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7" r:id="rId4"/>
    <p:sldMasterId id="2147483694" r:id="rId5"/>
  </p:sldMasterIdLst>
  <p:notesMasterIdLst>
    <p:notesMasterId r:id="rId7"/>
  </p:notesMasterIdLst>
  <p:handoutMasterIdLst>
    <p:handoutMasterId r:id="rId41"/>
  </p:handoutMasterIdLst>
  <p:sldIdLst>
    <p:sldId id="594" r:id="rId6"/>
    <p:sldId id="593" r:id="rId8"/>
    <p:sldId id="595" r:id="rId9"/>
    <p:sldId id="596" r:id="rId10"/>
    <p:sldId id="491" r:id="rId11"/>
    <p:sldId id="503" r:id="rId12"/>
    <p:sldId id="573" r:id="rId13"/>
    <p:sldId id="494" r:id="rId14"/>
    <p:sldId id="581" r:id="rId15"/>
    <p:sldId id="584" r:id="rId16"/>
    <p:sldId id="600" r:id="rId17"/>
    <p:sldId id="597" r:id="rId18"/>
    <p:sldId id="493" r:id="rId19"/>
    <p:sldId id="591" r:id="rId20"/>
    <p:sldId id="601" r:id="rId21"/>
    <p:sldId id="590" r:id="rId22"/>
    <p:sldId id="602" r:id="rId23"/>
    <p:sldId id="577" r:id="rId24"/>
    <p:sldId id="498" r:id="rId25"/>
    <p:sldId id="582" r:id="rId26"/>
    <p:sldId id="598" r:id="rId27"/>
    <p:sldId id="542" r:id="rId28"/>
    <p:sldId id="604" r:id="rId29"/>
    <p:sldId id="497" r:id="rId30"/>
    <p:sldId id="572" r:id="rId31"/>
    <p:sldId id="589" r:id="rId32"/>
    <p:sldId id="580" r:id="rId33"/>
    <p:sldId id="605" r:id="rId34"/>
    <p:sldId id="599" r:id="rId35"/>
    <p:sldId id="588" r:id="rId36"/>
    <p:sldId id="514" r:id="rId37"/>
    <p:sldId id="606" r:id="rId38"/>
    <p:sldId id="557" r:id="rId39"/>
    <p:sldId id="608" r:id="rId40"/>
  </p:sldIdLst>
  <p:sldSz cx="12192000" cy="6858000"/>
  <p:notesSz cx="6858000" cy="91440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2124"/>
    <a:srgbClr val="FCFCFC"/>
    <a:srgbClr val="FFF6ED"/>
    <a:srgbClr val="A12D30"/>
    <a:srgbClr val="800000"/>
    <a:srgbClr val="380015"/>
    <a:srgbClr val="A34D33"/>
    <a:srgbClr val="C00000"/>
    <a:srgbClr val="FF0000"/>
    <a:srgbClr val="DA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94635" autoAdjust="0"/>
  </p:normalViewPr>
  <p:slideViewPr>
    <p:cSldViewPr>
      <p:cViewPr varScale="1">
        <p:scale>
          <a:sx n="108" d="100"/>
          <a:sy n="108" d="100"/>
        </p:scale>
        <p:origin x="588" y="96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5" Type="http://schemas.openxmlformats.org/officeDocument/2006/relationships/tags" Target="tags/tag1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529D30-C5A4-4C52-A171-E59FCF801110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FCCA3D3-7248-443C-96D6-A285A059862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smtClean="0"/>
              <a:t>鱼 饲料</a:t>
            </a:r>
            <a:endParaRPr lang="zh-CN" altLang="en-US" smtClean="0"/>
          </a:p>
        </p:txBody>
      </p:sp>
      <p:sp>
        <p:nvSpPr>
          <p:cNvPr id="860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E78032B-F0E3-48EF-99A8-53334CA375E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smtClean="0"/>
              <a:t>我们是一个团队  有肉大家吃 有苦大家一起扛</a:t>
            </a:r>
            <a:endParaRPr lang="zh-CN" altLang="en-US" smtClean="0"/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0AD2CC6-64D3-4244-8AF8-EB87A19334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67DAC-B7C4-4562-991F-2B4481CA1F1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smtClean="0"/>
              <a:t>我们是一个团队  有肉大家吃 有苦大家一起扛</a:t>
            </a:r>
            <a:endParaRPr lang="zh-CN" altLang="en-US" smtClean="0"/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0AD2CC6-64D3-4244-8AF8-EB87A19334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smtClean="0"/>
              <a:t>我们是一个团队  有肉大家吃 有苦大家一起扛</a:t>
            </a:r>
            <a:endParaRPr lang="zh-CN" altLang="en-US" smtClean="0"/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0AD2CC6-64D3-4244-8AF8-EB87A19334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smtClean="0"/>
              <a:t>我们是一个团队  有肉大家吃 有苦大家一起扛</a:t>
            </a:r>
            <a:endParaRPr lang="zh-CN" altLang="en-US" smtClean="0"/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0AD2CC6-64D3-4244-8AF8-EB87A19334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smtClean="0"/>
              <a:t>我们是一个团队  有肉大家吃 有苦大家一起扛</a:t>
            </a:r>
            <a:endParaRPr lang="zh-CN" altLang="en-US" smtClean="0"/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0AD2CC6-64D3-4244-8AF8-EB87A19334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不一般</a:t>
            </a:r>
            <a:endParaRPr lang="zh-CN" altLang="en-US" smtClean="0"/>
          </a:p>
        </p:txBody>
      </p:sp>
      <p:sp>
        <p:nvSpPr>
          <p:cNvPr id="839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EEA5EC75-D6F8-4EA5-9FC6-3FFA8822490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A3D3-7248-443C-96D6-A285A05986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smtClean="0"/>
              <a:t>我们是一个团队  有肉大家吃 有苦大家一起扛</a:t>
            </a:r>
            <a:endParaRPr lang="zh-CN" altLang="en-US" smtClean="0"/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0AD2CC6-64D3-4244-8AF8-EB87A19334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870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CE094619-1DF6-4DED-B7A2-A41ABA7F5AF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smtClean="0"/>
              <a:t>我们是一个团队  有肉大家吃 有苦大家一起扛</a:t>
            </a:r>
            <a:endParaRPr lang="zh-CN" altLang="en-US" smtClean="0"/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0AD2CC6-64D3-4244-8AF8-EB87A19334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AFC54-8249-4C0F-BE52-0DB35A67BD6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87CC0-8626-42D0-82FB-CAC5994B184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F1CA4-A213-46D3-96E2-62A75E94EDD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1CC58-2760-4344-B2F6-E8E5E9A3A16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" y="560441"/>
            <a:ext cx="2868559" cy="5737121"/>
          </a:xfrm>
          <a:custGeom>
            <a:avLst/>
            <a:gdLst>
              <a:gd name="connsiteX0" fmla="*/ 0 w 2868559"/>
              <a:gd name="connsiteY0" fmla="*/ 0 h 5737121"/>
              <a:gd name="connsiteX1" fmla="*/ 2868559 w 2868559"/>
              <a:gd name="connsiteY1" fmla="*/ 2868561 h 5737121"/>
              <a:gd name="connsiteX2" fmla="*/ 0 w 2868559"/>
              <a:gd name="connsiteY2" fmla="*/ 5737121 h 57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8559" h="5737121">
                <a:moveTo>
                  <a:pt x="0" y="0"/>
                </a:moveTo>
                <a:lnTo>
                  <a:pt x="2868559" y="2868561"/>
                </a:lnTo>
                <a:lnTo>
                  <a:pt x="0" y="57371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880806" y="-1"/>
            <a:ext cx="6430391" cy="3214278"/>
          </a:xfrm>
          <a:custGeom>
            <a:avLst/>
            <a:gdLst>
              <a:gd name="connsiteX0" fmla="*/ 4011555 w 6430391"/>
              <a:gd name="connsiteY0" fmla="*/ 1 h 3214278"/>
              <a:gd name="connsiteX1" fmla="*/ 6430391 w 6430391"/>
              <a:gd name="connsiteY1" fmla="*/ 1 h 3214278"/>
              <a:gd name="connsiteX2" fmla="*/ 5220973 w 6430391"/>
              <a:gd name="connsiteY2" fmla="*/ 1209420 h 3214278"/>
              <a:gd name="connsiteX3" fmla="*/ 0 w 6430391"/>
              <a:gd name="connsiteY3" fmla="*/ 1 h 3214278"/>
              <a:gd name="connsiteX4" fmla="*/ 2418837 w 6430391"/>
              <a:gd name="connsiteY4" fmla="*/ 1 h 3214278"/>
              <a:gd name="connsiteX5" fmla="*/ 1209418 w 6430391"/>
              <a:gd name="connsiteY5" fmla="*/ 1209420 h 3214278"/>
              <a:gd name="connsiteX6" fmla="*/ 2594894 w 6430391"/>
              <a:gd name="connsiteY6" fmla="*/ 0 h 3214278"/>
              <a:gd name="connsiteX7" fmla="*/ 3835497 w 6430391"/>
              <a:gd name="connsiteY7" fmla="*/ 0 h 3214278"/>
              <a:gd name="connsiteX8" fmla="*/ 5132484 w 6430391"/>
              <a:gd name="connsiteY8" fmla="*/ 1296988 h 3214278"/>
              <a:gd name="connsiteX9" fmla="*/ 3215195 w 6430391"/>
              <a:gd name="connsiteY9" fmla="*/ 3214278 h 3214278"/>
              <a:gd name="connsiteX10" fmla="*/ 1297906 w 6430391"/>
              <a:gd name="connsiteY10" fmla="*/ 1296988 h 321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30391" h="3214278">
                <a:moveTo>
                  <a:pt x="4011555" y="1"/>
                </a:moveTo>
                <a:lnTo>
                  <a:pt x="6430391" y="1"/>
                </a:lnTo>
                <a:lnTo>
                  <a:pt x="5220973" y="1209420"/>
                </a:lnTo>
                <a:close/>
                <a:moveTo>
                  <a:pt x="0" y="1"/>
                </a:moveTo>
                <a:lnTo>
                  <a:pt x="2418837" y="1"/>
                </a:lnTo>
                <a:lnTo>
                  <a:pt x="1209418" y="1209420"/>
                </a:lnTo>
                <a:close/>
                <a:moveTo>
                  <a:pt x="2594894" y="0"/>
                </a:moveTo>
                <a:lnTo>
                  <a:pt x="3835497" y="0"/>
                </a:lnTo>
                <a:lnTo>
                  <a:pt x="5132484" y="1296988"/>
                </a:lnTo>
                <a:lnTo>
                  <a:pt x="3215195" y="3214278"/>
                </a:lnTo>
                <a:lnTo>
                  <a:pt x="1297906" y="1296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58861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70218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81575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3200399" y="2426302"/>
            <a:ext cx="3162302" cy="2726122"/>
          </a:xfrm>
          <a:custGeom>
            <a:avLst/>
            <a:gdLst>
              <a:gd name="connsiteX0" fmla="*/ 681531 w 3162302"/>
              <a:gd name="connsiteY0" fmla="*/ 0 h 2726122"/>
              <a:gd name="connsiteX1" fmla="*/ 2480771 w 3162302"/>
              <a:gd name="connsiteY1" fmla="*/ 0 h 2726122"/>
              <a:gd name="connsiteX2" fmla="*/ 3162302 w 3162302"/>
              <a:gd name="connsiteY2" fmla="*/ 1363061 h 2726122"/>
              <a:gd name="connsiteX3" fmla="*/ 2480771 w 3162302"/>
              <a:gd name="connsiteY3" fmla="*/ 2726122 h 2726122"/>
              <a:gd name="connsiteX4" fmla="*/ 681531 w 3162302"/>
              <a:gd name="connsiteY4" fmla="*/ 2726122 h 2726122"/>
              <a:gd name="connsiteX5" fmla="*/ 0 w 3162302"/>
              <a:gd name="connsiteY5" fmla="*/ 1363061 h 272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2302" h="2726122">
                <a:moveTo>
                  <a:pt x="681531" y="0"/>
                </a:moveTo>
                <a:lnTo>
                  <a:pt x="2480771" y="0"/>
                </a:lnTo>
                <a:lnTo>
                  <a:pt x="3162302" y="1363061"/>
                </a:lnTo>
                <a:lnTo>
                  <a:pt x="2480771" y="2726122"/>
                </a:lnTo>
                <a:lnTo>
                  <a:pt x="681531" y="2726122"/>
                </a:lnTo>
                <a:lnTo>
                  <a:pt x="0" y="1363061"/>
                </a:lnTo>
                <a:close/>
              </a:path>
            </a:pathLst>
          </a:custGeom>
          <a:ln w="5715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80081" y="2803738"/>
            <a:ext cx="2996986" cy="2996986"/>
          </a:xfrm>
          <a:custGeom>
            <a:avLst/>
            <a:gdLst>
              <a:gd name="connsiteX0" fmla="*/ 0 w 2996986"/>
              <a:gd name="connsiteY0" fmla="*/ 0 h 2996986"/>
              <a:gd name="connsiteX1" fmla="*/ 2996986 w 2996986"/>
              <a:gd name="connsiteY1" fmla="*/ 0 h 2996986"/>
              <a:gd name="connsiteX2" fmla="*/ 2996986 w 2996986"/>
              <a:gd name="connsiteY2" fmla="*/ 2996986 h 2996986"/>
              <a:gd name="connsiteX3" fmla="*/ 0 w 2996986"/>
              <a:gd name="connsiteY3" fmla="*/ 2996986 h 299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6986" h="2996986">
                <a:moveTo>
                  <a:pt x="0" y="0"/>
                </a:moveTo>
                <a:lnTo>
                  <a:pt x="2996986" y="0"/>
                </a:lnTo>
                <a:lnTo>
                  <a:pt x="2996986" y="2996986"/>
                </a:lnTo>
                <a:lnTo>
                  <a:pt x="0" y="2996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371003"/>
            <a:ext cx="12203008" cy="2625790"/>
          </a:xfrm>
          <a:custGeom>
            <a:avLst/>
            <a:gdLst>
              <a:gd name="connsiteX0" fmla="*/ 0 w 12203008"/>
              <a:gd name="connsiteY0" fmla="*/ 0 h 2625790"/>
              <a:gd name="connsiteX1" fmla="*/ 12203008 w 12203008"/>
              <a:gd name="connsiteY1" fmla="*/ 0 h 2625790"/>
              <a:gd name="connsiteX2" fmla="*/ 12203008 w 12203008"/>
              <a:gd name="connsiteY2" fmla="*/ 2625790 h 2625790"/>
              <a:gd name="connsiteX3" fmla="*/ 0 w 12203008"/>
              <a:gd name="connsiteY3" fmla="*/ 2625790 h 262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3008" h="2625790">
                <a:moveTo>
                  <a:pt x="0" y="0"/>
                </a:moveTo>
                <a:lnTo>
                  <a:pt x="12203008" y="0"/>
                </a:lnTo>
                <a:lnTo>
                  <a:pt x="12203008" y="2625790"/>
                </a:lnTo>
                <a:lnTo>
                  <a:pt x="0" y="2625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36A1D-7D23-430F-B68A-4DCAEFAEAFB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" y="560441"/>
            <a:ext cx="2868559" cy="5737121"/>
          </a:xfrm>
          <a:custGeom>
            <a:avLst/>
            <a:gdLst>
              <a:gd name="connsiteX0" fmla="*/ 0 w 2868559"/>
              <a:gd name="connsiteY0" fmla="*/ 0 h 5737121"/>
              <a:gd name="connsiteX1" fmla="*/ 2868559 w 2868559"/>
              <a:gd name="connsiteY1" fmla="*/ 2868561 h 5737121"/>
              <a:gd name="connsiteX2" fmla="*/ 0 w 2868559"/>
              <a:gd name="connsiteY2" fmla="*/ 5737121 h 57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8559" h="5737121">
                <a:moveTo>
                  <a:pt x="0" y="0"/>
                </a:moveTo>
                <a:lnTo>
                  <a:pt x="2868559" y="2868561"/>
                </a:lnTo>
                <a:lnTo>
                  <a:pt x="0" y="57371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880806" y="-1"/>
            <a:ext cx="6430391" cy="3214278"/>
          </a:xfrm>
          <a:custGeom>
            <a:avLst/>
            <a:gdLst>
              <a:gd name="connsiteX0" fmla="*/ 4011555 w 6430391"/>
              <a:gd name="connsiteY0" fmla="*/ 1 h 3214278"/>
              <a:gd name="connsiteX1" fmla="*/ 6430391 w 6430391"/>
              <a:gd name="connsiteY1" fmla="*/ 1 h 3214278"/>
              <a:gd name="connsiteX2" fmla="*/ 5220973 w 6430391"/>
              <a:gd name="connsiteY2" fmla="*/ 1209420 h 3214278"/>
              <a:gd name="connsiteX3" fmla="*/ 0 w 6430391"/>
              <a:gd name="connsiteY3" fmla="*/ 1 h 3214278"/>
              <a:gd name="connsiteX4" fmla="*/ 2418837 w 6430391"/>
              <a:gd name="connsiteY4" fmla="*/ 1 h 3214278"/>
              <a:gd name="connsiteX5" fmla="*/ 1209418 w 6430391"/>
              <a:gd name="connsiteY5" fmla="*/ 1209420 h 3214278"/>
              <a:gd name="connsiteX6" fmla="*/ 2594894 w 6430391"/>
              <a:gd name="connsiteY6" fmla="*/ 0 h 3214278"/>
              <a:gd name="connsiteX7" fmla="*/ 3835497 w 6430391"/>
              <a:gd name="connsiteY7" fmla="*/ 0 h 3214278"/>
              <a:gd name="connsiteX8" fmla="*/ 5132484 w 6430391"/>
              <a:gd name="connsiteY8" fmla="*/ 1296988 h 3214278"/>
              <a:gd name="connsiteX9" fmla="*/ 3215195 w 6430391"/>
              <a:gd name="connsiteY9" fmla="*/ 3214278 h 3214278"/>
              <a:gd name="connsiteX10" fmla="*/ 1297906 w 6430391"/>
              <a:gd name="connsiteY10" fmla="*/ 1296988 h 321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30391" h="3214278">
                <a:moveTo>
                  <a:pt x="4011555" y="1"/>
                </a:moveTo>
                <a:lnTo>
                  <a:pt x="6430391" y="1"/>
                </a:lnTo>
                <a:lnTo>
                  <a:pt x="5220973" y="1209420"/>
                </a:lnTo>
                <a:close/>
                <a:moveTo>
                  <a:pt x="0" y="1"/>
                </a:moveTo>
                <a:lnTo>
                  <a:pt x="2418837" y="1"/>
                </a:lnTo>
                <a:lnTo>
                  <a:pt x="1209418" y="1209420"/>
                </a:lnTo>
                <a:close/>
                <a:moveTo>
                  <a:pt x="2594894" y="0"/>
                </a:moveTo>
                <a:lnTo>
                  <a:pt x="3835497" y="0"/>
                </a:lnTo>
                <a:lnTo>
                  <a:pt x="5132484" y="1296988"/>
                </a:lnTo>
                <a:lnTo>
                  <a:pt x="3215195" y="3214278"/>
                </a:lnTo>
                <a:lnTo>
                  <a:pt x="1297906" y="1296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4ECA0-0FB4-4205-AE43-0249FE7A62F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58861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70218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81575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3200399" y="2426302"/>
            <a:ext cx="3162302" cy="2726122"/>
          </a:xfrm>
          <a:custGeom>
            <a:avLst/>
            <a:gdLst>
              <a:gd name="connsiteX0" fmla="*/ 681531 w 3162302"/>
              <a:gd name="connsiteY0" fmla="*/ 0 h 2726122"/>
              <a:gd name="connsiteX1" fmla="*/ 2480771 w 3162302"/>
              <a:gd name="connsiteY1" fmla="*/ 0 h 2726122"/>
              <a:gd name="connsiteX2" fmla="*/ 3162302 w 3162302"/>
              <a:gd name="connsiteY2" fmla="*/ 1363061 h 2726122"/>
              <a:gd name="connsiteX3" fmla="*/ 2480771 w 3162302"/>
              <a:gd name="connsiteY3" fmla="*/ 2726122 h 2726122"/>
              <a:gd name="connsiteX4" fmla="*/ 681531 w 3162302"/>
              <a:gd name="connsiteY4" fmla="*/ 2726122 h 2726122"/>
              <a:gd name="connsiteX5" fmla="*/ 0 w 3162302"/>
              <a:gd name="connsiteY5" fmla="*/ 1363061 h 272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2302" h="2726122">
                <a:moveTo>
                  <a:pt x="681531" y="0"/>
                </a:moveTo>
                <a:lnTo>
                  <a:pt x="2480771" y="0"/>
                </a:lnTo>
                <a:lnTo>
                  <a:pt x="3162302" y="1363061"/>
                </a:lnTo>
                <a:lnTo>
                  <a:pt x="2480771" y="2726122"/>
                </a:lnTo>
                <a:lnTo>
                  <a:pt x="681531" y="2726122"/>
                </a:lnTo>
                <a:lnTo>
                  <a:pt x="0" y="1363061"/>
                </a:lnTo>
                <a:close/>
              </a:path>
            </a:pathLst>
          </a:custGeom>
          <a:ln w="5715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80081" y="2803738"/>
            <a:ext cx="2996986" cy="2996986"/>
          </a:xfrm>
          <a:custGeom>
            <a:avLst/>
            <a:gdLst>
              <a:gd name="connsiteX0" fmla="*/ 0 w 2996986"/>
              <a:gd name="connsiteY0" fmla="*/ 0 h 2996986"/>
              <a:gd name="connsiteX1" fmla="*/ 2996986 w 2996986"/>
              <a:gd name="connsiteY1" fmla="*/ 0 h 2996986"/>
              <a:gd name="connsiteX2" fmla="*/ 2996986 w 2996986"/>
              <a:gd name="connsiteY2" fmla="*/ 2996986 h 2996986"/>
              <a:gd name="connsiteX3" fmla="*/ 0 w 2996986"/>
              <a:gd name="connsiteY3" fmla="*/ 2996986 h 299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6986" h="2996986">
                <a:moveTo>
                  <a:pt x="0" y="0"/>
                </a:moveTo>
                <a:lnTo>
                  <a:pt x="2996986" y="0"/>
                </a:lnTo>
                <a:lnTo>
                  <a:pt x="2996986" y="2996986"/>
                </a:lnTo>
                <a:lnTo>
                  <a:pt x="0" y="2996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371003"/>
            <a:ext cx="12203008" cy="2625790"/>
          </a:xfrm>
          <a:custGeom>
            <a:avLst/>
            <a:gdLst>
              <a:gd name="connsiteX0" fmla="*/ 0 w 12203008"/>
              <a:gd name="connsiteY0" fmla="*/ 0 h 2625790"/>
              <a:gd name="connsiteX1" fmla="*/ 12203008 w 12203008"/>
              <a:gd name="connsiteY1" fmla="*/ 0 h 2625790"/>
              <a:gd name="connsiteX2" fmla="*/ 12203008 w 12203008"/>
              <a:gd name="connsiteY2" fmla="*/ 2625790 h 2625790"/>
              <a:gd name="connsiteX3" fmla="*/ 0 w 12203008"/>
              <a:gd name="connsiteY3" fmla="*/ 2625790 h 262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3008" h="2625790">
                <a:moveTo>
                  <a:pt x="0" y="0"/>
                </a:moveTo>
                <a:lnTo>
                  <a:pt x="12203008" y="0"/>
                </a:lnTo>
                <a:lnTo>
                  <a:pt x="12203008" y="2625790"/>
                </a:lnTo>
                <a:lnTo>
                  <a:pt x="0" y="2625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CB61C-8CB8-4F52-B02D-61C8CE0B010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0EAD9-A4F8-4941-B086-BA71BA34983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3664F-F965-4799-9006-8D0873B3F05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D2E6B-A3F6-40AA-9260-16FAD71C484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3B66C-9455-456C-80A5-D6CEA4E9563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8" Type="http://schemas.openxmlformats.org/officeDocument/2006/relationships/theme" Target="../theme/theme3.xml"/><Relationship Id="rId17" Type="http://schemas.openxmlformats.org/officeDocument/2006/relationships/image" Target="../media/image1.png"/><Relationship Id="rId16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477A48C-8430-4F66-BA3F-319F6B45CAED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35AC04-BAAA-44FD-B4E9-1007A262C5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81A2E1-E82C-4082-B5CD-474260B0AAA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6.png"/><Relationship Id="rId1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8248" y="2996641"/>
            <a:ext cx="800100" cy="1181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54" y="0"/>
            <a:ext cx="12310088" cy="69313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08" y="-1600200"/>
            <a:ext cx="6128545" cy="9193683"/>
          </a:xfrm>
          <a:prstGeom prst="rect">
            <a:avLst/>
          </a:prstGeom>
        </p:spPr>
      </p:pic>
      <p:pic>
        <p:nvPicPr>
          <p:cNvPr id="8" name="Isaac Shepard - Letting G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8868" y="5711622"/>
            <a:ext cx="609600" cy="609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95993" y="6271531"/>
            <a:ext cx="4872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汇报人</a:t>
            </a:r>
            <a:r>
              <a:rPr lang="zh-CN" altLang="en-US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：凤凰   </a:t>
            </a:r>
            <a:r>
              <a:rPr lang="zh-CN" altLang="en-US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时间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：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XX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年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X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月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1602107" y="300558"/>
            <a:ext cx="0" cy="3917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087096" y="4078419"/>
            <a:ext cx="73641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1500" b="1" dirty="0" smtClean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行动管理</a:t>
            </a:r>
            <a:endParaRPr lang="zh-CN" altLang="en-US" sz="11500" b="1" dirty="0">
              <a:solidFill>
                <a:srgbClr val="9C2124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41866" y="5825255"/>
            <a:ext cx="60212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员工培训</a:t>
            </a:r>
            <a:r>
              <a:rPr lang="en-US" altLang="zh-CN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/</a:t>
            </a:r>
            <a:r>
              <a:rPr lang="zh-CN" altLang="en-US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企业文化</a:t>
            </a:r>
            <a:r>
              <a:rPr lang="en-US" altLang="zh-CN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/</a:t>
            </a:r>
            <a:r>
              <a:rPr lang="zh-CN" altLang="en-US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商务团队</a:t>
            </a:r>
            <a:r>
              <a:rPr lang="en-US" altLang="zh-CN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/</a:t>
            </a:r>
            <a:r>
              <a:rPr lang="zh-CN" altLang="en-US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凝聚力培训</a:t>
            </a:r>
            <a:endParaRPr lang="zh-CN" altLang="en-US" sz="23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255">
            <a:off x="-2551021" y="-4405937"/>
            <a:ext cx="6128545" cy="9193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1356">
            <a:off x="8662155" y="-3218706"/>
            <a:ext cx="6128545" cy="9193683"/>
          </a:xfrm>
          <a:prstGeom prst="rect">
            <a:avLst/>
          </a:prstGeom>
        </p:spPr>
      </p:pic>
      <p:pic>
        <p:nvPicPr>
          <p:cNvPr id="5" name="媒体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8053" y="-423642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62701" y="1981200"/>
            <a:ext cx="54864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zh-CN" sz="24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做最好的准备，做最坏的打算</a:t>
            </a:r>
            <a:endParaRPr lang="zh-CN" altLang="zh-CN" sz="24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做充分的准备，提前考虑事情做坏了怎么办，这样才能把准备工作做足，确保万无一失，才能有效防范行动过程中的突发情况。</a:t>
            </a:r>
            <a:endParaRPr lang="zh-CN" altLang="zh-CN" kern="10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 </a:t>
            </a:r>
            <a:endParaRPr lang="zh-CN" altLang="zh-CN" sz="24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zh-CN" sz="24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你不可能单独做成事情</a:t>
            </a:r>
            <a:endParaRPr lang="zh-CN" altLang="zh-CN" sz="24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领导行为不是一个人的独奏表演，需要团队协作，才能创造奇迹</a:t>
            </a:r>
            <a:endParaRPr lang="zh-CN" altLang="en-US" kern="10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3401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用行动去说话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7" name="íṩľíḍè-Rectangle: Rounded Corners 21"/>
          <p:cNvSpPr/>
          <p:nvPr/>
        </p:nvSpPr>
        <p:spPr>
          <a:xfrm>
            <a:off x="533401" y="1828800"/>
            <a:ext cx="5177589" cy="3984218"/>
          </a:xfrm>
          <a:prstGeom prst="roundRect">
            <a:avLst>
              <a:gd name="adj" fmla="val 0"/>
            </a:avLst>
          </a:prstGeom>
          <a:blipFill dpi="0" rotWithShape="1">
            <a:blip r:embed="rId1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5" grpId="0" bldLvl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7903140" y="1470438"/>
            <a:ext cx="3107758" cy="3876916"/>
            <a:chOff x="7903142" y="2283239"/>
            <a:chExt cx="3107758" cy="3876916"/>
          </a:xfrm>
        </p:grpSpPr>
        <p:sp>
          <p:nvSpPr>
            <p:cNvPr id="3" name="íṡľíḍè-Rectangle 29"/>
            <p:cNvSpPr/>
            <p:nvPr/>
          </p:nvSpPr>
          <p:spPr>
            <a:xfrm>
              <a:off x="7903142" y="2283239"/>
              <a:ext cx="3107758" cy="3876916"/>
            </a:xfrm>
            <a:prstGeom prst="rect">
              <a:avLst/>
            </a:prstGeom>
            <a:noFill/>
            <a:ln>
              <a:solidFill>
                <a:srgbClr val="9C21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îŝḷîḓé-Straight Connector 50"/>
            <p:cNvCxnSpPr/>
            <p:nvPr/>
          </p:nvCxnSpPr>
          <p:spPr>
            <a:xfrm>
              <a:off x="8420289" y="3255265"/>
              <a:ext cx="2073465" cy="0"/>
            </a:xfrm>
            <a:prstGeom prst="line">
              <a:avLst/>
            </a:prstGeom>
            <a:ln>
              <a:solidFill>
                <a:srgbClr val="9C21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îŝḷîḓé-Freeform: Shape 60"/>
            <p:cNvSpPr/>
            <p:nvPr/>
          </p:nvSpPr>
          <p:spPr bwMode="auto">
            <a:xfrm>
              <a:off x="9216003" y="2629549"/>
              <a:ext cx="482037" cy="482037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rgbClr val="9C2124"/>
            </a:solidFill>
            <a:ln>
              <a:solidFill>
                <a:srgbClr val="9C2124"/>
              </a:solidFill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22"/>
          <p:cNvGrpSpPr/>
          <p:nvPr/>
        </p:nvGrpSpPr>
        <p:grpSpPr>
          <a:xfrm>
            <a:off x="1181100" y="1470438"/>
            <a:ext cx="3107758" cy="3876916"/>
            <a:chOff x="1181102" y="2283239"/>
            <a:chExt cx="3107758" cy="3876916"/>
          </a:xfrm>
        </p:grpSpPr>
        <p:sp>
          <p:nvSpPr>
            <p:cNvPr id="9" name="íṡľíḍè-Rectangle 27"/>
            <p:cNvSpPr/>
            <p:nvPr/>
          </p:nvSpPr>
          <p:spPr>
            <a:xfrm>
              <a:off x="1181102" y="2283239"/>
              <a:ext cx="3107758" cy="3876916"/>
            </a:xfrm>
            <a:prstGeom prst="rect">
              <a:avLst/>
            </a:prstGeom>
            <a:noFill/>
            <a:ln>
              <a:solidFill>
                <a:srgbClr val="9C21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 anchorCtr="1">
              <a:norm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200" dirty="0" smtClean="0">
                  <a:solidFill>
                    <a:schemeClr val="tx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Arial" panose="020B0604020202020204" pitchFamily="34" charset="0"/>
                </a:rPr>
                <a:t>。</a:t>
              </a:r>
              <a:endParaRPr lang="zh-CN" altLang="en-US" sz="1200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2" name="íṡľíḍè-Straight Connector 46"/>
            <p:cNvCxnSpPr/>
            <p:nvPr/>
          </p:nvCxnSpPr>
          <p:spPr>
            <a:xfrm>
              <a:off x="1815298" y="3255270"/>
              <a:ext cx="1839366" cy="0"/>
            </a:xfrm>
            <a:prstGeom prst="line">
              <a:avLst/>
            </a:prstGeom>
            <a:ln>
              <a:solidFill>
                <a:srgbClr val="9C21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îŝḷîḓé-Freeform: Shape 61"/>
            <p:cNvSpPr/>
            <p:nvPr/>
          </p:nvSpPr>
          <p:spPr bwMode="auto">
            <a:xfrm>
              <a:off x="2493963" y="2629551"/>
              <a:ext cx="482037" cy="482037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rgbClr val="9C2124"/>
            </a:solidFill>
            <a:ln>
              <a:solidFill>
                <a:srgbClr val="9C2124"/>
              </a:solidFill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21"/>
          <p:cNvGrpSpPr/>
          <p:nvPr/>
        </p:nvGrpSpPr>
        <p:grpSpPr>
          <a:xfrm>
            <a:off x="4273357" y="1254225"/>
            <a:ext cx="3645285" cy="4349549"/>
            <a:chOff x="4273359" y="2067026"/>
            <a:chExt cx="3645285" cy="4349549"/>
          </a:xfrm>
          <a:solidFill>
            <a:srgbClr val="9C2124"/>
          </a:solidFill>
        </p:grpSpPr>
        <p:sp>
          <p:nvSpPr>
            <p:cNvPr id="15" name="íṡľíḍè-Rectangle 28"/>
            <p:cNvSpPr/>
            <p:nvPr/>
          </p:nvSpPr>
          <p:spPr>
            <a:xfrm>
              <a:off x="4273359" y="2067026"/>
              <a:ext cx="3645285" cy="4349549"/>
            </a:xfrm>
            <a:prstGeom prst="rect">
              <a:avLst/>
            </a:prstGeom>
            <a:grpFill/>
            <a:ln w="8890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 anchorCtr="1">
              <a:norm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2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Arial" panose="020B0604020202020204" pitchFamily="34" charset="0"/>
                </a:rPr>
                <a:t> 勤快的人一有想法立即行动，这样的人容易成功。同样，成功人士也是用行动消除惰性的。</a:t>
              </a:r>
              <a:endParaRPr lang="zh-CN" altLang="en-US" sz="1200" dirty="0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íṡľíḍè-TextBox 32"/>
            <p:cNvSpPr txBox="1"/>
            <p:nvPr/>
          </p:nvSpPr>
          <p:spPr bwMode="auto">
            <a:xfrm>
              <a:off x="4964922" y="3118500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eaLnBrk="1" hangingPunct="1">
                <a:buFontTx/>
                <a:buNone/>
                <a:defRPr b="1">
                  <a:solidFill>
                    <a:srgbClr val="9C212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迷你简菱心" panose="02010609000101010101" pitchFamily="49" charset="-122"/>
                  <a:ea typeface="迷你简菱心" panose="02010609000101010101" pitchFamily="49" charset="-122"/>
                </a:defRPr>
              </a:lvl1pPr>
            </a:lstStyle>
            <a:p>
              <a:r>
                <a:rPr lang="zh-CN" altLang="en-US" b="0" dirty="0">
                  <a:solidFill>
                    <a:schemeClr val="bg1"/>
                  </a:solidFill>
                  <a:effectLst/>
                  <a:sym typeface="Arial" panose="020B0604020202020204" pitchFamily="34" charset="0"/>
                </a:rPr>
                <a:t>没有行动就没有快乐</a:t>
              </a:r>
              <a:endParaRPr lang="zh-CN" altLang="en-US" b="0" dirty="0">
                <a:solidFill>
                  <a:schemeClr val="bg1"/>
                </a:solidFill>
                <a:effectLst/>
                <a:sym typeface="Arial" panose="020B0604020202020204" pitchFamily="34" charset="0"/>
              </a:endParaRPr>
            </a:p>
          </p:txBody>
        </p:sp>
        <p:cxnSp>
          <p:nvCxnSpPr>
            <p:cNvPr id="17" name="íṡľíḍè-Straight Connector 33"/>
            <p:cNvCxnSpPr/>
            <p:nvPr/>
          </p:nvCxnSpPr>
          <p:spPr>
            <a:xfrm>
              <a:off x="4668021" y="3032179"/>
              <a:ext cx="2855961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íṡľíḍè-Rectangle 35"/>
            <p:cNvSpPr/>
            <p:nvPr/>
          </p:nvSpPr>
          <p:spPr>
            <a:xfrm>
              <a:off x="4777885" y="5096530"/>
              <a:ext cx="2636232" cy="404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600" b="1" dirty="0">
                  <a:solidFill>
                    <a:srgbClr val="9C212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付诸行动</a:t>
              </a:r>
              <a:endParaRPr lang="zh-CN" altLang="en-US" sz="1600" b="1" dirty="0">
                <a:solidFill>
                  <a:srgbClr val="9C212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îŝḷîḓé-Freeform: Shape 62"/>
            <p:cNvSpPr/>
            <p:nvPr/>
          </p:nvSpPr>
          <p:spPr bwMode="auto">
            <a:xfrm>
              <a:off x="5854983" y="2394305"/>
              <a:ext cx="482037" cy="482037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1867011" y="256208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zh-CN" altLang="en-US" b="1" dirty="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过去不等于未来</a:t>
            </a:r>
            <a:endParaRPr lang="zh-CN" altLang="en-US" b="1" dirty="0">
              <a:solidFill>
                <a:srgbClr val="9C21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26279" y="3147634"/>
            <a:ext cx="3093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过去成功或失败，并不代表将来能成功或失败，未来靠的是现在，现在做什么，怎样做，要达到什么目标，才能决定未来是怎样</a:t>
            </a:r>
            <a:endParaRPr lang="zh-CN" altLang="en-US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202233" y="254976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做失败者不愿意做的事</a:t>
            </a:r>
            <a:endParaRPr lang="zh-CN" altLang="en-US" b="1" dirty="0">
              <a:solidFill>
                <a:srgbClr val="9C21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001133" y="3166681"/>
            <a:ext cx="3027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没有冒险精神，绝对与成功无缘。面对与风险并存的机遇时，失败者采取观望态度，而等到他想行动时，成功人士早已经冒着风险行动并有所成就了。</a:t>
            </a:r>
            <a:endParaRPr lang="zh-CN" altLang="en-US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33401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用行动去说话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6" grpId="0" bldLvl="0" animBg="1"/>
      <p:bldP spid="2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185607" y="4114800"/>
            <a:ext cx="57342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ea"/>
                <a:sym typeface="+mn-lt"/>
              </a:rPr>
              <a:t>个人行动管理</a:t>
            </a:r>
            <a:endParaRPr lang="zh-CN" altLang="en-US" sz="7200" b="1" dirty="0">
              <a:solidFill>
                <a:srgbClr val="9C2124"/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-3805963" y="6544271"/>
            <a:ext cx="4800600" cy="4495800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8822" y="2127306"/>
            <a:ext cx="6400801" cy="212365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3800" b="1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02</a:t>
            </a:r>
            <a:endParaRPr lang="zh-CN" altLang="en-US" sz="13800" b="1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>
            <a:fillRect/>
          </a:stretch>
        </p:blipFill>
        <p:spPr>
          <a:xfrm>
            <a:off x="326933" y="304800"/>
            <a:ext cx="4760089" cy="655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>
            <a:off x="3162300" y="1552954"/>
            <a:ext cx="5638800" cy="3103418"/>
          </a:xfrm>
          <a:prstGeom prst="rect">
            <a:avLst/>
          </a:prstGeom>
          <a:solidFill>
            <a:srgbClr val="9C2124"/>
          </a:solidFill>
          <a:ln w="9525" cap="flat" cmpd="sng" algn="ctr">
            <a:solidFill>
              <a:srgbClr val="9C21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76600" y="1752600"/>
            <a:ext cx="5410200" cy="25908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altLang="zh-CN" sz="8800" b="1" kern="12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21</a:t>
            </a:r>
            <a:r>
              <a:rPr lang="zh-CN" altLang="en-US" sz="8800" b="1" kern="12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天就能养成习惯 </a:t>
            </a:r>
            <a:endParaRPr lang="zh-CN" altLang="en-US" sz="8800" b="1" kern="12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endParaRPr lang="zh-CN" altLang="en-US" sz="2000" b="1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ea typeface="宋体" panose="02010600030101010101" pitchFamily="2" charset="-122"/>
              </a:rPr>
              <a:t>      </a:t>
            </a:r>
            <a:endParaRPr lang="zh-CN" altLang="en-US" sz="2000" b="1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66800" y="5034132"/>
            <a:ext cx="1242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一个动作，重复</a:t>
            </a:r>
            <a:r>
              <a:rPr lang="en-US" altLang="zh-CN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21</a:t>
            </a:r>
            <a:r>
              <a:rPr lang="zh-CN" altLang="en-US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天就会成为习惯，好习惯带来好机会，好习惯成就大未来。</a:t>
            </a:r>
            <a:endParaRPr lang="zh-CN" altLang="en-US" sz="24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个人行动管理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5433" y="2025704"/>
            <a:ext cx="11353800" cy="2562037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Tx/>
              <a:buNone/>
            </a:pP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南海有个寺庙，需要雕刻一尊佛像，供人膜拜。僧人最初找到一块非常有灵气的大石，但它没过</a:t>
            </a:r>
            <a:r>
              <a:rPr lang="zh-CN" altLang="en-US" sz="16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几天</a:t>
            </a: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便受不了千锤百炼的痛苦而放弃了。僧人们另外挑选了石头雕刻，被扔到山脚下的那块大石每天听到山顶传来的呻吟声，暗自庆幸自己躲过一劫。</a:t>
            </a:r>
            <a:endParaRPr lang="zh-CN" altLang="en-US" sz="2000" dirty="0" smtClean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buFontTx/>
              <a:buNone/>
            </a:pP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佛像雕刻好了，原本平凡的石头变成了万人敬仰的佛。每日来往的香客络绎不绝，上山的路也变得泥泞起来。工匠们找来被扔在山脚下的那块大石，将它敲得粉身碎骨，铺成了一条石子路。</a:t>
            </a:r>
            <a:endParaRPr lang="zh-CN" altLang="en-US" sz="2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1177" y="3046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故事分享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57776" y="1285734"/>
            <a:ext cx="12239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唯有锤炼，才能成佛                             </a:t>
            </a:r>
            <a:endParaRPr lang="zh-CN" altLang="en-US" sz="4000" dirty="0">
              <a:solidFill>
                <a:srgbClr val="9C2124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42221" y="4674607"/>
            <a:ext cx="10360223" cy="1152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 启示：</a:t>
            </a:r>
            <a:r>
              <a:rPr lang="zh-CN" altLang="en-US" sz="20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其实每个人都是可以雕琢成佛的佛石，但必须接受锤炼才能成功。修炼五项管理就是锤炼自己的过程，你要做的就是行动，天天行动，只要你坚持，奇迹一定会发生。</a:t>
            </a:r>
            <a:endParaRPr lang="zh-CN" altLang="en-US" sz="20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build="p"/>
      <p:bldP spid="6" grpId="0" bldLvl="0" animBg="1"/>
      <p:bldP spid="7" grpId="0" bldLvl="0" animBg="1"/>
      <p:bldP spid="8" grpId="0" bldLvl="0" animBg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3"/>
          <p:cNvGrpSpPr/>
          <p:nvPr/>
        </p:nvGrpSpPr>
        <p:grpSpPr>
          <a:xfrm>
            <a:off x="4879102" y="3347048"/>
            <a:ext cx="2433797" cy="1008112"/>
            <a:chOff x="3659326" y="2510286"/>
            <a:chExt cx="1825348" cy="756084"/>
          </a:xfrm>
        </p:grpSpPr>
        <p:sp>
          <p:nvSpPr>
            <p:cNvPr id="3" name="îŝḷîḓé-Frame 2"/>
            <p:cNvSpPr/>
            <p:nvPr/>
          </p:nvSpPr>
          <p:spPr>
            <a:xfrm rot="18900000">
              <a:off x="4728590" y="2510286"/>
              <a:ext cx="756084" cy="756084"/>
            </a:xfrm>
            <a:prstGeom prst="frame">
              <a:avLst>
                <a:gd name="adj1" fmla="val 7164"/>
              </a:avLst>
            </a:prstGeom>
            <a:solidFill>
              <a:srgbClr val="9C2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îŝḷîḓé-Frame 3"/>
            <p:cNvSpPr/>
            <p:nvPr/>
          </p:nvSpPr>
          <p:spPr>
            <a:xfrm rot="18900000">
              <a:off x="3659326" y="2510286"/>
              <a:ext cx="756084" cy="756084"/>
            </a:xfrm>
            <a:prstGeom prst="frame">
              <a:avLst>
                <a:gd name="adj1" fmla="val 7164"/>
              </a:avLst>
            </a:prstGeom>
            <a:solidFill>
              <a:srgbClr val="9C2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" name="îŝḷîḓé-Freeform 5"/>
          <p:cNvSpPr/>
          <p:nvPr/>
        </p:nvSpPr>
        <p:spPr bwMode="auto">
          <a:xfrm>
            <a:off x="3531739" y="2708920"/>
            <a:ext cx="2304260" cy="2298939"/>
          </a:xfrm>
          <a:custGeom>
            <a:avLst/>
            <a:gdLst>
              <a:gd name="T0" fmla="*/ 0 w 1299"/>
              <a:gd name="T1" fmla="*/ 648 h 1296"/>
              <a:gd name="T2" fmla="*/ 649 w 1299"/>
              <a:gd name="T3" fmla="*/ 0 h 1296"/>
              <a:gd name="T4" fmla="*/ 1299 w 1299"/>
              <a:gd name="T5" fmla="*/ 648 h 1296"/>
              <a:gd name="T6" fmla="*/ 649 w 1299"/>
              <a:gd name="T7" fmla="*/ 1296 h 1296"/>
              <a:gd name="T8" fmla="*/ 0 w 1299"/>
              <a:gd name="T9" fmla="*/ 648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9" h="1296">
                <a:moveTo>
                  <a:pt x="0" y="648"/>
                </a:moveTo>
                <a:lnTo>
                  <a:pt x="649" y="0"/>
                </a:lnTo>
                <a:lnTo>
                  <a:pt x="1299" y="648"/>
                </a:lnTo>
                <a:lnTo>
                  <a:pt x="649" y="1296"/>
                </a:lnTo>
                <a:lnTo>
                  <a:pt x="0" y="648"/>
                </a:lnTo>
                <a:close/>
              </a:path>
            </a:pathLst>
          </a:cu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t="-1000" r="-600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îŝḷîḓé-Freeform 5"/>
          <p:cNvSpPr/>
          <p:nvPr/>
        </p:nvSpPr>
        <p:spPr bwMode="auto">
          <a:xfrm>
            <a:off x="6356003" y="2708920"/>
            <a:ext cx="2304260" cy="2298939"/>
          </a:xfrm>
          <a:custGeom>
            <a:avLst/>
            <a:gdLst>
              <a:gd name="T0" fmla="*/ 0 w 1299"/>
              <a:gd name="T1" fmla="*/ 648 h 1296"/>
              <a:gd name="T2" fmla="*/ 649 w 1299"/>
              <a:gd name="T3" fmla="*/ 0 h 1296"/>
              <a:gd name="T4" fmla="*/ 1299 w 1299"/>
              <a:gd name="T5" fmla="*/ 648 h 1296"/>
              <a:gd name="T6" fmla="*/ 649 w 1299"/>
              <a:gd name="T7" fmla="*/ 1296 h 1296"/>
              <a:gd name="T8" fmla="*/ 0 w 1299"/>
              <a:gd name="T9" fmla="*/ 648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9" h="1296">
                <a:moveTo>
                  <a:pt x="0" y="648"/>
                </a:moveTo>
                <a:lnTo>
                  <a:pt x="649" y="0"/>
                </a:lnTo>
                <a:lnTo>
                  <a:pt x="1299" y="648"/>
                </a:lnTo>
                <a:lnTo>
                  <a:pt x="649" y="1296"/>
                </a:lnTo>
                <a:lnTo>
                  <a:pt x="0" y="648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t="-1000" r="-600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组合 37"/>
          <p:cNvGrpSpPr/>
          <p:nvPr/>
        </p:nvGrpSpPr>
        <p:grpSpPr>
          <a:xfrm>
            <a:off x="551290" y="1115413"/>
            <a:ext cx="14056795" cy="4614488"/>
            <a:chOff x="413467" y="836560"/>
            <a:chExt cx="10542596" cy="3460866"/>
          </a:xfrm>
        </p:grpSpPr>
        <p:grpSp>
          <p:nvGrpSpPr>
            <p:cNvPr id="8" name="组合 6"/>
            <p:cNvGrpSpPr/>
            <p:nvPr/>
          </p:nvGrpSpPr>
          <p:grpSpPr>
            <a:xfrm>
              <a:off x="2423565" y="836560"/>
              <a:ext cx="4186328" cy="885330"/>
              <a:chOff x="3231421" y="3468530"/>
              <a:chExt cx="5581770" cy="1180441"/>
            </a:xfrm>
          </p:grpSpPr>
          <p:sp>
            <p:nvSpPr>
              <p:cNvPr id="36" name="îŝḷîḓé-Rectangle 31"/>
              <p:cNvSpPr/>
              <p:nvPr/>
            </p:nvSpPr>
            <p:spPr>
              <a:xfrm>
                <a:off x="3531739" y="3468530"/>
                <a:ext cx="5119682" cy="42301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 anchor="ctr" anchorCtr="0">
                <a:noAutofit/>
              </a:bodyPr>
              <a:lstStyle/>
              <a:p>
                <a:pPr algn="ctr">
                  <a:buSzPct val="25000"/>
                </a:pPr>
                <a:r>
                  <a:rPr lang="zh-CN" altLang="en-US" sz="3200" dirty="0">
                    <a:solidFill>
                      <a:srgbClr val="9C2124"/>
                    </a:solidFill>
                    <a:latin typeface="迷你简菱心" panose="02010609000101010101" pitchFamily="49" charset="-122"/>
                    <a:ea typeface="迷你简菱心" panose="02010609000101010101" pitchFamily="49" charset="-122"/>
                  </a:rPr>
                  <a:t>学会说“不”</a:t>
                </a:r>
                <a:endParaRPr lang="zh-CN" altLang="en-US" sz="3200" dirty="0">
                  <a:solidFill>
                    <a:srgbClr val="9C2124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</a:endParaRPr>
              </a:p>
            </p:txBody>
          </p:sp>
          <p:sp>
            <p:nvSpPr>
              <p:cNvPr id="37" name="îŝḷîḓé-文本框 26"/>
              <p:cNvSpPr txBox="1"/>
              <p:nvPr/>
            </p:nvSpPr>
            <p:spPr>
              <a:xfrm>
                <a:off x="3231421" y="4131283"/>
                <a:ext cx="5581770" cy="51768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algn="dist" defTabSz="1219200">
                  <a:lnSpc>
                    <a:spcPct val="120000"/>
                  </a:lnSpc>
                  <a:defRPr/>
                </a:pPr>
                <a:r>
                  <a:rPr lang="zh-CN" altLang="en-US" sz="1600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cs typeface="+mn-ea"/>
                    <a:sym typeface="+mn-lt"/>
                  </a:rPr>
                  <a:t>懂得拒绝，不要为了面子去答应一些不可能的任务，做你最重要的事，不要让别人消磨你的时间。</a:t>
                </a:r>
                <a:endParaRPr lang="zh-CN" altLang="en-US" sz="16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34"/>
            <p:cNvGrpSpPr/>
            <p:nvPr/>
          </p:nvGrpSpPr>
          <p:grpSpPr>
            <a:xfrm>
              <a:off x="413467" y="2144648"/>
              <a:ext cx="2783966" cy="2152778"/>
              <a:chOff x="413467" y="2144648"/>
              <a:chExt cx="2783966" cy="2152778"/>
            </a:xfrm>
          </p:grpSpPr>
          <p:grpSp>
            <p:nvGrpSpPr>
              <p:cNvPr id="30" name="组合 7"/>
              <p:cNvGrpSpPr/>
              <p:nvPr/>
            </p:nvGrpSpPr>
            <p:grpSpPr>
              <a:xfrm>
                <a:off x="413467" y="2144648"/>
                <a:ext cx="2201408" cy="2152778"/>
                <a:chOff x="-95472" y="1819298"/>
                <a:chExt cx="3744263" cy="2870371"/>
              </a:xfrm>
            </p:grpSpPr>
            <p:sp>
              <p:nvSpPr>
                <p:cNvPr id="34" name="îŝḷîḓé-TextBox 5"/>
                <p:cNvSpPr txBox="1"/>
                <p:nvPr/>
              </p:nvSpPr>
              <p:spPr>
                <a:xfrm>
                  <a:off x="-95472" y="2865251"/>
                  <a:ext cx="3632467" cy="182441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rmAutofit fontScale="25000" lnSpcReduction="20000"/>
                </a:bodyPr>
                <a:lstStyle/>
                <a:p>
                  <a:pPr algn="dist" defTabSz="1219200">
                    <a:lnSpc>
                      <a:spcPct val="120000"/>
                    </a:lnSpc>
                    <a:defRPr/>
                  </a:pPr>
                  <a:r>
                    <a:rPr lang="zh-CN" altLang="en-US" sz="1465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  <a:sym typeface="+mn-lt"/>
                    </a:rPr>
                    <a:t> </a:t>
                  </a:r>
                  <a:r>
                    <a:rPr lang="zh-CN" altLang="en-US" sz="7200" dirty="0">
                      <a:latin typeface="思源黑体 CN Regular" panose="020B0500000000000000" pitchFamily="34" charset="-122"/>
                      <a:ea typeface="思源黑体 CN Regular" panose="020B0500000000000000" pitchFamily="34" charset="-122"/>
                      <a:cs typeface="+mn-ea"/>
                      <a:sym typeface="+mn-lt"/>
                    </a:rPr>
                    <a:t>人的潜能是无限的，你往往意识不到自己竟能做到超出你想象的事情。所以，永远不要小看自己，不要限制自己。立即行动，在行动中超越自己！</a:t>
                  </a:r>
                  <a:endParaRPr lang="en-US" altLang="zh-CN" sz="7200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îŝḷîḓé-Rectangle 30"/>
                <p:cNvSpPr/>
                <p:nvPr/>
              </p:nvSpPr>
              <p:spPr>
                <a:xfrm>
                  <a:off x="11438" y="1819298"/>
                  <a:ext cx="3637353" cy="784007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noAutofit/>
                </a:bodyPr>
                <a:lstStyle/>
                <a:p>
                  <a:pPr algn="dist" defTabSz="1219200">
                    <a:defRPr/>
                  </a:pPr>
                  <a:r>
                    <a:rPr lang="zh-CN" altLang="en-US" sz="2800" dirty="0">
                      <a:solidFill>
                        <a:srgbClr val="9C2124"/>
                      </a:solidFill>
                      <a:latin typeface="迷你简菱心" panose="02010609000101010101" pitchFamily="49" charset="-122"/>
                      <a:ea typeface="迷你简菱心" panose="02010609000101010101" pitchFamily="49" charset="-122"/>
                      <a:sym typeface="+mn-lt"/>
                    </a:rPr>
                    <a:t>要敢于尝试看上去</a:t>
                  </a:r>
                  <a:endParaRPr lang="zh-CN" altLang="en-US" sz="2800" dirty="0">
                    <a:solidFill>
                      <a:srgbClr val="9C2124"/>
                    </a:solidFill>
                    <a:latin typeface="迷你简菱心" panose="02010609000101010101" pitchFamily="49" charset="-122"/>
                    <a:ea typeface="迷你简菱心" panose="02010609000101010101" pitchFamily="49" charset="-122"/>
                    <a:sym typeface="+mn-lt"/>
                  </a:endParaRPr>
                </a:p>
                <a:p>
                  <a:pPr algn="dist" defTabSz="1219200">
                    <a:defRPr/>
                  </a:pPr>
                  <a:r>
                    <a:rPr lang="zh-CN" altLang="en-US" sz="2800" dirty="0">
                      <a:solidFill>
                        <a:srgbClr val="9C2124"/>
                      </a:solidFill>
                      <a:latin typeface="迷你简菱心" panose="02010609000101010101" pitchFamily="49" charset="-122"/>
                      <a:ea typeface="迷你简菱心" panose="02010609000101010101" pitchFamily="49" charset="-122"/>
                      <a:sym typeface="+mn-lt"/>
                    </a:rPr>
                    <a:t>力所不及的事情</a:t>
                  </a:r>
                  <a:endParaRPr lang="zh-CN" altLang="en-US" sz="2800" dirty="0">
                    <a:solidFill>
                      <a:srgbClr val="9C2124"/>
                    </a:solidFill>
                    <a:latin typeface="迷你简菱心" panose="02010609000101010101" pitchFamily="49" charset="-122"/>
                    <a:ea typeface="迷你简菱心" panose="02010609000101010101" pitchFamily="49" charset="-122"/>
                    <a:sym typeface="+mn-lt"/>
                  </a:endParaRPr>
                </a:p>
              </p:txBody>
            </p:sp>
          </p:grpSp>
          <p:grpSp>
            <p:nvGrpSpPr>
              <p:cNvPr id="31" name="组合 11"/>
              <p:cNvGrpSpPr/>
              <p:nvPr/>
            </p:nvGrpSpPr>
            <p:grpSpPr>
              <a:xfrm>
                <a:off x="2831776" y="2242335"/>
                <a:ext cx="365657" cy="365657"/>
                <a:chOff x="4372112" y="4627893"/>
                <a:chExt cx="487542" cy="487542"/>
              </a:xfrm>
            </p:grpSpPr>
            <p:sp>
              <p:nvSpPr>
                <p:cNvPr id="32" name="îŝḷîḓé-Oval 21"/>
                <p:cNvSpPr/>
                <p:nvPr/>
              </p:nvSpPr>
              <p:spPr>
                <a:xfrm>
                  <a:off x="4372112" y="4627893"/>
                  <a:ext cx="487542" cy="487542"/>
                </a:xfrm>
                <a:prstGeom prst="ellipse">
                  <a:avLst/>
                </a:prstGeom>
                <a:solidFill>
                  <a:srgbClr val="9C2124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33" name="îŝḷîḓé-Freeform 70"/>
                <p:cNvSpPr>
                  <a:spLocks noEditPoints="1"/>
                </p:cNvSpPr>
                <p:nvPr/>
              </p:nvSpPr>
              <p:spPr bwMode="auto">
                <a:xfrm>
                  <a:off x="4472837" y="4733885"/>
                  <a:ext cx="286093" cy="275559"/>
                </a:xfrm>
                <a:custGeom>
                  <a:avLst/>
                  <a:gdLst>
                    <a:gd name="T0" fmla="*/ 4096 w 6827"/>
                    <a:gd name="T1" fmla="*/ 4551 h 6827"/>
                    <a:gd name="T2" fmla="*/ 6258 w 6827"/>
                    <a:gd name="T3" fmla="*/ 4096 h 6827"/>
                    <a:gd name="T4" fmla="*/ 2348 w 6827"/>
                    <a:gd name="T5" fmla="*/ 4911 h 6827"/>
                    <a:gd name="T6" fmla="*/ 569 w 6827"/>
                    <a:gd name="T7" fmla="*/ 4551 h 6827"/>
                    <a:gd name="T8" fmla="*/ 569 w 6827"/>
                    <a:gd name="T9" fmla="*/ 3982 h 6827"/>
                    <a:gd name="T10" fmla="*/ 1707 w 6827"/>
                    <a:gd name="T11" fmla="*/ 2503 h 6827"/>
                    <a:gd name="T12" fmla="*/ 3868 w 6827"/>
                    <a:gd name="T13" fmla="*/ 2731 h 6827"/>
                    <a:gd name="T14" fmla="*/ 5827 w 6827"/>
                    <a:gd name="T15" fmla="*/ 2004 h 6827"/>
                    <a:gd name="T16" fmla="*/ 6258 w 6827"/>
                    <a:gd name="T17" fmla="*/ 1820 h 6827"/>
                    <a:gd name="T18" fmla="*/ 4779 w 6827"/>
                    <a:gd name="T19" fmla="*/ 0 h 6827"/>
                    <a:gd name="T20" fmla="*/ 2854 w 6827"/>
                    <a:gd name="T21" fmla="*/ 2381 h 6827"/>
                    <a:gd name="T22" fmla="*/ 1239 w 6827"/>
                    <a:gd name="T23" fmla="*/ 2257 h 6827"/>
                    <a:gd name="T24" fmla="*/ 569 w 6827"/>
                    <a:gd name="T25" fmla="*/ 2844 h 6827"/>
                    <a:gd name="T26" fmla="*/ 569 w 6827"/>
                    <a:gd name="T27" fmla="*/ 2276 h 6827"/>
                    <a:gd name="T28" fmla="*/ 569 w 6827"/>
                    <a:gd name="T29" fmla="*/ 1707 h 6827"/>
                    <a:gd name="T30" fmla="*/ 569 w 6827"/>
                    <a:gd name="T31" fmla="*/ 1138 h 6827"/>
                    <a:gd name="T32" fmla="*/ 569 w 6827"/>
                    <a:gd name="T33" fmla="*/ 569 h 6827"/>
                    <a:gd name="T34" fmla="*/ 341 w 6827"/>
                    <a:gd name="T35" fmla="*/ 0 h 6827"/>
                    <a:gd name="T36" fmla="*/ 114 w 6827"/>
                    <a:gd name="T37" fmla="*/ 569 h 6827"/>
                    <a:gd name="T38" fmla="*/ 114 w 6827"/>
                    <a:gd name="T39" fmla="*/ 1138 h 6827"/>
                    <a:gd name="T40" fmla="*/ 114 w 6827"/>
                    <a:gd name="T41" fmla="*/ 1707 h 6827"/>
                    <a:gd name="T42" fmla="*/ 114 w 6827"/>
                    <a:gd name="T43" fmla="*/ 2276 h 6827"/>
                    <a:gd name="T44" fmla="*/ 114 w 6827"/>
                    <a:gd name="T45" fmla="*/ 2844 h 6827"/>
                    <a:gd name="T46" fmla="*/ 114 w 6827"/>
                    <a:gd name="T47" fmla="*/ 3413 h 6827"/>
                    <a:gd name="T48" fmla="*/ 114 w 6827"/>
                    <a:gd name="T49" fmla="*/ 3982 h 6827"/>
                    <a:gd name="T50" fmla="*/ 114 w 6827"/>
                    <a:gd name="T51" fmla="*/ 4551 h 6827"/>
                    <a:gd name="T52" fmla="*/ 114 w 6827"/>
                    <a:gd name="T53" fmla="*/ 5120 h 6827"/>
                    <a:gd name="T54" fmla="*/ 114 w 6827"/>
                    <a:gd name="T55" fmla="*/ 5689 h 6827"/>
                    <a:gd name="T56" fmla="*/ 114 w 6827"/>
                    <a:gd name="T57" fmla="*/ 6258 h 6827"/>
                    <a:gd name="T58" fmla="*/ 683 w 6827"/>
                    <a:gd name="T59" fmla="*/ 6713 h 6827"/>
                    <a:gd name="T60" fmla="*/ 1252 w 6827"/>
                    <a:gd name="T61" fmla="*/ 6713 h 6827"/>
                    <a:gd name="T62" fmla="*/ 1820 w 6827"/>
                    <a:gd name="T63" fmla="*/ 6713 h 6827"/>
                    <a:gd name="T64" fmla="*/ 2389 w 6827"/>
                    <a:gd name="T65" fmla="*/ 6713 h 6827"/>
                    <a:gd name="T66" fmla="*/ 2958 w 6827"/>
                    <a:gd name="T67" fmla="*/ 6713 h 6827"/>
                    <a:gd name="T68" fmla="*/ 3527 w 6827"/>
                    <a:gd name="T69" fmla="*/ 6713 h 6827"/>
                    <a:gd name="T70" fmla="*/ 4096 w 6827"/>
                    <a:gd name="T71" fmla="*/ 6713 h 6827"/>
                    <a:gd name="T72" fmla="*/ 4665 w 6827"/>
                    <a:gd name="T73" fmla="*/ 6713 h 6827"/>
                    <a:gd name="T74" fmla="*/ 5234 w 6827"/>
                    <a:gd name="T75" fmla="*/ 6713 h 6827"/>
                    <a:gd name="T76" fmla="*/ 5803 w 6827"/>
                    <a:gd name="T77" fmla="*/ 6713 h 6827"/>
                    <a:gd name="T78" fmla="*/ 6371 w 6827"/>
                    <a:gd name="T79" fmla="*/ 6713 h 6827"/>
                    <a:gd name="T80" fmla="*/ 6827 w 6827"/>
                    <a:gd name="T81" fmla="*/ 6485 h 6827"/>
                    <a:gd name="T82" fmla="*/ 6371 w 6827"/>
                    <a:gd name="T83" fmla="*/ 6258 h 6827"/>
                    <a:gd name="T84" fmla="*/ 5803 w 6827"/>
                    <a:gd name="T85" fmla="*/ 6258 h 6827"/>
                    <a:gd name="T86" fmla="*/ 5234 w 6827"/>
                    <a:gd name="T87" fmla="*/ 6258 h 6827"/>
                    <a:gd name="T88" fmla="*/ 4665 w 6827"/>
                    <a:gd name="T89" fmla="*/ 6258 h 6827"/>
                    <a:gd name="T90" fmla="*/ 4096 w 6827"/>
                    <a:gd name="T91" fmla="*/ 6258 h 6827"/>
                    <a:gd name="T92" fmla="*/ 3527 w 6827"/>
                    <a:gd name="T93" fmla="*/ 6258 h 6827"/>
                    <a:gd name="T94" fmla="*/ 2958 w 6827"/>
                    <a:gd name="T95" fmla="*/ 6258 h 6827"/>
                    <a:gd name="T96" fmla="*/ 2389 w 6827"/>
                    <a:gd name="T97" fmla="*/ 6258 h 6827"/>
                    <a:gd name="T98" fmla="*/ 1820 w 6827"/>
                    <a:gd name="T99" fmla="*/ 6258 h 6827"/>
                    <a:gd name="T100" fmla="*/ 1252 w 6827"/>
                    <a:gd name="T101" fmla="*/ 6258 h 6827"/>
                    <a:gd name="T102" fmla="*/ 683 w 6827"/>
                    <a:gd name="T103" fmla="*/ 6258 h 68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6827" h="6827">
                      <a:moveTo>
                        <a:pt x="1263" y="5234"/>
                      </a:moveTo>
                      <a:cubicBezTo>
                        <a:pt x="1316" y="5493"/>
                        <a:pt x="1546" y="5689"/>
                        <a:pt x="1820" y="5689"/>
                      </a:cubicBezTo>
                      <a:cubicBezTo>
                        <a:pt x="2114" y="5689"/>
                        <a:pt x="2354" y="5464"/>
                        <a:pt x="2383" y="5178"/>
                      </a:cubicBezTo>
                      <a:lnTo>
                        <a:pt x="3568" y="4191"/>
                      </a:lnTo>
                      <a:cubicBezTo>
                        <a:pt x="3652" y="4401"/>
                        <a:pt x="3856" y="4551"/>
                        <a:pt x="4096" y="4551"/>
                      </a:cubicBezTo>
                      <a:cubicBezTo>
                        <a:pt x="4348" y="4551"/>
                        <a:pt x="4560" y="4385"/>
                        <a:pt x="4635" y="4157"/>
                      </a:cubicBezTo>
                      <a:lnTo>
                        <a:pt x="5696" y="4736"/>
                      </a:lnTo>
                      <a:cubicBezTo>
                        <a:pt x="5732" y="5016"/>
                        <a:pt x="5969" y="5234"/>
                        <a:pt x="6258" y="5234"/>
                      </a:cubicBezTo>
                      <a:cubicBezTo>
                        <a:pt x="6571" y="5234"/>
                        <a:pt x="6827" y="4979"/>
                        <a:pt x="6827" y="4665"/>
                      </a:cubicBezTo>
                      <a:cubicBezTo>
                        <a:pt x="6827" y="4351"/>
                        <a:pt x="6571" y="4096"/>
                        <a:pt x="6258" y="4096"/>
                      </a:cubicBezTo>
                      <a:cubicBezTo>
                        <a:pt x="6006" y="4096"/>
                        <a:pt x="5794" y="4262"/>
                        <a:pt x="5719" y="4490"/>
                      </a:cubicBezTo>
                      <a:lnTo>
                        <a:pt x="4658" y="3911"/>
                      </a:lnTo>
                      <a:cubicBezTo>
                        <a:pt x="4622" y="3631"/>
                        <a:pt x="4385" y="3413"/>
                        <a:pt x="4096" y="3413"/>
                      </a:cubicBezTo>
                      <a:cubicBezTo>
                        <a:pt x="3802" y="3413"/>
                        <a:pt x="3563" y="3638"/>
                        <a:pt x="3533" y="3924"/>
                      </a:cubicBezTo>
                      <a:lnTo>
                        <a:pt x="2348" y="4911"/>
                      </a:lnTo>
                      <a:cubicBezTo>
                        <a:pt x="2265" y="4701"/>
                        <a:pt x="2060" y="4551"/>
                        <a:pt x="1820" y="4551"/>
                      </a:cubicBezTo>
                      <a:cubicBezTo>
                        <a:pt x="1546" y="4551"/>
                        <a:pt x="1316" y="4747"/>
                        <a:pt x="1263" y="5006"/>
                      </a:cubicBezTo>
                      <a:lnTo>
                        <a:pt x="455" y="5006"/>
                      </a:lnTo>
                      <a:lnTo>
                        <a:pt x="455" y="4551"/>
                      </a:lnTo>
                      <a:lnTo>
                        <a:pt x="569" y="4551"/>
                      </a:lnTo>
                      <a:cubicBezTo>
                        <a:pt x="632" y="4551"/>
                        <a:pt x="683" y="4500"/>
                        <a:pt x="683" y="4437"/>
                      </a:cubicBezTo>
                      <a:cubicBezTo>
                        <a:pt x="683" y="4374"/>
                        <a:pt x="632" y="4324"/>
                        <a:pt x="569" y="4324"/>
                      </a:cubicBezTo>
                      <a:lnTo>
                        <a:pt x="455" y="4324"/>
                      </a:lnTo>
                      <a:lnTo>
                        <a:pt x="455" y="3982"/>
                      </a:lnTo>
                      <a:lnTo>
                        <a:pt x="569" y="3982"/>
                      </a:lnTo>
                      <a:cubicBezTo>
                        <a:pt x="632" y="3982"/>
                        <a:pt x="683" y="3931"/>
                        <a:pt x="683" y="3868"/>
                      </a:cubicBezTo>
                      <a:cubicBezTo>
                        <a:pt x="683" y="3806"/>
                        <a:pt x="632" y="3755"/>
                        <a:pt x="569" y="3755"/>
                      </a:cubicBezTo>
                      <a:lnTo>
                        <a:pt x="480" y="3755"/>
                      </a:lnTo>
                      <a:lnTo>
                        <a:pt x="1407" y="2416"/>
                      </a:lnTo>
                      <a:cubicBezTo>
                        <a:pt x="1494" y="2470"/>
                        <a:pt x="1596" y="2503"/>
                        <a:pt x="1707" y="2503"/>
                      </a:cubicBezTo>
                      <a:cubicBezTo>
                        <a:pt x="1888" y="2503"/>
                        <a:pt x="2048" y="2416"/>
                        <a:pt x="2152" y="2284"/>
                      </a:cubicBezTo>
                      <a:lnTo>
                        <a:pt x="2752" y="2584"/>
                      </a:lnTo>
                      <a:cubicBezTo>
                        <a:pt x="2740" y="2631"/>
                        <a:pt x="2731" y="2680"/>
                        <a:pt x="2731" y="2731"/>
                      </a:cubicBezTo>
                      <a:cubicBezTo>
                        <a:pt x="2731" y="3044"/>
                        <a:pt x="2986" y="3300"/>
                        <a:pt x="3300" y="3300"/>
                      </a:cubicBezTo>
                      <a:cubicBezTo>
                        <a:pt x="3613" y="3300"/>
                        <a:pt x="3868" y="3044"/>
                        <a:pt x="3868" y="2731"/>
                      </a:cubicBezTo>
                      <a:cubicBezTo>
                        <a:pt x="3868" y="2608"/>
                        <a:pt x="3829" y="2496"/>
                        <a:pt x="3763" y="2403"/>
                      </a:cubicBezTo>
                      <a:lnTo>
                        <a:pt x="4488" y="1055"/>
                      </a:lnTo>
                      <a:cubicBezTo>
                        <a:pt x="4574" y="1107"/>
                        <a:pt x="4672" y="1138"/>
                        <a:pt x="4779" y="1138"/>
                      </a:cubicBezTo>
                      <a:cubicBezTo>
                        <a:pt x="4891" y="1138"/>
                        <a:pt x="4995" y="1104"/>
                        <a:pt x="5083" y="1048"/>
                      </a:cubicBezTo>
                      <a:lnTo>
                        <a:pt x="5827" y="2004"/>
                      </a:lnTo>
                      <a:cubicBezTo>
                        <a:pt x="5829" y="2007"/>
                        <a:pt x="5833" y="2009"/>
                        <a:pt x="5836" y="2011"/>
                      </a:cubicBezTo>
                      <a:cubicBezTo>
                        <a:pt x="5745" y="2112"/>
                        <a:pt x="5689" y="2244"/>
                        <a:pt x="5689" y="2389"/>
                      </a:cubicBezTo>
                      <a:cubicBezTo>
                        <a:pt x="5689" y="2703"/>
                        <a:pt x="5944" y="2958"/>
                        <a:pt x="6258" y="2958"/>
                      </a:cubicBezTo>
                      <a:cubicBezTo>
                        <a:pt x="6571" y="2958"/>
                        <a:pt x="6827" y="2703"/>
                        <a:pt x="6827" y="2389"/>
                      </a:cubicBezTo>
                      <a:cubicBezTo>
                        <a:pt x="6827" y="2076"/>
                        <a:pt x="6571" y="1820"/>
                        <a:pt x="6258" y="1820"/>
                      </a:cubicBezTo>
                      <a:cubicBezTo>
                        <a:pt x="6170" y="1820"/>
                        <a:pt x="6087" y="1842"/>
                        <a:pt x="6013" y="1878"/>
                      </a:cubicBezTo>
                      <a:cubicBezTo>
                        <a:pt x="6010" y="1874"/>
                        <a:pt x="6010" y="1869"/>
                        <a:pt x="6006" y="1864"/>
                      </a:cubicBezTo>
                      <a:lnTo>
                        <a:pt x="5248" y="890"/>
                      </a:lnTo>
                      <a:cubicBezTo>
                        <a:pt x="5311" y="798"/>
                        <a:pt x="5348" y="688"/>
                        <a:pt x="5348" y="569"/>
                      </a:cubicBezTo>
                      <a:cubicBezTo>
                        <a:pt x="5348" y="255"/>
                        <a:pt x="5092" y="0"/>
                        <a:pt x="4779" y="0"/>
                      </a:cubicBezTo>
                      <a:cubicBezTo>
                        <a:pt x="4465" y="0"/>
                        <a:pt x="4210" y="255"/>
                        <a:pt x="4210" y="569"/>
                      </a:cubicBezTo>
                      <a:cubicBezTo>
                        <a:pt x="4210" y="691"/>
                        <a:pt x="4249" y="804"/>
                        <a:pt x="4315" y="897"/>
                      </a:cubicBezTo>
                      <a:lnTo>
                        <a:pt x="3590" y="2244"/>
                      </a:lnTo>
                      <a:cubicBezTo>
                        <a:pt x="3505" y="2193"/>
                        <a:pt x="3406" y="2162"/>
                        <a:pt x="3300" y="2162"/>
                      </a:cubicBezTo>
                      <a:cubicBezTo>
                        <a:pt x="3118" y="2162"/>
                        <a:pt x="2959" y="2248"/>
                        <a:pt x="2854" y="2381"/>
                      </a:cubicBezTo>
                      <a:lnTo>
                        <a:pt x="2254" y="2081"/>
                      </a:lnTo>
                      <a:cubicBezTo>
                        <a:pt x="2267" y="2034"/>
                        <a:pt x="2276" y="1985"/>
                        <a:pt x="2276" y="1934"/>
                      </a:cubicBezTo>
                      <a:cubicBezTo>
                        <a:pt x="2276" y="1621"/>
                        <a:pt x="2020" y="1365"/>
                        <a:pt x="1707" y="1365"/>
                      </a:cubicBezTo>
                      <a:cubicBezTo>
                        <a:pt x="1393" y="1365"/>
                        <a:pt x="1138" y="1621"/>
                        <a:pt x="1138" y="1934"/>
                      </a:cubicBezTo>
                      <a:cubicBezTo>
                        <a:pt x="1138" y="2054"/>
                        <a:pt x="1176" y="2166"/>
                        <a:pt x="1239" y="2257"/>
                      </a:cubicBezTo>
                      <a:lnTo>
                        <a:pt x="593" y="3191"/>
                      </a:lnTo>
                      <a:cubicBezTo>
                        <a:pt x="585" y="3189"/>
                        <a:pt x="578" y="3186"/>
                        <a:pt x="569" y="3186"/>
                      </a:cubicBezTo>
                      <a:lnTo>
                        <a:pt x="455" y="3186"/>
                      </a:lnTo>
                      <a:lnTo>
                        <a:pt x="455" y="2844"/>
                      </a:lnTo>
                      <a:lnTo>
                        <a:pt x="569" y="2844"/>
                      </a:lnTo>
                      <a:cubicBezTo>
                        <a:pt x="632" y="2844"/>
                        <a:pt x="683" y="2794"/>
                        <a:pt x="683" y="2731"/>
                      </a:cubicBezTo>
                      <a:cubicBezTo>
                        <a:pt x="683" y="2668"/>
                        <a:pt x="632" y="2617"/>
                        <a:pt x="569" y="2617"/>
                      </a:cubicBezTo>
                      <a:lnTo>
                        <a:pt x="455" y="2617"/>
                      </a:lnTo>
                      <a:lnTo>
                        <a:pt x="455" y="2276"/>
                      </a:lnTo>
                      <a:lnTo>
                        <a:pt x="569" y="2276"/>
                      </a:lnTo>
                      <a:cubicBezTo>
                        <a:pt x="632" y="2276"/>
                        <a:pt x="683" y="2225"/>
                        <a:pt x="683" y="2162"/>
                      </a:cubicBezTo>
                      <a:cubicBezTo>
                        <a:pt x="683" y="2099"/>
                        <a:pt x="632" y="2048"/>
                        <a:pt x="569" y="2048"/>
                      </a:cubicBezTo>
                      <a:lnTo>
                        <a:pt x="455" y="2048"/>
                      </a:lnTo>
                      <a:lnTo>
                        <a:pt x="455" y="1707"/>
                      </a:lnTo>
                      <a:lnTo>
                        <a:pt x="569" y="1707"/>
                      </a:lnTo>
                      <a:cubicBezTo>
                        <a:pt x="632" y="1707"/>
                        <a:pt x="683" y="1656"/>
                        <a:pt x="683" y="1593"/>
                      </a:cubicBezTo>
                      <a:cubicBezTo>
                        <a:pt x="683" y="1530"/>
                        <a:pt x="632" y="1479"/>
                        <a:pt x="569" y="1479"/>
                      </a:cubicBezTo>
                      <a:lnTo>
                        <a:pt x="455" y="1479"/>
                      </a:lnTo>
                      <a:lnTo>
                        <a:pt x="455" y="1138"/>
                      </a:lnTo>
                      <a:lnTo>
                        <a:pt x="569" y="1138"/>
                      </a:lnTo>
                      <a:cubicBezTo>
                        <a:pt x="632" y="1138"/>
                        <a:pt x="683" y="1087"/>
                        <a:pt x="683" y="1024"/>
                      </a:cubicBezTo>
                      <a:cubicBezTo>
                        <a:pt x="683" y="961"/>
                        <a:pt x="632" y="910"/>
                        <a:pt x="569" y="910"/>
                      </a:cubicBezTo>
                      <a:lnTo>
                        <a:pt x="455" y="910"/>
                      </a:lnTo>
                      <a:lnTo>
                        <a:pt x="455" y="569"/>
                      </a:lnTo>
                      <a:lnTo>
                        <a:pt x="569" y="569"/>
                      </a:lnTo>
                      <a:cubicBezTo>
                        <a:pt x="632" y="569"/>
                        <a:pt x="683" y="518"/>
                        <a:pt x="683" y="455"/>
                      </a:cubicBezTo>
                      <a:cubicBezTo>
                        <a:pt x="683" y="392"/>
                        <a:pt x="632" y="341"/>
                        <a:pt x="569" y="341"/>
                      </a:cubicBezTo>
                      <a:lnTo>
                        <a:pt x="455" y="341"/>
                      </a:lnTo>
                      <a:lnTo>
                        <a:pt x="455" y="114"/>
                      </a:lnTo>
                      <a:cubicBezTo>
                        <a:pt x="455" y="51"/>
                        <a:pt x="404" y="0"/>
                        <a:pt x="341" y="0"/>
                      </a:cubicBezTo>
                      <a:cubicBezTo>
                        <a:pt x="278" y="0"/>
                        <a:pt x="228" y="51"/>
                        <a:pt x="228" y="114"/>
                      </a:cubicBezTo>
                      <a:lnTo>
                        <a:pt x="228" y="341"/>
                      </a:lnTo>
                      <a:lnTo>
                        <a:pt x="114" y="341"/>
                      </a:lnTo>
                      <a:cubicBezTo>
                        <a:pt x="51" y="341"/>
                        <a:pt x="0" y="392"/>
                        <a:pt x="0" y="455"/>
                      </a:cubicBezTo>
                      <a:cubicBezTo>
                        <a:pt x="0" y="518"/>
                        <a:pt x="51" y="569"/>
                        <a:pt x="114" y="569"/>
                      </a:cubicBezTo>
                      <a:lnTo>
                        <a:pt x="228" y="569"/>
                      </a:lnTo>
                      <a:lnTo>
                        <a:pt x="228" y="910"/>
                      </a:lnTo>
                      <a:lnTo>
                        <a:pt x="114" y="910"/>
                      </a:lnTo>
                      <a:cubicBezTo>
                        <a:pt x="51" y="910"/>
                        <a:pt x="0" y="961"/>
                        <a:pt x="0" y="1024"/>
                      </a:cubicBezTo>
                      <a:cubicBezTo>
                        <a:pt x="0" y="1087"/>
                        <a:pt x="51" y="1138"/>
                        <a:pt x="114" y="1138"/>
                      </a:cubicBezTo>
                      <a:lnTo>
                        <a:pt x="228" y="1138"/>
                      </a:lnTo>
                      <a:lnTo>
                        <a:pt x="228" y="1479"/>
                      </a:lnTo>
                      <a:lnTo>
                        <a:pt x="114" y="1479"/>
                      </a:lnTo>
                      <a:cubicBezTo>
                        <a:pt x="51" y="1479"/>
                        <a:pt x="0" y="1530"/>
                        <a:pt x="0" y="1593"/>
                      </a:cubicBezTo>
                      <a:cubicBezTo>
                        <a:pt x="0" y="1656"/>
                        <a:pt x="51" y="1707"/>
                        <a:pt x="114" y="1707"/>
                      </a:cubicBezTo>
                      <a:lnTo>
                        <a:pt x="228" y="1707"/>
                      </a:lnTo>
                      <a:lnTo>
                        <a:pt x="228" y="2048"/>
                      </a:lnTo>
                      <a:lnTo>
                        <a:pt x="114" y="2048"/>
                      </a:lnTo>
                      <a:cubicBezTo>
                        <a:pt x="51" y="2048"/>
                        <a:pt x="0" y="2099"/>
                        <a:pt x="0" y="2162"/>
                      </a:cubicBezTo>
                      <a:cubicBezTo>
                        <a:pt x="0" y="2225"/>
                        <a:pt x="51" y="2276"/>
                        <a:pt x="114" y="2276"/>
                      </a:cubicBezTo>
                      <a:lnTo>
                        <a:pt x="228" y="2276"/>
                      </a:lnTo>
                      <a:lnTo>
                        <a:pt x="228" y="2617"/>
                      </a:lnTo>
                      <a:lnTo>
                        <a:pt x="114" y="2617"/>
                      </a:lnTo>
                      <a:cubicBezTo>
                        <a:pt x="51" y="2617"/>
                        <a:pt x="0" y="2668"/>
                        <a:pt x="0" y="2731"/>
                      </a:cubicBezTo>
                      <a:cubicBezTo>
                        <a:pt x="0" y="2794"/>
                        <a:pt x="51" y="2844"/>
                        <a:pt x="114" y="2844"/>
                      </a:cubicBezTo>
                      <a:lnTo>
                        <a:pt x="228" y="2844"/>
                      </a:lnTo>
                      <a:lnTo>
                        <a:pt x="228" y="3186"/>
                      </a:lnTo>
                      <a:lnTo>
                        <a:pt x="114" y="3186"/>
                      </a:lnTo>
                      <a:cubicBezTo>
                        <a:pt x="51" y="3186"/>
                        <a:pt x="0" y="3237"/>
                        <a:pt x="0" y="3300"/>
                      </a:cubicBezTo>
                      <a:cubicBezTo>
                        <a:pt x="0" y="3362"/>
                        <a:pt x="51" y="3413"/>
                        <a:pt x="114" y="3413"/>
                      </a:cubicBezTo>
                      <a:lnTo>
                        <a:pt x="228" y="3413"/>
                      </a:lnTo>
                      <a:lnTo>
                        <a:pt x="228" y="3755"/>
                      </a:lnTo>
                      <a:lnTo>
                        <a:pt x="114" y="3755"/>
                      </a:lnTo>
                      <a:cubicBezTo>
                        <a:pt x="51" y="3755"/>
                        <a:pt x="0" y="3806"/>
                        <a:pt x="0" y="3868"/>
                      </a:cubicBezTo>
                      <a:cubicBezTo>
                        <a:pt x="0" y="3931"/>
                        <a:pt x="51" y="3982"/>
                        <a:pt x="114" y="3982"/>
                      </a:cubicBezTo>
                      <a:lnTo>
                        <a:pt x="228" y="3982"/>
                      </a:lnTo>
                      <a:lnTo>
                        <a:pt x="228" y="4324"/>
                      </a:lnTo>
                      <a:lnTo>
                        <a:pt x="114" y="4324"/>
                      </a:lnTo>
                      <a:cubicBezTo>
                        <a:pt x="51" y="4324"/>
                        <a:pt x="0" y="4374"/>
                        <a:pt x="0" y="4437"/>
                      </a:cubicBezTo>
                      <a:cubicBezTo>
                        <a:pt x="0" y="4500"/>
                        <a:pt x="51" y="4551"/>
                        <a:pt x="114" y="4551"/>
                      </a:cubicBezTo>
                      <a:lnTo>
                        <a:pt x="228" y="4551"/>
                      </a:lnTo>
                      <a:lnTo>
                        <a:pt x="228" y="4892"/>
                      </a:lnTo>
                      <a:lnTo>
                        <a:pt x="114" y="4892"/>
                      </a:lnTo>
                      <a:cubicBezTo>
                        <a:pt x="51" y="4892"/>
                        <a:pt x="0" y="4943"/>
                        <a:pt x="0" y="5006"/>
                      </a:cubicBezTo>
                      <a:cubicBezTo>
                        <a:pt x="0" y="5069"/>
                        <a:pt x="51" y="5120"/>
                        <a:pt x="114" y="5120"/>
                      </a:cubicBezTo>
                      <a:lnTo>
                        <a:pt x="228" y="5120"/>
                      </a:lnTo>
                      <a:lnTo>
                        <a:pt x="228" y="5461"/>
                      </a:lnTo>
                      <a:lnTo>
                        <a:pt x="114" y="5461"/>
                      </a:lnTo>
                      <a:cubicBezTo>
                        <a:pt x="51" y="5461"/>
                        <a:pt x="0" y="5512"/>
                        <a:pt x="0" y="5575"/>
                      </a:cubicBezTo>
                      <a:cubicBezTo>
                        <a:pt x="0" y="5638"/>
                        <a:pt x="51" y="5689"/>
                        <a:pt x="114" y="5689"/>
                      </a:cubicBezTo>
                      <a:lnTo>
                        <a:pt x="228" y="5689"/>
                      </a:lnTo>
                      <a:lnTo>
                        <a:pt x="228" y="6030"/>
                      </a:lnTo>
                      <a:lnTo>
                        <a:pt x="114" y="6030"/>
                      </a:lnTo>
                      <a:cubicBezTo>
                        <a:pt x="51" y="6030"/>
                        <a:pt x="0" y="6081"/>
                        <a:pt x="0" y="6144"/>
                      </a:cubicBezTo>
                      <a:cubicBezTo>
                        <a:pt x="0" y="6207"/>
                        <a:pt x="51" y="6258"/>
                        <a:pt x="114" y="6258"/>
                      </a:cubicBezTo>
                      <a:lnTo>
                        <a:pt x="228" y="6258"/>
                      </a:lnTo>
                      <a:lnTo>
                        <a:pt x="228" y="6485"/>
                      </a:lnTo>
                      <a:cubicBezTo>
                        <a:pt x="228" y="6548"/>
                        <a:pt x="278" y="6599"/>
                        <a:pt x="341" y="6599"/>
                      </a:cubicBezTo>
                      <a:lnTo>
                        <a:pt x="683" y="6599"/>
                      </a:lnTo>
                      <a:lnTo>
                        <a:pt x="683" y="6713"/>
                      </a:lnTo>
                      <a:cubicBezTo>
                        <a:pt x="683" y="6776"/>
                        <a:pt x="734" y="6827"/>
                        <a:pt x="796" y="6827"/>
                      </a:cubicBezTo>
                      <a:cubicBezTo>
                        <a:pt x="859" y="6827"/>
                        <a:pt x="910" y="6776"/>
                        <a:pt x="910" y="6713"/>
                      </a:cubicBezTo>
                      <a:lnTo>
                        <a:pt x="910" y="6599"/>
                      </a:lnTo>
                      <a:lnTo>
                        <a:pt x="1252" y="6599"/>
                      </a:lnTo>
                      <a:lnTo>
                        <a:pt x="1252" y="6713"/>
                      </a:lnTo>
                      <a:cubicBezTo>
                        <a:pt x="1252" y="6776"/>
                        <a:pt x="1302" y="6827"/>
                        <a:pt x="1365" y="6827"/>
                      </a:cubicBezTo>
                      <a:cubicBezTo>
                        <a:pt x="1428" y="6827"/>
                        <a:pt x="1479" y="6776"/>
                        <a:pt x="1479" y="6713"/>
                      </a:cubicBezTo>
                      <a:lnTo>
                        <a:pt x="1479" y="6599"/>
                      </a:lnTo>
                      <a:lnTo>
                        <a:pt x="1820" y="6599"/>
                      </a:lnTo>
                      <a:lnTo>
                        <a:pt x="1820" y="6713"/>
                      </a:lnTo>
                      <a:cubicBezTo>
                        <a:pt x="1820" y="6776"/>
                        <a:pt x="1871" y="6827"/>
                        <a:pt x="1934" y="6827"/>
                      </a:cubicBezTo>
                      <a:cubicBezTo>
                        <a:pt x="1997" y="6827"/>
                        <a:pt x="2048" y="6776"/>
                        <a:pt x="2048" y="6713"/>
                      </a:cubicBezTo>
                      <a:lnTo>
                        <a:pt x="2048" y="6599"/>
                      </a:lnTo>
                      <a:lnTo>
                        <a:pt x="2389" y="6599"/>
                      </a:lnTo>
                      <a:lnTo>
                        <a:pt x="2389" y="6713"/>
                      </a:lnTo>
                      <a:cubicBezTo>
                        <a:pt x="2389" y="6776"/>
                        <a:pt x="2440" y="6827"/>
                        <a:pt x="2503" y="6827"/>
                      </a:cubicBezTo>
                      <a:cubicBezTo>
                        <a:pt x="2566" y="6827"/>
                        <a:pt x="2617" y="6776"/>
                        <a:pt x="2617" y="6713"/>
                      </a:cubicBezTo>
                      <a:lnTo>
                        <a:pt x="2617" y="6599"/>
                      </a:lnTo>
                      <a:lnTo>
                        <a:pt x="2958" y="6599"/>
                      </a:lnTo>
                      <a:lnTo>
                        <a:pt x="2958" y="6713"/>
                      </a:lnTo>
                      <a:cubicBezTo>
                        <a:pt x="2958" y="6776"/>
                        <a:pt x="3009" y="6827"/>
                        <a:pt x="3072" y="6827"/>
                      </a:cubicBezTo>
                      <a:cubicBezTo>
                        <a:pt x="3135" y="6827"/>
                        <a:pt x="3186" y="6776"/>
                        <a:pt x="3186" y="6713"/>
                      </a:cubicBezTo>
                      <a:lnTo>
                        <a:pt x="3186" y="6599"/>
                      </a:lnTo>
                      <a:lnTo>
                        <a:pt x="3527" y="6599"/>
                      </a:lnTo>
                      <a:lnTo>
                        <a:pt x="3527" y="6713"/>
                      </a:lnTo>
                      <a:cubicBezTo>
                        <a:pt x="3527" y="6776"/>
                        <a:pt x="3578" y="6827"/>
                        <a:pt x="3641" y="6827"/>
                      </a:cubicBezTo>
                      <a:cubicBezTo>
                        <a:pt x="3704" y="6827"/>
                        <a:pt x="3755" y="6776"/>
                        <a:pt x="3755" y="6713"/>
                      </a:cubicBezTo>
                      <a:lnTo>
                        <a:pt x="3755" y="6599"/>
                      </a:lnTo>
                      <a:lnTo>
                        <a:pt x="4096" y="6599"/>
                      </a:lnTo>
                      <a:lnTo>
                        <a:pt x="4096" y="6713"/>
                      </a:lnTo>
                      <a:cubicBezTo>
                        <a:pt x="4096" y="6776"/>
                        <a:pt x="4147" y="6827"/>
                        <a:pt x="4210" y="6827"/>
                      </a:cubicBezTo>
                      <a:cubicBezTo>
                        <a:pt x="4273" y="6827"/>
                        <a:pt x="4323" y="6776"/>
                        <a:pt x="4323" y="6713"/>
                      </a:cubicBezTo>
                      <a:lnTo>
                        <a:pt x="4323" y="6599"/>
                      </a:lnTo>
                      <a:lnTo>
                        <a:pt x="4665" y="6599"/>
                      </a:lnTo>
                      <a:lnTo>
                        <a:pt x="4665" y="6713"/>
                      </a:lnTo>
                      <a:cubicBezTo>
                        <a:pt x="4665" y="6776"/>
                        <a:pt x="4716" y="6827"/>
                        <a:pt x="4779" y="6827"/>
                      </a:cubicBezTo>
                      <a:cubicBezTo>
                        <a:pt x="4842" y="6827"/>
                        <a:pt x="4892" y="6776"/>
                        <a:pt x="4892" y="6713"/>
                      </a:cubicBezTo>
                      <a:lnTo>
                        <a:pt x="4892" y="6599"/>
                      </a:lnTo>
                      <a:lnTo>
                        <a:pt x="5234" y="6599"/>
                      </a:lnTo>
                      <a:lnTo>
                        <a:pt x="5234" y="6713"/>
                      </a:lnTo>
                      <a:cubicBezTo>
                        <a:pt x="5234" y="6776"/>
                        <a:pt x="5285" y="6827"/>
                        <a:pt x="5347" y="6827"/>
                      </a:cubicBezTo>
                      <a:cubicBezTo>
                        <a:pt x="5410" y="6827"/>
                        <a:pt x="5461" y="6776"/>
                        <a:pt x="5461" y="6713"/>
                      </a:cubicBezTo>
                      <a:lnTo>
                        <a:pt x="5461" y="6599"/>
                      </a:lnTo>
                      <a:lnTo>
                        <a:pt x="5803" y="6599"/>
                      </a:lnTo>
                      <a:lnTo>
                        <a:pt x="5803" y="6713"/>
                      </a:lnTo>
                      <a:cubicBezTo>
                        <a:pt x="5803" y="6776"/>
                        <a:pt x="5853" y="6827"/>
                        <a:pt x="5916" y="6827"/>
                      </a:cubicBezTo>
                      <a:cubicBezTo>
                        <a:pt x="5979" y="6827"/>
                        <a:pt x="6030" y="6776"/>
                        <a:pt x="6030" y="6713"/>
                      </a:cubicBezTo>
                      <a:lnTo>
                        <a:pt x="6030" y="6599"/>
                      </a:lnTo>
                      <a:lnTo>
                        <a:pt x="6371" y="6599"/>
                      </a:lnTo>
                      <a:lnTo>
                        <a:pt x="6371" y="6713"/>
                      </a:lnTo>
                      <a:cubicBezTo>
                        <a:pt x="6371" y="6776"/>
                        <a:pt x="6422" y="6827"/>
                        <a:pt x="6485" y="6827"/>
                      </a:cubicBezTo>
                      <a:cubicBezTo>
                        <a:pt x="6548" y="6827"/>
                        <a:pt x="6599" y="6776"/>
                        <a:pt x="6599" y="6713"/>
                      </a:cubicBezTo>
                      <a:lnTo>
                        <a:pt x="6599" y="6599"/>
                      </a:lnTo>
                      <a:lnTo>
                        <a:pt x="6713" y="6599"/>
                      </a:lnTo>
                      <a:cubicBezTo>
                        <a:pt x="6776" y="6599"/>
                        <a:pt x="6827" y="6548"/>
                        <a:pt x="6827" y="6485"/>
                      </a:cubicBezTo>
                      <a:cubicBezTo>
                        <a:pt x="6827" y="6422"/>
                        <a:pt x="6776" y="6372"/>
                        <a:pt x="6713" y="6372"/>
                      </a:cubicBezTo>
                      <a:lnTo>
                        <a:pt x="6599" y="6372"/>
                      </a:lnTo>
                      <a:lnTo>
                        <a:pt x="6599" y="6258"/>
                      </a:lnTo>
                      <a:cubicBezTo>
                        <a:pt x="6599" y="6195"/>
                        <a:pt x="6548" y="6144"/>
                        <a:pt x="6485" y="6144"/>
                      </a:cubicBezTo>
                      <a:cubicBezTo>
                        <a:pt x="6422" y="6144"/>
                        <a:pt x="6371" y="6195"/>
                        <a:pt x="6371" y="6258"/>
                      </a:cubicBezTo>
                      <a:lnTo>
                        <a:pt x="6371" y="6372"/>
                      </a:lnTo>
                      <a:lnTo>
                        <a:pt x="6030" y="6372"/>
                      </a:lnTo>
                      <a:lnTo>
                        <a:pt x="6030" y="6258"/>
                      </a:lnTo>
                      <a:cubicBezTo>
                        <a:pt x="6030" y="6195"/>
                        <a:pt x="5979" y="6144"/>
                        <a:pt x="5916" y="6144"/>
                      </a:cubicBezTo>
                      <a:cubicBezTo>
                        <a:pt x="5853" y="6144"/>
                        <a:pt x="5803" y="6195"/>
                        <a:pt x="5803" y="6258"/>
                      </a:cubicBezTo>
                      <a:lnTo>
                        <a:pt x="5803" y="6372"/>
                      </a:lnTo>
                      <a:lnTo>
                        <a:pt x="5461" y="6372"/>
                      </a:lnTo>
                      <a:lnTo>
                        <a:pt x="5461" y="6258"/>
                      </a:lnTo>
                      <a:cubicBezTo>
                        <a:pt x="5461" y="6195"/>
                        <a:pt x="5410" y="6144"/>
                        <a:pt x="5347" y="6144"/>
                      </a:cubicBezTo>
                      <a:cubicBezTo>
                        <a:pt x="5285" y="6144"/>
                        <a:pt x="5234" y="6195"/>
                        <a:pt x="5234" y="6258"/>
                      </a:cubicBezTo>
                      <a:lnTo>
                        <a:pt x="5234" y="6372"/>
                      </a:lnTo>
                      <a:lnTo>
                        <a:pt x="4892" y="6372"/>
                      </a:lnTo>
                      <a:lnTo>
                        <a:pt x="4892" y="6258"/>
                      </a:lnTo>
                      <a:cubicBezTo>
                        <a:pt x="4892" y="6195"/>
                        <a:pt x="4842" y="6144"/>
                        <a:pt x="4779" y="6144"/>
                      </a:cubicBezTo>
                      <a:cubicBezTo>
                        <a:pt x="4716" y="6144"/>
                        <a:pt x="4665" y="6195"/>
                        <a:pt x="4665" y="6258"/>
                      </a:cubicBezTo>
                      <a:lnTo>
                        <a:pt x="4665" y="6372"/>
                      </a:lnTo>
                      <a:lnTo>
                        <a:pt x="4323" y="6372"/>
                      </a:lnTo>
                      <a:lnTo>
                        <a:pt x="4323" y="6258"/>
                      </a:lnTo>
                      <a:cubicBezTo>
                        <a:pt x="4323" y="6195"/>
                        <a:pt x="4273" y="6144"/>
                        <a:pt x="4210" y="6144"/>
                      </a:cubicBezTo>
                      <a:cubicBezTo>
                        <a:pt x="4147" y="6144"/>
                        <a:pt x="4096" y="6195"/>
                        <a:pt x="4096" y="6258"/>
                      </a:cubicBezTo>
                      <a:lnTo>
                        <a:pt x="4096" y="6372"/>
                      </a:lnTo>
                      <a:lnTo>
                        <a:pt x="3755" y="6372"/>
                      </a:lnTo>
                      <a:lnTo>
                        <a:pt x="3755" y="6258"/>
                      </a:lnTo>
                      <a:cubicBezTo>
                        <a:pt x="3755" y="6195"/>
                        <a:pt x="3704" y="6144"/>
                        <a:pt x="3641" y="6144"/>
                      </a:cubicBezTo>
                      <a:cubicBezTo>
                        <a:pt x="3578" y="6144"/>
                        <a:pt x="3527" y="6195"/>
                        <a:pt x="3527" y="6258"/>
                      </a:cubicBezTo>
                      <a:lnTo>
                        <a:pt x="3527" y="6372"/>
                      </a:lnTo>
                      <a:lnTo>
                        <a:pt x="3186" y="6372"/>
                      </a:lnTo>
                      <a:lnTo>
                        <a:pt x="3186" y="6258"/>
                      </a:lnTo>
                      <a:cubicBezTo>
                        <a:pt x="3186" y="6195"/>
                        <a:pt x="3135" y="6144"/>
                        <a:pt x="3072" y="6144"/>
                      </a:cubicBezTo>
                      <a:cubicBezTo>
                        <a:pt x="3009" y="6144"/>
                        <a:pt x="2958" y="6195"/>
                        <a:pt x="2958" y="6258"/>
                      </a:cubicBezTo>
                      <a:lnTo>
                        <a:pt x="2958" y="6372"/>
                      </a:lnTo>
                      <a:lnTo>
                        <a:pt x="2617" y="6372"/>
                      </a:lnTo>
                      <a:lnTo>
                        <a:pt x="2617" y="6258"/>
                      </a:lnTo>
                      <a:cubicBezTo>
                        <a:pt x="2617" y="6195"/>
                        <a:pt x="2566" y="6144"/>
                        <a:pt x="2503" y="6144"/>
                      </a:cubicBezTo>
                      <a:cubicBezTo>
                        <a:pt x="2440" y="6144"/>
                        <a:pt x="2389" y="6195"/>
                        <a:pt x="2389" y="6258"/>
                      </a:cubicBezTo>
                      <a:lnTo>
                        <a:pt x="2389" y="6372"/>
                      </a:lnTo>
                      <a:lnTo>
                        <a:pt x="2048" y="6372"/>
                      </a:lnTo>
                      <a:lnTo>
                        <a:pt x="2048" y="6258"/>
                      </a:lnTo>
                      <a:cubicBezTo>
                        <a:pt x="2048" y="6195"/>
                        <a:pt x="1997" y="6144"/>
                        <a:pt x="1934" y="6144"/>
                      </a:cubicBezTo>
                      <a:cubicBezTo>
                        <a:pt x="1871" y="6144"/>
                        <a:pt x="1820" y="6195"/>
                        <a:pt x="1820" y="6258"/>
                      </a:cubicBezTo>
                      <a:lnTo>
                        <a:pt x="1820" y="6372"/>
                      </a:lnTo>
                      <a:lnTo>
                        <a:pt x="1479" y="6372"/>
                      </a:lnTo>
                      <a:lnTo>
                        <a:pt x="1479" y="6258"/>
                      </a:lnTo>
                      <a:cubicBezTo>
                        <a:pt x="1479" y="6195"/>
                        <a:pt x="1428" y="6144"/>
                        <a:pt x="1365" y="6144"/>
                      </a:cubicBezTo>
                      <a:cubicBezTo>
                        <a:pt x="1302" y="6144"/>
                        <a:pt x="1252" y="6195"/>
                        <a:pt x="1252" y="6258"/>
                      </a:cubicBezTo>
                      <a:lnTo>
                        <a:pt x="1252" y="6372"/>
                      </a:lnTo>
                      <a:lnTo>
                        <a:pt x="910" y="6372"/>
                      </a:lnTo>
                      <a:lnTo>
                        <a:pt x="910" y="6258"/>
                      </a:lnTo>
                      <a:cubicBezTo>
                        <a:pt x="910" y="6195"/>
                        <a:pt x="859" y="6144"/>
                        <a:pt x="796" y="6144"/>
                      </a:cubicBezTo>
                      <a:cubicBezTo>
                        <a:pt x="734" y="6144"/>
                        <a:pt x="683" y="6195"/>
                        <a:pt x="683" y="6258"/>
                      </a:cubicBezTo>
                      <a:lnTo>
                        <a:pt x="683" y="6372"/>
                      </a:lnTo>
                      <a:lnTo>
                        <a:pt x="455" y="6372"/>
                      </a:lnTo>
                      <a:lnTo>
                        <a:pt x="455" y="5234"/>
                      </a:lnTo>
                      <a:lnTo>
                        <a:pt x="1263" y="5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384000" tIns="121888" rIns="243776" bIns="121888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2437765">
                    <a:lnSpc>
                      <a:spcPct val="150000"/>
                    </a:lnSpc>
                  </a:pPr>
                  <a:endParaRPr lang="en-GB" sz="48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0" name="组合 36"/>
            <p:cNvGrpSpPr/>
            <p:nvPr/>
          </p:nvGrpSpPr>
          <p:grpSpPr>
            <a:xfrm>
              <a:off x="5946568" y="1961640"/>
              <a:ext cx="5009495" cy="1779951"/>
              <a:chOff x="5946568" y="1961640"/>
              <a:chExt cx="5009495" cy="1779951"/>
            </a:xfrm>
          </p:grpSpPr>
          <p:grpSp>
            <p:nvGrpSpPr>
              <p:cNvPr id="24" name="组合 9"/>
              <p:cNvGrpSpPr/>
              <p:nvPr/>
            </p:nvGrpSpPr>
            <p:grpSpPr>
              <a:xfrm>
                <a:off x="6461495" y="1961640"/>
                <a:ext cx="4494568" cy="1779951"/>
                <a:chOff x="-98009" y="1803532"/>
                <a:chExt cx="7644580" cy="2373268"/>
              </a:xfrm>
            </p:grpSpPr>
            <p:sp>
              <p:nvSpPr>
                <p:cNvPr id="28" name="îŝḷîḓé-TextBox 5"/>
                <p:cNvSpPr txBox="1"/>
                <p:nvPr/>
              </p:nvSpPr>
              <p:spPr>
                <a:xfrm>
                  <a:off x="-40687" y="3699169"/>
                  <a:ext cx="3288629" cy="4776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algn="dist" defTabSz="1219200">
                    <a:lnSpc>
                      <a:spcPct val="120000"/>
                    </a:lnSpc>
                    <a:defRPr/>
                  </a:pPr>
                  <a:r>
                    <a:rPr lang="zh-CN" alt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思源黑体 CN Regular" panose="020B0500000000000000" pitchFamily="34" charset="-122"/>
                      <a:ea typeface="思源黑体 CN Regular" panose="020B0500000000000000" pitchFamily="34" charset="-122"/>
                      <a:cs typeface="+mn-ea"/>
                      <a:sym typeface="+mn-lt"/>
                    </a:rPr>
                    <a:t>唱反调的人随时随地地都会列举出千条理由，说你的目标不可能实现，干扰你的行动，你一定要坚定立场，相信自己的能力，行动起来，向着自己的目标前进。</a:t>
                  </a:r>
                  <a:endPara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îŝḷîḓé-Rectangle 26"/>
                <p:cNvSpPr/>
                <p:nvPr/>
              </p:nvSpPr>
              <p:spPr>
                <a:xfrm>
                  <a:off x="-98009" y="1803532"/>
                  <a:ext cx="7644580" cy="1235584"/>
                </a:xfrm>
                <a:prstGeom prst="rect">
                  <a:avLst/>
                </a:prstGeom>
              </p:spPr>
              <p:txBody>
                <a:bodyPr wrap="none" lIns="0" tIns="0" rIns="0" bIns="0" anchor="ctr">
                  <a:noAutofit/>
                </a:bodyPr>
                <a:lstStyle/>
                <a:p>
                  <a:pPr defTabSz="1219200">
                    <a:defRPr/>
                  </a:pPr>
                  <a:r>
                    <a:rPr lang="zh-CN" altLang="en-US" sz="2800" dirty="0">
                      <a:solidFill>
                        <a:srgbClr val="9C2124"/>
                      </a:solidFill>
                      <a:latin typeface="迷你简菱心" panose="02010609000101010101" pitchFamily="49" charset="-122"/>
                      <a:ea typeface="迷你简菱心" panose="02010609000101010101" pitchFamily="49" charset="-122"/>
                      <a:sym typeface="+mn-lt"/>
                    </a:rPr>
                    <a:t>不要让唱反调</a:t>
                  </a:r>
                  <a:r>
                    <a:rPr lang="zh-CN" altLang="en-US" sz="2800" dirty="0" smtClean="0">
                      <a:solidFill>
                        <a:srgbClr val="9C2124"/>
                      </a:solidFill>
                      <a:latin typeface="迷你简菱心" panose="02010609000101010101" pitchFamily="49" charset="-122"/>
                      <a:ea typeface="迷你简菱心" panose="02010609000101010101" pitchFamily="49" charset="-122"/>
                      <a:sym typeface="+mn-lt"/>
                    </a:rPr>
                    <a:t>的</a:t>
                  </a:r>
                  <a:endParaRPr lang="en-US" altLang="zh-CN" sz="2800" dirty="0" smtClean="0">
                    <a:solidFill>
                      <a:srgbClr val="9C2124"/>
                    </a:solidFill>
                    <a:latin typeface="迷你简菱心" panose="02010609000101010101" pitchFamily="49" charset="-122"/>
                    <a:ea typeface="迷你简菱心" panose="02010609000101010101" pitchFamily="49" charset="-122"/>
                    <a:sym typeface="+mn-lt"/>
                  </a:endParaRPr>
                </a:p>
                <a:p>
                  <a:pPr defTabSz="1219200">
                    <a:defRPr/>
                  </a:pPr>
                  <a:r>
                    <a:rPr lang="zh-CN" altLang="en-US" sz="2800" dirty="0" smtClean="0">
                      <a:solidFill>
                        <a:srgbClr val="9C2124"/>
                      </a:solidFill>
                      <a:latin typeface="迷你简菱心" panose="02010609000101010101" pitchFamily="49" charset="-122"/>
                      <a:ea typeface="迷你简菱心" panose="02010609000101010101" pitchFamily="49" charset="-122"/>
                      <a:sym typeface="+mn-lt"/>
                    </a:rPr>
                    <a:t>人破坏</a:t>
                  </a:r>
                  <a:r>
                    <a:rPr lang="zh-CN" altLang="en-US" sz="2800" dirty="0">
                      <a:solidFill>
                        <a:srgbClr val="9C2124"/>
                      </a:solidFill>
                      <a:latin typeface="迷你简菱心" panose="02010609000101010101" pitchFamily="49" charset="-122"/>
                      <a:ea typeface="迷你简菱心" panose="02010609000101010101" pitchFamily="49" charset="-122"/>
                      <a:sym typeface="+mn-lt"/>
                    </a:rPr>
                    <a:t>你的行动</a:t>
                  </a:r>
                  <a:endParaRPr lang="zh-CN" altLang="en-US" sz="2800" dirty="0">
                    <a:solidFill>
                      <a:srgbClr val="9C2124"/>
                    </a:solidFill>
                    <a:latin typeface="迷你简菱心" panose="02010609000101010101" pitchFamily="49" charset="-122"/>
                    <a:ea typeface="迷你简菱心" panose="02010609000101010101" pitchFamily="49" charset="-122"/>
                    <a:sym typeface="+mn-lt"/>
                  </a:endParaRPr>
                </a:p>
              </p:txBody>
            </p:sp>
          </p:grpSp>
          <p:grpSp>
            <p:nvGrpSpPr>
              <p:cNvPr id="25" name="组合 12"/>
              <p:cNvGrpSpPr/>
              <p:nvPr/>
            </p:nvGrpSpPr>
            <p:grpSpPr>
              <a:xfrm>
                <a:off x="5946568" y="2242335"/>
                <a:ext cx="365657" cy="365657"/>
                <a:chOff x="7370158" y="2743576"/>
                <a:chExt cx="648072" cy="648072"/>
              </a:xfrm>
            </p:grpSpPr>
            <p:sp>
              <p:nvSpPr>
                <p:cNvPr id="26" name="îŝḷîḓé-Oval 19"/>
                <p:cNvSpPr/>
                <p:nvPr/>
              </p:nvSpPr>
              <p:spPr>
                <a:xfrm>
                  <a:off x="7370158" y="2743576"/>
                  <a:ext cx="648072" cy="648072"/>
                </a:xfrm>
                <a:prstGeom prst="ellipse">
                  <a:avLst/>
                </a:prstGeom>
                <a:solidFill>
                  <a:srgbClr val="9C2124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7" name="îŝḷîḓé-university7"/>
                <p:cNvSpPr/>
                <p:nvPr/>
              </p:nvSpPr>
              <p:spPr bwMode="auto">
                <a:xfrm>
                  <a:off x="7504048" y="2884467"/>
                  <a:ext cx="380293" cy="366291"/>
                </a:xfrm>
                <a:custGeom>
                  <a:avLst/>
                  <a:gdLst>
                    <a:gd name="T0" fmla="*/ 3413 w 6827"/>
                    <a:gd name="T1" fmla="*/ 0 h 5912"/>
                    <a:gd name="T2" fmla="*/ 0 w 6827"/>
                    <a:gd name="T3" fmla="*/ 5912 h 5912"/>
                    <a:gd name="T4" fmla="*/ 6827 w 6827"/>
                    <a:gd name="T5" fmla="*/ 5912 h 5912"/>
                    <a:gd name="T6" fmla="*/ 3413 w 6827"/>
                    <a:gd name="T7" fmla="*/ 0 h 5912"/>
                    <a:gd name="T8" fmla="*/ 3413 w 6827"/>
                    <a:gd name="T9" fmla="*/ 972 h 5912"/>
                    <a:gd name="T10" fmla="*/ 4489 w 6827"/>
                    <a:gd name="T11" fmla="*/ 2835 h 5912"/>
                    <a:gd name="T12" fmla="*/ 2338 w 6827"/>
                    <a:gd name="T13" fmla="*/ 2835 h 5912"/>
                    <a:gd name="T14" fmla="*/ 3413 w 6827"/>
                    <a:gd name="T15" fmla="*/ 972 h 5912"/>
                    <a:gd name="T16" fmla="*/ 842 w 6827"/>
                    <a:gd name="T17" fmla="*/ 5426 h 5912"/>
                    <a:gd name="T18" fmla="*/ 1917 w 6827"/>
                    <a:gd name="T19" fmla="*/ 3564 h 5912"/>
                    <a:gd name="T20" fmla="*/ 2993 w 6827"/>
                    <a:gd name="T21" fmla="*/ 5426 h 5912"/>
                    <a:gd name="T22" fmla="*/ 842 w 6827"/>
                    <a:gd name="T23" fmla="*/ 5426 h 5912"/>
                    <a:gd name="T24" fmla="*/ 2338 w 6827"/>
                    <a:gd name="T25" fmla="*/ 3321 h 5912"/>
                    <a:gd name="T26" fmla="*/ 4489 w 6827"/>
                    <a:gd name="T27" fmla="*/ 3321 h 5912"/>
                    <a:gd name="T28" fmla="*/ 3413 w 6827"/>
                    <a:gd name="T29" fmla="*/ 5183 h 5912"/>
                    <a:gd name="T30" fmla="*/ 2338 w 6827"/>
                    <a:gd name="T31" fmla="*/ 3321 h 5912"/>
                    <a:gd name="T32" fmla="*/ 4910 w 6827"/>
                    <a:gd name="T33" fmla="*/ 3564 h 5912"/>
                    <a:gd name="T34" fmla="*/ 5985 w 6827"/>
                    <a:gd name="T35" fmla="*/ 5426 h 5912"/>
                    <a:gd name="T36" fmla="*/ 3834 w 6827"/>
                    <a:gd name="T37" fmla="*/ 5426 h 5912"/>
                    <a:gd name="T38" fmla="*/ 4910 w 6827"/>
                    <a:gd name="T39" fmla="*/ 3564 h 5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827" h="5912">
                      <a:moveTo>
                        <a:pt x="3413" y="0"/>
                      </a:moveTo>
                      <a:lnTo>
                        <a:pt x="0" y="5912"/>
                      </a:lnTo>
                      <a:lnTo>
                        <a:pt x="6827" y="5912"/>
                      </a:lnTo>
                      <a:lnTo>
                        <a:pt x="3413" y="0"/>
                      </a:lnTo>
                      <a:close/>
                      <a:moveTo>
                        <a:pt x="3413" y="972"/>
                      </a:moveTo>
                      <a:lnTo>
                        <a:pt x="4489" y="2835"/>
                      </a:lnTo>
                      <a:lnTo>
                        <a:pt x="2338" y="2835"/>
                      </a:lnTo>
                      <a:lnTo>
                        <a:pt x="3413" y="972"/>
                      </a:lnTo>
                      <a:close/>
                      <a:moveTo>
                        <a:pt x="842" y="5426"/>
                      </a:moveTo>
                      <a:lnTo>
                        <a:pt x="1917" y="3564"/>
                      </a:lnTo>
                      <a:lnTo>
                        <a:pt x="2993" y="5426"/>
                      </a:lnTo>
                      <a:lnTo>
                        <a:pt x="842" y="5426"/>
                      </a:lnTo>
                      <a:close/>
                      <a:moveTo>
                        <a:pt x="2338" y="3321"/>
                      </a:moveTo>
                      <a:lnTo>
                        <a:pt x="4489" y="3321"/>
                      </a:lnTo>
                      <a:lnTo>
                        <a:pt x="3413" y="5183"/>
                      </a:lnTo>
                      <a:lnTo>
                        <a:pt x="2338" y="3321"/>
                      </a:lnTo>
                      <a:close/>
                      <a:moveTo>
                        <a:pt x="4910" y="3564"/>
                      </a:moveTo>
                      <a:lnTo>
                        <a:pt x="5985" y="5426"/>
                      </a:lnTo>
                      <a:lnTo>
                        <a:pt x="3834" y="5426"/>
                      </a:lnTo>
                      <a:lnTo>
                        <a:pt x="4910" y="35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11" name="组合 35"/>
            <p:cNvGrpSpPr/>
            <p:nvPr/>
          </p:nvGrpSpPr>
          <p:grpSpPr>
            <a:xfrm>
              <a:off x="3405618" y="3613269"/>
              <a:ext cx="2332767" cy="206670"/>
              <a:chOff x="3405618" y="3613269"/>
              <a:chExt cx="2332767" cy="206670"/>
            </a:xfrm>
          </p:grpSpPr>
          <p:sp>
            <p:nvSpPr>
              <p:cNvPr id="19" name="îŝḷîḓé-Freeform 428"/>
              <p:cNvSpPr/>
              <p:nvPr/>
            </p:nvSpPr>
            <p:spPr bwMode="auto">
              <a:xfrm>
                <a:off x="3405618" y="3613269"/>
                <a:ext cx="214570" cy="206670"/>
              </a:xfrm>
              <a:custGeom>
                <a:avLst/>
                <a:gdLst>
                  <a:gd name="connsiteX0" fmla="*/ 297615 w 597921"/>
                  <a:gd name="connsiteY0" fmla="*/ 96957 h 598324"/>
                  <a:gd name="connsiteX1" fmla="*/ 323434 w 597921"/>
                  <a:gd name="connsiteY1" fmla="*/ 122740 h 598324"/>
                  <a:gd name="connsiteX2" fmla="*/ 323434 w 597921"/>
                  <a:gd name="connsiteY2" fmla="*/ 289852 h 598324"/>
                  <a:gd name="connsiteX3" fmla="*/ 462572 w 597921"/>
                  <a:gd name="connsiteY3" fmla="*/ 289852 h 598324"/>
                  <a:gd name="connsiteX4" fmla="*/ 487913 w 597921"/>
                  <a:gd name="connsiteY4" fmla="*/ 315157 h 598324"/>
                  <a:gd name="connsiteX5" fmla="*/ 462572 w 597921"/>
                  <a:gd name="connsiteY5" fmla="*/ 340463 h 598324"/>
                  <a:gd name="connsiteX6" fmla="*/ 297615 w 597921"/>
                  <a:gd name="connsiteY6" fmla="*/ 340463 h 598324"/>
                  <a:gd name="connsiteX7" fmla="*/ 272274 w 597921"/>
                  <a:gd name="connsiteY7" fmla="*/ 315157 h 598324"/>
                  <a:gd name="connsiteX8" fmla="*/ 272274 w 597921"/>
                  <a:gd name="connsiteY8" fmla="*/ 122740 h 598324"/>
                  <a:gd name="connsiteX9" fmla="*/ 297615 w 597921"/>
                  <a:gd name="connsiteY9" fmla="*/ 96957 h 598324"/>
                  <a:gd name="connsiteX10" fmla="*/ 298127 w 597921"/>
                  <a:gd name="connsiteY10" fmla="*/ 0 h 598324"/>
                  <a:gd name="connsiteX11" fmla="*/ 597921 w 597921"/>
                  <a:gd name="connsiteY11" fmla="*/ 299401 h 598324"/>
                  <a:gd name="connsiteX12" fmla="*/ 298127 w 597921"/>
                  <a:gd name="connsiteY12" fmla="*/ 598324 h 598324"/>
                  <a:gd name="connsiteX13" fmla="*/ 35150 w 597921"/>
                  <a:gd name="connsiteY13" fmla="*/ 442177 h 598324"/>
                  <a:gd name="connsiteX14" fmla="*/ 34194 w 597921"/>
                  <a:gd name="connsiteY14" fmla="*/ 432149 h 598324"/>
                  <a:gd name="connsiteX15" fmla="*/ 40410 w 597921"/>
                  <a:gd name="connsiteY15" fmla="*/ 424509 h 598324"/>
                  <a:gd name="connsiteX16" fmla="*/ 74836 w 597921"/>
                  <a:gd name="connsiteY16" fmla="*/ 407796 h 598324"/>
                  <a:gd name="connsiteX17" fmla="*/ 91571 w 597921"/>
                  <a:gd name="connsiteY17" fmla="*/ 413049 h 598324"/>
                  <a:gd name="connsiteX18" fmla="*/ 298127 w 597921"/>
                  <a:gd name="connsiteY18" fmla="*/ 534815 h 598324"/>
                  <a:gd name="connsiteX19" fmla="*/ 534328 w 597921"/>
                  <a:gd name="connsiteY19" fmla="*/ 299401 h 598324"/>
                  <a:gd name="connsiteX20" fmla="*/ 298127 w 597921"/>
                  <a:gd name="connsiteY20" fmla="*/ 63509 h 598324"/>
                  <a:gd name="connsiteX21" fmla="*/ 145123 w 597921"/>
                  <a:gd name="connsiteY21" fmla="*/ 120333 h 598324"/>
                  <a:gd name="connsiteX22" fmla="*/ 200587 w 597921"/>
                  <a:gd name="connsiteY22" fmla="*/ 142299 h 598324"/>
                  <a:gd name="connsiteX23" fmla="*/ 208237 w 597921"/>
                  <a:gd name="connsiteY23" fmla="*/ 152327 h 598324"/>
                  <a:gd name="connsiteX24" fmla="*/ 203456 w 597921"/>
                  <a:gd name="connsiteY24" fmla="*/ 164265 h 598324"/>
                  <a:gd name="connsiteX25" fmla="*/ 48060 w 597921"/>
                  <a:gd name="connsiteY25" fmla="*/ 285553 h 598324"/>
                  <a:gd name="connsiteX26" fmla="*/ 35150 w 597921"/>
                  <a:gd name="connsiteY26" fmla="*/ 287463 h 598324"/>
                  <a:gd name="connsiteX27" fmla="*/ 27500 w 597921"/>
                  <a:gd name="connsiteY27" fmla="*/ 277435 h 598324"/>
                  <a:gd name="connsiteX28" fmla="*/ 246 w 597921"/>
                  <a:gd name="connsiteY28" fmla="*/ 82132 h 598324"/>
                  <a:gd name="connsiteX29" fmla="*/ 4550 w 597921"/>
                  <a:gd name="connsiteY29" fmla="*/ 70194 h 598324"/>
                  <a:gd name="connsiteX30" fmla="*/ 17459 w 597921"/>
                  <a:gd name="connsiteY30" fmla="*/ 68762 h 598324"/>
                  <a:gd name="connsiteX31" fmla="*/ 80574 w 597921"/>
                  <a:gd name="connsiteY31" fmla="*/ 94070 h 598324"/>
                  <a:gd name="connsiteX32" fmla="*/ 298127 w 597921"/>
                  <a:gd name="connsiteY32" fmla="*/ 0 h 59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7921" h="598324">
                    <a:moveTo>
                      <a:pt x="297615" y="96957"/>
                    </a:moveTo>
                    <a:cubicBezTo>
                      <a:pt x="311959" y="96957"/>
                      <a:pt x="323434" y="108416"/>
                      <a:pt x="323434" y="122740"/>
                    </a:cubicBezTo>
                    <a:lnTo>
                      <a:pt x="323434" y="289852"/>
                    </a:lnTo>
                    <a:lnTo>
                      <a:pt x="462572" y="289852"/>
                    </a:lnTo>
                    <a:cubicBezTo>
                      <a:pt x="476438" y="289852"/>
                      <a:pt x="487913" y="301311"/>
                      <a:pt x="487913" y="315157"/>
                    </a:cubicBezTo>
                    <a:cubicBezTo>
                      <a:pt x="487913" y="329004"/>
                      <a:pt x="476438" y="340463"/>
                      <a:pt x="462572" y="340463"/>
                    </a:cubicBezTo>
                    <a:lnTo>
                      <a:pt x="297615" y="340463"/>
                    </a:lnTo>
                    <a:cubicBezTo>
                      <a:pt x="283749" y="340463"/>
                      <a:pt x="272274" y="329004"/>
                      <a:pt x="272274" y="315157"/>
                    </a:cubicBezTo>
                    <a:lnTo>
                      <a:pt x="272274" y="122740"/>
                    </a:lnTo>
                    <a:cubicBezTo>
                      <a:pt x="272274" y="108416"/>
                      <a:pt x="283749" y="96957"/>
                      <a:pt x="297615" y="96957"/>
                    </a:cubicBezTo>
                    <a:close/>
                    <a:moveTo>
                      <a:pt x="298127" y="0"/>
                    </a:moveTo>
                    <a:cubicBezTo>
                      <a:pt x="463564" y="0"/>
                      <a:pt x="597921" y="134181"/>
                      <a:pt x="597921" y="299401"/>
                    </a:cubicBezTo>
                    <a:cubicBezTo>
                      <a:pt x="597921" y="464143"/>
                      <a:pt x="463564" y="598324"/>
                      <a:pt x="298127" y="598324"/>
                    </a:cubicBezTo>
                    <a:cubicBezTo>
                      <a:pt x="188155" y="598324"/>
                      <a:pt x="87268" y="538635"/>
                      <a:pt x="35150" y="442177"/>
                    </a:cubicBezTo>
                    <a:cubicBezTo>
                      <a:pt x="33238" y="438835"/>
                      <a:pt x="32760" y="435492"/>
                      <a:pt x="34194" y="432149"/>
                    </a:cubicBezTo>
                    <a:cubicBezTo>
                      <a:pt x="35150" y="428807"/>
                      <a:pt x="37541" y="425942"/>
                      <a:pt x="40410" y="424509"/>
                    </a:cubicBezTo>
                    <a:lnTo>
                      <a:pt x="74836" y="407796"/>
                    </a:lnTo>
                    <a:cubicBezTo>
                      <a:pt x="81052" y="404931"/>
                      <a:pt x="88702" y="407319"/>
                      <a:pt x="91571" y="413049"/>
                    </a:cubicBezTo>
                    <a:cubicBezTo>
                      <a:pt x="133169" y="488018"/>
                      <a:pt x="212540" y="534815"/>
                      <a:pt x="298127" y="534815"/>
                    </a:cubicBezTo>
                    <a:cubicBezTo>
                      <a:pt x="428181" y="534815"/>
                      <a:pt x="534328" y="429284"/>
                      <a:pt x="534328" y="299401"/>
                    </a:cubicBezTo>
                    <a:cubicBezTo>
                      <a:pt x="534328" y="169517"/>
                      <a:pt x="428181" y="63509"/>
                      <a:pt x="298127" y="63509"/>
                    </a:cubicBezTo>
                    <a:cubicBezTo>
                      <a:pt x="242185" y="63509"/>
                      <a:pt x="187677" y="83565"/>
                      <a:pt x="145123" y="120333"/>
                    </a:cubicBezTo>
                    <a:lnTo>
                      <a:pt x="200587" y="142299"/>
                    </a:lnTo>
                    <a:cubicBezTo>
                      <a:pt x="204890" y="144209"/>
                      <a:pt x="207759" y="148029"/>
                      <a:pt x="208237" y="152327"/>
                    </a:cubicBezTo>
                    <a:cubicBezTo>
                      <a:pt x="208715" y="157102"/>
                      <a:pt x="207281" y="161399"/>
                      <a:pt x="203456" y="164265"/>
                    </a:cubicBezTo>
                    <a:lnTo>
                      <a:pt x="48060" y="285553"/>
                    </a:lnTo>
                    <a:cubicBezTo>
                      <a:pt x="44235" y="288418"/>
                      <a:pt x="39454" y="289373"/>
                      <a:pt x="35150" y="287463"/>
                    </a:cubicBezTo>
                    <a:cubicBezTo>
                      <a:pt x="31325" y="285553"/>
                      <a:pt x="27978" y="281733"/>
                      <a:pt x="27500" y="277435"/>
                    </a:cubicBezTo>
                    <a:lnTo>
                      <a:pt x="246" y="82132"/>
                    </a:lnTo>
                    <a:cubicBezTo>
                      <a:pt x="-710" y="77835"/>
                      <a:pt x="1203" y="73060"/>
                      <a:pt x="4550" y="70194"/>
                    </a:cubicBezTo>
                    <a:cubicBezTo>
                      <a:pt x="8375" y="67807"/>
                      <a:pt x="13156" y="66852"/>
                      <a:pt x="17459" y="68762"/>
                    </a:cubicBezTo>
                    <a:lnTo>
                      <a:pt x="80574" y="94070"/>
                    </a:lnTo>
                    <a:cubicBezTo>
                      <a:pt x="137472" y="33426"/>
                      <a:pt x="214931" y="0"/>
                      <a:pt x="2981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243776" tIns="121888" rIns="243776" bIns="12188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595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" name="îŝḷîḓé-AutoShape 75"/>
              <p:cNvSpPr/>
              <p:nvPr/>
            </p:nvSpPr>
            <p:spPr bwMode="auto">
              <a:xfrm>
                <a:off x="5523815" y="3613269"/>
                <a:ext cx="214570" cy="206670"/>
              </a:xfrm>
              <a:custGeom>
                <a:avLst/>
                <a:gdLst>
                  <a:gd name="connsiteX0" fmla="*/ 0 w 582235"/>
                  <a:gd name="connsiteY0" fmla="*/ 404481 h 606722"/>
                  <a:gd name="connsiteX1" fmla="*/ 101261 w 582235"/>
                  <a:gd name="connsiteY1" fmla="*/ 404481 h 606722"/>
                  <a:gd name="connsiteX2" fmla="*/ 101261 w 582235"/>
                  <a:gd name="connsiteY2" fmla="*/ 606722 h 606722"/>
                  <a:gd name="connsiteX3" fmla="*/ 0 w 582235"/>
                  <a:gd name="connsiteY3" fmla="*/ 606722 h 606722"/>
                  <a:gd name="connsiteX4" fmla="*/ 151927 w 582235"/>
                  <a:gd name="connsiteY4" fmla="*/ 328623 h 606722"/>
                  <a:gd name="connsiteX5" fmla="*/ 253188 w 582235"/>
                  <a:gd name="connsiteY5" fmla="*/ 328623 h 606722"/>
                  <a:gd name="connsiteX6" fmla="*/ 253188 w 582235"/>
                  <a:gd name="connsiteY6" fmla="*/ 606722 h 606722"/>
                  <a:gd name="connsiteX7" fmla="*/ 151927 w 582235"/>
                  <a:gd name="connsiteY7" fmla="*/ 606722 h 606722"/>
                  <a:gd name="connsiteX8" fmla="*/ 303855 w 582235"/>
                  <a:gd name="connsiteY8" fmla="*/ 252766 h 606722"/>
                  <a:gd name="connsiteX9" fmla="*/ 405046 w 582235"/>
                  <a:gd name="connsiteY9" fmla="*/ 252766 h 606722"/>
                  <a:gd name="connsiteX10" fmla="*/ 405046 w 582235"/>
                  <a:gd name="connsiteY10" fmla="*/ 606722 h 606722"/>
                  <a:gd name="connsiteX11" fmla="*/ 303855 w 582235"/>
                  <a:gd name="connsiteY11" fmla="*/ 606722 h 606722"/>
                  <a:gd name="connsiteX12" fmla="*/ 455711 w 582235"/>
                  <a:gd name="connsiteY12" fmla="*/ 202241 h 606722"/>
                  <a:gd name="connsiteX13" fmla="*/ 556972 w 582235"/>
                  <a:gd name="connsiteY13" fmla="*/ 202241 h 606722"/>
                  <a:gd name="connsiteX14" fmla="*/ 556972 w 582235"/>
                  <a:gd name="connsiteY14" fmla="*/ 606722 h 606722"/>
                  <a:gd name="connsiteX15" fmla="*/ 455711 w 582235"/>
                  <a:gd name="connsiteY15" fmla="*/ 606722 h 606722"/>
                  <a:gd name="connsiteX16" fmla="*/ 455697 w 582235"/>
                  <a:gd name="connsiteY16" fmla="*/ 0 h 606722"/>
                  <a:gd name="connsiteX17" fmla="*/ 556785 w 582235"/>
                  <a:gd name="connsiteY17" fmla="*/ 0 h 606722"/>
                  <a:gd name="connsiteX18" fmla="*/ 556874 w 582235"/>
                  <a:gd name="connsiteY18" fmla="*/ 0 h 606722"/>
                  <a:gd name="connsiteX19" fmla="*/ 556963 w 582235"/>
                  <a:gd name="connsiteY19" fmla="*/ 0 h 606722"/>
                  <a:gd name="connsiteX20" fmla="*/ 557675 w 582235"/>
                  <a:gd name="connsiteY20" fmla="*/ 0 h 606722"/>
                  <a:gd name="connsiteX21" fmla="*/ 559366 w 582235"/>
                  <a:gd name="connsiteY21" fmla="*/ 89 h 606722"/>
                  <a:gd name="connsiteX22" fmla="*/ 560611 w 582235"/>
                  <a:gd name="connsiteY22" fmla="*/ 267 h 606722"/>
                  <a:gd name="connsiteX23" fmla="*/ 561857 w 582235"/>
                  <a:gd name="connsiteY23" fmla="*/ 444 h 606722"/>
                  <a:gd name="connsiteX24" fmla="*/ 563192 w 582235"/>
                  <a:gd name="connsiteY24" fmla="*/ 800 h 606722"/>
                  <a:gd name="connsiteX25" fmla="*/ 564171 w 582235"/>
                  <a:gd name="connsiteY25" fmla="*/ 1067 h 606722"/>
                  <a:gd name="connsiteX26" fmla="*/ 565506 w 582235"/>
                  <a:gd name="connsiteY26" fmla="*/ 1511 h 606722"/>
                  <a:gd name="connsiteX27" fmla="*/ 566574 w 582235"/>
                  <a:gd name="connsiteY27" fmla="*/ 1867 h 606722"/>
                  <a:gd name="connsiteX28" fmla="*/ 567730 w 582235"/>
                  <a:gd name="connsiteY28" fmla="*/ 2400 h 606722"/>
                  <a:gd name="connsiteX29" fmla="*/ 568798 w 582235"/>
                  <a:gd name="connsiteY29" fmla="*/ 2933 h 606722"/>
                  <a:gd name="connsiteX30" fmla="*/ 569777 w 582235"/>
                  <a:gd name="connsiteY30" fmla="*/ 3467 h 606722"/>
                  <a:gd name="connsiteX31" fmla="*/ 570934 w 582235"/>
                  <a:gd name="connsiteY31" fmla="*/ 4178 h 606722"/>
                  <a:gd name="connsiteX32" fmla="*/ 571824 w 582235"/>
                  <a:gd name="connsiteY32" fmla="*/ 4800 h 606722"/>
                  <a:gd name="connsiteX33" fmla="*/ 572891 w 582235"/>
                  <a:gd name="connsiteY33" fmla="*/ 5689 h 606722"/>
                  <a:gd name="connsiteX34" fmla="*/ 573781 w 582235"/>
                  <a:gd name="connsiteY34" fmla="*/ 6489 h 606722"/>
                  <a:gd name="connsiteX35" fmla="*/ 574760 w 582235"/>
                  <a:gd name="connsiteY35" fmla="*/ 7289 h 606722"/>
                  <a:gd name="connsiteX36" fmla="*/ 575917 w 582235"/>
                  <a:gd name="connsiteY36" fmla="*/ 8533 h 606722"/>
                  <a:gd name="connsiteX37" fmla="*/ 576451 w 582235"/>
                  <a:gd name="connsiteY37" fmla="*/ 9066 h 606722"/>
                  <a:gd name="connsiteX38" fmla="*/ 576451 w 582235"/>
                  <a:gd name="connsiteY38" fmla="*/ 9155 h 606722"/>
                  <a:gd name="connsiteX39" fmla="*/ 577964 w 582235"/>
                  <a:gd name="connsiteY39" fmla="*/ 11200 h 606722"/>
                  <a:gd name="connsiteX40" fmla="*/ 578053 w 582235"/>
                  <a:gd name="connsiteY40" fmla="*/ 11289 h 606722"/>
                  <a:gd name="connsiteX41" fmla="*/ 579209 w 582235"/>
                  <a:gd name="connsiteY41" fmla="*/ 13244 h 606722"/>
                  <a:gd name="connsiteX42" fmla="*/ 579743 w 582235"/>
                  <a:gd name="connsiteY42" fmla="*/ 14222 h 606722"/>
                  <a:gd name="connsiteX43" fmla="*/ 580277 w 582235"/>
                  <a:gd name="connsiteY43" fmla="*/ 15555 h 606722"/>
                  <a:gd name="connsiteX44" fmla="*/ 580722 w 582235"/>
                  <a:gd name="connsiteY44" fmla="*/ 16711 h 606722"/>
                  <a:gd name="connsiteX45" fmla="*/ 581167 w 582235"/>
                  <a:gd name="connsiteY45" fmla="*/ 17866 h 606722"/>
                  <a:gd name="connsiteX46" fmla="*/ 581523 w 582235"/>
                  <a:gd name="connsiteY46" fmla="*/ 19199 h 606722"/>
                  <a:gd name="connsiteX47" fmla="*/ 581790 w 582235"/>
                  <a:gd name="connsiteY47" fmla="*/ 20266 h 606722"/>
                  <a:gd name="connsiteX48" fmla="*/ 582146 w 582235"/>
                  <a:gd name="connsiteY48" fmla="*/ 22488 h 606722"/>
                  <a:gd name="connsiteX49" fmla="*/ 582146 w 582235"/>
                  <a:gd name="connsiteY49" fmla="*/ 22666 h 606722"/>
                  <a:gd name="connsiteX50" fmla="*/ 582235 w 582235"/>
                  <a:gd name="connsiteY50" fmla="*/ 25244 h 606722"/>
                  <a:gd name="connsiteX51" fmla="*/ 582235 w 582235"/>
                  <a:gd name="connsiteY51" fmla="*/ 126396 h 606722"/>
                  <a:gd name="connsiteX52" fmla="*/ 556963 w 582235"/>
                  <a:gd name="connsiteY52" fmla="*/ 151728 h 606722"/>
                  <a:gd name="connsiteX53" fmla="*/ 531691 w 582235"/>
                  <a:gd name="connsiteY53" fmla="*/ 126396 h 606722"/>
                  <a:gd name="connsiteX54" fmla="*/ 531691 w 582235"/>
                  <a:gd name="connsiteY54" fmla="*/ 79286 h 606722"/>
                  <a:gd name="connsiteX55" fmla="*/ 421260 w 582235"/>
                  <a:gd name="connsiteY55" fmla="*/ 171106 h 606722"/>
                  <a:gd name="connsiteX56" fmla="*/ 385666 w 582235"/>
                  <a:gd name="connsiteY56" fmla="*/ 167906 h 606722"/>
                  <a:gd name="connsiteX57" fmla="*/ 388869 w 582235"/>
                  <a:gd name="connsiteY57" fmla="*/ 132262 h 606722"/>
                  <a:gd name="connsiteX58" fmla="*/ 487020 w 582235"/>
                  <a:gd name="connsiteY58" fmla="*/ 50576 h 606722"/>
                  <a:gd name="connsiteX59" fmla="*/ 455697 w 582235"/>
                  <a:gd name="connsiteY59" fmla="*/ 50576 h 606722"/>
                  <a:gd name="connsiteX60" fmla="*/ 430425 w 582235"/>
                  <a:gd name="connsiteY60" fmla="*/ 25244 h 606722"/>
                  <a:gd name="connsiteX61" fmla="*/ 455697 w 582235"/>
                  <a:gd name="connsiteY61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582235" h="606722">
                    <a:moveTo>
                      <a:pt x="0" y="404481"/>
                    </a:moveTo>
                    <a:lnTo>
                      <a:pt x="101261" y="404481"/>
                    </a:lnTo>
                    <a:lnTo>
                      <a:pt x="101261" y="606722"/>
                    </a:lnTo>
                    <a:lnTo>
                      <a:pt x="0" y="606722"/>
                    </a:lnTo>
                    <a:close/>
                    <a:moveTo>
                      <a:pt x="151927" y="328623"/>
                    </a:moveTo>
                    <a:lnTo>
                      <a:pt x="253188" y="328623"/>
                    </a:lnTo>
                    <a:lnTo>
                      <a:pt x="253188" y="606722"/>
                    </a:lnTo>
                    <a:lnTo>
                      <a:pt x="151927" y="606722"/>
                    </a:lnTo>
                    <a:close/>
                    <a:moveTo>
                      <a:pt x="303855" y="252766"/>
                    </a:moveTo>
                    <a:lnTo>
                      <a:pt x="405046" y="252766"/>
                    </a:lnTo>
                    <a:lnTo>
                      <a:pt x="405046" y="606722"/>
                    </a:lnTo>
                    <a:lnTo>
                      <a:pt x="303855" y="606722"/>
                    </a:lnTo>
                    <a:close/>
                    <a:moveTo>
                      <a:pt x="455711" y="202241"/>
                    </a:moveTo>
                    <a:lnTo>
                      <a:pt x="556972" y="202241"/>
                    </a:lnTo>
                    <a:lnTo>
                      <a:pt x="556972" y="606722"/>
                    </a:lnTo>
                    <a:lnTo>
                      <a:pt x="455711" y="606722"/>
                    </a:lnTo>
                    <a:close/>
                    <a:moveTo>
                      <a:pt x="455697" y="0"/>
                    </a:moveTo>
                    <a:lnTo>
                      <a:pt x="556785" y="0"/>
                    </a:lnTo>
                    <a:lnTo>
                      <a:pt x="556874" y="0"/>
                    </a:lnTo>
                    <a:lnTo>
                      <a:pt x="556963" y="0"/>
                    </a:lnTo>
                    <a:cubicBezTo>
                      <a:pt x="557230" y="0"/>
                      <a:pt x="557408" y="0"/>
                      <a:pt x="557675" y="0"/>
                    </a:cubicBezTo>
                    <a:cubicBezTo>
                      <a:pt x="558298" y="89"/>
                      <a:pt x="558832" y="89"/>
                      <a:pt x="559366" y="89"/>
                    </a:cubicBezTo>
                    <a:cubicBezTo>
                      <a:pt x="559811" y="178"/>
                      <a:pt x="560256" y="267"/>
                      <a:pt x="560611" y="267"/>
                    </a:cubicBezTo>
                    <a:cubicBezTo>
                      <a:pt x="561056" y="356"/>
                      <a:pt x="561412" y="444"/>
                      <a:pt x="561857" y="444"/>
                    </a:cubicBezTo>
                    <a:cubicBezTo>
                      <a:pt x="562302" y="533"/>
                      <a:pt x="562747" y="711"/>
                      <a:pt x="563192" y="800"/>
                    </a:cubicBezTo>
                    <a:cubicBezTo>
                      <a:pt x="563548" y="889"/>
                      <a:pt x="563904" y="978"/>
                      <a:pt x="564171" y="1067"/>
                    </a:cubicBezTo>
                    <a:cubicBezTo>
                      <a:pt x="564616" y="1156"/>
                      <a:pt x="565061" y="1333"/>
                      <a:pt x="565506" y="1511"/>
                    </a:cubicBezTo>
                    <a:cubicBezTo>
                      <a:pt x="565862" y="1600"/>
                      <a:pt x="566218" y="1778"/>
                      <a:pt x="566574" y="1867"/>
                    </a:cubicBezTo>
                    <a:cubicBezTo>
                      <a:pt x="566929" y="2044"/>
                      <a:pt x="567285" y="2222"/>
                      <a:pt x="567730" y="2400"/>
                    </a:cubicBezTo>
                    <a:cubicBezTo>
                      <a:pt x="568086" y="2578"/>
                      <a:pt x="568442" y="2755"/>
                      <a:pt x="568798" y="2933"/>
                    </a:cubicBezTo>
                    <a:cubicBezTo>
                      <a:pt x="569154" y="3111"/>
                      <a:pt x="569421" y="3289"/>
                      <a:pt x="569777" y="3467"/>
                    </a:cubicBezTo>
                    <a:cubicBezTo>
                      <a:pt x="570133" y="3733"/>
                      <a:pt x="570578" y="4000"/>
                      <a:pt x="570934" y="4178"/>
                    </a:cubicBezTo>
                    <a:cubicBezTo>
                      <a:pt x="571201" y="4444"/>
                      <a:pt x="571557" y="4622"/>
                      <a:pt x="571824" y="4800"/>
                    </a:cubicBezTo>
                    <a:cubicBezTo>
                      <a:pt x="572180" y="5155"/>
                      <a:pt x="572536" y="5422"/>
                      <a:pt x="572891" y="5689"/>
                    </a:cubicBezTo>
                    <a:cubicBezTo>
                      <a:pt x="573247" y="5955"/>
                      <a:pt x="573514" y="6222"/>
                      <a:pt x="573781" y="6489"/>
                    </a:cubicBezTo>
                    <a:cubicBezTo>
                      <a:pt x="574137" y="6755"/>
                      <a:pt x="574493" y="7022"/>
                      <a:pt x="574760" y="7289"/>
                    </a:cubicBezTo>
                    <a:cubicBezTo>
                      <a:pt x="575205" y="7733"/>
                      <a:pt x="575561" y="8178"/>
                      <a:pt x="575917" y="8533"/>
                    </a:cubicBezTo>
                    <a:cubicBezTo>
                      <a:pt x="576095" y="8711"/>
                      <a:pt x="576273" y="8889"/>
                      <a:pt x="576451" y="9066"/>
                    </a:cubicBezTo>
                    <a:cubicBezTo>
                      <a:pt x="576451" y="9155"/>
                      <a:pt x="576451" y="9155"/>
                      <a:pt x="576451" y="9155"/>
                    </a:cubicBezTo>
                    <a:cubicBezTo>
                      <a:pt x="576985" y="9777"/>
                      <a:pt x="577519" y="10489"/>
                      <a:pt x="577964" y="11200"/>
                    </a:cubicBezTo>
                    <a:cubicBezTo>
                      <a:pt x="577964" y="11200"/>
                      <a:pt x="578053" y="11289"/>
                      <a:pt x="578053" y="11289"/>
                    </a:cubicBezTo>
                    <a:cubicBezTo>
                      <a:pt x="578498" y="12000"/>
                      <a:pt x="578854" y="12622"/>
                      <a:pt x="579209" y="13244"/>
                    </a:cubicBezTo>
                    <a:cubicBezTo>
                      <a:pt x="579387" y="13600"/>
                      <a:pt x="579565" y="13955"/>
                      <a:pt x="579743" y="14222"/>
                    </a:cubicBezTo>
                    <a:cubicBezTo>
                      <a:pt x="579921" y="14666"/>
                      <a:pt x="580099" y="15111"/>
                      <a:pt x="580277" y="15555"/>
                    </a:cubicBezTo>
                    <a:cubicBezTo>
                      <a:pt x="580455" y="15911"/>
                      <a:pt x="580633" y="16266"/>
                      <a:pt x="580722" y="16711"/>
                    </a:cubicBezTo>
                    <a:cubicBezTo>
                      <a:pt x="580900" y="17066"/>
                      <a:pt x="581078" y="17422"/>
                      <a:pt x="581167" y="17866"/>
                    </a:cubicBezTo>
                    <a:cubicBezTo>
                      <a:pt x="581256" y="18311"/>
                      <a:pt x="581434" y="18755"/>
                      <a:pt x="581523" y="19199"/>
                    </a:cubicBezTo>
                    <a:cubicBezTo>
                      <a:pt x="581612" y="19555"/>
                      <a:pt x="581701" y="19910"/>
                      <a:pt x="581790" y="20266"/>
                    </a:cubicBezTo>
                    <a:cubicBezTo>
                      <a:pt x="581879" y="20977"/>
                      <a:pt x="582057" y="21777"/>
                      <a:pt x="582146" y="22488"/>
                    </a:cubicBezTo>
                    <a:cubicBezTo>
                      <a:pt x="582146" y="22577"/>
                      <a:pt x="582146" y="22666"/>
                      <a:pt x="582146" y="22666"/>
                    </a:cubicBezTo>
                    <a:cubicBezTo>
                      <a:pt x="582235" y="23555"/>
                      <a:pt x="582235" y="24355"/>
                      <a:pt x="582235" y="25244"/>
                    </a:cubicBezTo>
                    <a:lnTo>
                      <a:pt x="582235" y="126396"/>
                    </a:lnTo>
                    <a:cubicBezTo>
                      <a:pt x="582235" y="140351"/>
                      <a:pt x="570934" y="151728"/>
                      <a:pt x="556963" y="151728"/>
                    </a:cubicBezTo>
                    <a:cubicBezTo>
                      <a:pt x="542992" y="151728"/>
                      <a:pt x="531691" y="140351"/>
                      <a:pt x="531691" y="126396"/>
                    </a:cubicBezTo>
                    <a:lnTo>
                      <a:pt x="531691" y="79286"/>
                    </a:lnTo>
                    <a:lnTo>
                      <a:pt x="421260" y="171106"/>
                    </a:lnTo>
                    <a:cubicBezTo>
                      <a:pt x="410582" y="180083"/>
                      <a:pt x="394564" y="178572"/>
                      <a:pt x="385666" y="167906"/>
                    </a:cubicBezTo>
                    <a:cubicBezTo>
                      <a:pt x="376678" y="157150"/>
                      <a:pt x="378191" y="141240"/>
                      <a:pt x="388869" y="132262"/>
                    </a:cubicBezTo>
                    <a:lnTo>
                      <a:pt x="487020" y="50576"/>
                    </a:lnTo>
                    <a:lnTo>
                      <a:pt x="455697" y="50576"/>
                    </a:lnTo>
                    <a:cubicBezTo>
                      <a:pt x="441727" y="50576"/>
                      <a:pt x="430425" y="39288"/>
                      <a:pt x="430425" y="25244"/>
                    </a:cubicBezTo>
                    <a:cubicBezTo>
                      <a:pt x="430425" y="11289"/>
                      <a:pt x="441727" y="0"/>
                      <a:pt x="4556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62517" tIns="162517" rIns="162517" bIns="162517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853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-351886" y="-659200"/>
            <a:ext cx="247861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z="1400" b="1" kern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个人行动管理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0" grpId="0" bldLvl="0" animBg="1"/>
      <p:bldP spid="42" grpId="0" bldLvl="0" animBg="1"/>
      <p:bldP spid="4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5380" y="2133600"/>
            <a:ext cx="10896600" cy="25908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有两个都想过富裕生活的人，其中一位是学富五车的教授，</a:t>
            </a:r>
            <a:endParaRPr lang="en-US" altLang="zh-CN" sz="2000" dirty="0" smtClean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另一位是目不识丁的文盲，两个人是邻居，为了共同的目标经常一起聊天。每次，教授都滔滔不绝地讲他的财富理论，各种办法层出不穷；那位文盲也不多说，只是认真地听，并且不停照教授的办法去行动。</a:t>
            </a:r>
            <a:endParaRPr lang="zh-CN" altLang="en-US" sz="2000" dirty="0" smtClean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过了几年，文盲当真成了百万富翁，教授却还是原地踏步，只是没忘了继续他的高谈阔论。</a:t>
            </a:r>
            <a:endParaRPr lang="zh-CN" altLang="en-US" sz="2000" dirty="0" smtClean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    </a:t>
            </a:r>
            <a:endParaRPr lang="zh-CN" altLang="en-US" sz="2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2057400" y="1981200"/>
            <a:ext cx="403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zh-CN" altLang="en-US" sz="2400" b="1">
              <a:solidFill>
                <a:srgbClr val="CC3300"/>
              </a:solidFill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2057400" y="1981200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zh-CN" altLang="en-US" sz="2400" b="1">
              <a:solidFill>
                <a:srgbClr val="CC33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41177" y="3046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故事分享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9443" y="4876800"/>
            <a:ext cx="1089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迷你简菱心" panose="02010609000101010101" pitchFamily="49" charset="-122"/>
                <a:ea typeface="迷你简菱心" panose="02010609000101010101" pitchFamily="49" charset="-122"/>
              </a:rPr>
              <a:t> </a:t>
            </a:r>
            <a:r>
              <a:rPr lang="zh-CN" altLang="en-US" sz="36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启示</a:t>
            </a:r>
            <a:r>
              <a:rPr lang="zh-CN" altLang="en-US" sz="20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：坐而言不如起而行。学到的东西，还是停留在理论的层面上，只有及时把它们应用到实践中，才能创造价值，持续行动，获得成功。</a:t>
            </a:r>
            <a:endParaRPr lang="zh-CN" altLang="en-US" sz="20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85218" y="1096034"/>
            <a:ext cx="135216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CN" altLang="en-US" sz="4000" dirty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教授与文盲                                          </a:t>
            </a:r>
            <a:endParaRPr lang="zh-CN" altLang="en-US" sz="4000" dirty="0">
              <a:solidFill>
                <a:srgbClr val="9C2124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  <p:bldP spid="8" grpId="0" bldLvl="0" animBg="1"/>
      <p:bldP spid="9" grpId="0" bldLvl="0" animBg="1"/>
      <p:bldP spid="10" grpId="0" bldLvl="0" animBg="1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8"/>
          <p:cNvSpPr/>
          <p:nvPr/>
        </p:nvSpPr>
        <p:spPr bwMode="auto">
          <a:xfrm>
            <a:off x="5953125" y="5327649"/>
            <a:ext cx="649288" cy="649287"/>
          </a:xfrm>
          <a:custGeom>
            <a:avLst/>
            <a:gdLst>
              <a:gd name="connsiteX0" fmla="*/ 317501 w 649288"/>
              <a:gd name="connsiteY0" fmla="*/ 0 h 649287"/>
              <a:gd name="connsiteX1" fmla="*/ 393701 w 649288"/>
              <a:gd name="connsiteY1" fmla="*/ 7937 h 649287"/>
              <a:gd name="connsiteX2" fmla="*/ 412730 w 649288"/>
              <a:gd name="connsiteY2" fmla="*/ 94070 h 649287"/>
              <a:gd name="connsiteX3" fmla="*/ 432413 w 649288"/>
              <a:gd name="connsiteY3" fmla="*/ 101205 h 649287"/>
              <a:gd name="connsiteX4" fmla="*/ 464868 w 649288"/>
              <a:gd name="connsiteY4" fmla="*/ 120995 h 649287"/>
              <a:gd name="connsiteX5" fmla="*/ 546101 w 649288"/>
              <a:gd name="connsiteY5" fmla="*/ 87313 h 649287"/>
              <a:gd name="connsiteX6" fmla="*/ 595313 w 649288"/>
              <a:gd name="connsiteY6" fmla="*/ 147638 h 649287"/>
              <a:gd name="connsiteX7" fmla="*/ 548746 w 649288"/>
              <a:gd name="connsiteY7" fmla="*/ 220957 h 649287"/>
              <a:gd name="connsiteX8" fmla="*/ 557723 w 649288"/>
              <a:gd name="connsiteY8" fmla="*/ 239746 h 649287"/>
              <a:gd name="connsiteX9" fmla="*/ 565985 w 649288"/>
              <a:gd name="connsiteY9" fmla="*/ 279785 h 649287"/>
              <a:gd name="connsiteX10" fmla="*/ 649288 w 649288"/>
              <a:gd name="connsiteY10" fmla="*/ 314325 h 649287"/>
              <a:gd name="connsiteX11" fmla="*/ 642938 w 649288"/>
              <a:gd name="connsiteY11" fmla="*/ 390525 h 649287"/>
              <a:gd name="connsiteX12" fmla="*/ 554781 w 649288"/>
              <a:gd name="connsiteY12" fmla="*/ 409778 h 649287"/>
              <a:gd name="connsiteX13" fmla="*/ 542320 w 649288"/>
              <a:gd name="connsiteY13" fmla="*/ 441665 h 649287"/>
              <a:gd name="connsiteX14" fmla="*/ 525918 w 649288"/>
              <a:gd name="connsiteY14" fmla="*/ 464554 h 649287"/>
              <a:gd name="connsiteX15" fmla="*/ 560388 w 649288"/>
              <a:gd name="connsiteY15" fmla="*/ 547688 h 649287"/>
              <a:gd name="connsiteX16" fmla="*/ 500063 w 649288"/>
              <a:gd name="connsiteY16" fmla="*/ 596900 h 649287"/>
              <a:gd name="connsiteX17" fmla="*/ 424832 w 649288"/>
              <a:gd name="connsiteY17" fmla="*/ 548101 h 649287"/>
              <a:gd name="connsiteX18" fmla="*/ 408777 w 649288"/>
              <a:gd name="connsiteY18" fmla="*/ 556207 h 649287"/>
              <a:gd name="connsiteX19" fmla="*/ 367585 w 649288"/>
              <a:gd name="connsiteY19" fmla="*/ 566783 h 649287"/>
              <a:gd name="connsiteX20" fmla="*/ 333376 w 649288"/>
              <a:gd name="connsiteY20" fmla="*/ 649287 h 649287"/>
              <a:gd name="connsiteX21" fmla="*/ 255588 w 649288"/>
              <a:gd name="connsiteY21" fmla="*/ 641350 h 649287"/>
              <a:gd name="connsiteX22" fmla="*/ 237123 w 649288"/>
              <a:gd name="connsiteY22" fmla="*/ 553129 h 649287"/>
              <a:gd name="connsiteX23" fmla="*/ 205664 w 649288"/>
              <a:gd name="connsiteY23" fmla="*/ 540895 h 649287"/>
              <a:gd name="connsiteX24" fmla="*/ 184716 w 649288"/>
              <a:gd name="connsiteY24" fmla="*/ 525926 h 649287"/>
              <a:gd name="connsiteX25" fmla="*/ 101601 w 649288"/>
              <a:gd name="connsiteY25" fmla="*/ 560388 h 649287"/>
              <a:gd name="connsiteX26" fmla="*/ 52388 w 649288"/>
              <a:gd name="connsiteY26" fmla="*/ 500063 h 649287"/>
              <a:gd name="connsiteX27" fmla="*/ 100490 w 649288"/>
              <a:gd name="connsiteY27" fmla="*/ 425907 h 649287"/>
              <a:gd name="connsiteX28" fmla="*/ 91334 w 649288"/>
              <a:gd name="connsiteY28" fmla="*/ 407740 h 649287"/>
              <a:gd name="connsiteX29" fmla="*/ 80918 w 649288"/>
              <a:gd name="connsiteY29" fmla="*/ 366926 h 649287"/>
              <a:gd name="connsiteX30" fmla="*/ 0 w 649288"/>
              <a:gd name="connsiteY30" fmla="*/ 333375 h 649287"/>
              <a:gd name="connsiteX31" fmla="*/ 7937 w 649288"/>
              <a:gd name="connsiteY31" fmla="*/ 255588 h 649287"/>
              <a:gd name="connsiteX32" fmla="*/ 94980 w 649288"/>
              <a:gd name="connsiteY32" fmla="*/ 236357 h 649287"/>
              <a:gd name="connsiteX33" fmla="*/ 108451 w 649288"/>
              <a:gd name="connsiteY33" fmla="*/ 202540 h 649287"/>
              <a:gd name="connsiteX34" fmla="*/ 123332 w 649288"/>
              <a:gd name="connsiteY34" fmla="*/ 182620 h 649287"/>
              <a:gd name="connsiteX35" fmla="*/ 90488 w 649288"/>
              <a:gd name="connsiteY35" fmla="*/ 100013 h 649287"/>
              <a:gd name="connsiteX36" fmla="*/ 149226 w 649288"/>
              <a:gd name="connsiteY36" fmla="*/ 50800 h 649287"/>
              <a:gd name="connsiteX37" fmla="*/ 225205 w 649288"/>
              <a:gd name="connsiteY37" fmla="*/ 99427 h 649287"/>
              <a:gd name="connsiteX38" fmla="*/ 251847 w 649288"/>
              <a:gd name="connsiteY38" fmla="*/ 87446 h 649287"/>
              <a:gd name="connsiteX39" fmla="*/ 281793 w 649288"/>
              <a:gd name="connsiteY39" fmla="*/ 83658 h 6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49288" h="649287">
                <a:moveTo>
                  <a:pt x="317501" y="0"/>
                </a:moveTo>
                <a:lnTo>
                  <a:pt x="393701" y="7937"/>
                </a:lnTo>
                <a:lnTo>
                  <a:pt x="412730" y="94070"/>
                </a:lnTo>
                <a:lnTo>
                  <a:pt x="432413" y="101205"/>
                </a:lnTo>
                <a:lnTo>
                  <a:pt x="464868" y="120995"/>
                </a:lnTo>
                <a:lnTo>
                  <a:pt x="546101" y="87313"/>
                </a:lnTo>
                <a:lnTo>
                  <a:pt x="595313" y="147638"/>
                </a:lnTo>
                <a:lnTo>
                  <a:pt x="548746" y="220957"/>
                </a:lnTo>
                <a:lnTo>
                  <a:pt x="557723" y="239746"/>
                </a:lnTo>
                <a:lnTo>
                  <a:pt x="565985" y="279785"/>
                </a:lnTo>
                <a:lnTo>
                  <a:pt x="649288" y="314325"/>
                </a:lnTo>
                <a:lnTo>
                  <a:pt x="642938" y="390525"/>
                </a:lnTo>
                <a:lnTo>
                  <a:pt x="554781" y="409778"/>
                </a:lnTo>
                <a:lnTo>
                  <a:pt x="542320" y="441665"/>
                </a:lnTo>
                <a:lnTo>
                  <a:pt x="525918" y="464554"/>
                </a:lnTo>
                <a:lnTo>
                  <a:pt x="560388" y="547688"/>
                </a:lnTo>
                <a:lnTo>
                  <a:pt x="500063" y="596900"/>
                </a:lnTo>
                <a:lnTo>
                  <a:pt x="424832" y="548101"/>
                </a:lnTo>
                <a:lnTo>
                  <a:pt x="408777" y="556207"/>
                </a:lnTo>
                <a:lnTo>
                  <a:pt x="367585" y="566783"/>
                </a:lnTo>
                <a:lnTo>
                  <a:pt x="333376" y="649287"/>
                </a:lnTo>
                <a:lnTo>
                  <a:pt x="255588" y="641350"/>
                </a:lnTo>
                <a:lnTo>
                  <a:pt x="237123" y="553129"/>
                </a:lnTo>
                <a:lnTo>
                  <a:pt x="205664" y="540895"/>
                </a:lnTo>
                <a:lnTo>
                  <a:pt x="184716" y="525926"/>
                </a:lnTo>
                <a:lnTo>
                  <a:pt x="101601" y="560388"/>
                </a:lnTo>
                <a:lnTo>
                  <a:pt x="52388" y="500063"/>
                </a:lnTo>
                <a:lnTo>
                  <a:pt x="100490" y="425907"/>
                </a:lnTo>
                <a:lnTo>
                  <a:pt x="91334" y="407740"/>
                </a:lnTo>
                <a:lnTo>
                  <a:pt x="80918" y="366926"/>
                </a:lnTo>
                <a:lnTo>
                  <a:pt x="0" y="333375"/>
                </a:lnTo>
                <a:lnTo>
                  <a:pt x="7937" y="255588"/>
                </a:lnTo>
                <a:lnTo>
                  <a:pt x="94980" y="236357"/>
                </a:lnTo>
                <a:lnTo>
                  <a:pt x="108451" y="202540"/>
                </a:lnTo>
                <a:lnTo>
                  <a:pt x="123332" y="182620"/>
                </a:lnTo>
                <a:lnTo>
                  <a:pt x="90488" y="100013"/>
                </a:lnTo>
                <a:lnTo>
                  <a:pt x="149226" y="50800"/>
                </a:lnTo>
                <a:lnTo>
                  <a:pt x="225205" y="99427"/>
                </a:lnTo>
                <a:lnTo>
                  <a:pt x="251847" y="87446"/>
                </a:lnTo>
                <a:lnTo>
                  <a:pt x="281793" y="83658"/>
                </a:lnTo>
                <a:close/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126"/>
          <p:cNvSpPr/>
          <p:nvPr/>
        </p:nvSpPr>
        <p:spPr bwMode="auto">
          <a:xfrm>
            <a:off x="5314950" y="4568824"/>
            <a:ext cx="998538" cy="996950"/>
          </a:xfrm>
          <a:custGeom>
            <a:avLst/>
            <a:gdLst>
              <a:gd name="connsiteX0" fmla="*/ 414337 w 998538"/>
              <a:gd name="connsiteY0" fmla="*/ 0 h 996950"/>
              <a:gd name="connsiteX1" fmla="*/ 479337 w 998538"/>
              <a:gd name="connsiteY1" fmla="*/ 109032 h 996950"/>
              <a:gd name="connsiteX2" fmla="*/ 546972 w 998538"/>
              <a:gd name="connsiteY2" fmla="*/ 110548 h 996950"/>
              <a:gd name="connsiteX3" fmla="*/ 620653 w 998538"/>
              <a:gd name="connsiteY3" fmla="*/ 127113 h 996950"/>
              <a:gd name="connsiteX4" fmla="*/ 711201 w 998538"/>
              <a:gd name="connsiteY4" fmla="*/ 39688 h 996950"/>
              <a:gd name="connsiteX5" fmla="*/ 792163 w 998538"/>
              <a:gd name="connsiteY5" fmla="*/ 87313 h 996950"/>
              <a:gd name="connsiteX6" fmla="*/ 760994 w 998538"/>
              <a:gd name="connsiteY6" fmla="*/ 208872 h 996950"/>
              <a:gd name="connsiteX7" fmla="*/ 805799 w 998538"/>
              <a:gd name="connsiteY7" fmla="*/ 254804 h 996950"/>
              <a:gd name="connsiteX8" fmla="*/ 838031 w 998538"/>
              <a:gd name="connsiteY8" fmla="*/ 301428 h 996950"/>
              <a:gd name="connsiteX9" fmla="*/ 847795 w 998538"/>
              <a:gd name="connsiteY9" fmla="*/ 321218 h 996950"/>
              <a:gd name="connsiteX10" fmla="*/ 973138 w 998538"/>
              <a:gd name="connsiteY10" fmla="*/ 322263 h 996950"/>
              <a:gd name="connsiteX11" fmla="*/ 998538 w 998538"/>
              <a:gd name="connsiteY11" fmla="*/ 414338 h 996950"/>
              <a:gd name="connsiteX12" fmla="*/ 890497 w 998538"/>
              <a:gd name="connsiteY12" fmla="*/ 478747 h 996950"/>
              <a:gd name="connsiteX13" fmla="*/ 890774 w 998538"/>
              <a:gd name="connsiteY13" fmla="*/ 527148 h 996950"/>
              <a:gd name="connsiteX14" fmla="*/ 882299 w 998538"/>
              <a:gd name="connsiteY14" fmla="*/ 584940 h 996950"/>
              <a:gd name="connsiteX15" fmla="*/ 871815 w 998538"/>
              <a:gd name="connsiteY15" fmla="*/ 619468 h 996950"/>
              <a:gd name="connsiteX16" fmla="*/ 958851 w 998538"/>
              <a:gd name="connsiteY16" fmla="*/ 709612 h 996950"/>
              <a:gd name="connsiteX17" fmla="*/ 911226 w 998538"/>
              <a:gd name="connsiteY17" fmla="*/ 792162 h 996950"/>
              <a:gd name="connsiteX18" fmla="*/ 787774 w 998538"/>
              <a:gd name="connsiteY18" fmla="*/ 760508 h 996950"/>
              <a:gd name="connsiteX19" fmla="*/ 772513 w 998538"/>
              <a:gd name="connsiteY19" fmla="*/ 780248 h 996950"/>
              <a:gd name="connsiteX20" fmla="*/ 680686 w 998538"/>
              <a:gd name="connsiteY20" fmla="*/ 846352 h 996950"/>
              <a:gd name="connsiteX21" fmla="*/ 677312 w 998538"/>
              <a:gd name="connsiteY21" fmla="*/ 847695 h 996950"/>
              <a:gd name="connsiteX22" fmla="*/ 676276 w 998538"/>
              <a:gd name="connsiteY22" fmla="*/ 973138 h 996950"/>
              <a:gd name="connsiteX23" fmla="*/ 584201 w 998538"/>
              <a:gd name="connsiteY23" fmla="*/ 996950 h 996950"/>
              <a:gd name="connsiteX24" fmla="*/ 519821 w 998538"/>
              <a:gd name="connsiteY24" fmla="*/ 888959 h 996950"/>
              <a:gd name="connsiteX25" fmla="*/ 470892 w 998538"/>
              <a:gd name="connsiteY25" fmla="*/ 889254 h 996950"/>
              <a:gd name="connsiteX26" fmla="*/ 379143 w 998538"/>
              <a:gd name="connsiteY26" fmla="*/ 870730 h 996950"/>
              <a:gd name="connsiteX27" fmla="*/ 288925 w 998538"/>
              <a:gd name="connsiteY27" fmla="*/ 958850 h 996950"/>
              <a:gd name="connsiteX28" fmla="*/ 206375 w 998538"/>
              <a:gd name="connsiteY28" fmla="*/ 911225 h 996950"/>
              <a:gd name="connsiteX29" fmla="*/ 237029 w 998538"/>
              <a:gd name="connsiteY29" fmla="*/ 786493 h 996950"/>
              <a:gd name="connsiteX30" fmla="*/ 207771 w 998538"/>
              <a:gd name="connsiteY30" fmla="*/ 761387 h 996950"/>
              <a:gd name="connsiteX31" fmla="*/ 151139 w 998538"/>
              <a:gd name="connsiteY31" fmla="*/ 680106 h 996950"/>
              <a:gd name="connsiteX32" fmla="*/ 149800 w 998538"/>
              <a:gd name="connsiteY32" fmla="*/ 676770 h 996950"/>
              <a:gd name="connsiteX33" fmla="*/ 23812 w 998538"/>
              <a:gd name="connsiteY33" fmla="*/ 674687 h 996950"/>
              <a:gd name="connsiteX34" fmla="*/ 0 w 998538"/>
              <a:gd name="connsiteY34" fmla="*/ 582612 h 996950"/>
              <a:gd name="connsiteX35" fmla="*/ 108043 w 998538"/>
              <a:gd name="connsiteY35" fmla="*/ 519241 h 996950"/>
              <a:gd name="connsiteX36" fmla="*/ 107765 w 998538"/>
              <a:gd name="connsiteY36" fmla="*/ 470735 h 996950"/>
              <a:gd name="connsiteX37" fmla="*/ 126816 w 998538"/>
              <a:gd name="connsiteY37" fmla="*/ 377577 h 996950"/>
              <a:gd name="connsiteX38" fmla="*/ 39688 w 998538"/>
              <a:gd name="connsiteY38" fmla="*/ 287338 h 996950"/>
              <a:gd name="connsiteX39" fmla="*/ 87313 w 998538"/>
              <a:gd name="connsiteY39" fmla="*/ 206375 h 996950"/>
              <a:gd name="connsiteX40" fmla="*/ 210783 w 998538"/>
              <a:gd name="connsiteY40" fmla="*/ 238034 h 996950"/>
              <a:gd name="connsiteX41" fmla="*/ 236348 w 998538"/>
              <a:gd name="connsiteY41" fmla="*/ 208415 h 996950"/>
              <a:gd name="connsiteX42" fmla="*/ 317853 w 998538"/>
              <a:gd name="connsiteY42" fmla="*/ 151801 h 996950"/>
              <a:gd name="connsiteX43" fmla="*/ 321216 w 998538"/>
              <a:gd name="connsiteY43" fmla="*/ 150452 h 996950"/>
              <a:gd name="connsiteX44" fmla="*/ 322262 w 998538"/>
              <a:gd name="connsiteY44" fmla="*/ 23812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8538" h="996950">
                <a:moveTo>
                  <a:pt x="414337" y="0"/>
                </a:moveTo>
                <a:lnTo>
                  <a:pt x="479337" y="109032"/>
                </a:lnTo>
                <a:lnTo>
                  <a:pt x="546972" y="110548"/>
                </a:lnTo>
                <a:lnTo>
                  <a:pt x="620653" y="127113"/>
                </a:lnTo>
                <a:lnTo>
                  <a:pt x="711201" y="39688"/>
                </a:lnTo>
                <a:lnTo>
                  <a:pt x="792163" y="87313"/>
                </a:lnTo>
                <a:lnTo>
                  <a:pt x="760994" y="208872"/>
                </a:lnTo>
                <a:lnTo>
                  <a:pt x="805799" y="254804"/>
                </a:lnTo>
                <a:cubicBezTo>
                  <a:pt x="817614" y="269493"/>
                  <a:pt x="828398" y="285067"/>
                  <a:pt x="838031" y="301428"/>
                </a:cubicBezTo>
                <a:lnTo>
                  <a:pt x="847795" y="321218"/>
                </a:lnTo>
                <a:lnTo>
                  <a:pt x="973138" y="322263"/>
                </a:lnTo>
                <a:lnTo>
                  <a:pt x="998538" y="414338"/>
                </a:lnTo>
                <a:lnTo>
                  <a:pt x="890497" y="478747"/>
                </a:lnTo>
                <a:lnTo>
                  <a:pt x="890774" y="527148"/>
                </a:lnTo>
                <a:cubicBezTo>
                  <a:pt x="889384" y="546811"/>
                  <a:pt x="886525" y="566115"/>
                  <a:pt x="882299" y="584940"/>
                </a:cubicBezTo>
                <a:lnTo>
                  <a:pt x="871815" y="619468"/>
                </a:lnTo>
                <a:lnTo>
                  <a:pt x="958851" y="709612"/>
                </a:lnTo>
                <a:lnTo>
                  <a:pt x="911226" y="792162"/>
                </a:lnTo>
                <a:lnTo>
                  <a:pt x="787774" y="760508"/>
                </a:lnTo>
                <a:lnTo>
                  <a:pt x="772513" y="780248"/>
                </a:lnTo>
                <a:cubicBezTo>
                  <a:pt x="745462" y="806425"/>
                  <a:pt x="714580" y="828779"/>
                  <a:pt x="680686" y="846352"/>
                </a:cubicBezTo>
                <a:lnTo>
                  <a:pt x="677312" y="847695"/>
                </a:lnTo>
                <a:lnTo>
                  <a:pt x="676276" y="973138"/>
                </a:lnTo>
                <a:lnTo>
                  <a:pt x="584201" y="996950"/>
                </a:lnTo>
                <a:lnTo>
                  <a:pt x="519821" y="888959"/>
                </a:lnTo>
                <a:lnTo>
                  <a:pt x="470892" y="889254"/>
                </a:lnTo>
                <a:lnTo>
                  <a:pt x="379143" y="870730"/>
                </a:lnTo>
                <a:lnTo>
                  <a:pt x="288925" y="958850"/>
                </a:lnTo>
                <a:lnTo>
                  <a:pt x="206375" y="911225"/>
                </a:lnTo>
                <a:lnTo>
                  <a:pt x="237029" y="786493"/>
                </a:lnTo>
                <a:lnTo>
                  <a:pt x="207771" y="761387"/>
                </a:lnTo>
                <a:cubicBezTo>
                  <a:pt x="185674" y="736979"/>
                  <a:pt x="166586" y="709707"/>
                  <a:pt x="151139" y="680106"/>
                </a:cubicBezTo>
                <a:lnTo>
                  <a:pt x="149800" y="676770"/>
                </a:lnTo>
                <a:lnTo>
                  <a:pt x="23812" y="674687"/>
                </a:lnTo>
                <a:lnTo>
                  <a:pt x="0" y="582612"/>
                </a:lnTo>
                <a:lnTo>
                  <a:pt x="108043" y="519241"/>
                </a:lnTo>
                <a:lnTo>
                  <a:pt x="107765" y="470735"/>
                </a:lnTo>
                <a:lnTo>
                  <a:pt x="126816" y="377577"/>
                </a:lnTo>
                <a:lnTo>
                  <a:pt x="39688" y="287338"/>
                </a:lnTo>
                <a:lnTo>
                  <a:pt x="87313" y="206375"/>
                </a:lnTo>
                <a:lnTo>
                  <a:pt x="210783" y="238034"/>
                </a:lnTo>
                <a:lnTo>
                  <a:pt x="236348" y="208415"/>
                </a:lnTo>
                <a:cubicBezTo>
                  <a:pt x="260844" y="186335"/>
                  <a:pt x="288196" y="167250"/>
                  <a:pt x="317853" y="151801"/>
                </a:cubicBezTo>
                <a:lnTo>
                  <a:pt x="321216" y="150452"/>
                </a:lnTo>
                <a:lnTo>
                  <a:pt x="322262" y="23812"/>
                </a:lnTo>
                <a:close/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23"/>
          <p:cNvSpPr/>
          <p:nvPr/>
        </p:nvSpPr>
        <p:spPr bwMode="auto">
          <a:xfrm>
            <a:off x="4243388" y="2282824"/>
            <a:ext cx="1619250" cy="1617662"/>
          </a:xfrm>
          <a:custGeom>
            <a:avLst/>
            <a:gdLst>
              <a:gd name="connsiteX0" fmla="*/ 847725 w 1619250"/>
              <a:gd name="connsiteY0" fmla="*/ 0 h 1617662"/>
              <a:gd name="connsiteX1" fmla="*/ 949326 w 1619250"/>
              <a:gd name="connsiteY1" fmla="*/ 11113 h 1617662"/>
              <a:gd name="connsiteX2" fmla="*/ 970985 w 1619250"/>
              <a:gd name="connsiteY2" fmla="*/ 154479 h 1617662"/>
              <a:gd name="connsiteX3" fmla="*/ 1020676 w 1619250"/>
              <a:gd name="connsiteY3" fmla="*/ 165666 h 1617662"/>
              <a:gd name="connsiteX4" fmla="*/ 1059385 w 1619250"/>
              <a:gd name="connsiteY4" fmla="*/ 182405 h 1617662"/>
              <a:gd name="connsiteX5" fmla="*/ 1158875 w 1619250"/>
              <a:gd name="connsiteY5" fmla="*/ 77787 h 1617662"/>
              <a:gd name="connsiteX6" fmla="*/ 1249362 w 1619250"/>
              <a:gd name="connsiteY6" fmla="*/ 128587 h 1617662"/>
              <a:gd name="connsiteX7" fmla="*/ 1212628 w 1619250"/>
              <a:gd name="connsiteY7" fmla="*/ 267361 h 1617662"/>
              <a:gd name="connsiteX8" fmla="*/ 1233852 w 1619250"/>
              <a:gd name="connsiteY8" fmla="*/ 281489 h 1617662"/>
              <a:gd name="connsiteX9" fmla="*/ 1276002 w 1619250"/>
              <a:gd name="connsiteY9" fmla="*/ 322146 h 1617662"/>
              <a:gd name="connsiteX10" fmla="*/ 1409700 w 1619250"/>
              <a:gd name="connsiteY10" fmla="*/ 263525 h 1617662"/>
              <a:gd name="connsiteX11" fmla="*/ 1473200 w 1619250"/>
              <a:gd name="connsiteY11" fmla="*/ 344488 h 1617662"/>
              <a:gd name="connsiteX12" fmla="*/ 1387587 w 1619250"/>
              <a:gd name="connsiteY12" fmla="*/ 458303 h 1617662"/>
              <a:gd name="connsiteX13" fmla="*/ 1394228 w 1619250"/>
              <a:gd name="connsiteY13" fmla="*/ 467599 h 1617662"/>
              <a:gd name="connsiteX14" fmla="*/ 1431944 w 1619250"/>
              <a:gd name="connsiteY14" fmla="*/ 542726 h 1617662"/>
              <a:gd name="connsiteX15" fmla="*/ 1574800 w 1619250"/>
              <a:gd name="connsiteY15" fmla="*/ 539750 h 1617662"/>
              <a:gd name="connsiteX16" fmla="*/ 1603375 w 1619250"/>
              <a:gd name="connsiteY16" fmla="*/ 638175 h 1617662"/>
              <a:gd name="connsiteX17" fmla="*/ 1477160 w 1619250"/>
              <a:gd name="connsiteY17" fmla="*/ 710875 h 1617662"/>
              <a:gd name="connsiteX18" fmla="*/ 1483169 w 1619250"/>
              <a:gd name="connsiteY18" fmla="*/ 742768 h 1617662"/>
              <a:gd name="connsiteX19" fmla="*/ 1485310 w 1619250"/>
              <a:gd name="connsiteY19" fmla="*/ 795975 h 1617662"/>
              <a:gd name="connsiteX20" fmla="*/ 1619250 w 1619250"/>
              <a:gd name="connsiteY20" fmla="*/ 847724 h 1617662"/>
              <a:gd name="connsiteX21" fmla="*/ 1606550 w 1619250"/>
              <a:gd name="connsiteY21" fmla="*/ 949324 h 1617662"/>
              <a:gd name="connsiteX22" fmla="*/ 1466784 w 1619250"/>
              <a:gd name="connsiteY22" fmla="*/ 969434 h 1617662"/>
              <a:gd name="connsiteX23" fmla="*/ 1466709 w 1619250"/>
              <a:gd name="connsiteY23" fmla="*/ 969830 h 1617662"/>
              <a:gd name="connsiteX24" fmla="*/ 1444759 w 1619250"/>
              <a:gd name="connsiteY24" fmla="*/ 1041504 h 1617662"/>
              <a:gd name="connsiteX25" fmla="*/ 1436556 w 1619250"/>
              <a:gd name="connsiteY25" fmla="*/ 1059607 h 1617662"/>
              <a:gd name="connsiteX26" fmla="*/ 1539875 w 1619250"/>
              <a:gd name="connsiteY26" fmla="*/ 1158875 h 1617662"/>
              <a:gd name="connsiteX27" fmla="*/ 1490663 w 1619250"/>
              <a:gd name="connsiteY27" fmla="*/ 1247775 h 1617662"/>
              <a:gd name="connsiteX28" fmla="*/ 1352092 w 1619250"/>
              <a:gd name="connsiteY28" fmla="*/ 1212374 h 1617662"/>
              <a:gd name="connsiteX29" fmla="*/ 1349843 w 1619250"/>
              <a:gd name="connsiteY29" fmla="*/ 1215872 h 1617662"/>
              <a:gd name="connsiteX30" fmla="*/ 1294635 w 1619250"/>
              <a:gd name="connsiteY30" fmla="*/ 1274490 h 1617662"/>
              <a:gd name="connsiteX31" fmla="*/ 1354138 w 1619250"/>
              <a:gd name="connsiteY31" fmla="*/ 1408112 h 1617662"/>
              <a:gd name="connsiteX32" fmla="*/ 1273176 w 1619250"/>
              <a:gd name="connsiteY32" fmla="*/ 1473199 h 1617662"/>
              <a:gd name="connsiteX33" fmla="*/ 1157217 w 1619250"/>
              <a:gd name="connsiteY33" fmla="*/ 1385195 h 1617662"/>
              <a:gd name="connsiteX34" fmla="*/ 1120350 w 1619250"/>
              <a:gd name="connsiteY34" fmla="*/ 1409895 h 1617662"/>
              <a:gd name="connsiteX35" fmla="*/ 1075411 w 1619250"/>
              <a:gd name="connsiteY35" fmla="*/ 1427570 h 1617662"/>
              <a:gd name="connsiteX36" fmla="*/ 1079500 w 1619250"/>
              <a:gd name="connsiteY36" fmla="*/ 1574800 h 1617662"/>
              <a:gd name="connsiteX37" fmla="*/ 979488 w 1619250"/>
              <a:gd name="connsiteY37" fmla="*/ 1603375 h 1617662"/>
              <a:gd name="connsiteX38" fmla="*/ 906418 w 1619250"/>
              <a:gd name="connsiteY38" fmla="*/ 1476518 h 1617662"/>
              <a:gd name="connsiteX39" fmla="*/ 874521 w 1619250"/>
              <a:gd name="connsiteY39" fmla="*/ 1482591 h 1617662"/>
              <a:gd name="connsiteX40" fmla="*/ 821659 w 1619250"/>
              <a:gd name="connsiteY40" fmla="*/ 1484809 h 1617662"/>
              <a:gd name="connsiteX41" fmla="*/ 769938 w 1619250"/>
              <a:gd name="connsiteY41" fmla="*/ 1617662 h 1617662"/>
              <a:gd name="connsiteX42" fmla="*/ 668337 w 1619250"/>
              <a:gd name="connsiteY42" fmla="*/ 1606550 h 1617662"/>
              <a:gd name="connsiteX43" fmla="*/ 648200 w 1619250"/>
              <a:gd name="connsiteY43" fmla="*/ 1466596 h 1617662"/>
              <a:gd name="connsiteX44" fmla="*/ 647485 w 1619250"/>
              <a:gd name="connsiteY44" fmla="*/ 1466463 h 1617662"/>
              <a:gd name="connsiteX45" fmla="*/ 575832 w 1619250"/>
              <a:gd name="connsiteY45" fmla="*/ 1444578 h 1617662"/>
              <a:gd name="connsiteX46" fmla="*/ 558072 w 1619250"/>
              <a:gd name="connsiteY46" fmla="*/ 1436539 h 1617662"/>
              <a:gd name="connsiteX47" fmla="*/ 458787 w 1619250"/>
              <a:gd name="connsiteY47" fmla="*/ 1539875 h 1617662"/>
              <a:gd name="connsiteX48" fmla="*/ 368300 w 1619250"/>
              <a:gd name="connsiteY48" fmla="*/ 1489075 h 1617662"/>
              <a:gd name="connsiteX49" fmla="*/ 404648 w 1619250"/>
              <a:gd name="connsiteY49" fmla="*/ 1351758 h 1617662"/>
              <a:gd name="connsiteX50" fmla="*/ 401488 w 1619250"/>
              <a:gd name="connsiteY50" fmla="*/ 1349726 h 1617662"/>
              <a:gd name="connsiteX51" fmla="*/ 342640 w 1619250"/>
              <a:gd name="connsiteY51" fmla="*/ 1294298 h 1617662"/>
              <a:gd name="connsiteX52" fmla="*/ 209550 w 1619250"/>
              <a:gd name="connsiteY52" fmla="*/ 1354137 h 1617662"/>
              <a:gd name="connsiteX53" fmla="*/ 146050 w 1619250"/>
              <a:gd name="connsiteY53" fmla="*/ 1273175 h 1617662"/>
              <a:gd name="connsiteX54" fmla="*/ 232208 w 1619250"/>
              <a:gd name="connsiteY54" fmla="*/ 1157271 h 1617662"/>
              <a:gd name="connsiteX55" fmla="*/ 207227 w 1619250"/>
              <a:gd name="connsiteY55" fmla="*/ 1120016 h 1617662"/>
              <a:gd name="connsiteX56" fmla="*/ 189389 w 1619250"/>
              <a:gd name="connsiteY56" fmla="*/ 1074838 h 1617662"/>
              <a:gd name="connsiteX57" fmla="*/ 42862 w 1619250"/>
              <a:gd name="connsiteY57" fmla="*/ 1077912 h 1617662"/>
              <a:gd name="connsiteX58" fmla="*/ 14287 w 1619250"/>
              <a:gd name="connsiteY58" fmla="*/ 979487 h 1617662"/>
              <a:gd name="connsiteX59" fmla="*/ 140548 w 1619250"/>
              <a:gd name="connsiteY59" fmla="*/ 906174 h 1617662"/>
              <a:gd name="connsiteX60" fmla="*/ 134493 w 1619250"/>
              <a:gd name="connsiteY60" fmla="*/ 874043 h 1617662"/>
              <a:gd name="connsiteX61" fmla="*/ 132361 w 1619250"/>
              <a:gd name="connsiteY61" fmla="*/ 821076 h 1617662"/>
              <a:gd name="connsiteX62" fmla="*/ 0 w 1619250"/>
              <a:gd name="connsiteY62" fmla="*/ 769937 h 1617662"/>
              <a:gd name="connsiteX63" fmla="*/ 11112 w 1619250"/>
              <a:gd name="connsiteY63" fmla="*/ 668337 h 1617662"/>
              <a:gd name="connsiteX64" fmla="*/ 150722 w 1619250"/>
              <a:gd name="connsiteY64" fmla="*/ 648393 h 1617662"/>
              <a:gd name="connsiteX65" fmla="*/ 150953 w 1619250"/>
              <a:gd name="connsiteY65" fmla="*/ 647170 h 1617662"/>
              <a:gd name="connsiteX66" fmla="*/ 172903 w 1619250"/>
              <a:gd name="connsiteY66" fmla="*/ 575583 h 1617662"/>
              <a:gd name="connsiteX67" fmla="*/ 180932 w 1619250"/>
              <a:gd name="connsiteY67" fmla="*/ 557888 h 1617662"/>
              <a:gd name="connsiteX68" fmla="*/ 77787 w 1619250"/>
              <a:gd name="connsiteY68" fmla="*/ 458787 h 1617662"/>
              <a:gd name="connsiteX69" fmla="*/ 128587 w 1619250"/>
              <a:gd name="connsiteY69" fmla="*/ 368300 h 1617662"/>
              <a:gd name="connsiteX70" fmla="*/ 265788 w 1619250"/>
              <a:gd name="connsiteY70" fmla="*/ 404618 h 1617662"/>
              <a:gd name="connsiteX71" fmla="*/ 267819 w 1619250"/>
              <a:gd name="connsiteY71" fmla="*/ 401465 h 1617662"/>
              <a:gd name="connsiteX72" fmla="*/ 323724 w 1619250"/>
              <a:gd name="connsiteY72" fmla="*/ 342199 h 1617662"/>
              <a:gd name="connsiteX73" fmla="*/ 265112 w 1619250"/>
              <a:gd name="connsiteY73" fmla="*/ 209550 h 1617662"/>
              <a:gd name="connsiteX74" fmla="*/ 344487 w 1619250"/>
              <a:gd name="connsiteY74" fmla="*/ 146050 h 1617662"/>
              <a:gd name="connsiteX75" fmla="*/ 460547 w 1619250"/>
              <a:gd name="connsiteY75" fmla="*/ 232325 h 1617662"/>
              <a:gd name="connsiteX76" fmla="*/ 497312 w 1619250"/>
              <a:gd name="connsiteY76" fmla="*/ 207728 h 1617662"/>
              <a:gd name="connsiteX77" fmla="*/ 542279 w 1619250"/>
              <a:gd name="connsiteY77" fmla="*/ 190056 h 1617662"/>
              <a:gd name="connsiteX78" fmla="*/ 538162 w 1619250"/>
              <a:gd name="connsiteY78" fmla="*/ 42862 h 1617662"/>
              <a:gd name="connsiteX79" fmla="*/ 638174 w 1619250"/>
              <a:gd name="connsiteY79" fmla="*/ 14287 h 1617662"/>
              <a:gd name="connsiteX80" fmla="*/ 711825 w 1619250"/>
              <a:gd name="connsiteY80" fmla="*/ 142152 h 1617662"/>
              <a:gd name="connsiteX81" fmla="*/ 759983 w 1619250"/>
              <a:gd name="connsiteY81" fmla="*/ 133603 h 1617662"/>
              <a:gd name="connsiteX82" fmla="*/ 796385 w 1619250"/>
              <a:gd name="connsiteY82" fmla="*/ 134513 h 161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619250" h="1617662">
                <a:moveTo>
                  <a:pt x="847725" y="0"/>
                </a:moveTo>
                <a:lnTo>
                  <a:pt x="949326" y="11113"/>
                </a:lnTo>
                <a:lnTo>
                  <a:pt x="970985" y="154479"/>
                </a:lnTo>
                <a:lnTo>
                  <a:pt x="1020676" y="165666"/>
                </a:lnTo>
                <a:lnTo>
                  <a:pt x="1059385" y="182405"/>
                </a:lnTo>
                <a:lnTo>
                  <a:pt x="1158875" y="77787"/>
                </a:lnTo>
                <a:lnTo>
                  <a:pt x="1249362" y="128587"/>
                </a:lnTo>
                <a:lnTo>
                  <a:pt x="1212628" y="267361"/>
                </a:lnTo>
                <a:lnTo>
                  <a:pt x="1233852" y="281489"/>
                </a:lnTo>
                <a:lnTo>
                  <a:pt x="1276002" y="322146"/>
                </a:lnTo>
                <a:lnTo>
                  <a:pt x="1409700" y="263525"/>
                </a:lnTo>
                <a:lnTo>
                  <a:pt x="1473200" y="344488"/>
                </a:lnTo>
                <a:lnTo>
                  <a:pt x="1387587" y="458303"/>
                </a:lnTo>
                <a:lnTo>
                  <a:pt x="1394228" y="467599"/>
                </a:lnTo>
                <a:lnTo>
                  <a:pt x="1431944" y="542726"/>
                </a:lnTo>
                <a:lnTo>
                  <a:pt x="1574800" y="539750"/>
                </a:lnTo>
                <a:lnTo>
                  <a:pt x="1603375" y="638175"/>
                </a:lnTo>
                <a:lnTo>
                  <a:pt x="1477160" y="710875"/>
                </a:lnTo>
                <a:lnTo>
                  <a:pt x="1483169" y="742768"/>
                </a:lnTo>
                <a:lnTo>
                  <a:pt x="1485310" y="795975"/>
                </a:lnTo>
                <a:lnTo>
                  <a:pt x="1619250" y="847724"/>
                </a:lnTo>
                <a:lnTo>
                  <a:pt x="1606550" y="949324"/>
                </a:lnTo>
                <a:lnTo>
                  <a:pt x="1466784" y="969434"/>
                </a:lnTo>
                <a:lnTo>
                  <a:pt x="1466709" y="969830"/>
                </a:lnTo>
                <a:cubicBezTo>
                  <a:pt x="1460705" y="994163"/>
                  <a:pt x="1453369" y="1018089"/>
                  <a:pt x="1444759" y="1041504"/>
                </a:cubicBezTo>
                <a:lnTo>
                  <a:pt x="1436556" y="1059607"/>
                </a:lnTo>
                <a:lnTo>
                  <a:pt x="1539875" y="1158875"/>
                </a:lnTo>
                <a:lnTo>
                  <a:pt x="1490663" y="1247775"/>
                </a:lnTo>
                <a:lnTo>
                  <a:pt x="1352092" y="1212374"/>
                </a:lnTo>
                <a:lnTo>
                  <a:pt x="1349843" y="1215872"/>
                </a:lnTo>
                <a:lnTo>
                  <a:pt x="1294635" y="1274490"/>
                </a:lnTo>
                <a:lnTo>
                  <a:pt x="1354138" y="1408112"/>
                </a:lnTo>
                <a:lnTo>
                  <a:pt x="1273176" y="1473199"/>
                </a:lnTo>
                <a:lnTo>
                  <a:pt x="1157217" y="1385195"/>
                </a:lnTo>
                <a:lnTo>
                  <a:pt x="1120350" y="1409895"/>
                </a:lnTo>
                <a:lnTo>
                  <a:pt x="1075411" y="1427570"/>
                </a:lnTo>
                <a:lnTo>
                  <a:pt x="1079500" y="1574800"/>
                </a:lnTo>
                <a:lnTo>
                  <a:pt x="979488" y="1603375"/>
                </a:lnTo>
                <a:lnTo>
                  <a:pt x="906418" y="1476518"/>
                </a:lnTo>
                <a:lnTo>
                  <a:pt x="874521" y="1482591"/>
                </a:lnTo>
                <a:lnTo>
                  <a:pt x="821659" y="1484809"/>
                </a:lnTo>
                <a:lnTo>
                  <a:pt x="769938" y="1617662"/>
                </a:lnTo>
                <a:lnTo>
                  <a:pt x="668337" y="1606550"/>
                </a:lnTo>
                <a:lnTo>
                  <a:pt x="648200" y="1466596"/>
                </a:lnTo>
                <a:lnTo>
                  <a:pt x="647485" y="1466463"/>
                </a:lnTo>
                <a:cubicBezTo>
                  <a:pt x="623160" y="1460484"/>
                  <a:pt x="599240" y="1453170"/>
                  <a:pt x="575832" y="1444578"/>
                </a:cubicBezTo>
                <a:lnTo>
                  <a:pt x="558072" y="1436539"/>
                </a:lnTo>
                <a:lnTo>
                  <a:pt x="458787" y="1539875"/>
                </a:lnTo>
                <a:lnTo>
                  <a:pt x="368300" y="1489075"/>
                </a:lnTo>
                <a:lnTo>
                  <a:pt x="404648" y="1351758"/>
                </a:lnTo>
                <a:lnTo>
                  <a:pt x="401488" y="1349726"/>
                </a:lnTo>
                <a:lnTo>
                  <a:pt x="342640" y="1294298"/>
                </a:lnTo>
                <a:lnTo>
                  <a:pt x="209550" y="1354137"/>
                </a:lnTo>
                <a:lnTo>
                  <a:pt x="146050" y="1273175"/>
                </a:lnTo>
                <a:lnTo>
                  <a:pt x="232208" y="1157271"/>
                </a:lnTo>
                <a:lnTo>
                  <a:pt x="207227" y="1120016"/>
                </a:lnTo>
                <a:lnTo>
                  <a:pt x="189389" y="1074838"/>
                </a:lnTo>
                <a:lnTo>
                  <a:pt x="42862" y="1077912"/>
                </a:lnTo>
                <a:lnTo>
                  <a:pt x="14287" y="979487"/>
                </a:lnTo>
                <a:lnTo>
                  <a:pt x="140548" y="906174"/>
                </a:lnTo>
                <a:lnTo>
                  <a:pt x="134493" y="874043"/>
                </a:lnTo>
                <a:lnTo>
                  <a:pt x="132361" y="821076"/>
                </a:lnTo>
                <a:lnTo>
                  <a:pt x="0" y="769937"/>
                </a:lnTo>
                <a:lnTo>
                  <a:pt x="11112" y="668337"/>
                </a:lnTo>
                <a:lnTo>
                  <a:pt x="150722" y="648393"/>
                </a:lnTo>
                <a:lnTo>
                  <a:pt x="150953" y="647170"/>
                </a:lnTo>
                <a:cubicBezTo>
                  <a:pt x="156957" y="622865"/>
                  <a:pt x="164293" y="598967"/>
                  <a:pt x="172903" y="575583"/>
                </a:cubicBezTo>
                <a:lnTo>
                  <a:pt x="180932" y="557888"/>
                </a:lnTo>
                <a:lnTo>
                  <a:pt x="77787" y="458787"/>
                </a:lnTo>
                <a:lnTo>
                  <a:pt x="128587" y="368300"/>
                </a:lnTo>
                <a:lnTo>
                  <a:pt x="265788" y="404618"/>
                </a:lnTo>
                <a:lnTo>
                  <a:pt x="267819" y="401465"/>
                </a:lnTo>
                <a:lnTo>
                  <a:pt x="323724" y="342199"/>
                </a:lnTo>
                <a:lnTo>
                  <a:pt x="265112" y="209550"/>
                </a:lnTo>
                <a:lnTo>
                  <a:pt x="344487" y="146050"/>
                </a:lnTo>
                <a:lnTo>
                  <a:pt x="460547" y="232325"/>
                </a:lnTo>
                <a:lnTo>
                  <a:pt x="497312" y="207728"/>
                </a:lnTo>
                <a:lnTo>
                  <a:pt x="542279" y="190056"/>
                </a:lnTo>
                <a:lnTo>
                  <a:pt x="538162" y="42862"/>
                </a:lnTo>
                <a:lnTo>
                  <a:pt x="638174" y="14287"/>
                </a:lnTo>
                <a:lnTo>
                  <a:pt x="711825" y="142152"/>
                </a:lnTo>
                <a:lnTo>
                  <a:pt x="759983" y="133603"/>
                </a:lnTo>
                <a:lnTo>
                  <a:pt x="796385" y="134513"/>
                </a:lnTo>
                <a:close/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122"/>
          <p:cNvSpPr/>
          <p:nvPr/>
        </p:nvSpPr>
        <p:spPr bwMode="auto">
          <a:xfrm>
            <a:off x="5589588" y="1749425"/>
            <a:ext cx="1174750" cy="1174750"/>
          </a:xfrm>
          <a:custGeom>
            <a:avLst/>
            <a:gdLst>
              <a:gd name="connsiteX0" fmla="*/ 615950 w 1174750"/>
              <a:gd name="connsiteY0" fmla="*/ 0 h 1174750"/>
              <a:gd name="connsiteX1" fmla="*/ 690562 w 1174750"/>
              <a:gd name="connsiteY1" fmla="*/ 7938 h 1174750"/>
              <a:gd name="connsiteX2" fmla="*/ 704967 w 1174750"/>
              <a:gd name="connsiteY2" fmla="*/ 112884 h 1174750"/>
              <a:gd name="connsiteX3" fmla="*/ 742050 w 1174750"/>
              <a:gd name="connsiteY3" fmla="*/ 121270 h 1174750"/>
              <a:gd name="connsiteX4" fmla="*/ 769468 w 1174750"/>
              <a:gd name="connsiteY4" fmla="*/ 133166 h 1174750"/>
              <a:gd name="connsiteX5" fmla="*/ 841375 w 1174750"/>
              <a:gd name="connsiteY5" fmla="*/ 57150 h 1174750"/>
              <a:gd name="connsiteX6" fmla="*/ 908050 w 1174750"/>
              <a:gd name="connsiteY6" fmla="*/ 93663 h 1174750"/>
              <a:gd name="connsiteX7" fmla="*/ 881353 w 1174750"/>
              <a:gd name="connsiteY7" fmla="*/ 195319 h 1174750"/>
              <a:gd name="connsiteX8" fmla="*/ 896621 w 1174750"/>
              <a:gd name="connsiteY8" fmla="*/ 205513 h 1174750"/>
              <a:gd name="connsiteX9" fmla="*/ 927173 w 1174750"/>
              <a:gd name="connsiteY9" fmla="*/ 235070 h 1174750"/>
              <a:gd name="connsiteX10" fmla="*/ 1022350 w 1174750"/>
              <a:gd name="connsiteY10" fmla="*/ 192087 h 1174750"/>
              <a:gd name="connsiteX11" fmla="*/ 1069975 w 1174750"/>
              <a:gd name="connsiteY11" fmla="*/ 250824 h 1174750"/>
              <a:gd name="connsiteX12" fmla="*/ 1008057 w 1174750"/>
              <a:gd name="connsiteY12" fmla="*/ 334058 h 1174750"/>
              <a:gd name="connsiteX13" fmla="*/ 1012850 w 1174750"/>
              <a:gd name="connsiteY13" fmla="*/ 340787 h 1174750"/>
              <a:gd name="connsiteX14" fmla="*/ 1035896 w 1174750"/>
              <a:gd name="connsiteY14" fmla="*/ 395218 h 1174750"/>
              <a:gd name="connsiteX15" fmla="*/ 1144588 w 1174750"/>
              <a:gd name="connsiteY15" fmla="*/ 392112 h 1174750"/>
              <a:gd name="connsiteX16" fmla="*/ 1165225 w 1174750"/>
              <a:gd name="connsiteY16" fmla="*/ 463549 h 1174750"/>
              <a:gd name="connsiteX17" fmla="*/ 1072819 w 1174750"/>
              <a:gd name="connsiteY17" fmla="*/ 516353 h 1174750"/>
              <a:gd name="connsiteX18" fmla="*/ 1077438 w 1174750"/>
              <a:gd name="connsiteY18" fmla="*/ 540687 h 1174750"/>
              <a:gd name="connsiteX19" fmla="*/ 1076865 w 1174750"/>
              <a:gd name="connsiteY19" fmla="*/ 577826 h 1174750"/>
              <a:gd name="connsiteX20" fmla="*/ 1174750 w 1174750"/>
              <a:gd name="connsiteY20" fmla="*/ 615950 h 1174750"/>
              <a:gd name="connsiteX21" fmla="*/ 1166813 w 1174750"/>
              <a:gd name="connsiteY21" fmla="*/ 690562 h 1174750"/>
              <a:gd name="connsiteX22" fmla="*/ 1062601 w 1174750"/>
              <a:gd name="connsiteY22" fmla="*/ 705007 h 1174750"/>
              <a:gd name="connsiteX23" fmla="*/ 1049710 w 1174750"/>
              <a:gd name="connsiteY23" fmla="*/ 757392 h 1174750"/>
              <a:gd name="connsiteX24" fmla="*/ 1043913 w 1174750"/>
              <a:gd name="connsiteY24" fmla="*/ 770170 h 1174750"/>
              <a:gd name="connsiteX25" fmla="*/ 1119188 w 1174750"/>
              <a:gd name="connsiteY25" fmla="*/ 841375 h 1174750"/>
              <a:gd name="connsiteX26" fmla="*/ 1082676 w 1174750"/>
              <a:gd name="connsiteY26" fmla="*/ 908050 h 1174750"/>
              <a:gd name="connsiteX27" fmla="*/ 982045 w 1174750"/>
              <a:gd name="connsiteY27" fmla="*/ 881886 h 1174750"/>
              <a:gd name="connsiteX28" fmla="*/ 980809 w 1174750"/>
              <a:gd name="connsiteY28" fmla="*/ 883806 h 1174750"/>
              <a:gd name="connsiteX29" fmla="*/ 940450 w 1174750"/>
              <a:gd name="connsiteY29" fmla="*/ 926599 h 1174750"/>
              <a:gd name="connsiteX30" fmla="*/ 982662 w 1174750"/>
              <a:gd name="connsiteY30" fmla="*/ 1022349 h 1174750"/>
              <a:gd name="connsiteX31" fmla="*/ 925512 w 1174750"/>
              <a:gd name="connsiteY31" fmla="*/ 1069974 h 1174750"/>
              <a:gd name="connsiteX32" fmla="*/ 840644 w 1174750"/>
              <a:gd name="connsiteY32" fmla="*/ 1006841 h 1174750"/>
              <a:gd name="connsiteX33" fmla="*/ 814145 w 1174750"/>
              <a:gd name="connsiteY33" fmla="*/ 1024591 h 1174750"/>
              <a:gd name="connsiteX34" fmla="*/ 781185 w 1174750"/>
              <a:gd name="connsiteY34" fmla="*/ 1037594 h 1174750"/>
              <a:gd name="connsiteX35" fmla="*/ 784225 w 1174750"/>
              <a:gd name="connsiteY35" fmla="*/ 1143000 h 1174750"/>
              <a:gd name="connsiteX36" fmla="*/ 711200 w 1174750"/>
              <a:gd name="connsiteY36" fmla="*/ 1163637 h 1174750"/>
              <a:gd name="connsiteX37" fmla="*/ 658868 w 1174750"/>
              <a:gd name="connsiteY37" fmla="*/ 1073062 h 1174750"/>
              <a:gd name="connsiteX38" fmla="*/ 635880 w 1174750"/>
              <a:gd name="connsiteY38" fmla="*/ 1077436 h 1174750"/>
              <a:gd name="connsiteX39" fmla="*/ 597489 w 1174750"/>
              <a:gd name="connsiteY39" fmla="*/ 1076843 h 1174750"/>
              <a:gd name="connsiteX40" fmla="*/ 560387 w 1174750"/>
              <a:gd name="connsiteY40" fmla="*/ 1174750 h 1174750"/>
              <a:gd name="connsiteX41" fmla="*/ 485774 w 1174750"/>
              <a:gd name="connsiteY41" fmla="*/ 1166813 h 1174750"/>
              <a:gd name="connsiteX42" fmla="*/ 470244 w 1174750"/>
              <a:gd name="connsiteY42" fmla="*/ 1062239 h 1174750"/>
              <a:gd name="connsiteX43" fmla="*/ 419327 w 1174750"/>
              <a:gd name="connsiteY43" fmla="*/ 1049708 h 1174750"/>
              <a:gd name="connsiteX44" fmla="*/ 404822 w 1174750"/>
              <a:gd name="connsiteY44" fmla="*/ 1043134 h 1174750"/>
              <a:gd name="connsiteX45" fmla="*/ 333374 w 1174750"/>
              <a:gd name="connsiteY45" fmla="*/ 1117600 h 1174750"/>
              <a:gd name="connsiteX46" fmla="*/ 268287 w 1174750"/>
              <a:gd name="connsiteY46" fmla="*/ 1081088 h 1174750"/>
              <a:gd name="connsiteX47" fmla="*/ 294359 w 1174750"/>
              <a:gd name="connsiteY47" fmla="*/ 981814 h 1174750"/>
              <a:gd name="connsiteX48" fmla="*/ 292795 w 1174750"/>
              <a:gd name="connsiteY48" fmla="*/ 980808 h 1174750"/>
              <a:gd name="connsiteX49" fmla="*/ 249696 w 1174750"/>
              <a:gd name="connsiteY49" fmla="*/ 940224 h 1174750"/>
              <a:gd name="connsiteX50" fmla="*/ 152399 w 1174750"/>
              <a:gd name="connsiteY50" fmla="*/ 982662 h 1174750"/>
              <a:gd name="connsiteX51" fmla="*/ 106362 w 1174750"/>
              <a:gd name="connsiteY51" fmla="*/ 925512 h 1174750"/>
              <a:gd name="connsiteX52" fmla="*/ 169531 w 1174750"/>
              <a:gd name="connsiteY52" fmla="*/ 840597 h 1174750"/>
              <a:gd name="connsiteX53" fmla="*/ 151782 w 1174750"/>
              <a:gd name="connsiteY53" fmla="*/ 814144 h 1174750"/>
              <a:gd name="connsiteX54" fmla="*/ 138529 w 1174750"/>
              <a:gd name="connsiteY54" fmla="*/ 780584 h 1174750"/>
              <a:gd name="connsiteX55" fmla="*/ 31749 w 1174750"/>
              <a:gd name="connsiteY55" fmla="*/ 782637 h 1174750"/>
              <a:gd name="connsiteX56" fmla="*/ 11112 w 1174750"/>
              <a:gd name="connsiteY56" fmla="*/ 712787 h 1174750"/>
              <a:gd name="connsiteX57" fmla="*/ 103243 w 1174750"/>
              <a:gd name="connsiteY57" fmla="*/ 658532 h 1174750"/>
              <a:gd name="connsiteX58" fmla="*/ 98900 w 1174750"/>
              <a:gd name="connsiteY58" fmla="*/ 635651 h 1174750"/>
              <a:gd name="connsiteX59" fmla="*/ 99486 w 1174750"/>
              <a:gd name="connsiteY59" fmla="*/ 597694 h 1174750"/>
              <a:gd name="connsiteX60" fmla="*/ 0 w 1174750"/>
              <a:gd name="connsiteY60" fmla="*/ 560387 h 1174750"/>
              <a:gd name="connsiteX61" fmla="*/ 7937 w 1174750"/>
              <a:gd name="connsiteY61" fmla="*/ 485775 h 1174750"/>
              <a:gd name="connsiteX62" fmla="*/ 114022 w 1174750"/>
              <a:gd name="connsiteY62" fmla="*/ 470174 h 1174750"/>
              <a:gd name="connsiteX63" fmla="*/ 126629 w 1174750"/>
              <a:gd name="connsiteY63" fmla="*/ 418946 h 1174750"/>
              <a:gd name="connsiteX64" fmla="*/ 132605 w 1174750"/>
              <a:gd name="connsiteY64" fmla="*/ 405771 h 1174750"/>
              <a:gd name="connsiteX65" fmla="*/ 57150 w 1174750"/>
              <a:gd name="connsiteY65" fmla="*/ 333375 h 1174750"/>
              <a:gd name="connsiteX66" fmla="*/ 93662 w 1174750"/>
              <a:gd name="connsiteY66" fmla="*/ 268287 h 1174750"/>
              <a:gd name="connsiteX67" fmla="*/ 194147 w 1174750"/>
              <a:gd name="connsiteY67" fmla="*/ 294677 h 1174750"/>
              <a:gd name="connsiteX68" fmla="*/ 195530 w 1174750"/>
              <a:gd name="connsiteY68" fmla="*/ 292531 h 1174750"/>
              <a:gd name="connsiteX69" fmla="*/ 235678 w 1174750"/>
              <a:gd name="connsiteY69" fmla="*/ 249961 h 1174750"/>
              <a:gd name="connsiteX70" fmla="*/ 192087 w 1174750"/>
              <a:gd name="connsiteY70" fmla="*/ 152400 h 1174750"/>
              <a:gd name="connsiteX71" fmla="*/ 250824 w 1174750"/>
              <a:gd name="connsiteY71" fmla="*/ 106362 h 1174750"/>
              <a:gd name="connsiteX72" fmla="*/ 335694 w 1174750"/>
              <a:gd name="connsiteY72" fmla="*/ 169496 h 1174750"/>
              <a:gd name="connsiteX73" fmla="*/ 362193 w 1174750"/>
              <a:gd name="connsiteY73" fmla="*/ 151746 h 1174750"/>
              <a:gd name="connsiteX74" fmla="*/ 395198 w 1174750"/>
              <a:gd name="connsiteY74" fmla="*/ 138726 h 1174750"/>
              <a:gd name="connsiteX75" fmla="*/ 392112 w 1174750"/>
              <a:gd name="connsiteY75" fmla="*/ 31750 h 1174750"/>
              <a:gd name="connsiteX76" fmla="*/ 463549 w 1174750"/>
              <a:gd name="connsiteY76" fmla="*/ 11112 h 1174750"/>
              <a:gd name="connsiteX77" fmla="*/ 518238 w 1174750"/>
              <a:gd name="connsiteY77" fmla="*/ 103979 h 1174750"/>
              <a:gd name="connsiteX78" fmla="*/ 552910 w 1174750"/>
              <a:gd name="connsiteY78" fmla="*/ 97845 h 1174750"/>
              <a:gd name="connsiteX79" fmla="*/ 577990 w 1174750"/>
              <a:gd name="connsiteY79" fmla="*/ 98490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174750" h="1174750">
                <a:moveTo>
                  <a:pt x="615950" y="0"/>
                </a:moveTo>
                <a:lnTo>
                  <a:pt x="690562" y="7938"/>
                </a:lnTo>
                <a:lnTo>
                  <a:pt x="704967" y="112884"/>
                </a:lnTo>
                <a:lnTo>
                  <a:pt x="742050" y="121270"/>
                </a:lnTo>
                <a:lnTo>
                  <a:pt x="769468" y="133166"/>
                </a:lnTo>
                <a:lnTo>
                  <a:pt x="841375" y="57150"/>
                </a:lnTo>
                <a:lnTo>
                  <a:pt x="908050" y="93663"/>
                </a:lnTo>
                <a:lnTo>
                  <a:pt x="881353" y="195319"/>
                </a:lnTo>
                <a:lnTo>
                  <a:pt x="896621" y="205513"/>
                </a:lnTo>
                <a:lnTo>
                  <a:pt x="927173" y="235070"/>
                </a:lnTo>
                <a:lnTo>
                  <a:pt x="1022350" y="192087"/>
                </a:lnTo>
                <a:lnTo>
                  <a:pt x="1069975" y="250824"/>
                </a:lnTo>
                <a:lnTo>
                  <a:pt x="1008057" y="334058"/>
                </a:lnTo>
                <a:lnTo>
                  <a:pt x="1012850" y="340787"/>
                </a:lnTo>
                <a:lnTo>
                  <a:pt x="1035896" y="395218"/>
                </a:lnTo>
                <a:lnTo>
                  <a:pt x="1144588" y="392112"/>
                </a:lnTo>
                <a:lnTo>
                  <a:pt x="1165225" y="463549"/>
                </a:lnTo>
                <a:lnTo>
                  <a:pt x="1072819" y="516353"/>
                </a:lnTo>
                <a:lnTo>
                  <a:pt x="1077438" y="540687"/>
                </a:lnTo>
                <a:lnTo>
                  <a:pt x="1076865" y="577826"/>
                </a:lnTo>
                <a:lnTo>
                  <a:pt x="1174750" y="615950"/>
                </a:lnTo>
                <a:lnTo>
                  <a:pt x="1166813" y="690562"/>
                </a:lnTo>
                <a:lnTo>
                  <a:pt x="1062601" y="705007"/>
                </a:lnTo>
                <a:lnTo>
                  <a:pt x="1049710" y="757392"/>
                </a:lnTo>
                <a:lnTo>
                  <a:pt x="1043913" y="770170"/>
                </a:lnTo>
                <a:lnTo>
                  <a:pt x="1119188" y="841375"/>
                </a:lnTo>
                <a:lnTo>
                  <a:pt x="1082676" y="908050"/>
                </a:lnTo>
                <a:lnTo>
                  <a:pt x="982045" y="881886"/>
                </a:lnTo>
                <a:lnTo>
                  <a:pt x="980809" y="883806"/>
                </a:lnTo>
                <a:lnTo>
                  <a:pt x="940450" y="926599"/>
                </a:lnTo>
                <a:lnTo>
                  <a:pt x="982662" y="1022349"/>
                </a:lnTo>
                <a:lnTo>
                  <a:pt x="925512" y="1069974"/>
                </a:lnTo>
                <a:lnTo>
                  <a:pt x="840644" y="1006841"/>
                </a:lnTo>
                <a:lnTo>
                  <a:pt x="814145" y="1024591"/>
                </a:lnTo>
                <a:lnTo>
                  <a:pt x="781185" y="1037594"/>
                </a:lnTo>
                <a:lnTo>
                  <a:pt x="784225" y="1143000"/>
                </a:lnTo>
                <a:lnTo>
                  <a:pt x="711200" y="1163637"/>
                </a:lnTo>
                <a:lnTo>
                  <a:pt x="658868" y="1073062"/>
                </a:lnTo>
                <a:lnTo>
                  <a:pt x="635880" y="1077436"/>
                </a:lnTo>
                <a:lnTo>
                  <a:pt x="597489" y="1076843"/>
                </a:lnTo>
                <a:lnTo>
                  <a:pt x="560387" y="1174750"/>
                </a:lnTo>
                <a:lnTo>
                  <a:pt x="485774" y="1166813"/>
                </a:lnTo>
                <a:lnTo>
                  <a:pt x="470244" y="1062239"/>
                </a:lnTo>
                <a:lnTo>
                  <a:pt x="419327" y="1049708"/>
                </a:lnTo>
                <a:lnTo>
                  <a:pt x="404822" y="1043134"/>
                </a:lnTo>
                <a:lnTo>
                  <a:pt x="333374" y="1117600"/>
                </a:lnTo>
                <a:lnTo>
                  <a:pt x="268287" y="1081088"/>
                </a:lnTo>
                <a:lnTo>
                  <a:pt x="294359" y="981814"/>
                </a:lnTo>
                <a:lnTo>
                  <a:pt x="292795" y="980808"/>
                </a:lnTo>
                <a:lnTo>
                  <a:pt x="249696" y="940224"/>
                </a:lnTo>
                <a:lnTo>
                  <a:pt x="152399" y="982662"/>
                </a:lnTo>
                <a:lnTo>
                  <a:pt x="106362" y="925512"/>
                </a:lnTo>
                <a:lnTo>
                  <a:pt x="169531" y="840597"/>
                </a:lnTo>
                <a:lnTo>
                  <a:pt x="151782" y="814144"/>
                </a:lnTo>
                <a:lnTo>
                  <a:pt x="138529" y="780584"/>
                </a:lnTo>
                <a:lnTo>
                  <a:pt x="31749" y="782637"/>
                </a:lnTo>
                <a:lnTo>
                  <a:pt x="11112" y="712787"/>
                </a:lnTo>
                <a:lnTo>
                  <a:pt x="103243" y="658532"/>
                </a:lnTo>
                <a:lnTo>
                  <a:pt x="98900" y="635651"/>
                </a:lnTo>
                <a:lnTo>
                  <a:pt x="99486" y="597694"/>
                </a:lnTo>
                <a:lnTo>
                  <a:pt x="0" y="560387"/>
                </a:lnTo>
                <a:lnTo>
                  <a:pt x="7937" y="485775"/>
                </a:lnTo>
                <a:lnTo>
                  <a:pt x="114022" y="470174"/>
                </a:lnTo>
                <a:lnTo>
                  <a:pt x="126629" y="418946"/>
                </a:lnTo>
                <a:lnTo>
                  <a:pt x="132605" y="405771"/>
                </a:lnTo>
                <a:lnTo>
                  <a:pt x="57150" y="333375"/>
                </a:lnTo>
                <a:lnTo>
                  <a:pt x="93662" y="268287"/>
                </a:lnTo>
                <a:lnTo>
                  <a:pt x="194147" y="294677"/>
                </a:lnTo>
                <a:lnTo>
                  <a:pt x="195530" y="292531"/>
                </a:lnTo>
                <a:lnTo>
                  <a:pt x="235678" y="249961"/>
                </a:lnTo>
                <a:lnTo>
                  <a:pt x="192087" y="152400"/>
                </a:lnTo>
                <a:lnTo>
                  <a:pt x="250824" y="106362"/>
                </a:lnTo>
                <a:lnTo>
                  <a:pt x="335694" y="169496"/>
                </a:lnTo>
                <a:lnTo>
                  <a:pt x="362193" y="151746"/>
                </a:lnTo>
                <a:lnTo>
                  <a:pt x="395198" y="138726"/>
                </a:lnTo>
                <a:lnTo>
                  <a:pt x="392112" y="31750"/>
                </a:lnTo>
                <a:lnTo>
                  <a:pt x="463549" y="11112"/>
                </a:lnTo>
                <a:lnTo>
                  <a:pt x="518238" y="103979"/>
                </a:lnTo>
                <a:lnTo>
                  <a:pt x="552910" y="97845"/>
                </a:lnTo>
                <a:lnTo>
                  <a:pt x="577990" y="98490"/>
                </a:lnTo>
                <a:close/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121"/>
          <p:cNvSpPr/>
          <p:nvPr/>
        </p:nvSpPr>
        <p:spPr bwMode="auto">
          <a:xfrm>
            <a:off x="6607176" y="2432050"/>
            <a:ext cx="649288" cy="649287"/>
          </a:xfrm>
          <a:custGeom>
            <a:avLst/>
            <a:gdLst>
              <a:gd name="connsiteX0" fmla="*/ 317500 w 649288"/>
              <a:gd name="connsiteY0" fmla="*/ 0 h 649287"/>
              <a:gd name="connsiteX1" fmla="*/ 393700 w 649288"/>
              <a:gd name="connsiteY1" fmla="*/ 7937 h 649287"/>
              <a:gd name="connsiteX2" fmla="*/ 412438 w 649288"/>
              <a:gd name="connsiteY2" fmla="*/ 93737 h 649287"/>
              <a:gd name="connsiteX3" fmla="*/ 433195 w 649288"/>
              <a:gd name="connsiteY3" fmla="*/ 101206 h 649287"/>
              <a:gd name="connsiteX4" fmla="*/ 466681 w 649288"/>
              <a:gd name="connsiteY4" fmla="*/ 121501 h 649287"/>
              <a:gd name="connsiteX5" fmla="*/ 547689 w 649288"/>
              <a:gd name="connsiteY5" fmla="*/ 88900 h 649287"/>
              <a:gd name="connsiteX6" fmla="*/ 596901 w 649288"/>
              <a:gd name="connsiteY6" fmla="*/ 147638 h 649287"/>
              <a:gd name="connsiteX7" fmla="*/ 550055 w 649288"/>
              <a:gd name="connsiteY7" fmla="*/ 220835 h 649287"/>
              <a:gd name="connsiteX8" fmla="*/ 559211 w 649288"/>
              <a:gd name="connsiteY8" fmla="*/ 239961 h 649287"/>
              <a:gd name="connsiteX9" fmla="*/ 569814 w 649288"/>
              <a:gd name="connsiteY9" fmla="*/ 280966 h 649287"/>
              <a:gd name="connsiteX10" fmla="*/ 649288 w 649288"/>
              <a:gd name="connsiteY10" fmla="*/ 314325 h 649287"/>
              <a:gd name="connsiteX11" fmla="*/ 642938 w 649288"/>
              <a:gd name="connsiteY11" fmla="*/ 392113 h 649287"/>
              <a:gd name="connsiteX12" fmla="*/ 556964 w 649288"/>
              <a:gd name="connsiteY12" fmla="*/ 410889 h 649287"/>
              <a:gd name="connsiteX13" fmla="*/ 549457 w 649288"/>
              <a:gd name="connsiteY13" fmla="*/ 431560 h 649287"/>
              <a:gd name="connsiteX14" fmla="*/ 527263 w 649288"/>
              <a:gd name="connsiteY14" fmla="*/ 467798 h 649287"/>
              <a:gd name="connsiteX15" fmla="*/ 560388 w 649288"/>
              <a:gd name="connsiteY15" fmla="*/ 547687 h 649287"/>
              <a:gd name="connsiteX16" fmla="*/ 500063 w 649288"/>
              <a:gd name="connsiteY16" fmla="*/ 598487 h 649287"/>
              <a:gd name="connsiteX17" fmla="*/ 424873 w 649288"/>
              <a:gd name="connsiteY17" fmla="*/ 549715 h 649287"/>
              <a:gd name="connsiteX18" fmla="*/ 410120 w 649288"/>
              <a:gd name="connsiteY18" fmla="*/ 556698 h 649287"/>
              <a:gd name="connsiteX19" fmla="*/ 368313 w 649288"/>
              <a:gd name="connsiteY19" fmla="*/ 567433 h 649287"/>
              <a:gd name="connsiteX20" fmla="*/ 333375 w 649288"/>
              <a:gd name="connsiteY20" fmla="*/ 649287 h 649287"/>
              <a:gd name="connsiteX21" fmla="*/ 255588 w 649288"/>
              <a:gd name="connsiteY21" fmla="*/ 642937 h 649287"/>
              <a:gd name="connsiteX22" fmla="*/ 237274 w 649288"/>
              <a:gd name="connsiteY22" fmla="*/ 554423 h 649287"/>
              <a:gd name="connsiteX23" fmla="*/ 217680 w 649288"/>
              <a:gd name="connsiteY23" fmla="*/ 547372 h 649287"/>
              <a:gd name="connsiteX24" fmla="*/ 184265 w 649288"/>
              <a:gd name="connsiteY24" fmla="*/ 527120 h 649287"/>
              <a:gd name="connsiteX25" fmla="*/ 101600 w 649288"/>
              <a:gd name="connsiteY25" fmla="*/ 560387 h 649287"/>
              <a:gd name="connsiteX26" fmla="*/ 52388 w 649288"/>
              <a:gd name="connsiteY26" fmla="*/ 501650 h 649287"/>
              <a:gd name="connsiteX27" fmla="*/ 100335 w 649288"/>
              <a:gd name="connsiteY27" fmla="*/ 426731 h 649287"/>
              <a:gd name="connsiteX28" fmla="*/ 91664 w 649288"/>
              <a:gd name="connsiteY28" fmla="*/ 408618 h 649287"/>
              <a:gd name="connsiteX29" fmla="*/ 81166 w 649288"/>
              <a:gd name="connsiteY29" fmla="*/ 368019 h 649287"/>
              <a:gd name="connsiteX30" fmla="*/ 0 w 649288"/>
              <a:gd name="connsiteY30" fmla="*/ 333375 h 649287"/>
              <a:gd name="connsiteX31" fmla="*/ 7937 w 649288"/>
              <a:gd name="connsiteY31" fmla="*/ 257175 h 649287"/>
              <a:gd name="connsiteX32" fmla="*/ 93624 w 649288"/>
              <a:gd name="connsiteY32" fmla="*/ 238462 h 649287"/>
              <a:gd name="connsiteX33" fmla="*/ 101418 w 649288"/>
              <a:gd name="connsiteY33" fmla="*/ 216983 h 649287"/>
              <a:gd name="connsiteX34" fmla="*/ 122826 w 649288"/>
              <a:gd name="connsiteY34" fmla="*/ 181954 h 649287"/>
              <a:gd name="connsiteX35" fmla="*/ 90488 w 649288"/>
              <a:gd name="connsiteY35" fmla="*/ 101599 h 649287"/>
              <a:gd name="connsiteX36" fmla="*/ 149225 w 649288"/>
              <a:gd name="connsiteY36" fmla="*/ 52387 h 649287"/>
              <a:gd name="connsiteX37" fmla="*/ 223287 w 649288"/>
              <a:gd name="connsiteY37" fmla="*/ 99786 h 649287"/>
              <a:gd name="connsiteX38" fmla="*/ 240755 w 649288"/>
              <a:gd name="connsiteY38" fmla="*/ 91494 h 649287"/>
              <a:gd name="connsiteX39" fmla="*/ 283081 w 649288"/>
              <a:gd name="connsiteY39" fmla="*/ 80640 h 6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49288" h="649287">
                <a:moveTo>
                  <a:pt x="317500" y="0"/>
                </a:moveTo>
                <a:lnTo>
                  <a:pt x="393700" y="7937"/>
                </a:lnTo>
                <a:lnTo>
                  <a:pt x="412438" y="93737"/>
                </a:lnTo>
                <a:lnTo>
                  <a:pt x="433195" y="101206"/>
                </a:lnTo>
                <a:lnTo>
                  <a:pt x="466681" y="121501"/>
                </a:lnTo>
                <a:lnTo>
                  <a:pt x="547689" y="88900"/>
                </a:lnTo>
                <a:lnTo>
                  <a:pt x="596901" y="147638"/>
                </a:lnTo>
                <a:lnTo>
                  <a:pt x="550055" y="220835"/>
                </a:lnTo>
                <a:lnTo>
                  <a:pt x="559211" y="239961"/>
                </a:lnTo>
                <a:lnTo>
                  <a:pt x="569814" y="280966"/>
                </a:lnTo>
                <a:lnTo>
                  <a:pt x="649288" y="314325"/>
                </a:lnTo>
                <a:lnTo>
                  <a:pt x="642938" y="392113"/>
                </a:lnTo>
                <a:lnTo>
                  <a:pt x="556964" y="410889"/>
                </a:lnTo>
                <a:lnTo>
                  <a:pt x="549457" y="431560"/>
                </a:lnTo>
                <a:lnTo>
                  <a:pt x="527263" y="467798"/>
                </a:lnTo>
                <a:lnTo>
                  <a:pt x="560388" y="547687"/>
                </a:lnTo>
                <a:lnTo>
                  <a:pt x="500063" y="598487"/>
                </a:lnTo>
                <a:lnTo>
                  <a:pt x="424873" y="549715"/>
                </a:lnTo>
                <a:lnTo>
                  <a:pt x="410120" y="556698"/>
                </a:lnTo>
                <a:lnTo>
                  <a:pt x="368313" y="567433"/>
                </a:lnTo>
                <a:lnTo>
                  <a:pt x="333375" y="649287"/>
                </a:lnTo>
                <a:lnTo>
                  <a:pt x="255588" y="642937"/>
                </a:lnTo>
                <a:lnTo>
                  <a:pt x="237274" y="554423"/>
                </a:lnTo>
                <a:lnTo>
                  <a:pt x="217680" y="547372"/>
                </a:lnTo>
                <a:lnTo>
                  <a:pt x="184265" y="527120"/>
                </a:lnTo>
                <a:lnTo>
                  <a:pt x="101600" y="560387"/>
                </a:lnTo>
                <a:lnTo>
                  <a:pt x="52388" y="501650"/>
                </a:lnTo>
                <a:lnTo>
                  <a:pt x="100335" y="426731"/>
                </a:lnTo>
                <a:lnTo>
                  <a:pt x="91664" y="408618"/>
                </a:lnTo>
                <a:lnTo>
                  <a:pt x="81166" y="368019"/>
                </a:lnTo>
                <a:lnTo>
                  <a:pt x="0" y="333375"/>
                </a:lnTo>
                <a:lnTo>
                  <a:pt x="7937" y="257175"/>
                </a:lnTo>
                <a:lnTo>
                  <a:pt x="93624" y="238462"/>
                </a:lnTo>
                <a:lnTo>
                  <a:pt x="101418" y="216983"/>
                </a:lnTo>
                <a:lnTo>
                  <a:pt x="122826" y="181954"/>
                </a:lnTo>
                <a:lnTo>
                  <a:pt x="90488" y="101599"/>
                </a:lnTo>
                <a:lnTo>
                  <a:pt x="149225" y="52387"/>
                </a:lnTo>
                <a:lnTo>
                  <a:pt x="223287" y="99786"/>
                </a:lnTo>
                <a:lnTo>
                  <a:pt x="240755" y="91494"/>
                </a:lnTo>
                <a:lnTo>
                  <a:pt x="283081" y="80640"/>
                </a:lnTo>
                <a:close/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119"/>
          <p:cNvSpPr/>
          <p:nvPr/>
        </p:nvSpPr>
        <p:spPr bwMode="auto">
          <a:xfrm>
            <a:off x="5554664" y="2970211"/>
            <a:ext cx="1862137" cy="1860550"/>
          </a:xfrm>
          <a:custGeom>
            <a:avLst/>
            <a:gdLst>
              <a:gd name="connsiteX0" fmla="*/ 925512 w 1862137"/>
              <a:gd name="connsiteY0" fmla="*/ 0 h 1860550"/>
              <a:gd name="connsiteX1" fmla="*/ 978984 w 1862137"/>
              <a:gd name="connsiteY1" fmla="*/ 157330 h 1860550"/>
              <a:gd name="connsiteX2" fmla="*/ 1037671 w 1862137"/>
              <a:gd name="connsiteY2" fmla="*/ 159757 h 1860550"/>
              <a:gd name="connsiteX3" fmla="*/ 1083692 w 1862137"/>
              <a:gd name="connsiteY3" fmla="*/ 170718 h 1860550"/>
              <a:gd name="connsiteX4" fmla="*/ 1176338 w 1862137"/>
              <a:gd name="connsiteY4" fmla="*/ 31750 h 1860550"/>
              <a:gd name="connsiteX5" fmla="*/ 1289050 w 1862137"/>
              <a:gd name="connsiteY5" fmla="*/ 69850 h 1860550"/>
              <a:gd name="connsiteX6" fmla="*/ 1275692 w 1862137"/>
              <a:gd name="connsiteY6" fmla="*/ 236320 h 1860550"/>
              <a:gd name="connsiteX7" fmla="*/ 1319008 w 1862137"/>
              <a:gd name="connsiteY7" fmla="*/ 255918 h 1860550"/>
              <a:gd name="connsiteX8" fmla="*/ 1358662 w 1862137"/>
              <a:gd name="connsiteY8" fmla="*/ 284075 h 1860550"/>
              <a:gd name="connsiteX9" fmla="*/ 1495425 w 1862137"/>
              <a:gd name="connsiteY9" fmla="*/ 190500 h 1860550"/>
              <a:gd name="connsiteX10" fmla="*/ 1585912 w 1862137"/>
              <a:gd name="connsiteY10" fmla="*/ 268288 h 1860550"/>
              <a:gd name="connsiteX11" fmla="*/ 1511895 w 1862137"/>
              <a:gd name="connsiteY11" fmla="*/ 417350 h 1860550"/>
              <a:gd name="connsiteX12" fmla="*/ 1546743 w 1862137"/>
              <a:gd name="connsiteY12" fmla="*/ 454238 h 1860550"/>
              <a:gd name="connsiteX13" fmla="*/ 1576521 w 1862137"/>
              <a:gd name="connsiteY13" fmla="*/ 502126 h 1860550"/>
              <a:gd name="connsiteX14" fmla="*/ 1741488 w 1862137"/>
              <a:gd name="connsiteY14" fmla="*/ 468313 h 1860550"/>
              <a:gd name="connsiteX15" fmla="*/ 1793875 w 1862137"/>
              <a:gd name="connsiteY15" fmla="*/ 573088 h 1860550"/>
              <a:gd name="connsiteX16" fmla="*/ 1667696 w 1862137"/>
              <a:gd name="connsiteY16" fmla="*/ 681097 h 1860550"/>
              <a:gd name="connsiteX17" fmla="*/ 1684884 w 1862137"/>
              <a:gd name="connsiteY17" fmla="*/ 735702 h 1860550"/>
              <a:gd name="connsiteX18" fmla="*/ 1693262 w 1862137"/>
              <a:gd name="connsiteY18" fmla="*/ 776085 h 1860550"/>
              <a:gd name="connsiteX19" fmla="*/ 1854200 w 1862137"/>
              <a:gd name="connsiteY19" fmla="*/ 806450 h 1860550"/>
              <a:gd name="connsiteX20" fmla="*/ 1862137 w 1862137"/>
              <a:gd name="connsiteY20" fmla="*/ 925513 h 1860550"/>
              <a:gd name="connsiteX21" fmla="*/ 1704727 w 1862137"/>
              <a:gd name="connsiteY21" fmla="*/ 977642 h 1860550"/>
              <a:gd name="connsiteX22" fmla="*/ 1702277 w 1862137"/>
              <a:gd name="connsiteY22" fmla="*/ 1036783 h 1860550"/>
              <a:gd name="connsiteX23" fmla="*/ 1691105 w 1862137"/>
              <a:gd name="connsiteY23" fmla="*/ 1083603 h 1860550"/>
              <a:gd name="connsiteX24" fmla="*/ 1830387 w 1862137"/>
              <a:gd name="connsiteY24" fmla="*/ 1174750 h 1860550"/>
              <a:gd name="connsiteX25" fmla="*/ 1792287 w 1862137"/>
              <a:gd name="connsiteY25" fmla="*/ 1285875 h 1860550"/>
              <a:gd name="connsiteX26" fmla="*/ 1625658 w 1862137"/>
              <a:gd name="connsiteY26" fmla="*/ 1274561 h 1860550"/>
              <a:gd name="connsiteX27" fmla="*/ 1606030 w 1862137"/>
              <a:gd name="connsiteY27" fmla="*/ 1317868 h 1860550"/>
              <a:gd name="connsiteX28" fmla="*/ 1577382 w 1862137"/>
              <a:gd name="connsiteY28" fmla="*/ 1358141 h 1860550"/>
              <a:gd name="connsiteX29" fmla="*/ 1671637 w 1862137"/>
              <a:gd name="connsiteY29" fmla="*/ 1495425 h 1860550"/>
              <a:gd name="connsiteX30" fmla="*/ 1593850 w 1862137"/>
              <a:gd name="connsiteY30" fmla="*/ 1584325 h 1860550"/>
              <a:gd name="connsiteX31" fmla="*/ 1444760 w 1862137"/>
              <a:gd name="connsiteY31" fmla="*/ 1510294 h 1860550"/>
              <a:gd name="connsiteX32" fmla="*/ 1407533 w 1862137"/>
              <a:gd name="connsiteY32" fmla="*/ 1545400 h 1860550"/>
              <a:gd name="connsiteX33" fmla="*/ 1359818 w 1862137"/>
              <a:gd name="connsiteY33" fmla="*/ 1575017 h 1860550"/>
              <a:gd name="connsiteX34" fmla="*/ 1393825 w 1862137"/>
              <a:gd name="connsiteY34" fmla="*/ 1739900 h 1860550"/>
              <a:gd name="connsiteX35" fmla="*/ 1289050 w 1862137"/>
              <a:gd name="connsiteY35" fmla="*/ 1792287 h 1860550"/>
              <a:gd name="connsiteX36" fmla="*/ 1181011 w 1862137"/>
              <a:gd name="connsiteY36" fmla="*/ 1666074 h 1860550"/>
              <a:gd name="connsiteX37" fmla="*/ 1125816 w 1862137"/>
              <a:gd name="connsiteY37" fmla="*/ 1683417 h 1860550"/>
              <a:gd name="connsiteX38" fmla="*/ 1086058 w 1862137"/>
              <a:gd name="connsiteY38" fmla="*/ 1691651 h 1860550"/>
              <a:gd name="connsiteX39" fmla="*/ 1055688 w 1862137"/>
              <a:gd name="connsiteY39" fmla="*/ 1852613 h 1860550"/>
              <a:gd name="connsiteX40" fmla="*/ 936625 w 1862137"/>
              <a:gd name="connsiteY40" fmla="*/ 1860550 h 1860550"/>
              <a:gd name="connsiteX41" fmla="*/ 883154 w 1862137"/>
              <a:gd name="connsiteY41" fmla="*/ 1703221 h 1860550"/>
              <a:gd name="connsiteX42" fmla="*/ 824467 w 1862137"/>
              <a:gd name="connsiteY42" fmla="*/ 1700794 h 1860550"/>
              <a:gd name="connsiteX43" fmla="*/ 777857 w 1862137"/>
              <a:gd name="connsiteY43" fmla="*/ 1689693 h 1860550"/>
              <a:gd name="connsiteX44" fmla="*/ 685800 w 1862137"/>
              <a:gd name="connsiteY44" fmla="*/ 1828800 h 1860550"/>
              <a:gd name="connsiteX45" fmla="*/ 574675 w 1862137"/>
              <a:gd name="connsiteY45" fmla="*/ 1789113 h 1860550"/>
              <a:gd name="connsiteX46" fmla="*/ 586948 w 1862137"/>
              <a:gd name="connsiteY46" fmla="*/ 1624458 h 1860550"/>
              <a:gd name="connsiteX47" fmla="*/ 543130 w 1862137"/>
              <a:gd name="connsiteY47" fmla="*/ 1604634 h 1860550"/>
              <a:gd name="connsiteX48" fmla="*/ 502741 w 1862137"/>
              <a:gd name="connsiteY48" fmla="*/ 1575955 h 1860550"/>
              <a:gd name="connsiteX49" fmla="*/ 366712 w 1862137"/>
              <a:gd name="connsiteY49" fmla="*/ 1670050 h 1860550"/>
              <a:gd name="connsiteX50" fmla="*/ 276225 w 1862137"/>
              <a:gd name="connsiteY50" fmla="*/ 1592263 h 1860550"/>
              <a:gd name="connsiteX51" fmla="*/ 350241 w 1862137"/>
              <a:gd name="connsiteY51" fmla="*/ 1443201 h 1860550"/>
              <a:gd name="connsiteX52" fmla="*/ 315394 w 1862137"/>
              <a:gd name="connsiteY52" fmla="*/ 1406314 h 1860550"/>
              <a:gd name="connsiteX53" fmla="*/ 285679 w 1862137"/>
              <a:gd name="connsiteY53" fmla="*/ 1358527 h 1860550"/>
              <a:gd name="connsiteX54" fmla="*/ 122237 w 1862137"/>
              <a:gd name="connsiteY54" fmla="*/ 1392237 h 1860550"/>
              <a:gd name="connsiteX55" fmla="*/ 68262 w 1862137"/>
              <a:gd name="connsiteY55" fmla="*/ 1285875 h 1860550"/>
              <a:gd name="connsiteX56" fmla="*/ 194297 w 1862137"/>
              <a:gd name="connsiteY56" fmla="*/ 1178997 h 1860550"/>
              <a:gd name="connsiteX57" fmla="*/ 177253 w 1862137"/>
              <a:gd name="connsiteY57" fmla="*/ 1124849 h 1860550"/>
              <a:gd name="connsiteX58" fmla="*/ 168617 w 1862137"/>
              <a:gd name="connsiteY58" fmla="*/ 1083223 h 1860550"/>
              <a:gd name="connsiteX59" fmla="*/ 7937 w 1862137"/>
              <a:gd name="connsiteY59" fmla="*/ 1054100 h 1860550"/>
              <a:gd name="connsiteX60" fmla="*/ 0 w 1862137"/>
              <a:gd name="connsiteY60" fmla="*/ 935037 h 1860550"/>
              <a:gd name="connsiteX61" fmla="*/ 157410 w 1862137"/>
              <a:gd name="connsiteY61" fmla="*/ 882908 h 1860550"/>
              <a:gd name="connsiteX62" fmla="*/ 159860 w 1862137"/>
              <a:gd name="connsiteY62" fmla="*/ 823769 h 1860550"/>
              <a:gd name="connsiteX63" fmla="*/ 171108 w 1862137"/>
              <a:gd name="connsiteY63" fmla="*/ 776628 h 1860550"/>
              <a:gd name="connsiteX64" fmla="*/ 33337 w 1862137"/>
              <a:gd name="connsiteY64" fmla="*/ 685801 h 1860550"/>
              <a:gd name="connsiteX65" fmla="*/ 71437 w 1862137"/>
              <a:gd name="connsiteY65" fmla="*/ 573088 h 1860550"/>
              <a:gd name="connsiteX66" fmla="*/ 236742 w 1862137"/>
              <a:gd name="connsiteY66" fmla="*/ 585409 h 1860550"/>
              <a:gd name="connsiteX67" fmla="*/ 256107 w 1862137"/>
              <a:gd name="connsiteY67" fmla="*/ 542684 h 1860550"/>
              <a:gd name="connsiteX68" fmla="*/ 284755 w 1862137"/>
              <a:gd name="connsiteY68" fmla="*/ 502410 h 1860550"/>
              <a:gd name="connsiteX69" fmla="*/ 190500 w 1862137"/>
              <a:gd name="connsiteY69" fmla="*/ 365125 h 1860550"/>
              <a:gd name="connsiteX70" fmla="*/ 268287 w 1862137"/>
              <a:gd name="connsiteY70" fmla="*/ 276225 h 1860550"/>
              <a:gd name="connsiteX71" fmla="*/ 417378 w 1862137"/>
              <a:gd name="connsiteY71" fmla="*/ 350256 h 1860550"/>
              <a:gd name="connsiteX72" fmla="*/ 454604 w 1862137"/>
              <a:gd name="connsiteY72" fmla="*/ 315152 h 1860550"/>
              <a:gd name="connsiteX73" fmla="*/ 502320 w 1862137"/>
              <a:gd name="connsiteY73" fmla="*/ 285534 h 1860550"/>
              <a:gd name="connsiteX74" fmla="*/ 468312 w 1862137"/>
              <a:gd name="connsiteY74" fmla="*/ 120651 h 1860550"/>
              <a:gd name="connsiteX75" fmla="*/ 574675 w 1862137"/>
              <a:gd name="connsiteY75" fmla="*/ 68263 h 1860550"/>
              <a:gd name="connsiteX76" fmla="*/ 682378 w 1862137"/>
              <a:gd name="connsiteY76" fmla="*/ 194084 h 1860550"/>
              <a:gd name="connsiteX77" fmla="*/ 736321 w 1862137"/>
              <a:gd name="connsiteY77" fmla="*/ 177134 h 1860550"/>
              <a:gd name="connsiteX78" fmla="*/ 777732 w 1862137"/>
              <a:gd name="connsiteY78" fmla="*/ 168558 h 1860550"/>
              <a:gd name="connsiteX79" fmla="*/ 808037 w 1862137"/>
              <a:gd name="connsiteY79" fmla="*/ 7937 h 186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862137" h="1860550">
                <a:moveTo>
                  <a:pt x="925512" y="0"/>
                </a:moveTo>
                <a:lnTo>
                  <a:pt x="978984" y="157330"/>
                </a:lnTo>
                <a:lnTo>
                  <a:pt x="1037671" y="159757"/>
                </a:lnTo>
                <a:lnTo>
                  <a:pt x="1083692" y="170718"/>
                </a:lnTo>
                <a:lnTo>
                  <a:pt x="1176338" y="31750"/>
                </a:lnTo>
                <a:lnTo>
                  <a:pt x="1289050" y="69850"/>
                </a:lnTo>
                <a:lnTo>
                  <a:pt x="1275692" y="236320"/>
                </a:lnTo>
                <a:lnTo>
                  <a:pt x="1319008" y="255918"/>
                </a:lnTo>
                <a:lnTo>
                  <a:pt x="1358662" y="284075"/>
                </a:lnTo>
                <a:lnTo>
                  <a:pt x="1495425" y="190500"/>
                </a:lnTo>
                <a:lnTo>
                  <a:pt x="1585912" y="268288"/>
                </a:lnTo>
                <a:lnTo>
                  <a:pt x="1511895" y="417350"/>
                </a:lnTo>
                <a:lnTo>
                  <a:pt x="1546743" y="454238"/>
                </a:lnTo>
                <a:lnTo>
                  <a:pt x="1576521" y="502126"/>
                </a:lnTo>
                <a:lnTo>
                  <a:pt x="1741488" y="468313"/>
                </a:lnTo>
                <a:lnTo>
                  <a:pt x="1793875" y="573088"/>
                </a:lnTo>
                <a:lnTo>
                  <a:pt x="1667696" y="681097"/>
                </a:lnTo>
                <a:lnTo>
                  <a:pt x="1684884" y="735702"/>
                </a:lnTo>
                <a:lnTo>
                  <a:pt x="1693262" y="776085"/>
                </a:lnTo>
                <a:lnTo>
                  <a:pt x="1854200" y="806450"/>
                </a:lnTo>
                <a:lnTo>
                  <a:pt x="1862137" y="925513"/>
                </a:lnTo>
                <a:lnTo>
                  <a:pt x="1704727" y="977642"/>
                </a:lnTo>
                <a:lnTo>
                  <a:pt x="1702277" y="1036783"/>
                </a:lnTo>
                <a:lnTo>
                  <a:pt x="1691105" y="1083603"/>
                </a:lnTo>
                <a:lnTo>
                  <a:pt x="1830387" y="1174750"/>
                </a:lnTo>
                <a:lnTo>
                  <a:pt x="1792287" y="1285875"/>
                </a:lnTo>
                <a:lnTo>
                  <a:pt x="1625658" y="1274561"/>
                </a:lnTo>
                <a:lnTo>
                  <a:pt x="1606030" y="1317868"/>
                </a:lnTo>
                <a:lnTo>
                  <a:pt x="1577382" y="1358141"/>
                </a:lnTo>
                <a:lnTo>
                  <a:pt x="1671637" y="1495425"/>
                </a:lnTo>
                <a:lnTo>
                  <a:pt x="1593850" y="1584325"/>
                </a:lnTo>
                <a:lnTo>
                  <a:pt x="1444760" y="1510294"/>
                </a:lnTo>
                <a:lnTo>
                  <a:pt x="1407533" y="1545400"/>
                </a:lnTo>
                <a:lnTo>
                  <a:pt x="1359818" y="1575017"/>
                </a:lnTo>
                <a:lnTo>
                  <a:pt x="1393825" y="1739900"/>
                </a:lnTo>
                <a:lnTo>
                  <a:pt x="1289050" y="1792287"/>
                </a:lnTo>
                <a:lnTo>
                  <a:pt x="1181011" y="1666074"/>
                </a:lnTo>
                <a:lnTo>
                  <a:pt x="1125816" y="1683417"/>
                </a:lnTo>
                <a:lnTo>
                  <a:pt x="1086058" y="1691651"/>
                </a:lnTo>
                <a:lnTo>
                  <a:pt x="1055688" y="1852613"/>
                </a:lnTo>
                <a:lnTo>
                  <a:pt x="936625" y="1860550"/>
                </a:lnTo>
                <a:lnTo>
                  <a:pt x="883154" y="1703221"/>
                </a:lnTo>
                <a:lnTo>
                  <a:pt x="824467" y="1700794"/>
                </a:lnTo>
                <a:lnTo>
                  <a:pt x="777857" y="1689693"/>
                </a:lnTo>
                <a:lnTo>
                  <a:pt x="685800" y="1828800"/>
                </a:lnTo>
                <a:lnTo>
                  <a:pt x="574675" y="1789113"/>
                </a:lnTo>
                <a:lnTo>
                  <a:pt x="586948" y="1624458"/>
                </a:lnTo>
                <a:lnTo>
                  <a:pt x="543130" y="1604634"/>
                </a:lnTo>
                <a:lnTo>
                  <a:pt x="502741" y="1575955"/>
                </a:lnTo>
                <a:lnTo>
                  <a:pt x="366712" y="1670050"/>
                </a:lnTo>
                <a:lnTo>
                  <a:pt x="276225" y="1592263"/>
                </a:lnTo>
                <a:lnTo>
                  <a:pt x="350241" y="1443201"/>
                </a:lnTo>
                <a:lnTo>
                  <a:pt x="315394" y="1406314"/>
                </a:lnTo>
                <a:lnTo>
                  <a:pt x="285679" y="1358527"/>
                </a:lnTo>
                <a:lnTo>
                  <a:pt x="122237" y="1392237"/>
                </a:lnTo>
                <a:lnTo>
                  <a:pt x="68262" y="1285875"/>
                </a:lnTo>
                <a:lnTo>
                  <a:pt x="194297" y="1178997"/>
                </a:lnTo>
                <a:lnTo>
                  <a:pt x="177253" y="1124849"/>
                </a:lnTo>
                <a:lnTo>
                  <a:pt x="168617" y="1083223"/>
                </a:lnTo>
                <a:lnTo>
                  <a:pt x="7937" y="1054100"/>
                </a:lnTo>
                <a:lnTo>
                  <a:pt x="0" y="935037"/>
                </a:lnTo>
                <a:lnTo>
                  <a:pt x="157410" y="882908"/>
                </a:lnTo>
                <a:lnTo>
                  <a:pt x="159860" y="823769"/>
                </a:lnTo>
                <a:lnTo>
                  <a:pt x="171108" y="776628"/>
                </a:lnTo>
                <a:lnTo>
                  <a:pt x="33337" y="685801"/>
                </a:lnTo>
                <a:lnTo>
                  <a:pt x="71437" y="573088"/>
                </a:lnTo>
                <a:lnTo>
                  <a:pt x="236742" y="585409"/>
                </a:lnTo>
                <a:lnTo>
                  <a:pt x="256107" y="542684"/>
                </a:lnTo>
                <a:lnTo>
                  <a:pt x="284755" y="502410"/>
                </a:lnTo>
                <a:lnTo>
                  <a:pt x="190500" y="365125"/>
                </a:lnTo>
                <a:lnTo>
                  <a:pt x="268287" y="276225"/>
                </a:lnTo>
                <a:lnTo>
                  <a:pt x="417378" y="350256"/>
                </a:lnTo>
                <a:lnTo>
                  <a:pt x="454604" y="315152"/>
                </a:lnTo>
                <a:lnTo>
                  <a:pt x="502320" y="285534"/>
                </a:lnTo>
                <a:lnTo>
                  <a:pt x="468312" y="120651"/>
                </a:lnTo>
                <a:lnTo>
                  <a:pt x="574675" y="68263"/>
                </a:lnTo>
                <a:lnTo>
                  <a:pt x="682378" y="194084"/>
                </a:lnTo>
                <a:lnTo>
                  <a:pt x="736321" y="177134"/>
                </a:lnTo>
                <a:lnTo>
                  <a:pt x="777732" y="168558"/>
                </a:lnTo>
                <a:lnTo>
                  <a:pt x="808037" y="7937"/>
                </a:lnTo>
                <a:close/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12"/>
          <p:cNvSpPr/>
          <p:nvPr/>
        </p:nvSpPr>
        <p:spPr bwMode="auto">
          <a:xfrm>
            <a:off x="5802314" y="3217862"/>
            <a:ext cx="1366838" cy="1365250"/>
          </a:xfrm>
          <a:custGeom>
            <a:avLst/>
            <a:gdLst>
              <a:gd name="T0" fmla="*/ 165 w 1552"/>
              <a:gd name="T1" fmla="*/ 1075 h 1552"/>
              <a:gd name="T2" fmla="*/ 1076 w 1552"/>
              <a:gd name="T3" fmla="*/ 1387 h 1552"/>
              <a:gd name="T4" fmla="*/ 1387 w 1552"/>
              <a:gd name="T5" fmla="*/ 477 h 1552"/>
              <a:gd name="T6" fmla="*/ 477 w 1552"/>
              <a:gd name="T7" fmla="*/ 165 h 1552"/>
              <a:gd name="T8" fmla="*/ 165 w 1552"/>
              <a:gd name="T9" fmla="*/ 1075 h 1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2" h="1552">
                <a:moveTo>
                  <a:pt x="165" y="1075"/>
                </a:moveTo>
                <a:cubicBezTo>
                  <a:pt x="331" y="1413"/>
                  <a:pt x="738" y="1552"/>
                  <a:pt x="1076" y="1387"/>
                </a:cubicBezTo>
                <a:cubicBezTo>
                  <a:pt x="1413" y="1221"/>
                  <a:pt x="1552" y="814"/>
                  <a:pt x="1387" y="477"/>
                </a:cubicBezTo>
                <a:cubicBezTo>
                  <a:pt x="1222" y="139"/>
                  <a:pt x="814" y="0"/>
                  <a:pt x="477" y="165"/>
                </a:cubicBezTo>
                <a:cubicBezTo>
                  <a:pt x="139" y="331"/>
                  <a:pt x="0" y="738"/>
                  <a:pt x="165" y="10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30"/>
          <p:cNvSpPr/>
          <p:nvPr/>
        </p:nvSpPr>
        <p:spPr bwMode="auto">
          <a:xfrm>
            <a:off x="4473576" y="2513012"/>
            <a:ext cx="1158875" cy="1157287"/>
          </a:xfrm>
          <a:custGeom>
            <a:avLst/>
            <a:gdLst>
              <a:gd name="T0" fmla="*/ 88 w 1317"/>
              <a:gd name="T1" fmla="*/ 819 h 1317"/>
              <a:gd name="T2" fmla="*/ 819 w 1317"/>
              <a:gd name="T3" fmla="*/ 1228 h 1317"/>
              <a:gd name="T4" fmla="*/ 1228 w 1317"/>
              <a:gd name="T5" fmla="*/ 498 h 1317"/>
              <a:gd name="T6" fmla="*/ 497 w 1317"/>
              <a:gd name="T7" fmla="*/ 89 h 1317"/>
              <a:gd name="T8" fmla="*/ 88 w 1317"/>
              <a:gd name="T9" fmla="*/ 819 h 1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7" h="1317">
                <a:moveTo>
                  <a:pt x="88" y="819"/>
                </a:moveTo>
                <a:cubicBezTo>
                  <a:pt x="177" y="1134"/>
                  <a:pt x="504" y="1317"/>
                  <a:pt x="819" y="1228"/>
                </a:cubicBezTo>
                <a:cubicBezTo>
                  <a:pt x="1134" y="1139"/>
                  <a:pt x="1317" y="812"/>
                  <a:pt x="1228" y="498"/>
                </a:cubicBezTo>
                <a:cubicBezTo>
                  <a:pt x="1139" y="183"/>
                  <a:pt x="812" y="0"/>
                  <a:pt x="497" y="89"/>
                </a:cubicBezTo>
                <a:cubicBezTo>
                  <a:pt x="183" y="177"/>
                  <a:pt x="0" y="505"/>
                  <a:pt x="88" y="8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48"/>
          <p:cNvSpPr/>
          <p:nvPr/>
        </p:nvSpPr>
        <p:spPr bwMode="auto">
          <a:xfrm>
            <a:off x="5789614" y="1949450"/>
            <a:ext cx="776288" cy="776287"/>
          </a:xfrm>
          <a:custGeom>
            <a:avLst/>
            <a:gdLst>
              <a:gd name="T0" fmla="*/ 60 w 883"/>
              <a:gd name="T1" fmla="*/ 549 h 883"/>
              <a:gd name="T2" fmla="*/ 550 w 883"/>
              <a:gd name="T3" fmla="*/ 824 h 883"/>
              <a:gd name="T4" fmla="*/ 824 w 883"/>
              <a:gd name="T5" fmla="*/ 334 h 883"/>
              <a:gd name="T6" fmla="*/ 334 w 883"/>
              <a:gd name="T7" fmla="*/ 60 h 883"/>
              <a:gd name="T8" fmla="*/ 60 w 883"/>
              <a:gd name="T9" fmla="*/ 549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3" h="883">
                <a:moveTo>
                  <a:pt x="60" y="549"/>
                </a:moveTo>
                <a:cubicBezTo>
                  <a:pt x="119" y="760"/>
                  <a:pt x="339" y="883"/>
                  <a:pt x="550" y="824"/>
                </a:cubicBezTo>
                <a:cubicBezTo>
                  <a:pt x="761" y="764"/>
                  <a:pt x="883" y="545"/>
                  <a:pt x="824" y="334"/>
                </a:cubicBezTo>
                <a:cubicBezTo>
                  <a:pt x="764" y="123"/>
                  <a:pt x="545" y="0"/>
                  <a:pt x="334" y="60"/>
                </a:cubicBezTo>
                <a:cubicBezTo>
                  <a:pt x="123" y="119"/>
                  <a:pt x="0" y="338"/>
                  <a:pt x="60" y="549"/>
                </a:cubicBezTo>
                <a:close/>
              </a:path>
            </a:pathLst>
          </a:custGeom>
          <a:solidFill>
            <a:schemeClr val="bg1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66"/>
          <p:cNvSpPr/>
          <p:nvPr/>
        </p:nvSpPr>
        <p:spPr bwMode="auto">
          <a:xfrm>
            <a:off x="5527676" y="4781549"/>
            <a:ext cx="573088" cy="573087"/>
          </a:xfrm>
          <a:custGeom>
            <a:avLst/>
            <a:gdLst>
              <a:gd name="T0" fmla="*/ 13 w 650"/>
              <a:gd name="T1" fmla="*/ 351 h 651"/>
              <a:gd name="T2" fmla="*/ 350 w 650"/>
              <a:gd name="T3" fmla="*/ 637 h 651"/>
              <a:gd name="T4" fmla="*/ 636 w 650"/>
              <a:gd name="T5" fmla="*/ 300 h 651"/>
              <a:gd name="T6" fmla="*/ 300 w 650"/>
              <a:gd name="T7" fmla="*/ 14 h 651"/>
              <a:gd name="T8" fmla="*/ 13 w 650"/>
              <a:gd name="T9" fmla="*/ 3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0" h="651">
                <a:moveTo>
                  <a:pt x="13" y="351"/>
                </a:moveTo>
                <a:cubicBezTo>
                  <a:pt x="27" y="522"/>
                  <a:pt x="178" y="651"/>
                  <a:pt x="350" y="637"/>
                </a:cubicBezTo>
                <a:cubicBezTo>
                  <a:pt x="522" y="623"/>
                  <a:pt x="650" y="472"/>
                  <a:pt x="636" y="300"/>
                </a:cubicBezTo>
                <a:cubicBezTo>
                  <a:pt x="622" y="128"/>
                  <a:pt x="471" y="0"/>
                  <a:pt x="300" y="14"/>
                </a:cubicBezTo>
                <a:cubicBezTo>
                  <a:pt x="128" y="28"/>
                  <a:pt x="0" y="179"/>
                  <a:pt x="13" y="3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76"/>
          <p:cNvSpPr>
            <a:spLocks noEditPoints="1"/>
          </p:cNvSpPr>
          <p:nvPr/>
        </p:nvSpPr>
        <p:spPr bwMode="auto">
          <a:xfrm>
            <a:off x="6143626" y="5529262"/>
            <a:ext cx="260350" cy="242887"/>
          </a:xfrm>
          <a:custGeom>
            <a:avLst/>
            <a:gdLst>
              <a:gd name="T0" fmla="*/ 153 w 296"/>
              <a:gd name="T1" fmla="*/ 276 h 276"/>
              <a:gd name="T2" fmla="*/ 153 w 296"/>
              <a:gd name="T3" fmla="*/ 276 h 276"/>
              <a:gd name="T4" fmla="*/ 119 w 296"/>
              <a:gd name="T5" fmla="*/ 273 h 276"/>
              <a:gd name="T6" fmla="*/ 18 w 296"/>
              <a:gd name="T7" fmla="*/ 105 h 276"/>
              <a:gd name="T8" fmla="*/ 153 w 296"/>
              <a:gd name="T9" fmla="*/ 0 h 276"/>
              <a:gd name="T10" fmla="*/ 187 w 296"/>
              <a:gd name="T11" fmla="*/ 4 h 276"/>
              <a:gd name="T12" fmla="*/ 272 w 296"/>
              <a:gd name="T13" fmla="*/ 68 h 276"/>
              <a:gd name="T14" fmla="*/ 287 w 296"/>
              <a:gd name="T15" fmla="*/ 172 h 276"/>
              <a:gd name="T16" fmla="*/ 153 w 296"/>
              <a:gd name="T17" fmla="*/ 276 h 276"/>
              <a:gd name="T18" fmla="*/ 153 w 296"/>
              <a:gd name="T19" fmla="*/ 44 h 276"/>
              <a:gd name="T20" fmla="*/ 61 w 296"/>
              <a:gd name="T21" fmla="*/ 116 h 276"/>
              <a:gd name="T22" fmla="*/ 130 w 296"/>
              <a:gd name="T23" fmla="*/ 230 h 276"/>
              <a:gd name="T24" fmla="*/ 153 w 296"/>
              <a:gd name="T25" fmla="*/ 232 h 276"/>
              <a:gd name="T26" fmla="*/ 153 w 296"/>
              <a:gd name="T27" fmla="*/ 232 h 276"/>
              <a:gd name="T28" fmla="*/ 245 w 296"/>
              <a:gd name="T29" fmla="*/ 161 h 276"/>
              <a:gd name="T30" fmla="*/ 234 w 296"/>
              <a:gd name="T31" fmla="*/ 90 h 276"/>
              <a:gd name="T32" fmla="*/ 176 w 296"/>
              <a:gd name="T33" fmla="*/ 47 h 276"/>
              <a:gd name="T34" fmla="*/ 153 w 296"/>
              <a:gd name="T35" fmla="*/ 4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96" h="276">
                <a:moveTo>
                  <a:pt x="153" y="276"/>
                </a:moveTo>
                <a:cubicBezTo>
                  <a:pt x="153" y="276"/>
                  <a:pt x="153" y="276"/>
                  <a:pt x="153" y="276"/>
                </a:cubicBezTo>
                <a:cubicBezTo>
                  <a:pt x="142" y="276"/>
                  <a:pt x="130" y="275"/>
                  <a:pt x="119" y="273"/>
                </a:cubicBezTo>
                <a:cubicBezTo>
                  <a:pt x="45" y="254"/>
                  <a:pt x="0" y="179"/>
                  <a:pt x="18" y="105"/>
                </a:cubicBezTo>
                <a:cubicBezTo>
                  <a:pt x="34" y="43"/>
                  <a:pt x="89" y="0"/>
                  <a:pt x="153" y="0"/>
                </a:cubicBezTo>
                <a:cubicBezTo>
                  <a:pt x="164" y="0"/>
                  <a:pt x="176" y="2"/>
                  <a:pt x="187" y="4"/>
                </a:cubicBezTo>
                <a:cubicBezTo>
                  <a:pt x="223" y="13"/>
                  <a:pt x="253" y="36"/>
                  <a:pt x="272" y="68"/>
                </a:cubicBezTo>
                <a:cubicBezTo>
                  <a:pt x="291" y="99"/>
                  <a:pt x="296" y="136"/>
                  <a:pt x="287" y="172"/>
                </a:cubicBezTo>
                <a:cubicBezTo>
                  <a:pt x="272" y="234"/>
                  <a:pt x="217" y="276"/>
                  <a:pt x="153" y="276"/>
                </a:cubicBezTo>
                <a:close/>
                <a:moveTo>
                  <a:pt x="153" y="44"/>
                </a:moveTo>
                <a:cubicBezTo>
                  <a:pt x="109" y="44"/>
                  <a:pt x="72" y="74"/>
                  <a:pt x="61" y="116"/>
                </a:cubicBezTo>
                <a:cubicBezTo>
                  <a:pt x="49" y="166"/>
                  <a:pt x="79" y="217"/>
                  <a:pt x="130" y="230"/>
                </a:cubicBezTo>
                <a:cubicBezTo>
                  <a:pt x="138" y="232"/>
                  <a:pt x="145" y="232"/>
                  <a:pt x="153" y="232"/>
                </a:cubicBezTo>
                <a:cubicBezTo>
                  <a:pt x="153" y="232"/>
                  <a:pt x="153" y="232"/>
                  <a:pt x="153" y="232"/>
                </a:cubicBezTo>
                <a:cubicBezTo>
                  <a:pt x="196" y="232"/>
                  <a:pt x="234" y="203"/>
                  <a:pt x="245" y="161"/>
                </a:cubicBezTo>
                <a:cubicBezTo>
                  <a:pt x="251" y="137"/>
                  <a:pt x="247" y="112"/>
                  <a:pt x="234" y="90"/>
                </a:cubicBezTo>
                <a:cubicBezTo>
                  <a:pt x="221" y="68"/>
                  <a:pt x="200" y="53"/>
                  <a:pt x="176" y="47"/>
                </a:cubicBezTo>
                <a:cubicBezTo>
                  <a:pt x="168" y="45"/>
                  <a:pt x="161" y="44"/>
                  <a:pt x="153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86"/>
          <p:cNvSpPr>
            <a:spLocks noEditPoints="1"/>
          </p:cNvSpPr>
          <p:nvPr/>
        </p:nvSpPr>
        <p:spPr bwMode="auto">
          <a:xfrm>
            <a:off x="6797676" y="2635250"/>
            <a:ext cx="260350" cy="242887"/>
          </a:xfrm>
          <a:custGeom>
            <a:avLst/>
            <a:gdLst>
              <a:gd name="T0" fmla="*/ 153 w 296"/>
              <a:gd name="T1" fmla="*/ 277 h 277"/>
              <a:gd name="T2" fmla="*/ 153 w 296"/>
              <a:gd name="T3" fmla="*/ 277 h 277"/>
              <a:gd name="T4" fmla="*/ 119 w 296"/>
              <a:gd name="T5" fmla="*/ 273 h 277"/>
              <a:gd name="T6" fmla="*/ 18 w 296"/>
              <a:gd name="T7" fmla="*/ 105 h 277"/>
              <a:gd name="T8" fmla="*/ 152 w 296"/>
              <a:gd name="T9" fmla="*/ 0 h 277"/>
              <a:gd name="T10" fmla="*/ 186 w 296"/>
              <a:gd name="T11" fmla="*/ 4 h 277"/>
              <a:gd name="T12" fmla="*/ 271 w 296"/>
              <a:gd name="T13" fmla="*/ 67 h 277"/>
              <a:gd name="T14" fmla="*/ 287 w 296"/>
              <a:gd name="T15" fmla="*/ 172 h 277"/>
              <a:gd name="T16" fmla="*/ 153 w 296"/>
              <a:gd name="T17" fmla="*/ 277 h 277"/>
              <a:gd name="T18" fmla="*/ 152 w 296"/>
              <a:gd name="T19" fmla="*/ 44 h 277"/>
              <a:gd name="T20" fmla="*/ 61 w 296"/>
              <a:gd name="T21" fmla="*/ 115 h 277"/>
              <a:gd name="T22" fmla="*/ 130 w 296"/>
              <a:gd name="T23" fmla="*/ 230 h 277"/>
              <a:gd name="T24" fmla="*/ 153 w 296"/>
              <a:gd name="T25" fmla="*/ 233 h 277"/>
              <a:gd name="T26" fmla="*/ 244 w 296"/>
              <a:gd name="T27" fmla="*/ 161 h 277"/>
              <a:gd name="T28" fmla="*/ 234 w 296"/>
              <a:gd name="T29" fmla="*/ 90 h 277"/>
              <a:gd name="T30" fmla="*/ 176 w 296"/>
              <a:gd name="T31" fmla="*/ 47 h 277"/>
              <a:gd name="T32" fmla="*/ 152 w 296"/>
              <a:gd name="T33" fmla="*/ 44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6" h="277">
                <a:moveTo>
                  <a:pt x="153" y="277"/>
                </a:moveTo>
                <a:cubicBezTo>
                  <a:pt x="153" y="277"/>
                  <a:pt x="153" y="277"/>
                  <a:pt x="153" y="277"/>
                </a:cubicBezTo>
                <a:cubicBezTo>
                  <a:pt x="141" y="277"/>
                  <a:pt x="130" y="276"/>
                  <a:pt x="119" y="273"/>
                </a:cubicBezTo>
                <a:cubicBezTo>
                  <a:pt x="45" y="254"/>
                  <a:pt x="0" y="179"/>
                  <a:pt x="18" y="105"/>
                </a:cubicBezTo>
                <a:cubicBezTo>
                  <a:pt x="34" y="43"/>
                  <a:pt x="89" y="0"/>
                  <a:pt x="152" y="0"/>
                </a:cubicBezTo>
                <a:cubicBezTo>
                  <a:pt x="164" y="0"/>
                  <a:pt x="175" y="1"/>
                  <a:pt x="186" y="4"/>
                </a:cubicBezTo>
                <a:cubicBezTo>
                  <a:pt x="222" y="13"/>
                  <a:pt x="252" y="35"/>
                  <a:pt x="271" y="67"/>
                </a:cubicBezTo>
                <a:cubicBezTo>
                  <a:pt x="291" y="99"/>
                  <a:pt x="296" y="136"/>
                  <a:pt x="287" y="172"/>
                </a:cubicBezTo>
                <a:cubicBezTo>
                  <a:pt x="272" y="234"/>
                  <a:pt x="216" y="277"/>
                  <a:pt x="153" y="277"/>
                </a:cubicBezTo>
                <a:close/>
                <a:moveTo>
                  <a:pt x="152" y="44"/>
                </a:moveTo>
                <a:cubicBezTo>
                  <a:pt x="109" y="44"/>
                  <a:pt x="71" y="73"/>
                  <a:pt x="61" y="115"/>
                </a:cubicBezTo>
                <a:cubicBezTo>
                  <a:pt x="48" y="166"/>
                  <a:pt x="79" y="217"/>
                  <a:pt x="130" y="230"/>
                </a:cubicBezTo>
                <a:cubicBezTo>
                  <a:pt x="137" y="232"/>
                  <a:pt x="145" y="233"/>
                  <a:pt x="153" y="233"/>
                </a:cubicBezTo>
                <a:cubicBezTo>
                  <a:pt x="196" y="233"/>
                  <a:pt x="234" y="204"/>
                  <a:pt x="244" y="161"/>
                </a:cubicBezTo>
                <a:cubicBezTo>
                  <a:pt x="250" y="137"/>
                  <a:pt x="247" y="111"/>
                  <a:pt x="234" y="90"/>
                </a:cubicBezTo>
                <a:cubicBezTo>
                  <a:pt x="221" y="68"/>
                  <a:pt x="200" y="53"/>
                  <a:pt x="176" y="47"/>
                </a:cubicBezTo>
                <a:cubicBezTo>
                  <a:pt x="168" y="45"/>
                  <a:pt x="160" y="44"/>
                  <a:pt x="152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Oval 109"/>
          <p:cNvSpPr>
            <a:spLocks noChangeArrowheads="1"/>
          </p:cNvSpPr>
          <p:nvPr/>
        </p:nvSpPr>
        <p:spPr bwMode="auto">
          <a:xfrm>
            <a:off x="4894264" y="2933700"/>
            <a:ext cx="315913" cy="315912"/>
          </a:xfrm>
          <a:prstGeom prst="ellipse">
            <a:avLst/>
          </a:pr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val 110"/>
          <p:cNvSpPr>
            <a:spLocks noChangeArrowheads="1"/>
          </p:cNvSpPr>
          <p:nvPr/>
        </p:nvSpPr>
        <p:spPr bwMode="auto">
          <a:xfrm>
            <a:off x="6313489" y="3717925"/>
            <a:ext cx="363538" cy="365125"/>
          </a:xfrm>
          <a:prstGeom prst="ellipse">
            <a:avLst/>
          </a:pr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Oval 111"/>
          <p:cNvSpPr>
            <a:spLocks noChangeArrowheads="1"/>
          </p:cNvSpPr>
          <p:nvPr/>
        </p:nvSpPr>
        <p:spPr bwMode="auto">
          <a:xfrm>
            <a:off x="6072189" y="2232025"/>
            <a:ext cx="214313" cy="214312"/>
          </a:xfrm>
          <a:prstGeom prst="ellipse">
            <a:avLst/>
          </a:pr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Oval 112"/>
          <p:cNvSpPr>
            <a:spLocks noChangeArrowheads="1"/>
          </p:cNvSpPr>
          <p:nvPr/>
        </p:nvSpPr>
        <p:spPr bwMode="auto">
          <a:xfrm>
            <a:off x="5705476" y="4962524"/>
            <a:ext cx="214313" cy="212725"/>
          </a:xfrm>
          <a:prstGeom prst="ellipse">
            <a:avLst/>
          </a:pr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AutoShape 112"/>
          <p:cNvSpPr/>
          <p:nvPr/>
        </p:nvSpPr>
        <p:spPr bwMode="auto">
          <a:xfrm>
            <a:off x="7845923" y="3374954"/>
            <a:ext cx="520684" cy="521574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9" name="任意多边形 18"/>
          <p:cNvSpPr/>
          <p:nvPr/>
        </p:nvSpPr>
        <p:spPr bwMode="auto">
          <a:xfrm>
            <a:off x="3550880" y="1796266"/>
            <a:ext cx="390735" cy="521550"/>
          </a:xfrm>
          <a:custGeom>
            <a:avLst/>
            <a:gdLst>
              <a:gd name="connsiteX0" fmla="*/ 195367 w 390735"/>
              <a:gd name="connsiteY0" fmla="*/ 309740 h 521550"/>
              <a:gd name="connsiteX1" fmla="*/ 227854 w 390735"/>
              <a:gd name="connsiteY1" fmla="*/ 342380 h 521550"/>
              <a:gd name="connsiteX2" fmla="*/ 217034 w 390735"/>
              <a:gd name="connsiteY2" fmla="*/ 386153 h 521550"/>
              <a:gd name="connsiteX3" fmla="*/ 195367 w 390735"/>
              <a:gd name="connsiteY3" fmla="*/ 407647 h 521550"/>
              <a:gd name="connsiteX4" fmla="*/ 173712 w 390735"/>
              <a:gd name="connsiteY4" fmla="*/ 385985 h 521550"/>
              <a:gd name="connsiteX5" fmla="*/ 162880 w 390735"/>
              <a:gd name="connsiteY5" fmla="*/ 342380 h 521550"/>
              <a:gd name="connsiteX6" fmla="*/ 195367 w 390735"/>
              <a:gd name="connsiteY6" fmla="*/ 309740 h 521550"/>
              <a:gd name="connsiteX7" fmla="*/ 48824 w 390735"/>
              <a:gd name="connsiteY7" fmla="*/ 244464 h 521550"/>
              <a:gd name="connsiteX8" fmla="*/ 32561 w 390735"/>
              <a:gd name="connsiteY8" fmla="*/ 260787 h 521550"/>
              <a:gd name="connsiteX9" fmla="*/ 32561 w 390735"/>
              <a:gd name="connsiteY9" fmla="*/ 309685 h 521550"/>
              <a:gd name="connsiteX10" fmla="*/ 32561 w 390735"/>
              <a:gd name="connsiteY10" fmla="*/ 325984 h 521550"/>
              <a:gd name="connsiteX11" fmla="*/ 32561 w 390735"/>
              <a:gd name="connsiteY11" fmla="*/ 358582 h 521550"/>
              <a:gd name="connsiteX12" fmla="*/ 32561 w 390735"/>
              <a:gd name="connsiteY12" fmla="*/ 374881 h 521550"/>
              <a:gd name="connsiteX13" fmla="*/ 146508 w 390735"/>
              <a:gd name="connsiteY13" fmla="*/ 488952 h 521550"/>
              <a:gd name="connsiteX14" fmla="*/ 244191 w 390735"/>
              <a:gd name="connsiteY14" fmla="*/ 488952 h 521550"/>
              <a:gd name="connsiteX15" fmla="*/ 358174 w 390735"/>
              <a:gd name="connsiteY15" fmla="*/ 374881 h 521550"/>
              <a:gd name="connsiteX16" fmla="*/ 358174 w 390735"/>
              <a:gd name="connsiteY16" fmla="*/ 358582 h 521550"/>
              <a:gd name="connsiteX17" fmla="*/ 358174 w 390735"/>
              <a:gd name="connsiteY17" fmla="*/ 325984 h 521550"/>
              <a:gd name="connsiteX18" fmla="*/ 358174 w 390735"/>
              <a:gd name="connsiteY18" fmla="*/ 309685 h 521550"/>
              <a:gd name="connsiteX19" fmla="*/ 358174 w 390735"/>
              <a:gd name="connsiteY19" fmla="*/ 260787 h 521550"/>
              <a:gd name="connsiteX20" fmla="*/ 341875 w 390735"/>
              <a:gd name="connsiteY20" fmla="*/ 244464 h 521550"/>
              <a:gd name="connsiteX21" fmla="*/ 309332 w 390735"/>
              <a:gd name="connsiteY21" fmla="*/ 244464 h 521550"/>
              <a:gd name="connsiteX22" fmla="*/ 81385 w 390735"/>
              <a:gd name="connsiteY22" fmla="*/ 244464 h 521550"/>
              <a:gd name="connsiteX23" fmla="*/ 195368 w 390735"/>
              <a:gd name="connsiteY23" fmla="*/ 81496 h 521550"/>
              <a:gd name="connsiteX24" fmla="*/ 130245 w 390735"/>
              <a:gd name="connsiteY24" fmla="*/ 146693 h 521550"/>
              <a:gd name="connsiteX25" fmla="*/ 130245 w 390735"/>
              <a:gd name="connsiteY25" fmla="*/ 146717 h 521550"/>
              <a:gd name="connsiteX26" fmla="*/ 130245 w 390735"/>
              <a:gd name="connsiteY26" fmla="*/ 211865 h 521550"/>
              <a:gd name="connsiteX27" fmla="*/ 260490 w 390735"/>
              <a:gd name="connsiteY27" fmla="*/ 211865 h 521550"/>
              <a:gd name="connsiteX28" fmla="*/ 260490 w 390735"/>
              <a:gd name="connsiteY28" fmla="*/ 146717 h 521550"/>
              <a:gd name="connsiteX29" fmla="*/ 260490 w 390735"/>
              <a:gd name="connsiteY29" fmla="*/ 146693 h 521550"/>
              <a:gd name="connsiteX30" fmla="*/ 195368 w 390735"/>
              <a:gd name="connsiteY30" fmla="*/ 81496 h 521550"/>
              <a:gd name="connsiteX31" fmla="*/ 195368 w 390735"/>
              <a:gd name="connsiteY31" fmla="*/ 32598 h 521550"/>
              <a:gd name="connsiteX32" fmla="*/ 81385 w 390735"/>
              <a:gd name="connsiteY32" fmla="*/ 146693 h 521550"/>
              <a:gd name="connsiteX33" fmla="*/ 81385 w 390735"/>
              <a:gd name="connsiteY33" fmla="*/ 211865 h 521550"/>
              <a:gd name="connsiteX34" fmla="*/ 113946 w 390735"/>
              <a:gd name="connsiteY34" fmla="*/ 211865 h 521550"/>
              <a:gd name="connsiteX35" fmla="*/ 113946 w 390735"/>
              <a:gd name="connsiteY35" fmla="*/ 146717 h 521550"/>
              <a:gd name="connsiteX36" fmla="*/ 195368 w 390735"/>
              <a:gd name="connsiteY36" fmla="*/ 65221 h 521550"/>
              <a:gd name="connsiteX37" fmla="*/ 276753 w 390735"/>
              <a:gd name="connsiteY37" fmla="*/ 146717 h 521550"/>
              <a:gd name="connsiteX38" fmla="*/ 276753 w 390735"/>
              <a:gd name="connsiteY38" fmla="*/ 211865 h 521550"/>
              <a:gd name="connsiteX39" fmla="*/ 309332 w 390735"/>
              <a:gd name="connsiteY39" fmla="*/ 211865 h 521550"/>
              <a:gd name="connsiteX40" fmla="*/ 309332 w 390735"/>
              <a:gd name="connsiteY40" fmla="*/ 146693 h 521550"/>
              <a:gd name="connsiteX41" fmla="*/ 195368 w 390735"/>
              <a:gd name="connsiteY41" fmla="*/ 32598 h 521550"/>
              <a:gd name="connsiteX42" fmla="*/ 195368 w 390735"/>
              <a:gd name="connsiteY42" fmla="*/ 0 h 521550"/>
              <a:gd name="connsiteX43" fmla="*/ 341875 w 390735"/>
              <a:gd name="connsiteY43" fmla="*/ 146693 h 521550"/>
              <a:gd name="connsiteX44" fmla="*/ 341875 w 390735"/>
              <a:gd name="connsiteY44" fmla="*/ 211865 h 521550"/>
              <a:gd name="connsiteX45" fmla="*/ 390735 w 390735"/>
              <a:gd name="connsiteY45" fmla="*/ 260787 h 521550"/>
              <a:gd name="connsiteX46" fmla="*/ 390735 w 390735"/>
              <a:gd name="connsiteY46" fmla="*/ 309685 h 521550"/>
              <a:gd name="connsiteX47" fmla="*/ 390735 w 390735"/>
              <a:gd name="connsiteY47" fmla="*/ 325984 h 521550"/>
              <a:gd name="connsiteX48" fmla="*/ 390735 w 390735"/>
              <a:gd name="connsiteY48" fmla="*/ 358582 h 521550"/>
              <a:gd name="connsiteX49" fmla="*/ 390735 w 390735"/>
              <a:gd name="connsiteY49" fmla="*/ 374881 h 521550"/>
              <a:gd name="connsiteX50" fmla="*/ 244191 w 390735"/>
              <a:gd name="connsiteY50" fmla="*/ 521550 h 521550"/>
              <a:gd name="connsiteX51" fmla="*/ 146508 w 390735"/>
              <a:gd name="connsiteY51" fmla="*/ 521550 h 521550"/>
              <a:gd name="connsiteX52" fmla="*/ 0 w 390735"/>
              <a:gd name="connsiteY52" fmla="*/ 374881 h 521550"/>
              <a:gd name="connsiteX53" fmla="*/ 0 w 390735"/>
              <a:gd name="connsiteY53" fmla="*/ 358582 h 521550"/>
              <a:gd name="connsiteX54" fmla="*/ 0 w 390735"/>
              <a:gd name="connsiteY54" fmla="*/ 325984 h 521550"/>
              <a:gd name="connsiteX55" fmla="*/ 0 w 390735"/>
              <a:gd name="connsiteY55" fmla="*/ 309685 h 521550"/>
              <a:gd name="connsiteX56" fmla="*/ 0 w 390735"/>
              <a:gd name="connsiteY56" fmla="*/ 260787 h 521550"/>
              <a:gd name="connsiteX57" fmla="*/ 48824 w 390735"/>
              <a:gd name="connsiteY57" fmla="*/ 211865 h 521550"/>
              <a:gd name="connsiteX58" fmla="*/ 48824 w 390735"/>
              <a:gd name="connsiteY58" fmla="*/ 146693 h 521550"/>
              <a:gd name="connsiteX59" fmla="*/ 195368 w 390735"/>
              <a:gd name="connsiteY59" fmla="*/ 0 h 52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90735" h="521550">
                <a:moveTo>
                  <a:pt x="195367" y="309740"/>
                </a:moveTo>
                <a:cubicBezTo>
                  <a:pt x="213298" y="309740"/>
                  <a:pt x="227854" y="324363"/>
                  <a:pt x="227854" y="342380"/>
                </a:cubicBezTo>
                <a:cubicBezTo>
                  <a:pt x="227854" y="352334"/>
                  <a:pt x="222524" y="371236"/>
                  <a:pt x="217034" y="386153"/>
                </a:cubicBezTo>
                <a:cubicBezTo>
                  <a:pt x="212600" y="398192"/>
                  <a:pt x="208049" y="407647"/>
                  <a:pt x="195367" y="407647"/>
                </a:cubicBezTo>
                <a:cubicBezTo>
                  <a:pt x="183684" y="407647"/>
                  <a:pt x="178131" y="398097"/>
                  <a:pt x="173712" y="385985"/>
                </a:cubicBezTo>
                <a:cubicBezTo>
                  <a:pt x="168289" y="371100"/>
                  <a:pt x="162880" y="352302"/>
                  <a:pt x="162880" y="342380"/>
                </a:cubicBezTo>
                <a:cubicBezTo>
                  <a:pt x="162880" y="324363"/>
                  <a:pt x="177433" y="309740"/>
                  <a:pt x="195367" y="309740"/>
                </a:cubicBezTo>
                <a:close/>
                <a:moveTo>
                  <a:pt x="48824" y="244464"/>
                </a:moveTo>
                <a:cubicBezTo>
                  <a:pt x="39851" y="244464"/>
                  <a:pt x="32561" y="251780"/>
                  <a:pt x="32561" y="260787"/>
                </a:cubicBezTo>
                <a:lnTo>
                  <a:pt x="32561" y="309685"/>
                </a:lnTo>
                <a:lnTo>
                  <a:pt x="32561" y="325984"/>
                </a:lnTo>
                <a:lnTo>
                  <a:pt x="32561" y="358582"/>
                </a:lnTo>
                <a:lnTo>
                  <a:pt x="32561" y="374881"/>
                </a:lnTo>
                <a:cubicBezTo>
                  <a:pt x="32561" y="437760"/>
                  <a:pt x="83701" y="488952"/>
                  <a:pt x="146508" y="488952"/>
                </a:cubicBezTo>
                <a:lnTo>
                  <a:pt x="244191" y="488952"/>
                </a:lnTo>
                <a:cubicBezTo>
                  <a:pt x="307017" y="488952"/>
                  <a:pt x="358174" y="437760"/>
                  <a:pt x="358174" y="374881"/>
                </a:cubicBezTo>
                <a:lnTo>
                  <a:pt x="358174" y="358582"/>
                </a:lnTo>
                <a:lnTo>
                  <a:pt x="358174" y="325984"/>
                </a:lnTo>
                <a:lnTo>
                  <a:pt x="358174" y="309685"/>
                </a:lnTo>
                <a:cubicBezTo>
                  <a:pt x="358174" y="309685"/>
                  <a:pt x="358174" y="260787"/>
                  <a:pt x="358174" y="260787"/>
                </a:cubicBezTo>
                <a:cubicBezTo>
                  <a:pt x="358174" y="251780"/>
                  <a:pt x="350866" y="244464"/>
                  <a:pt x="341875" y="244464"/>
                </a:cubicBezTo>
                <a:lnTo>
                  <a:pt x="309332" y="244464"/>
                </a:lnTo>
                <a:lnTo>
                  <a:pt x="81385" y="244464"/>
                </a:lnTo>
                <a:close/>
                <a:moveTo>
                  <a:pt x="195368" y="81496"/>
                </a:moveTo>
                <a:cubicBezTo>
                  <a:pt x="159387" y="81496"/>
                  <a:pt x="130245" y="110666"/>
                  <a:pt x="130245" y="146693"/>
                </a:cubicBezTo>
                <a:lnTo>
                  <a:pt x="130245" y="146717"/>
                </a:lnTo>
                <a:lnTo>
                  <a:pt x="130245" y="211865"/>
                </a:lnTo>
                <a:lnTo>
                  <a:pt x="260490" y="211865"/>
                </a:lnTo>
                <a:lnTo>
                  <a:pt x="260490" y="146717"/>
                </a:lnTo>
                <a:lnTo>
                  <a:pt x="260490" y="146693"/>
                </a:lnTo>
                <a:cubicBezTo>
                  <a:pt x="260490" y="110666"/>
                  <a:pt x="231330" y="81496"/>
                  <a:pt x="195368" y="81496"/>
                </a:cubicBezTo>
                <a:close/>
                <a:moveTo>
                  <a:pt x="195368" y="32598"/>
                </a:moveTo>
                <a:cubicBezTo>
                  <a:pt x="132416" y="32598"/>
                  <a:pt x="81385" y="83669"/>
                  <a:pt x="81385" y="146693"/>
                </a:cubicBezTo>
                <a:cubicBezTo>
                  <a:pt x="81385" y="146693"/>
                  <a:pt x="81385" y="211865"/>
                  <a:pt x="81385" y="211865"/>
                </a:cubicBezTo>
                <a:lnTo>
                  <a:pt x="113946" y="211865"/>
                </a:lnTo>
                <a:lnTo>
                  <a:pt x="113946" y="146717"/>
                </a:lnTo>
                <a:cubicBezTo>
                  <a:pt x="113946" y="101707"/>
                  <a:pt x="150397" y="65221"/>
                  <a:pt x="195368" y="65221"/>
                </a:cubicBezTo>
                <a:cubicBezTo>
                  <a:pt x="240320" y="65221"/>
                  <a:pt x="276753" y="101707"/>
                  <a:pt x="276753" y="146717"/>
                </a:cubicBezTo>
                <a:lnTo>
                  <a:pt x="276753" y="211865"/>
                </a:lnTo>
                <a:lnTo>
                  <a:pt x="309332" y="211865"/>
                </a:lnTo>
                <a:lnTo>
                  <a:pt x="309332" y="146693"/>
                </a:lnTo>
                <a:cubicBezTo>
                  <a:pt x="309332" y="83669"/>
                  <a:pt x="258301" y="32598"/>
                  <a:pt x="195368" y="32598"/>
                </a:cubicBezTo>
                <a:close/>
                <a:moveTo>
                  <a:pt x="195368" y="0"/>
                </a:moveTo>
                <a:cubicBezTo>
                  <a:pt x="276300" y="0"/>
                  <a:pt x="341875" y="65656"/>
                  <a:pt x="341875" y="146693"/>
                </a:cubicBezTo>
                <a:lnTo>
                  <a:pt x="341875" y="211865"/>
                </a:lnTo>
                <a:cubicBezTo>
                  <a:pt x="368865" y="211865"/>
                  <a:pt x="390735" y="233767"/>
                  <a:pt x="390735" y="260787"/>
                </a:cubicBezTo>
                <a:lnTo>
                  <a:pt x="390735" y="309685"/>
                </a:lnTo>
                <a:lnTo>
                  <a:pt x="390735" y="325984"/>
                </a:lnTo>
                <a:lnTo>
                  <a:pt x="390735" y="358582"/>
                </a:lnTo>
                <a:lnTo>
                  <a:pt x="390735" y="374881"/>
                </a:lnTo>
                <a:cubicBezTo>
                  <a:pt x="390735" y="455894"/>
                  <a:pt x="325142" y="521550"/>
                  <a:pt x="244191" y="521550"/>
                </a:cubicBezTo>
                <a:lnTo>
                  <a:pt x="146508" y="521550"/>
                </a:lnTo>
                <a:cubicBezTo>
                  <a:pt x="65575" y="521550"/>
                  <a:pt x="0" y="455894"/>
                  <a:pt x="0" y="374881"/>
                </a:cubicBezTo>
                <a:lnTo>
                  <a:pt x="0" y="358582"/>
                </a:lnTo>
                <a:lnTo>
                  <a:pt x="0" y="325984"/>
                </a:lnTo>
                <a:lnTo>
                  <a:pt x="0" y="309685"/>
                </a:lnTo>
                <a:lnTo>
                  <a:pt x="0" y="260787"/>
                </a:lnTo>
                <a:cubicBezTo>
                  <a:pt x="0" y="233767"/>
                  <a:pt x="21852" y="211865"/>
                  <a:pt x="48824" y="211865"/>
                </a:cubicBezTo>
                <a:lnTo>
                  <a:pt x="48824" y="146693"/>
                </a:lnTo>
                <a:cubicBezTo>
                  <a:pt x="48824" y="65656"/>
                  <a:pt x="114417" y="0"/>
                  <a:pt x="195368" y="0"/>
                </a:cubicBezTo>
                <a:close/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0" name="任意多边形 19"/>
          <p:cNvSpPr/>
          <p:nvPr/>
        </p:nvSpPr>
        <p:spPr bwMode="auto">
          <a:xfrm>
            <a:off x="7839076" y="1797156"/>
            <a:ext cx="520684" cy="520660"/>
          </a:xfrm>
          <a:custGeom>
            <a:avLst/>
            <a:gdLst>
              <a:gd name="connsiteX0" fmla="*/ 168644 w 520684"/>
              <a:gd name="connsiteY0" fmla="*/ 311278 h 520660"/>
              <a:gd name="connsiteX1" fmla="*/ 37388 w 520684"/>
              <a:gd name="connsiteY1" fmla="*/ 442533 h 520660"/>
              <a:gd name="connsiteX2" fmla="*/ 37533 w 520684"/>
              <a:gd name="connsiteY2" fmla="*/ 442654 h 520660"/>
              <a:gd name="connsiteX3" fmla="*/ 28710 w 520684"/>
              <a:gd name="connsiteY3" fmla="*/ 463264 h 520660"/>
              <a:gd name="connsiteX4" fmla="*/ 57420 w 520684"/>
              <a:gd name="connsiteY4" fmla="*/ 491950 h 520660"/>
              <a:gd name="connsiteX5" fmla="*/ 78006 w 520684"/>
              <a:gd name="connsiteY5" fmla="*/ 483127 h 520660"/>
              <a:gd name="connsiteX6" fmla="*/ 209238 w 520684"/>
              <a:gd name="connsiteY6" fmla="*/ 351920 h 520660"/>
              <a:gd name="connsiteX7" fmla="*/ 168644 w 520684"/>
              <a:gd name="connsiteY7" fmla="*/ 311278 h 520660"/>
              <a:gd name="connsiteX8" fmla="*/ 325583 w 520684"/>
              <a:gd name="connsiteY8" fmla="*/ 80995 h 520660"/>
              <a:gd name="connsiteX9" fmla="*/ 333766 w 520684"/>
              <a:gd name="connsiteY9" fmla="*/ 89124 h 520660"/>
              <a:gd name="connsiteX10" fmla="*/ 325583 w 520684"/>
              <a:gd name="connsiteY10" fmla="*/ 97254 h 520660"/>
              <a:gd name="connsiteX11" fmla="*/ 227320 w 520684"/>
              <a:gd name="connsiteY11" fmla="*/ 194804 h 520660"/>
              <a:gd name="connsiteX12" fmla="*/ 219132 w 520684"/>
              <a:gd name="connsiteY12" fmla="*/ 202933 h 520660"/>
              <a:gd name="connsiteX13" fmla="*/ 210943 w 520684"/>
              <a:gd name="connsiteY13" fmla="*/ 194804 h 520660"/>
              <a:gd name="connsiteX14" fmla="*/ 325583 w 520684"/>
              <a:gd name="connsiteY14" fmla="*/ 80995 h 520660"/>
              <a:gd name="connsiteX15" fmla="*/ 325403 w 520684"/>
              <a:gd name="connsiteY15" fmla="*/ 32543 h 520660"/>
              <a:gd name="connsiteX16" fmla="*/ 162690 w 520684"/>
              <a:gd name="connsiteY16" fmla="*/ 195257 h 520660"/>
              <a:gd name="connsiteX17" fmla="*/ 325403 w 520684"/>
              <a:gd name="connsiteY17" fmla="*/ 357970 h 520660"/>
              <a:gd name="connsiteX18" fmla="*/ 488117 w 520684"/>
              <a:gd name="connsiteY18" fmla="*/ 195257 h 520660"/>
              <a:gd name="connsiteX19" fmla="*/ 325403 w 520684"/>
              <a:gd name="connsiteY19" fmla="*/ 32543 h 520660"/>
              <a:gd name="connsiteX20" fmla="*/ 325403 w 520684"/>
              <a:gd name="connsiteY20" fmla="*/ 0 h 520660"/>
              <a:gd name="connsiteX21" fmla="*/ 520684 w 520684"/>
              <a:gd name="connsiteY21" fmla="*/ 195257 h 520660"/>
              <a:gd name="connsiteX22" fmla="*/ 325403 w 520684"/>
              <a:gd name="connsiteY22" fmla="*/ 390513 h 520660"/>
              <a:gd name="connsiteX23" fmla="*/ 234019 w 520684"/>
              <a:gd name="connsiteY23" fmla="*/ 367733 h 520660"/>
              <a:gd name="connsiteX24" fmla="*/ 98303 w 520684"/>
              <a:gd name="connsiteY24" fmla="*/ 503424 h 520660"/>
              <a:gd name="connsiteX25" fmla="*/ 98327 w 520684"/>
              <a:gd name="connsiteY25" fmla="*/ 503449 h 520660"/>
              <a:gd name="connsiteX26" fmla="*/ 57420 w 520684"/>
              <a:gd name="connsiteY26" fmla="*/ 520660 h 520660"/>
              <a:gd name="connsiteX27" fmla="*/ 0 w 520684"/>
              <a:gd name="connsiteY27" fmla="*/ 463264 h 520660"/>
              <a:gd name="connsiteX28" fmla="*/ 17187 w 520684"/>
              <a:gd name="connsiteY28" fmla="*/ 422333 h 520660"/>
              <a:gd name="connsiteX29" fmla="*/ 17091 w 520684"/>
              <a:gd name="connsiteY29" fmla="*/ 422212 h 520660"/>
              <a:gd name="connsiteX30" fmla="*/ 152854 w 520684"/>
              <a:gd name="connsiteY30" fmla="*/ 286473 h 520660"/>
              <a:gd name="connsiteX31" fmla="*/ 130147 w 520684"/>
              <a:gd name="connsiteY31" fmla="*/ 195257 h 520660"/>
              <a:gd name="connsiteX32" fmla="*/ 325403 w 520684"/>
              <a:gd name="connsiteY32" fmla="*/ 0 h 52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0684" h="520660">
                <a:moveTo>
                  <a:pt x="168644" y="311278"/>
                </a:moveTo>
                <a:lnTo>
                  <a:pt x="37388" y="442533"/>
                </a:lnTo>
                <a:lnTo>
                  <a:pt x="37533" y="442654"/>
                </a:lnTo>
                <a:cubicBezTo>
                  <a:pt x="32109" y="447885"/>
                  <a:pt x="28710" y="455141"/>
                  <a:pt x="28710" y="463264"/>
                </a:cubicBezTo>
                <a:cubicBezTo>
                  <a:pt x="28710" y="479102"/>
                  <a:pt x="41558" y="491950"/>
                  <a:pt x="57420" y="491950"/>
                </a:cubicBezTo>
                <a:cubicBezTo>
                  <a:pt x="65519" y="491950"/>
                  <a:pt x="72775" y="488527"/>
                  <a:pt x="78006" y="483127"/>
                </a:cubicBezTo>
                <a:cubicBezTo>
                  <a:pt x="78006" y="483127"/>
                  <a:pt x="209238" y="351920"/>
                  <a:pt x="209238" y="351920"/>
                </a:cubicBezTo>
                <a:cubicBezTo>
                  <a:pt x="193786" y="340421"/>
                  <a:pt x="180118" y="326753"/>
                  <a:pt x="168644" y="311278"/>
                </a:cubicBezTo>
                <a:close/>
                <a:moveTo>
                  <a:pt x="325583" y="80995"/>
                </a:moveTo>
                <a:cubicBezTo>
                  <a:pt x="330104" y="80995"/>
                  <a:pt x="333766" y="84636"/>
                  <a:pt x="333766" y="89124"/>
                </a:cubicBezTo>
                <a:cubicBezTo>
                  <a:pt x="333766" y="93607"/>
                  <a:pt x="330104" y="97254"/>
                  <a:pt x="325583" y="97254"/>
                </a:cubicBezTo>
                <a:cubicBezTo>
                  <a:pt x="271317" y="97254"/>
                  <a:pt x="227320" y="140937"/>
                  <a:pt x="227320" y="194804"/>
                </a:cubicBezTo>
                <a:cubicBezTo>
                  <a:pt x="227320" y="199286"/>
                  <a:pt x="223652" y="202933"/>
                  <a:pt x="219132" y="202933"/>
                </a:cubicBezTo>
                <a:cubicBezTo>
                  <a:pt x="214605" y="202933"/>
                  <a:pt x="210943" y="199286"/>
                  <a:pt x="210943" y="194804"/>
                </a:cubicBezTo>
                <a:cubicBezTo>
                  <a:pt x="210943" y="131944"/>
                  <a:pt x="262264" y="80995"/>
                  <a:pt x="325583" y="80995"/>
                </a:cubicBezTo>
                <a:close/>
                <a:moveTo>
                  <a:pt x="325403" y="32543"/>
                </a:moveTo>
                <a:cubicBezTo>
                  <a:pt x="235561" y="32543"/>
                  <a:pt x="162690" y="105390"/>
                  <a:pt x="162690" y="195257"/>
                </a:cubicBezTo>
                <a:cubicBezTo>
                  <a:pt x="162690" y="285099"/>
                  <a:pt x="235561" y="357970"/>
                  <a:pt x="325403" y="357970"/>
                </a:cubicBezTo>
                <a:cubicBezTo>
                  <a:pt x="415270" y="357970"/>
                  <a:pt x="488117" y="285099"/>
                  <a:pt x="488117" y="195257"/>
                </a:cubicBezTo>
                <a:cubicBezTo>
                  <a:pt x="488117" y="105390"/>
                  <a:pt x="415270" y="32543"/>
                  <a:pt x="325403" y="32543"/>
                </a:cubicBezTo>
                <a:close/>
                <a:moveTo>
                  <a:pt x="325403" y="0"/>
                </a:moveTo>
                <a:cubicBezTo>
                  <a:pt x="433252" y="0"/>
                  <a:pt x="520684" y="87408"/>
                  <a:pt x="520684" y="195257"/>
                </a:cubicBezTo>
                <a:cubicBezTo>
                  <a:pt x="520684" y="303082"/>
                  <a:pt x="433252" y="390513"/>
                  <a:pt x="325403" y="390513"/>
                </a:cubicBezTo>
                <a:cubicBezTo>
                  <a:pt x="292354" y="390513"/>
                  <a:pt x="261282" y="382221"/>
                  <a:pt x="234019" y="367733"/>
                </a:cubicBezTo>
                <a:lnTo>
                  <a:pt x="98303" y="503424"/>
                </a:lnTo>
                <a:lnTo>
                  <a:pt x="98327" y="503449"/>
                </a:lnTo>
                <a:cubicBezTo>
                  <a:pt x="87914" y="514079"/>
                  <a:pt x="73450" y="520660"/>
                  <a:pt x="57420" y="520660"/>
                </a:cubicBezTo>
                <a:cubicBezTo>
                  <a:pt x="25697" y="520660"/>
                  <a:pt x="0" y="494963"/>
                  <a:pt x="0" y="463264"/>
                </a:cubicBezTo>
                <a:cubicBezTo>
                  <a:pt x="0" y="447210"/>
                  <a:pt x="6605" y="432771"/>
                  <a:pt x="17187" y="422333"/>
                </a:cubicBezTo>
                <a:lnTo>
                  <a:pt x="17091" y="422212"/>
                </a:lnTo>
                <a:lnTo>
                  <a:pt x="152854" y="286473"/>
                </a:lnTo>
                <a:cubicBezTo>
                  <a:pt x="138415" y="259233"/>
                  <a:pt x="130147" y="228209"/>
                  <a:pt x="130147" y="195257"/>
                </a:cubicBezTo>
                <a:cubicBezTo>
                  <a:pt x="130147" y="87408"/>
                  <a:pt x="217578" y="0"/>
                  <a:pt x="325403" y="0"/>
                </a:cubicBezTo>
                <a:close/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1" name="任意多边形 20"/>
          <p:cNvSpPr/>
          <p:nvPr/>
        </p:nvSpPr>
        <p:spPr bwMode="auto">
          <a:xfrm>
            <a:off x="3518736" y="3369784"/>
            <a:ext cx="521550" cy="520660"/>
          </a:xfrm>
          <a:custGeom>
            <a:avLst/>
            <a:gdLst>
              <a:gd name="connsiteX0" fmla="*/ 377410 w 521550"/>
              <a:gd name="connsiteY0" fmla="*/ 81098 h 520660"/>
              <a:gd name="connsiteX1" fmla="*/ 341969 w 521550"/>
              <a:gd name="connsiteY1" fmla="*/ 117178 h 520660"/>
              <a:gd name="connsiteX2" fmla="*/ 404019 w 521550"/>
              <a:gd name="connsiteY2" fmla="*/ 178787 h 520660"/>
              <a:gd name="connsiteX3" fmla="*/ 439400 w 521550"/>
              <a:gd name="connsiteY3" fmla="*/ 143000 h 520660"/>
              <a:gd name="connsiteX4" fmla="*/ 377410 w 521550"/>
              <a:gd name="connsiteY4" fmla="*/ 81098 h 520660"/>
              <a:gd name="connsiteX5" fmla="*/ 372555 w 521550"/>
              <a:gd name="connsiteY5" fmla="*/ 65857 h 520660"/>
              <a:gd name="connsiteX6" fmla="*/ 386891 w 521550"/>
              <a:gd name="connsiteY6" fmla="*/ 67922 h 520660"/>
              <a:gd name="connsiteX7" fmla="*/ 452762 w 521550"/>
              <a:gd name="connsiteY7" fmla="*/ 133777 h 520660"/>
              <a:gd name="connsiteX8" fmla="*/ 455710 w 521550"/>
              <a:gd name="connsiteY8" fmla="*/ 142920 h 520660"/>
              <a:gd name="connsiteX9" fmla="*/ 454814 w 521550"/>
              <a:gd name="connsiteY9" fmla="*/ 148104 h 520660"/>
              <a:gd name="connsiteX10" fmla="*/ 408856 w 521550"/>
              <a:gd name="connsiteY10" fmla="*/ 194040 h 520660"/>
              <a:gd name="connsiteX11" fmla="*/ 394532 w 521550"/>
              <a:gd name="connsiteY11" fmla="*/ 191981 h 520660"/>
              <a:gd name="connsiteX12" fmla="*/ 328691 w 521550"/>
              <a:gd name="connsiteY12" fmla="*/ 126138 h 520660"/>
              <a:gd name="connsiteX13" fmla="*/ 325761 w 521550"/>
              <a:gd name="connsiteY13" fmla="*/ 116977 h 520660"/>
              <a:gd name="connsiteX14" fmla="*/ 326633 w 521550"/>
              <a:gd name="connsiteY14" fmla="*/ 111799 h 520660"/>
              <a:gd name="connsiteX15" fmla="*/ 372555 w 521550"/>
              <a:gd name="connsiteY15" fmla="*/ 65857 h 520660"/>
              <a:gd name="connsiteX16" fmla="*/ 358582 w 521550"/>
              <a:gd name="connsiteY16" fmla="*/ 32543 h 520660"/>
              <a:gd name="connsiteX17" fmla="*/ 228213 w 521550"/>
              <a:gd name="connsiteY17" fmla="*/ 162714 h 520660"/>
              <a:gd name="connsiteX18" fmla="*/ 246661 w 521550"/>
              <a:gd name="connsiteY18" fmla="*/ 228450 h 520660"/>
              <a:gd name="connsiteX19" fmla="*/ 222731 w 521550"/>
              <a:gd name="connsiteY19" fmla="*/ 252339 h 520660"/>
              <a:gd name="connsiteX20" fmla="*/ 222707 w 521550"/>
              <a:gd name="connsiteY20" fmla="*/ 252315 h 520660"/>
              <a:gd name="connsiteX21" fmla="*/ 32598 w 521550"/>
              <a:gd name="connsiteY21" fmla="*/ 441762 h 520660"/>
              <a:gd name="connsiteX22" fmla="*/ 32647 w 521550"/>
              <a:gd name="connsiteY22" fmla="*/ 488117 h 520660"/>
              <a:gd name="connsiteX23" fmla="*/ 78695 w 521550"/>
              <a:gd name="connsiteY23" fmla="*/ 488190 h 520660"/>
              <a:gd name="connsiteX24" fmla="*/ 101803 w 521550"/>
              <a:gd name="connsiteY24" fmla="*/ 465120 h 520660"/>
              <a:gd name="connsiteX25" fmla="*/ 124840 w 521550"/>
              <a:gd name="connsiteY25" fmla="*/ 455599 h 520660"/>
              <a:gd name="connsiteX26" fmla="*/ 163016 w 521550"/>
              <a:gd name="connsiteY26" fmla="*/ 455599 h 520660"/>
              <a:gd name="connsiteX27" fmla="*/ 163016 w 521550"/>
              <a:gd name="connsiteY27" fmla="*/ 423032 h 520660"/>
              <a:gd name="connsiteX28" fmla="*/ 195614 w 521550"/>
              <a:gd name="connsiteY28" fmla="*/ 390513 h 520660"/>
              <a:gd name="connsiteX29" fmla="*/ 228213 w 521550"/>
              <a:gd name="connsiteY29" fmla="*/ 390513 h 520660"/>
              <a:gd name="connsiteX30" fmla="*/ 228213 w 521550"/>
              <a:gd name="connsiteY30" fmla="*/ 352354 h 520660"/>
              <a:gd name="connsiteX31" fmla="*/ 237751 w 521550"/>
              <a:gd name="connsiteY31" fmla="*/ 329357 h 520660"/>
              <a:gd name="connsiteX32" fmla="*/ 268804 w 521550"/>
              <a:gd name="connsiteY32" fmla="*/ 298357 h 520660"/>
              <a:gd name="connsiteX33" fmla="*/ 287155 w 521550"/>
              <a:gd name="connsiteY33" fmla="*/ 280061 h 520660"/>
              <a:gd name="connsiteX34" fmla="*/ 292757 w 521550"/>
              <a:gd name="connsiteY34" fmla="*/ 274468 h 520660"/>
              <a:gd name="connsiteX35" fmla="*/ 358582 w 521550"/>
              <a:gd name="connsiteY35" fmla="*/ 292885 h 520660"/>
              <a:gd name="connsiteX36" fmla="*/ 488976 w 521550"/>
              <a:gd name="connsiteY36" fmla="*/ 162714 h 520660"/>
              <a:gd name="connsiteX37" fmla="*/ 358582 w 521550"/>
              <a:gd name="connsiteY37" fmla="*/ 32543 h 520660"/>
              <a:gd name="connsiteX38" fmla="*/ 358582 w 521550"/>
              <a:gd name="connsiteY38" fmla="*/ 0 h 520660"/>
              <a:gd name="connsiteX39" fmla="*/ 521550 w 521550"/>
              <a:gd name="connsiteY39" fmla="*/ 162714 h 520660"/>
              <a:gd name="connsiteX40" fmla="*/ 358582 w 521550"/>
              <a:gd name="connsiteY40" fmla="*/ 325428 h 520660"/>
              <a:gd name="connsiteX41" fmla="*/ 299422 w 521550"/>
              <a:gd name="connsiteY41" fmla="*/ 313809 h 520660"/>
              <a:gd name="connsiteX42" fmla="*/ 260811 w 521550"/>
              <a:gd name="connsiteY42" fmla="*/ 352354 h 520660"/>
              <a:gd name="connsiteX43" fmla="*/ 260811 w 521550"/>
              <a:gd name="connsiteY43" fmla="*/ 390513 h 520660"/>
              <a:gd name="connsiteX44" fmla="*/ 228213 w 521550"/>
              <a:gd name="connsiteY44" fmla="*/ 423032 h 520660"/>
              <a:gd name="connsiteX45" fmla="*/ 195614 w 521550"/>
              <a:gd name="connsiteY45" fmla="*/ 423032 h 520660"/>
              <a:gd name="connsiteX46" fmla="*/ 195614 w 521550"/>
              <a:gd name="connsiteY46" fmla="*/ 455599 h 520660"/>
              <a:gd name="connsiteX47" fmla="*/ 163016 w 521550"/>
              <a:gd name="connsiteY47" fmla="*/ 488117 h 520660"/>
              <a:gd name="connsiteX48" fmla="*/ 124840 w 521550"/>
              <a:gd name="connsiteY48" fmla="*/ 488117 h 520660"/>
              <a:gd name="connsiteX49" fmla="*/ 101465 w 521550"/>
              <a:gd name="connsiteY49" fmla="*/ 511500 h 520660"/>
              <a:gd name="connsiteX50" fmla="*/ 81472 w 521550"/>
              <a:gd name="connsiteY50" fmla="*/ 520660 h 520660"/>
              <a:gd name="connsiteX51" fmla="*/ 32574 w 521550"/>
              <a:gd name="connsiteY51" fmla="*/ 520660 h 520660"/>
              <a:gd name="connsiteX52" fmla="*/ 0 w 521550"/>
              <a:gd name="connsiteY52" fmla="*/ 488117 h 520660"/>
              <a:gd name="connsiteX53" fmla="*/ 0 w 521550"/>
              <a:gd name="connsiteY53" fmla="*/ 439327 h 520660"/>
              <a:gd name="connsiteX54" fmla="*/ 9248 w 521550"/>
              <a:gd name="connsiteY54" fmla="*/ 419440 h 520660"/>
              <a:gd name="connsiteX55" fmla="*/ 207229 w 521550"/>
              <a:gd name="connsiteY55" fmla="*/ 221749 h 520660"/>
              <a:gd name="connsiteX56" fmla="*/ 195614 w 521550"/>
              <a:gd name="connsiteY56" fmla="*/ 162714 h 520660"/>
              <a:gd name="connsiteX57" fmla="*/ 358582 w 521550"/>
              <a:gd name="connsiteY57" fmla="*/ 0 h 52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21550" h="520660">
                <a:moveTo>
                  <a:pt x="377410" y="81098"/>
                </a:moveTo>
                <a:cubicBezTo>
                  <a:pt x="360011" y="87494"/>
                  <a:pt x="348237" y="99257"/>
                  <a:pt x="341969" y="117178"/>
                </a:cubicBezTo>
                <a:cubicBezTo>
                  <a:pt x="359103" y="140600"/>
                  <a:pt x="380009" y="161524"/>
                  <a:pt x="404019" y="178787"/>
                </a:cubicBezTo>
                <a:cubicBezTo>
                  <a:pt x="421316" y="172470"/>
                  <a:pt x="433065" y="160793"/>
                  <a:pt x="439400" y="143000"/>
                </a:cubicBezTo>
                <a:cubicBezTo>
                  <a:pt x="422308" y="119255"/>
                  <a:pt x="401432" y="98410"/>
                  <a:pt x="377410" y="81098"/>
                </a:cubicBezTo>
                <a:close/>
                <a:moveTo>
                  <a:pt x="372555" y="65857"/>
                </a:moveTo>
                <a:cubicBezTo>
                  <a:pt x="377374" y="64158"/>
                  <a:pt x="382722" y="64925"/>
                  <a:pt x="386891" y="67922"/>
                </a:cubicBezTo>
                <a:cubicBezTo>
                  <a:pt x="412370" y="86270"/>
                  <a:pt x="434539" y="108406"/>
                  <a:pt x="452762" y="133777"/>
                </a:cubicBezTo>
                <a:cubicBezTo>
                  <a:pt x="454681" y="136488"/>
                  <a:pt x="455710" y="139686"/>
                  <a:pt x="455710" y="142920"/>
                </a:cubicBezTo>
                <a:cubicBezTo>
                  <a:pt x="455710" y="144656"/>
                  <a:pt x="455415" y="146429"/>
                  <a:pt x="454814" y="148104"/>
                </a:cubicBezTo>
                <a:cubicBezTo>
                  <a:pt x="446884" y="170697"/>
                  <a:pt x="431423" y="186151"/>
                  <a:pt x="408856" y="194040"/>
                </a:cubicBezTo>
                <a:cubicBezTo>
                  <a:pt x="404031" y="195733"/>
                  <a:pt x="398689" y="194954"/>
                  <a:pt x="394532" y="191981"/>
                </a:cubicBezTo>
                <a:cubicBezTo>
                  <a:pt x="369144" y="173707"/>
                  <a:pt x="346968" y="151552"/>
                  <a:pt x="328691" y="126138"/>
                </a:cubicBezTo>
                <a:cubicBezTo>
                  <a:pt x="326766" y="123428"/>
                  <a:pt x="325761" y="120230"/>
                  <a:pt x="325761" y="116977"/>
                </a:cubicBezTo>
                <a:cubicBezTo>
                  <a:pt x="325761" y="115241"/>
                  <a:pt x="326038" y="113474"/>
                  <a:pt x="326633" y="111799"/>
                </a:cubicBezTo>
                <a:cubicBezTo>
                  <a:pt x="334563" y="89236"/>
                  <a:pt x="349988" y="73807"/>
                  <a:pt x="372555" y="65857"/>
                </a:cubicBezTo>
                <a:close/>
                <a:moveTo>
                  <a:pt x="358582" y="32543"/>
                </a:moveTo>
                <a:cubicBezTo>
                  <a:pt x="286600" y="32543"/>
                  <a:pt x="228213" y="90806"/>
                  <a:pt x="228213" y="162714"/>
                </a:cubicBezTo>
                <a:cubicBezTo>
                  <a:pt x="228213" y="186771"/>
                  <a:pt x="235215" y="209093"/>
                  <a:pt x="246661" y="228450"/>
                </a:cubicBezTo>
                <a:lnTo>
                  <a:pt x="222731" y="252339"/>
                </a:lnTo>
                <a:cubicBezTo>
                  <a:pt x="222707" y="252315"/>
                  <a:pt x="222707" y="252315"/>
                  <a:pt x="222707" y="252315"/>
                </a:cubicBezTo>
                <a:lnTo>
                  <a:pt x="32598" y="441762"/>
                </a:lnTo>
                <a:lnTo>
                  <a:pt x="32647" y="488117"/>
                </a:lnTo>
                <a:lnTo>
                  <a:pt x="78695" y="488190"/>
                </a:lnTo>
                <a:lnTo>
                  <a:pt x="101803" y="465120"/>
                </a:lnTo>
                <a:cubicBezTo>
                  <a:pt x="107913" y="459022"/>
                  <a:pt x="116195" y="455599"/>
                  <a:pt x="124840" y="455599"/>
                </a:cubicBezTo>
                <a:lnTo>
                  <a:pt x="163016" y="455599"/>
                </a:lnTo>
                <a:lnTo>
                  <a:pt x="163016" y="423032"/>
                </a:lnTo>
                <a:cubicBezTo>
                  <a:pt x="163016" y="405073"/>
                  <a:pt x="177625" y="390513"/>
                  <a:pt x="195614" y="390513"/>
                </a:cubicBezTo>
                <a:lnTo>
                  <a:pt x="228213" y="390513"/>
                </a:lnTo>
                <a:lnTo>
                  <a:pt x="228213" y="352354"/>
                </a:lnTo>
                <a:cubicBezTo>
                  <a:pt x="228213" y="343748"/>
                  <a:pt x="231642" y="335456"/>
                  <a:pt x="237751" y="329357"/>
                </a:cubicBezTo>
                <a:lnTo>
                  <a:pt x="268804" y="298357"/>
                </a:lnTo>
                <a:lnTo>
                  <a:pt x="287155" y="280061"/>
                </a:lnTo>
                <a:lnTo>
                  <a:pt x="292757" y="274468"/>
                </a:lnTo>
                <a:cubicBezTo>
                  <a:pt x="312123" y="285870"/>
                  <a:pt x="334459" y="292885"/>
                  <a:pt x="358582" y="292885"/>
                </a:cubicBezTo>
                <a:cubicBezTo>
                  <a:pt x="430588" y="292885"/>
                  <a:pt x="488976" y="234597"/>
                  <a:pt x="488976" y="162714"/>
                </a:cubicBezTo>
                <a:cubicBezTo>
                  <a:pt x="488976" y="90806"/>
                  <a:pt x="430588" y="32543"/>
                  <a:pt x="358582" y="32543"/>
                </a:cubicBezTo>
                <a:close/>
                <a:moveTo>
                  <a:pt x="358582" y="0"/>
                </a:moveTo>
                <a:cubicBezTo>
                  <a:pt x="448578" y="0"/>
                  <a:pt x="521550" y="72848"/>
                  <a:pt x="521550" y="162714"/>
                </a:cubicBezTo>
                <a:cubicBezTo>
                  <a:pt x="521550" y="252556"/>
                  <a:pt x="448578" y="325428"/>
                  <a:pt x="358582" y="325428"/>
                </a:cubicBezTo>
                <a:cubicBezTo>
                  <a:pt x="337623" y="325428"/>
                  <a:pt x="317822" y="321016"/>
                  <a:pt x="299422" y="313809"/>
                </a:cubicBezTo>
                <a:lnTo>
                  <a:pt x="260811" y="352354"/>
                </a:lnTo>
                <a:lnTo>
                  <a:pt x="260811" y="390513"/>
                </a:lnTo>
                <a:cubicBezTo>
                  <a:pt x="260811" y="408472"/>
                  <a:pt x="246202" y="423032"/>
                  <a:pt x="228213" y="423032"/>
                </a:cubicBezTo>
                <a:lnTo>
                  <a:pt x="195614" y="423032"/>
                </a:lnTo>
                <a:lnTo>
                  <a:pt x="195614" y="455599"/>
                </a:lnTo>
                <a:cubicBezTo>
                  <a:pt x="195614" y="473557"/>
                  <a:pt x="181005" y="488117"/>
                  <a:pt x="163016" y="488117"/>
                </a:cubicBezTo>
                <a:lnTo>
                  <a:pt x="124840" y="488117"/>
                </a:lnTo>
                <a:lnTo>
                  <a:pt x="101465" y="511500"/>
                </a:lnTo>
                <a:cubicBezTo>
                  <a:pt x="95743" y="517189"/>
                  <a:pt x="90213" y="520660"/>
                  <a:pt x="81472" y="520660"/>
                </a:cubicBezTo>
                <a:lnTo>
                  <a:pt x="32574" y="520660"/>
                </a:lnTo>
                <a:cubicBezTo>
                  <a:pt x="15116" y="520660"/>
                  <a:pt x="0" y="505546"/>
                  <a:pt x="0" y="488117"/>
                </a:cubicBezTo>
                <a:lnTo>
                  <a:pt x="0" y="439327"/>
                </a:lnTo>
                <a:cubicBezTo>
                  <a:pt x="0" y="430601"/>
                  <a:pt x="3525" y="425153"/>
                  <a:pt x="9248" y="419440"/>
                </a:cubicBezTo>
                <a:lnTo>
                  <a:pt x="207229" y="221749"/>
                </a:lnTo>
                <a:cubicBezTo>
                  <a:pt x="200009" y="203404"/>
                  <a:pt x="195614" y="183614"/>
                  <a:pt x="195614" y="162714"/>
                </a:cubicBezTo>
                <a:cubicBezTo>
                  <a:pt x="195614" y="72848"/>
                  <a:pt x="268586" y="0"/>
                  <a:pt x="358582" y="0"/>
                </a:cubicBezTo>
                <a:close/>
              </a:path>
            </a:pathLst>
          </a:custGeom>
          <a:solidFill>
            <a:srgbClr val="9C2124"/>
          </a:solidFill>
          <a:ln w="1016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8359761" y="2070080"/>
            <a:ext cx="254371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那么，如果立即行动，又会带来什么好处，比如：有机会争取大的订单，个人价值得到认可，成为事业的转折！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8359761" y="1731430"/>
            <a:ext cx="2581156" cy="289631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华文黑体" pitchFamily="2" charset="-122"/>
              </a:rPr>
              <a:t>假如马上行动，有什么好处？</a:t>
            </a:r>
            <a:endParaRPr lang="zh-CN" altLang="en-US" sz="1400" b="1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华文黑体" pitchFamily="2" charset="-122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8359761" y="3708434"/>
            <a:ext cx="254371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行动前，定下目标达成时限，比如：两个月内，签下合同！一个月生产</a:t>
            </a:r>
            <a:r>
              <a:rPr lang="en-US" altLang="zh-CN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</a:t>
            </a: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万平米。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8359761" y="3369784"/>
            <a:ext cx="1843774" cy="289631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华文黑体" pitchFamily="2" charset="-122"/>
              </a:rPr>
              <a:t>制定期限，马上行动</a:t>
            </a:r>
            <a:endParaRPr lang="zh-CN" altLang="en-US" sz="1400" b="1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华文黑体" pitchFamily="2" charset="-122"/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950338" y="2070080"/>
            <a:ext cx="254371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思考想要的结果，比如：年销售达成</a:t>
            </a:r>
            <a:r>
              <a:rPr lang="en-US" altLang="zh-CN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100</a:t>
            </a: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万平米的业绩指标，华东客户签单量达到</a:t>
            </a:r>
            <a:r>
              <a:rPr lang="en-US" altLang="zh-CN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20</a:t>
            </a: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个，被公司认可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半年内竞聘主管职位。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1281585" y="1731430"/>
            <a:ext cx="2212465" cy="3231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华文黑体" pitchFamily="2" charset="-122"/>
              </a:rPr>
              <a:t>我要得到什么样的结果？</a:t>
            </a:r>
            <a:endParaRPr lang="zh-CN" altLang="en-US" sz="1400" b="1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华文黑体" pitchFamily="2" charset="-122"/>
            </a:endParaRPr>
          </a:p>
        </p:txBody>
      </p:sp>
      <p:sp>
        <p:nvSpPr>
          <p:cNvPr id="28" name="TextBox 12"/>
          <p:cNvSpPr txBox="1"/>
          <p:nvPr/>
        </p:nvSpPr>
        <p:spPr>
          <a:xfrm>
            <a:off x="950338" y="3708434"/>
            <a:ext cx="254371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想象一下，没有达成这个目标可能的痛苦场景，比如：失去工作，个人价值不被认可！再思考，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912895" y="3369784"/>
            <a:ext cx="2581155" cy="289631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华文黑体" pitchFamily="2" charset="-122"/>
              </a:rPr>
              <a:t>达不到目标有什么样的痛苦？</a:t>
            </a:r>
            <a:endParaRPr lang="zh-CN" altLang="en-US" sz="1400" b="1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华文黑体" pitchFamily="2" charset="-122"/>
            </a:endParaRPr>
          </a:p>
        </p:txBody>
      </p:sp>
      <p:sp>
        <p:nvSpPr>
          <p:cNvPr id="30" name="TextBox 12"/>
          <p:cNvSpPr txBox="1"/>
          <p:nvPr/>
        </p:nvSpPr>
        <p:spPr>
          <a:xfrm>
            <a:off x="7543800" y="5429678"/>
            <a:ext cx="2543712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看你的行动计划是否合理可行，先行检验一下，比如：告诉上级领导自己的目标，寻求他的辅导和支持，制定策略。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7543800" y="5091028"/>
            <a:ext cx="3318537" cy="289631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华文黑体" pitchFamily="2" charset="-122"/>
              </a:rPr>
              <a:t>将行动计划告诉你的家人、朋友和领导</a:t>
            </a:r>
            <a:endParaRPr lang="zh-CN" altLang="en-US" sz="1400" b="1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华文黑体" pitchFamily="2" charset="-122"/>
            </a:endParaRPr>
          </a:p>
        </p:txBody>
      </p:sp>
      <p:sp>
        <p:nvSpPr>
          <p:cNvPr id="32" name="book_21788"/>
          <p:cNvSpPr>
            <a:spLocks noChangeAspect="1"/>
          </p:cNvSpPr>
          <p:nvPr/>
        </p:nvSpPr>
        <p:spPr bwMode="auto">
          <a:xfrm>
            <a:off x="6807116" y="5033283"/>
            <a:ext cx="609685" cy="491468"/>
          </a:xfrm>
          <a:custGeom>
            <a:avLst/>
            <a:gdLst>
              <a:gd name="T0" fmla="*/ 646 w 726"/>
              <a:gd name="T1" fmla="*/ 0 h 586"/>
              <a:gd name="T2" fmla="*/ 326 w 726"/>
              <a:gd name="T3" fmla="*/ 65 h 586"/>
              <a:gd name="T4" fmla="*/ 31 w 726"/>
              <a:gd name="T5" fmla="*/ 65 h 586"/>
              <a:gd name="T6" fmla="*/ 0 w 726"/>
              <a:gd name="T7" fmla="*/ 585 h 586"/>
              <a:gd name="T8" fmla="*/ 323 w 726"/>
              <a:gd name="T9" fmla="*/ 586 h 586"/>
              <a:gd name="T10" fmla="*/ 351 w 726"/>
              <a:gd name="T11" fmla="*/ 585 h 586"/>
              <a:gd name="T12" fmla="*/ 354 w 726"/>
              <a:gd name="T13" fmla="*/ 585 h 586"/>
              <a:gd name="T14" fmla="*/ 726 w 726"/>
              <a:gd name="T15" fmla="*/ 65 h 586"/>
              <a:gd name="T16" fmla="*/ 62 w 726"/>
              <a:gd name="T17" fmla="*/ 65 h 586"/>
              <a:gd name="T18" fmla="*/ 182 w 726"/>
              <a:gd name="T19" fmla="*/ 65 h 586"/>
              <a:gd name="T20" fmla="*/ 323 w 726"/>
              <a:gd name="T21" fmla="*/ 103 h 586"/>
              <a:gd name="T22" fmla="*/ 62 w 726"/>
              <a:gd name="T23" fmla="*/ 490 h 586"/>
              <a:gd name="T24" fmla="*/ 62 w 726"/>
              <a:gd name="T25" fmla="*/ 65 h 586"/>
              <a:gd name="T26" fmla="*/ 615 w 726"/>
              <a:gd name="T27" fmla="*/ 65 h 586"/>
              <a:gd name="T28" fmla="*/ 615 w 726"/>
              <a:gd name="T29" fmla="*/ 490 h 586"/>
              <a:gd name="T30" fmla="*/ 354 w 726"/>
              <a:gd name="T31" fmla="*/ 103 h 586"/>
              <a:gd name="T32" fmla="*/ 496 w 726"/>
              <a:gd name="T33" fmla="*/ 65 h 586"/>
              <a:gd name="T34" fmla="*/ 699 w 726"/>
              <a:gd name="T35" fmla="*/ 344 h 586"/>
              <a:gd name="T36" fmla="*/ 663 w 726"/>
              <a:gd name="T37" fmla="*/ 344 h 586"/>
              <a:gd name="T38" fmla="*/ 689 w 726"/>
              <a:gd name="T39" fmla="*/ 307 h 586"/>
              <a:gd name="T40" fmla="*/ 699 w 726"/>
              <a:gd name="T41" fmla="*/ 344 h 586"/>
              <a:gd name="T42" fmla="*/ 47 w 726"/>
              <a:gd name="T43" fmla="*/ 518 h 586"/>
              <a:gd name="T44" fmla="*/ 47 w 726"/>
              <a:gd name="T45" fmla="*/ 548 h 586"/>
              <a:gd name="T46" fmla="*/ 636 w 726"/>
              <a:gd name="T47" fmla="*/ 548 h 586"/>
              <a:gd name="T48" fmla="*/ 636 w 726"/>
              <a:gd name="T49" fmla="*/ 517 h 586"/>
              <a:gd name="T50" fmla="*/ 95 w 726"/>
              <a:gd name="T51" fmla="*/ 116 h 586"/>
              <a:gd name="T52" fmla="*/ 105 w 726"/>
              <a:gd name="T53" fmla="*/ 86 h 586"/>
              <a:gd name="T54" fmla="*/ 298 w 726"/>
              <a:gd name="T55" fmla="*/ 150 h 586"/>
              <a:gd name="T56" fmla="*/ 288 w 726"/>
              <a:gd name="T57" fmla="*/ 263 h 586"/>
              <a:gd name="T58" fmla="*/ 105 w 726"/>
              <a:gd name="T59" fmla="*/ 169 h 586"/>
              <a:gd name="T60" fmla="*/ 288 w 726"/>
              <a:gd name="T61" fmla="*/ 263 h 586"/>
              <a:gd name="T62" fmla="*/ 95 w 726"/>
              <a:gd name="T63" fmla="*/ 283 h 586"/>
              <a:gd name="T64" fmla="*/ 298 w 726"/>
              <a:gd name="T65" fmla="*/ 317 h 586"/>
              <a:gd name="T66" fmla="*/ 288 w 726"/>
              <a:gd name="T67" fmla="*/ 430 h 586"/>
              <a:gd name="T68" fmla="*/ 105 w 726"/>
              <a:gd name="T69" fmla="*/ 337 h 586"/>
              <a:gd name="T70" fmla="*/ 288 w 726"/>
              <a:gd name="T71" fmla="*/ 430 h 586"/>
              <a:gd name="T72" fmla="*/ 95 w 726"/>
              <a:gd name="T73" fmla="*/ 440 h 586"/>
              <a:gd name="T74" fmla="*/ 298 w 726"/>
              <a:gd name="T75" fmla="*/ 475 h 586"/>
              <a:gd name="T76" fmla="*/ 389 w 726"/>
              <a:gd name="T77" fmla="*/ 180 h 586"/>
              <a:gd name="T78" fmla="*/ 522 w 726"/>
              <a:gd name="T79" fmla="*/ 103 h 586"/>
              <a:gd name="T80" fmla="*/ 578 w 726"/>
              <a:gd name="T81" fmla="*/ 103 h 586"/>
              <a:gd name="T82" fmla="*/ 389 w 726"/>
              <a:gd name="T83" fmla="*/ 180 h 586"/>
              <a:gd name="T84" fmla="*/ 379 w 726"/>
              <a:gd name="T85" fmla="*/ 234 h 586"/>
              <a:gd name="T86" fmla="*/ 582 w 726"/>
              <a:gd name="T87" fmla="*/ 199 h 586"/>
              <a:gd name="T88" fmla="*/ 389 w 726"/>
              <a:gd name="T89" fmla="*/ 347 h 586"/>
              <a:gd name="T90" fmla="*/ 572 w 726"/>
              <a:gd name="T91" fmla="*/ 253 h 586"/>
              <a:gd name="T92" fmla="*/ 389 w 726"/>
              <a:gd name="T93" fmla="*/ 347 h 586"/>
              <a:gd name="T94" fmla="*/ 379 w 726"/>
              <a:gd name="T95" fmla="*/ 401 h 586"/>
              <a:gd name="T96" fmla="*/ 582 w 726"/>
              <a:gd name="T97" fmla="*/ 366 h 586"/>
              <a:gd name="T98" fmla="*/ 389 w 726"/>
              <a:gd name="T99" fmla="*/ 504 h 586"/>
              <a:gd name="T100" fmla="*/ 572 w 726"/>
              <a:gd name="T101" fmla="*/ 410 h 586"/>
              <a:gd name="T102" fmla="*/ 389 w 726"/>
              <a:gd name="T103" fmla="*/ 504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26" h="586">
                <a:moveTo>
                  <a:pt x="646" y="65"/>
                </a:moveTo>
                <a:lnTo>
                  <a:pt x="646" y="0"/>
                </a:lnTo>
                <a:lnTo>
                  <a:pt x="351" y="65"/>
                </a:lnTo>
                <a:lnTo>
                  <a:pt x="326" y="65"/>
                </a:lnTo>
                <a:lnTo>
                  <a:pt x="31" y="0"/>
                </a:lnTo>
                <a:lnTo>
                  <a:pt x="31" y="65"/>
                </a:lnTo>
                <a:lnTo>
                  <a:pt x="0" y="65"/>
                </a:lnTo>
                <a:lnTo>
                  <a:pt x="0" y="585"/>
                </a:lnTo>
                <a:lnTo>
                  <a:pt x="323" y="585"/>
                </a:lnTo>
                <a:lnTo>
                  <a:pt x="323" y="586"/>
                </a:lnTo>
                <a:lnTo>
                  <a:pt x="326" y="585"/>
                </a:lnTo>
                <a:lnTo>
                  <a:pt x="351" y="585"/>
                </a:lnTo>
                <a:lnTo>
                  <a:pt x="354" y="586"/>
                </a:lnTo>
                <a:lnTo>
                  <a:pt x="354" y="585"/>
                </a:lnTo>
                <a:lnTo>
                  <a:pt x="726" y="585"/>
                </a:lnTo>
                <a:lnTo>
                  <a:pt x="726" y="65"/>
                </a:lnTo>
                <a:lnTo>
                  <a:pt x="646" y="65"/>
                </a:lnTo>
                <a:close/>
                <a:moveTo>
                  <a:pt x="62" y="65"/>
                </a:moveTo>
                <a:lnTo>
                  <a:pt x="62" y="39"/>
                </a:lnTo>
                <a:lnTo>
                  <a:pt x="182" y="65"/>
                </a:lnTo>
                <a:lnTo>
                  <a:pt x="323" y="97"/>
                </a:lnTo>
                <a:lnTo>
                  <a:pt x="323" y="103"/>
                </a:lnTo>
                <a:lnTo>
                  <a:pt x="323" y="547"/>
                </a:lnTo>
                <a:lnTo>
                  <a:pt x="62" y="490"/>
                </a:lnTo>
                <a:lnTo>
                  <a:pt x="62" y="103"/>
                </a:lnTo>
                <a:lnTo>
                  <a:pt x="62" y="65"/>
                </a:lnTo>
                <a:close/>
                <a:moveTo>
                  <a:pt x="615" y="39"/>
                </a:moveTo>
                <a:lnTo>
                  <a:pt x="615" y="65"/>
                </a:lnTo>
                <a:lnTo>
                  <a:pt x="615" y="103"/>
                </a:lnTo>
                <a:lnTo>
                  <a:pt x="615" y="490"/>
                </a:lnTo>
                <a:lnTo>
                  <a:pt x="354" y="547"/>
                </a:lnTo>
                <a:lnTo>
                  <a:pt x="354" y="103"/>
                </a:lnTo>
                <a:lnTo>
                  <a:pt x="354" y="97"/>
                </a:lnTo>
                <a:lnTo>
                  <a:pt x="496" y="65"/>
                </a:lnTo>
                <a:lnTo>
                  <a:pt x="615" y="39"/>
                </a:lnTo>
                <a:close/>
                <a:moveTo>
                  <a:pt x="699" y="344"/>
                </a:moveTo>
                <a:lnTo>
                  <a:pt x="689" y="344"/>
                </a:lnTo>
                <a:lnTo>
                  <a:pt x="663" y="344"/>
                </a:lnTo>
                <a:lnTo>
                  <a:pt x="663" y="307"/>
                </a:lnTo>
                <a:lnTo>
                  <a:pt x="689" y="307"/>
                </a:lnTo>
                <a:lnTo>
                  <a:pt x="699" y="307"/>
                </a:lnTo>
                <a:lnTo>
                  <a:pt x="699" y="344"/>
                </a:lnTo>
                <a:close/>
                <a:moveTo>
                  <a:pt x="47" y="548"/>
                </a:moveTo>
                <a:lnTo>
                  <a:pt x="47" y="518"/>
                </a:lnTo>
                <a:lnTo>
                  <a:pt x="182" y="548"/>
                </a:lnTo>
                <a:lnTo>
                  <a:pt x="47" y="548"/>
                </a:lnTo>
                <a:close/>
                <a:moveTo>
                  <a:pt x="636" y="517"/>
                </a:moveTo>
                <a:lnTo>
                  <a:pt x="636" y="548"/>
                </a:lnTo>
                <a:lnTo>
                  <a:pt x="496" y="548"/>
                </a:lnTo>
                <a:lnTo>
                  <a:pt x="636" y="517"/>
                </a:lnTo>
                <a:close/>
                <a:moveTo>
                  <a:pt x="288" y="180"/>
                </a:moveTo>
                <a:lnTo>
                  <a:pt x="95" y="116"/>
                </a:lnTo>
                <a:lnTo>
                  <a:pt x="99" y="103"/>
                </a:lnTo>
                <a:lnTo>
                  <a:pt x="105" y="86"/>
                </a:lnTo>
                <a:lnTo>
                  <a:pt x="155" y="103"/>
                </a:lnTo>
                <a:lnTo>
                  <a:pt x="298" y="150"/>
                </a:lnTo>
                <a:lnTo>
                  <a:pt x="288" y="180"/>
                </a:lnTo>
                <a:close/>
                <a:moveTo>
                  <a:pt x="288" y="263"/>
                </a:moveTo>
                <a:lnTo>
                  <a:pt x="95" y="199"/>
                </a:lnTo>
                <a:lnTo>
                  <a:pt x="105" y="169"/>
                </a:lnTo>
                <a:lnTo>
                  <a:pt x="298" y="234"/>
                </a:lnTo>
                <a:lnTo>
                  <a:pt x="288" y="263"/>
                </a:lnTo>
                <a:close/>
                <a:moveTo>
                  <a:pt x="288" y="347"/>
                </a:moveTo>
                <a:lnTo>
                  <a:pt x="95" y="283"/>
                </a:lnTo>
                <a:lnTo>
                  <a:pt x="105" y="253"/>
                </a:lnTo>
                <a:lnTo>
                  <a:pt x="298" y="317"/>
                </a:lnTo>
                <a:lnTo>
                  <a:pt x="288" y="347"/>
                </a:lnTo>
                <a:close/>
                <a:moveTo>
                  <a:pt x="288" y="430"/>
                </a:moveTo>
                <a:lnTo>
                  <a:pt x="95" y="366"/>
                </a:lnTo>
                <a:lnTo>
                  <a:pt x="105" y="337"/>
                </a:lnTo>
                <a:lnTo>
                  <a:pt x="298" y="401"/>
                </a:lnTo>
                <a:lnTo>
                  <a:pt x="288" y="430"/>
                </a:lnTo>
                <a:close/>
                <a:moveTo>
                  <a:pt x="288" y="504"/>
                </a:moveTo>
                <a:lnTo>
                  <a:pt x="95" y="440"/>
                </a:lnTo>
                <a:lnTo>
                  <a:pt x="105" y="410"/>
                </a:lnTo>
                <a:lnTo>
                  <a:pt x="298" y="475"/>
                </a:lnTo>
                <a:lnTo>
                  <a:pt x="288" y="504"/>
                </a:lnTo>
                <a:close/>
                <a:moveTo>
                  <a:pt x="389" y="180"/>
                </a:moveTo>
                <a:lnTo>
                  <a:pt x="379" y="150"/>
                </a:lnTo>
                <a:lnTo>
                  <a:pt x="522" y="103"/>
                </a:lnTo>
                <a:lnTo>
                  <a:pt x="572" y="86"/>
                </a:lnTo>
                <a:lnTo>
                  <a:pt x="578" y="103"/>
                </a:lnTo>
                <a:lnTo>
                  <a:pt x="582" y="116"/>
                </a:lnTo>
                <a:lnTo>
                  <a:pt x="389" y="180"/>
                </a:lnTo>
                <a:close/>
                <a:moveTo>
                  <a:pt x="389" y="263"/>
                </a:moveTo>
                <a:lnTo>
                  <a:pt x="379" y="234"/>
                </a:lnTo>
                <a:lnTo>
                  <a:pt x="572" y="169"/>
                </a:lnTo>
                <a:lnTo>
                  <a:pt x="582" y="199"/>
                </a:lnTo>
                <a:lnTo>
                  <a:pt x="389" y="263"/>
                </a:lnTo>
                <a:close/>
                <a:moveTo>
                  <a:pt x="389" y="347"/>
                </a:moveTo>
                <a:lnTo>
                  <a:pt x="379" y="317"/>
                </a:lnTo>
                <a:lnTo>
                  <a:pt x="572" y="253"/>
                </a:lnTo>
                <a:lnTo>
                  <a:pt x="582" y="283"/>
                </a:lnTo>
                <a:lnTo>
                  <a:pt x="389" y="347"/>
                </a:lnTo>
                <a:close/>
                <a:moveTo>
                  <a:pt x="389" y="430"/>
                </a:moveTo>
                <a:lnTo>
                  <a:pt x="379" y="401"/>
                </a:lnTo>
                <a:lnTo>
                  <a:pt x="572" y="337"/>
                </a:lnTo>
                <a:lnTo>
                  <a:pt x="582" y="366"/>
                </a:lnTo>
                <a:lnTo>
                  <a:pt x="389" y="430"/>
                </a:lnTo>
                <a:close/>
                <a:moveTo>
                  <a:pt x="389" y="504"/>
                </a:moveTo>
                <a:lnTo>
                  <a:pt x="379" y="475"/>
                </a:lnTo>
                <a:lnTo>
                  <a:pt x="572" y="410"/>
                </a:lnTo>
                <a:lnTo>
                  <a:pt x="582" y="440"/>
                </a:lnTo>
                <a:lnTo>
                  <a:pt x="389" y="504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C2124"/>
            </a:solidFill>
          </a:ln>
        </p:spPr>
      </p:sp>
      <p:sp>
        <p:nvSpPr>
          <p:cNvPr id="33" name="clock_151770"/>
          <p:cNvSpPr>
            <a:spLocks noChangeAspect="1"/>
          </p:cNvSpPr>
          <p:nvPr/>
        </p:nvSpPr>
        <p:spPr bwMode="auto">
          <a:xfrm>
            <a:off x="4219363" y="4762886"/>
            <a:ext cx="609685" cy="608825"/>
          </a:xfrm>
          <a:custGeom>
            <a:avLst/>
            <a:gdLst>
              <a:gd name="connsiteX0" fmla="*/ 299759 w 600935"/>
              <a:gd name="connsiteY0" fmla="*/ 131393 h 600088"/>
              <a:gd name="connsiteX1" fmla="*/ 321625 w 600935"/>
              <a:gd name="connsiteY1" fmla="*/ 153235 h 600088"/>
              <a:gd name="connsiteX2" fmla="*/ 321625 w 600935"/>
              <a:gd name="connsiteY2" fmla="*/ 319735 h 600088"/>
              <a:gd name="connsiteX3" fmla="*/ 402280 w 600935"/>
              <a:gd name="connsiteY3" fmla="*/ 365567 h 600088"/>
              <a:gd name="connsiteX4" fmla="*/ 410524 w 600935"/>
              <a:gd name="connsiteY4" fmla="*/ 395286 h 600088"/>
              <a:gd name="connsiteX5" fmla="*/ 391526 w 600935"/>
              <a:gd name="connsiteY5" fmla="*/ 406386 h 600088"/>
              <a:gd name="connsiteX6" fmla="*/ 380772 w 600935"/>
              <a:gd name="connsiteY6" fmla="*/ 403522 h 600088"/>
              <a:gd name="connsiteX7" fmla="*/ 288647 w 600935"/>
              <a:gd name="connsiteY7" fmla="*/ 351602 h 600088"/>
              <a:gd name="connsiteX8" fmla="*/ 287930 w 600935"/>
              <a:gd name="connsiteY8" fmla="*/ 351244 h 600088"/>
              <a:gd name="connsiteX9" fmla="*/ 286137 w 600935"/>
              <a:gd name="connsiteY9" fmla="*/ 349812 h 600088"/>
              <a:gd name="connsiteX10" fmla="*/ 284704 w 600935"/>
              <a:gd name="connsiteY10" fmla="*/ 348738 h 600088"/>
              <a:gd name="connsiteX11" fmla="*/ 283270 w 600935"/>
              <a:gd name="connsiteY11" fmla="*/ 346948 h 600088"/>
              <a:gd name="connsiteX12" fmla="*/ 281836 w 600935"/>
              <a:gd name="connsiteY12" fmla="*/ 345515 h 600088"/>
              <a:gd name="connsiteX13" fmla="*/ 280760 w 600935"/>
              <a:gd name="connsiteY13" fmla="*/ 343725 h 600088"/>
              <a:gd name="connsiteX14" fmla="*/ 279685 w 600935"/>
              <a:gd name="connsiteY14" fmla="*/ 341935 h 600088"/>
              <a:gd name="connsiteX15" fmla="*/ 278968 w 600935"/>
              <a:gd name="connsiteY15" fmla="*/ 339786 h 600088"/>
              <a:gd name="connsiteX16" fmla="*/ 278251 w 600935"/>
              <a:gd name="connsiteY16" fmla="*/ 337996 h 600088"/>
              <a:gd name="connsiteX17" fmla="*/ 277893 w 600935"/>
              <a:gd name="connsiteY17" fmla="*/ 335848 h 600088"/>
              <a:gd name="connsiteX18" fmla="*/ 277534 w 600935"/>
              <a:gd name="connsiteY18" fmla="*/ 333341 h 600088"/>
              <a:gd name="connsiteX19" fmla="*/ 277534 w 600935"/>
              <a:gd name="connsiteY19" fmla="*/ 332625 h 600088"/>
              <a:gd name="connsiteX20" fmla="*/ 277534 w 600935"/>
              <a:gd name="connsiteY20" fmla="*/ 153235 h 600088"/>
              <a:gd name="connsiteX21" fmla="*/ 299759 w 600935"/>
              <a:gd name="connsiteY21" fmla="*/ 131393 h 600088"/>
              <a:gd name="connsiteX22" fmla="*/ 281106 w 600935"/>
              <a:gd name="connsiteY22" fmla="*/ 48695 h 600088"/>
              <a:gd name="connsiteX23" fmla="*/ 48046 w 600935"/>
              <a:gd name="connsiteY23" fmla="*/ 297538 h 600088"/>
              <a:gd name="connsiteX24" fmla="*/ 95734 w 600935"/>
              <a:gd name="connsiteY24" fmla="*/ 297538 h 600088"/>
              <a:gd name="connsiteX25" fmla="*/ 95734 w 600935"/>
              <a:gd name="connsiteY25" fmla="*/ 335849 h 600088"/>
              <a:gd name="connsiteX26" fmla="*/ 50556 w 600935"/>
              <a:gd name="connsiteY26" fmla="*/ 335849 h 600088"/>
              <a:gd name="connsiteX27" fmla="*/ 281106 w 600935"/>
              <a:gd name="connsiteY27" fmla="*/ 551394 h 600088"/>
              <a:gd name="connsiteX28" fmla="*/ 281106 w 600935"/>
              <a:gd name="connsiteY28" fmla="*/ 507712 h 600088"/>
              <a:gd name="connsiteX29" fmla="*/ 319471 w 600935"/>
              <a:gd name="connsiteY29" fmla="*/ 507712 h 600088"/>
              <a:gd name="connsiteX30" fmla="*/ 319471 w 600935"/>
              <a:gd name="connsiteY30" fmla="*/ 551394 h 600088"/>
              <a:gd name="connsiteX31" fmla="*/ 550379 w 600935"/>
              <a:gd name="connsiteY31" fmla="*/ 335849 h 600088"/>
              <a:gd name="connsiteX32" fmla="*/ 507711 w 600935"/>
              <a:gd name="connsiteY32" fmla="*/ 335849 h 600088"/>
              <a:gd name="connsiteX33" fmla="*/ 507711 w 600935"/>
              <a:gd name="connsiteY33" fmla="*/ 297538 h 600088"/>
              <a:gd name="connsiteX34" fmla="*/ 552889 w 600935"/>
              <a:gd name="connsiteY34" fmla="*/ 297538 h 600088"/>
              <a:gd name="connsiteX35" fmla="*/ 319471 w 600935"/>
              <a:gd name="connsiteY35" fmla="*/ 48695 h 600088"/>
              <a:gd name="connsiteX36" fmla="*/ 319471 w 600935"/>
              <a:gd name="connsiteY36" fmla="*/ 92377 h 600088"/>
              <a:gd name="connsiteX37" fmla="*/ 281106 w 600935"/>
              <a:gd name="connsiteY37" fmla="*/ 92377 h 600088"/>
              <a:gd name="connsiteX38" fmla="*/ 300468 w 600935"/>
              <a:gd name="connsiteY38" fmla="*/ 0 h 600088"/>
              <a:gd name="connsiteX39" fmla="*/ 600935 w 600935"/>
              <a:gd name="connsiteY39" fmla="*/ 300044 h 600088"/>
              <a:gd name="connsiteX40" fmla="*/ 300468 w 600935"/>
              <a:gd name="connsiteY40" fmla="*/ 600088 h 600088"/>
              <a:gd name="connsiteX41" fmla="*/ 0 w 600935"/>
              <a:gd name="connsiteY41" fmla="*/ 300044 h 600088"/>
              <a:gd name="connsiteX42" fmla="*/ 300468 w 600935"/>
              <a:gd name="connsiteY42" fmla="*/ 0 h 6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935" h="600088">
                <a:moveTo>
                  <a:pt x="299759" y="131393"/>
                </a:moveTo>
                <a:cubicBezTo>
                  <a:pt x="311588" y="131393"/>
                  <a:pt x="321625" y="141061"/>
                  <a:pt x="321625" y="153235"/>
                </a:cubicBezTo>
                <a:lnTo>
                  <a:pt x="321625" y="319735"/>
                </a:lnTo>
                <a:lnTo>
                  <a:pt x="402280" y="365567"/>
                </a:lnTo>
                <a:cubicBezTo>
                  <a:pt x="413034" y="371296"/>
                  <a:pt x="416618" y="384902"/>
                  <a:pt x="410524" y="395286"/>
                </a:cubicBezTo>
                <a:cubicBezTo>
                  <a:pt x="406581" y="402448"/>
                  <a:pt x="399054" y="406386"/>
                  <a:pt x="391526" y="406386"/>
                </a:cubicBezTo>
                <a:cubicBezTo>
                  <a:pt x="387941" y="406386"/>
                  <a:pt x="383998" y="405670"/>
                  <a:pt x="380772" y="403522"/>
                </a:cubicBezTo>
                <a:lnTo>
                  <a:pt x="288647" y="351602"/>
                </a:lnTo>
                <a:cubicBezTo>
                  <a:pt x="288647" y="351602"/>
                  <a:pt x="288288" y="351602"/>
                  <a:pt x="287930" y="351244"/>
                </a:cubicBezTo>
                <a:cubicBezTo>
                  <a:pt x="287571" y="350886"/>
                  <a:pt x="286854" y="350528"/>
                  <a:pt x="286137" y="349812"/>
                </a:cubicBezTo>
                <a:cubicBezTo>
                  <a:pt x="285779" y="349454"/>
                  <a:pt x="285062" y="349096"/>
                  <a:pt x="284704" y="348738"/>
                </a:cubicBezTo>
                <a:cubicBezTo>
                  <a:pt x="283987" y="348022"/>
                  <a:pt x="283628" y="347664"/>
                  <a:pt x="283270" y="346948"/>
                </a:cubicBezTo>
                <a:cubicBezTo>
                  <a:pt x="282553" y="346590"/>
                  <a:pt x="282194" y="345873"/>
                  <a:pt x="281836" y="345515"/>
                </a:cubicBezTo>
                <a:cubicBezTo>
                  <a:pt x="281477" y="344799"/>
                  <a:pt x="281119" y="344441"/>
                  <a:pt x="280760" y="343725"/>
                </a:cubicBezTo>
                <a:cubicBezTo>
                  <a:pt x="280402" y="343009"/>
                  <a:pt x="280043" y="342293"/>
                  <a:pt x="279685" y="341935"/>
                </a:cubicBezTo>
                <a:cubicBezTo>
                  <a:pt x="279327" y="341219"/>
                  <a:pt x="279327" y="340503"/>
                  <a:pt x="278968" y="339786"/>
                </a:cubicBezTo>
                <a:cubicBezTo>
                  <a:pt x="278610" y="339070"/>
                  <a:pt x="278610" y="338354"/>
                  <a:pt x="278251" y="337996"/>
                </a:cubicBezTo>
                <a:cubicBezTo>
                  <a:pt x="278251" y="337280"/>
                  <a:pt x="277893" y="336564"/>
                  <a:pt x="277893" y="335848"/>
                </a:cubicBezTo>
                <a:cubicBezTo>
                  <a:pt x="277893" y="335132"/>
                  <a:pt x="277893" y="334415"/>
                  <a:pt x="277534" y="333341"/>
                </a:cubicBezTo>
                <a:cubicBezTo>
                  <a:pt x="277534" y="333341"/>
                  <a:pt x="277534" y="332983"/>
                  <a:pt x="277534" y="332625"/>
                </a:cubicBezTo>
                <a:lnTo>
                  <a:pt x="277534" y="153235"/>
                </a:lnTo>
                <a:cubicBezTo>
                  <a:pt x="277534" y="141061"/>
                  <a:pt x="287571" y="131393"/>
                  <a:pt x="299759" y="131393"/>
                </a:cubicBezTo>
                <a:close/>
                <a:moveTo>
                  <a:pt x="281106" y="48695"/>
                </a:moveTo>
                <a:cubicBezTo>
                  <a:pt x="151668" y="58362"/>
                  <a:pt x="49122" y="166134"/>
                  <a:pt x="48046" y="297538"/>
                </a:cubicBezTo>
                <a:lnTo>
                  <a:pt x="95734" y="297538"/>
                </a:lnTo>
                <a:lnTo>
                  <a:pt x="95734" y="335849"/>
                </a:lnTo>
                <a:lnTo>
                  <a:pt x="50556" y="335849"/>
                </a:lnTo>
                <a:cubicBezTo>
                  <a:pt x="67050" y="451856"/>
                  <a:pt x="162783" y="542443"/>
                  <a:pt x="281106" y="551394"/>
                </a:cubicBezTo>
                <a:lnTo>
                  <a:pt x="281106" y="507712"/>
                </a:lnTo>
                <a:lnTo>
                  <a:pt x="319471" y="507712"/>
                </a:lnTo>
                <a:lnTo>
                  <a:pt x="319471" y="551394"/>
                </a:lnTo>
                <a:cubicBezTo>
                  <a:pt x="437794" y="542443"/>
                  <a:pt x="533886" y="451856"/>
                  <a:pt x="550379" y="335849"/>
                </a:cubicBezTo>
                <a:lnTo>
                  <a:pt x="507711" y="335849"/>
                </a:lnTo>
                <a:lnTo>
                  <a:pt x="507711" y="297538"/>
                </a:lnTo>
                <a:lnTo>
                  <a:pt x="552889" y="297538"/>
                </a:lnTo>
                <a:cubicBezTo>
                  <a:pt x="551813" y="166134"/>
                  <a:pt x="449267" y="58362"/>
                  <a:pt x="319471" y="48695"/>
                </a:cubicBezTo>
                <a:lnTo>
                  <a:pt x="319471" y="92377"/>
                </a:lnTo>
                <a:lnTo>
                  <a:pt x="281106" y="92377"/>
                </a:lnTo>
                <a:close/>
                <a:moveTo>
                  <a:pt x="300468" y="0"/>
                </a:moveTo>
                <a:cubicBezTo>
                  <a:pt x="466119" y="0"/>
                  <a:pt x="600935" y="134626"/>
                  <a:pt x="600935" y="300044"/>
                </a:cubicBezTo>
                <a:cubicBezTo>
                  <a:pt x="600935" y="465462"/>
                  <a:pt x="466119" y="600088"/>
                  <a:pt x="300468" y="600088"/>
                </a:cubicBezTo>
                <a:cubicBezTo>
                  <a:pt x="134816" y="600088"/>
                  <a:pt x="0" y="465462"/>
                  <a:pt x="0" y="300044"/>
                </a:cubicBezTo>
                <a:cubicBezTo>
                  <a:pt x="0" y="134626"/>
                  <a:pt x="134816" y="0"/>
                  <a:pt x="300468" y="0"/>
                </a:cubicBezTo>
                <a:close/>
              </a:path>
            </a:pathLst>
          </a:custGeom>
          <a:solidFill>
            <a:srgbClr val="9C2124"/>
          </a:solidFill>
          <a:ln>
            <a:noFill/>
          </a:ln>
        </p:spPr>
      </p:sp>
      <p:sp>
        <p:nvSpPr>
          <p:cNvPr id="34" name="TextBox 12"/>
          <p:cNvSpPr txBox="1"/>
          <p:nvPr/>
        </p:nvSpPr>
        <p:spPr>
          <a:xfrm>
            <a:off x="1605966" y="5370121"/>
            <a:ext cx="254371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如果不行动会导致什么不良后果，比如：工作做不出业绩，目标达不到，不被信任，生活失去保障，无快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乐可言。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2305905" y="5031471"/>
            <a:ext cx="1843773" cy="289631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华文黑体" pitchFamily="2" charset="-122"/>
              </a:rPr>
              <a:t>不行动有什么坏处？</a:t>
            </a:r>
            <a:endParaRPr lang="zh-CN" altLang="en-US" sz="1400" b="1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华文黑体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个人行动管理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37" grpId="0" bldLvl="0" animBg="1"/>
      <p:bldP spid="39" grpId="0" bldLvl="0" animBg="1"/>
      <p:bldP spid="4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97714" y="5695635"/>
            <a:ext cx="10594287" cy="1066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zh-CN" altLang="en-US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先</a:t>
            </a:r>
            <a:r>
              <a:rPr lang="zh-CN" altLang="en-US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行动起来，在行动中去纠正、调整、完善、检验。</a:t>
            </a:r>
            <a:endParaRPr lang="zh-CN" altLang="en-US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793687" y="1215189"/>
            <a:ext cx="6019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在行动中去学习、去成长</a:t>
            </a:r>
            <a:endParaRPr lang="zh-CN" altLang="en-US" sz="2000" b="1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CN" altLang="en-US" sz="12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知行合一，知即是行，行即是知，观念和知识从行动中获得，在行动中实践；你提倡什么就实践什么，实践什么就实现什么。</a:t>
            </a:r>
            <a:endParaRPr lang="zh-CN" altLang="en-US" sz="1200" kern="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在行动中去尝试、去完善</a:t>
            </a:r>
            <a:endParaRPr lang="zh-CN" altLang="en-US" sz="2000" b="1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CN" altLang="en-US" sz="14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成功没有秘诀，就是在行动中不断尝试，在行动中检验自己、改变自己，继续尝试，最终达到成功。</a:t>
            </a:r>
            <a:endParaRPr lang="zh-CN" altLang="en-US" sz="1400" kern="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在行动中去奋斗、去超越</a:t>
            </a:r>
            <a:endParaRPr lang="zh-CN" altLang="en-US" sz="2000" b="1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CN" altLang="en-US" sz="14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行动具有极强的激励作用，一旦你行动起来，你就会不断获取新知、实现目标，这样会大大激发你的斗志，超越自己，超越别人。</a:t>
            </a:r>
            <a:endParaRPr lang="zh-CN" altLang="en-US" sz="1400" kern="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在行动中去增添勇气、创造奇迹</a:t>
            </a:r>
            <a:endParaRPr lang="zh-CN" altLang="en-US" sz="2000" b="1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CN" altLang="en-US" sz="1400" kern="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一旦行动，你会愈战愈勇，一次行动收获一些成绩，再行动再获成绩，斗志和成就会激励你奋勇向前、创造奇迹！</a:t>
            </a:r>
            <a:endParaRPr lang="zh-CN" altLang="en-US" sz="1400" kern="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endParaRPr lang="zh-CN" altLang="en-US" sz="1400" b="1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endParaRPr lang="zh-CN" altLang="en-US" sz="1800" b="1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endParaRPr lang="zh-CN" altLang="en-US" sz="1800" b="1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iS1ide-Rectangle 7"/>
          <p:cNvSpPr/>
          <p:nvPr/>
        </p:nvSpPr>
        <p:spPr>
          <a:xfrm>
            <a:off x="417095" y="1379965"/>
            <a:ext cx="5404666" cy="4114799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u="sng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个人行动管理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4" grpId="0"/>
      <p:bldP spid="6" grpId="0" bldLvl="0" animBg="1"/>
      <p:bldP spid="8" grpId="0" bldLvl="0" animBg="1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37042" y="762000"/>
            <a:ext cx="8839200" cy="2667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zh-CN" sz="4800" b="1" dirty="0" smtClean="0">
                <a:solidFill>
                  <a:srgbClr val="CC33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</a:t>
            </a:r>
            <a:r>
              <a:rPr lang="zh-CN" altLang="en-US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行动日志是最好的执行工具</a:t>
            </a:r>
            <a:endParaRPr lang="zh-CN" altLang="en-US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eaLnBrk="1" hangingPunct="1">
              <a:buFontTx/>
              <a:buNone/>
              <a:defRPr/>
            </a:pPr>
            <a:endParaRPr lang="zh-CN" altLang="en-US" sz="4000" b="1" dirty="0">
              <a:solidFill>
                <a:srgbClr val="DB0B1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zh-CN" altLang="en-US" b="1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</a:t>
            </a:r>
            <a:endParaRPr lang="zh-CN" altLang="en-US" sz="3600" b="1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14005" y="1492526"/>
            <a:ext cx="8153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行动日志把心态、目标、时间、学习、行动五个管理的内容，浓缩简化成</a:t>
            </a:r>
            <a:r>
              <a:rPr lang="en-US" altLang="zh-CN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365</a:t>
            </a:r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天的执行工具，只需认真填写，天天行动，就一定能养成好习惯。</a:t>
            </a:r>
            <a:endParaRPr lang="zh-CN" altLang="en-US" sz="2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05098" y="5414665"/>
            <a:ext cx="678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zh-CN" altLang="en-US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与其苦苦等待，不如主动争取</a:t>
            </a:r>
            <a:endParaRPr lang="zh-CN" altLang="en-US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algn="ctr" eaLnBrk="1" hangingPunct="1">
              <a:buFontTx/>
              <a:buNone/>
              <a:defRPr/>
            </a:pPr>
            <a:endParaRPr lang="zh-CN" altLang="en-US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02756" y="6096000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不要等待机会光临，而要主动去创造机会。</a:t>
            </a:r>
            <a:endParaRPr lang="zh-CN" altLang="en-US" sz="2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>
            <a:fillRect/>
          </a:stretch>
        </p:blipFill>
        <p:spPr>
          <a:xfrm>
            <a:off x="3647488" y="2381504"/>
            <a:ext cx="4897021" cy="30093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个人行动管理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  <p:bldP spid="5" grpId="0"/>
      <p:bldP spid="8" grpId="0" bldLvl="0" animBg="1"/>
      <p:bldP spid="10" grpId="0" bldLvl="0" animBg="1"/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3355"/>
            <a:ext cx="12310088" cy="693135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5845560" y="2029362"/>
            <a:ext cx="4495800" cy="688444"/>
          </a:xfrm>
          <a:prstGeom prst="round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5843002" y="2929465"/>
            <a:ext cx="4495800" cy="688444"/>
          </a:xfrm>
          <a:prstGeom prst="round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855034" y="3829568"/>
            <a:ext cx="4495800" cy="688444"/>
          </a:xfrm>
          <a:prstGeom prst="round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5867066" y="4817912"/>
            <a:ext cx="4495800" cy="688444"/>
          </a:xfrm>
          <a:prstGeom prst="round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112042" y="2091105"/>
            <a:ext cx="3600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1</a:t>
            </a:r>
            <a:r>
              <a:rPr lang="en-US" altLang="zh-CN" sz="32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.</a:t>
            </a:r>
            <a:r>
              <a:rPr lang="zh-CN" altLang="en-US" sz="32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人为什么不行动？</a:t>
            </a:r>
            <a:endParaRPr lang="zh-CN" altLang="en-US" sz="32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112042" y="3026566"/>
            <a:ext cx="298831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2000">
                <a:solidFill>
                  <a:srgbClr val="4C2A39"/>
                </a:solidFill>
                <a:latin typeface="汉仪晓波折纸体简" panose="00020600040101010101" pitchFamily="18" charset="-122"/>
                <a:ea typeface="汉仪晓波折纸体简" panose="00020600040101010101" pitchFamily="18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</a:t>
            </a:r>
            <a:r>
              <a:rPr lang="en-US" altLang="zh-CN" sz="32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.</a:t>
            </a:r>
            <a:r>
              <a:rPr lang="zh-CN" altLang="en-US" sz="32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个人行动管理</a:t>
            </a:r>
            <a:endParaRPr lang="zh-CN" altLang="en-US" sz="32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79959" y="3917809"/>
            <a:ext cx="298831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汉仪晓波折纸体简" panose="00020600040101010101" pitchFamily="18" charset="-122"/>
                <a:ea typeface="汉仪晓波折纸体简" panose="00020600040101010101" pitchFamily="18" charset="-122"/>
              </a:defRPr>
            </a:lvl1pPr>
          </a:lstStyle>
          <a:p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3.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企业行动管理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082072" y="4865598"/>
            <a:ext cx="447109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汉仪晓波折纸体简" panose="00020600040101010101" pitchFamily="18" charset="-122"/>
                <a:ea typeface="汉仪晓波折纸体简" panose="00020600040101010101" pitchFamily="18" charset="-122"/>
              </a:defRPr>
            </a:lvl1pPr>
          </a:lstStyle>
          <a:p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4. </a:t>
            </a:r>
            <a:r>
              <a:rPr lang="zh-CN" altLang="en-US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理想</a:t>
            </a:r>
            <a:r>
              <a:rPr lang="en-US" altLang="zh-CN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/</a:t>
            </a:r>
            <a:r>
              <a:rPr lang="zh-CN" altLang="en-US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现实距离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是行动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6" name="椭圆 49"/>
          <p:cNvSpPr/>
          <p:nvPr/>
        </p:nvSpPr>
        <p:spPr>
          <a:xfrm>
            <a:off x="12586127" y="5828105"/>
            <a:ext cx="301172" cy="300644"/>
          </a:xfrm>
          <a:custGeom>
            <a:avLst/>
            <a:gdLst>
              <a:gd name="connsiteX0" fmla="*/ 320385 w 604110"/>
              <a:gd name="connsiteY0" fmla="*/ 164550 h 603052"/>
              <a:gd name="connsiteX1" fmla="*/ 339813 w 604110"/>
              <a:gd name="connsiteY1" fmla="*/ 172569 h 603052"/>
              <a:gd name="connsiteX2" fmla="*/ 449654 w 604110"/>
              <a:gd name="connsiteY2" fmla="*/ 282231 h 603052"/>
              <a:gd name="connsiteX3" fmla="*/ 457617 w 604110"/>
              <a:gd name="connsiteY3" fmla="*/ 301558 h 603052"/>
              <a:gd name="connsiteX4" fmla="*/ 449654 w 604110"/>
              <a:gd name="connsiteY4" fmla="*/ 320886 h 603052"/>
              <a:gd name="connsiteX5" fmla="*/ 339813 w 604110"/>
              <a:gd name="connsiteY5" fmla="*/ 430548 h 603052"/>
              <a:gd name="connsiteX6" fmla="*/ 320316 w 604110"/>
              <a:gd name="connsiteY6" fmla="*/ 438635 h 603052"/>
              <a:gd name="connsiteX7" fmla="*/ 300957 w 604110"/>
              <a:gd name="connsiteY7" fmla="*/ 430548 h 603052"/>
              <a:gd name="connsiteX8" fmla="*/ 300957 w 604110"/>
              <a:gd name="connsiteY8" fmla="*/ 391892 h 603052"/>
              <a:gd name="connsiteX9" fmla="*/ 363841 w 604110"/>
              <a:gd name="connsiteY9" fmla="*/ 328974 h 603052"/>
              <a:gd name="connsiteX10" fmla="*/ 173954 w 604110"/>
              <a:gd name="connsiteY10" fmla="*/ 328974 h 603052"/>
              <a:gd name="connsiteX11" fmla="*/ 146494 w 604110"/>
              <a:gd name="connsiteY11" fmla="*/ 301558 h 603052"/>
              <a:gd name="connsiteX12" fmla="*/ 173954 w 604110"/>
              <a:gd name="connsiteY12" fmla="*/ 274143 h 603052"/>
              <a:gd name="connsiteX13" fmla="*/ 363978 w 604110"/>
              <a:gd name="connsiteY13" fmla="*/ 274143 h 603052"/>
              <a:gd name="connsiteX14" fmla="*/ 300957 w 604110"/>
              <a:gd name="connsiteY14" fmla="*/ 211225 h 603052"/>
              <a:gd name="connsiteX15" fmla="*/ 300957 w 604110"/>
              <a:gd name="connsiteY15" fmla="*/ 172569 h 603052"/>
              <a:gd name="connsiteX16" fmla="*/ 320385 w 604110"/>
              <a:gd name="connsiteY16" fmla="*/ 164550 h 603052"/>
              <a:gd name="connsiteX17" fmla="*/ 302055 w 604110"/>
              <a:gd name="connsiteY17" fmla="*/ 54823 h 603052"/>
              <a:gd name="connsiteX18" fmla="*/ 54919 w 604110"/>
              <a:gd name="connsiteY18" fmla="*/ 301526 h 603052"/>
              <a:gd name="connsiteX19" fmla="*/ 302055 w 604110"/>
              <a:gd name="connsiteY19" fmla="*/ 548229 h 603052"/>
              <a:gd name="connsiteX20" fmla="*/ 549191 w 604110"/>
              <a:gd name="connsiteY20" fmla="*/ 301526 h 603052"/>
              <a:gd name="connsiteX21" fmla="*/ 302055 w 604110"/>
              <a:gd name="connsiteY21" fmla="*/ 54823 h 603052"/>
              <a:gd name="connsiteX22" fmla="*/ 302055 w 604110"/>
              <a:gd name="connsiteY22" fmla="*/ 0 h 603052"/>
              <a:gd name="connsiteX23" fmla="*/ 604110 w 604110"/>
              <a:gd name="connsiteY23" fmla="*/ 301526 h 603052"/>
              <a:gd name="connsiteX24" fmla="*/ 302055 w 604110"/>
              <a:gd name="connsiteY24" fmla="*/ 603052 h 603052"/>
              <a:gd name="connsiteX25" fmla="*/ 0 w 604110"/>
              <a:gd name="connsiteY25" fmla="*/ 301526 h 603052"/>
              <a:gd name="connsiteX26" fmla="*/ 302055 w 604110"/>
              <a:gd name="connsiteY26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4110" h="603052">
                <a:moveTo>
                  <a:pt x="320385" y="164550"/>
                </a:moveTo>
                <a:cubicBezTo>
                  <a:pt x="327422" y="164550"/>
                  <a:pt x="334458" y="167223"/>
                  <a:pt x="339813" y="172569"/>
                </a:cubicBezTo>
                <a:lnTo>
                  <a:pt x="449654" y="282231"/>
                </a:lnTo>
                <a:cubicBezTo>
                  <a:pt x="454734" y="287302"/>
                  <a:pt x="457617" y="294293"/>
                  <a:pt x="457617" y="301558"/>
                </a:cubicBezTo>
                <a:cubicBezTo>
                  <a:pt x="457617" y="308824"/>
                  <a:pt x="454734" y="315814"/>
                  <a:pt x="449654" y="320886"/>
                </a:cubicBezTo>
                <a:lnTo>
                  <a:pt x="339813" y="430548"/>
                </a:lnTo>
                <a:cubicBezTo>
                  <a:pt x="334458" y="436031"/>
                  <a:pt x="327319" y="438635"/>
                  <a:pt x="320316" y="438635"/>
                </a:cubicBezTo>
                <a:cubicBezTo>
                  <a:pt x="313314" y="438635"/>
                  <a:pt x="306312" y="436031"/>
                  <a:pt x="300957" y="430548"/>
                </a:cubicBezTo>
                <a:cubicBezTo>
                  <a:pt x="290248" y="419856"/>
                  <a:pt x="290248" y="402584"/>
                  <a:pt x="300957" y="391892"/>
                </a:cubicBezTo>
                <a:lnTo>
                  <a:pt x="363841" y="328974"/>
                </a:lnTo>
                <a:lnTo>
                  <a:pt x="173954" y="328974"/>
                </a:lnTo>
                <a:cubicBezTo>
                  <a:pt x="158714" y="328974"/>
                  <a:pt x="146494" y="316774"/>
                  <a:pt x="146494" y="301558"/>
                </a:cubicBezTo>
                <a:cubicBezTo>
                  <a:pt x="146494" y="286480"/>
                  <a:pt x="158714" y="274143"/>
                  <a:pt x="173954" y="274143"/>
                </a:cubicBezTo>
                <a:lnTo>
                  <a:pt x="363978" y="274143"/>
                </a:lnTo>
                <a:lnTo>
                  <a:pt x="300957" y="211225"/>
                </a:lnTo>
                <a:cubicBezTo>
                  <a:pt x="290248" y="200533"/>
                  <a:pt x="290248" y="183261"/>
                  <a:pt x="300957" y="172569"/>
                </a:cubicBezTo>
                <a:cubicBezTo>
                  <a:pt x="306312" y="167223"/>
                  <a:pt x="313349" y="164550"/>
                  <a:pt x="320385" y="164550"/>
                </a:cubicBezTo>
                <a:close/>
                <a:moveTo>
                  <a:pt x="302055" y="54823"/>
                </a:moveTo>
                <a:cubicBezTo>
                  <a:pt x="165718" y="54823"/>
                  <a:pt x="54919" y="165428"/>
                  <a:pt x="54919" y="301526"/>
                </a:cubicBezTo>
                <a:cubicBezTo>
                  <a:pt x="54919" y="437624"/>
                  <a:pt x="165718" y="548229"/>
                  <a:pt x="302055" y="548229"/>
                </a:cubicBezTo>
                <a:cubicBezTo>
                  <a:pt x="438392" y="548229"/>
                  <a:pt x="549191" y="437624"/>
                  <a:pt x="549191" y="301526"/>
                </a:cubicBezTo>
                <a:cubicBezTo>
                  <a:pt x="549191" y="165428"/>
                  <a:pt x="438392" y="54823"/>
                  <a:pt x="302055" y="54823"/>
                </a:cubicBezTo>
                <a:close/>
                <a:moveTo>
                  <a:pt x="302055" y="0"/>
                </a:moveTo>
                <a:cubicBezTo>
                  <a:pt x="468597" y="0"/>
                  <a:pt x="604110" y="135275"/>
                  <a:pt x="604110" y="301526"/>
                </a:cubicBezTo>
                <a:cubicBezTo>
                  <a:pt x="604110" y="467777"/>
                  <a:pt x="468597" y="603052"/>
                  <a:pt x="302055" y="603052"/>
                </a:cubicBezTo>
                <a:cubicBezTo>
                  <a:pt x="135513" y="603052"/>
                  <a:pt x="0" y="467777"/>
                  <a:pt x="0" y="301526"/>
                </a:cubicBezTo>
                <a:cubicBezTo>
                  <a:pt x="0" y="135275"/>
                  <a:pt x="135513" y="0"/>
                  <a:pt x="3020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rgbClr val="4C2A39"/>
              </a:solidFill>
              <a:latin typeface="汉仪晓波折纸体简" panose="00020600040101010101" pitchFamily="18" charset="-122"/>
              <a:ea typeface="汉仪晓波折纸体简" panose="00020600040101010101" pitchFamily="18" charset="-122"/>
            </a:endParaRPr>
          </a:p>
        </p:txBody>
      </p:sp>
      <p:sp>
        <p:nvSpPr>
          <p:cNvPr id="38" name="椭圆 50"/>
          <p:cNvSpPr/>
          <p:nvPr/>
        </p:nvSpPr>
        <p:spPr>
          <a:xfrm flipH="1">
            <a:off x="12206827" y="5828105"/>
            <a:ext cx="301172" cy="300644"/>
          </a:xfrm>
          <a:custGeom>
            <a:avLst/>
            <a:gdLst>
              <a:gd name="connsiteX0" fmla="*/ 320385 w 604110"/>
              <a:gd name="connsiteY0" fmla="*/ 164550 h 603052"/>
              <a:gd name="connsiteX1" fmla="*/ 339813 w 604110"/>
              <a:gd name="connsiteY1" fmla="*/ 172569 h 603052"/>
              <a:gd name="connsiteX2" fmla="*/ 449654 w 604110"/>
              <a:gd name="connsiteY2" fmla="*/ 282231 h 603052"/>
              <a:gd name="connsiteX3" fmla="*/ 457617 w 604110"/>
              <a:gd name="connsiteY3" fmla="*/ 301558 h 603052"/>
              <a:gd name="connsiteX4" fmla="*/ 449654 w 604110"/>
              <a:gd name="connsiteY4" fmla="*/ 320886 h 603052"/>
              <a:gd name="connsiteX5" fmla="*/ 339813 w 604110"/>
              <a:gd name="connsiteY5" fmla="*/ 430548 h 603052"/>
              <a:gd name="connsiteX6" fmla="*/ 320316 w 604110"/>
              <a:gd name="connsiteY6" fmla="*/ 438635 h 603052"/>
              <a:gd name="connsiteX7" fmla="*/ 300957 w 604110"/>
              <a:gd name="connsiteY7" fmla="*/ 430548 h 603052"/>
              <a:gd name="connsiteX8" fmla="*/ 300957 w 604110"/>
              <a:gd name="connsiteY8" fmla="*/ 391892 h 603052"/>
              <a:gd name="connsiteX9" fmla="*/ 363841 w 604110"/>
              <a:gd name="connsiteY9" fmla="*/ 328974 h 603052"/>
              <a:gd name="connsiteX10" fmla="*/ 173954 w 604110"/>
              <a:gd name="connsiteY10" fmla="*/ 328974 h 603052"/>
              <a:gd name="connsiteX11" fmla="*/ 146494 w 604110"/>
              <a:gd name="connsiteY11" fmla="*/ 301558 h 603052"/>
              <a:gd name="connsiteX12" fmla="*/ 173954 w 604110"/>
              <a:gd name="connsiteY12" fmla="*/ 274143 h 603052"/>
              <a:gd name="connsiteX13" fmla="*/ 363978 w 604110"/>
              <a:gd name="connsiteY13" fmla="*/ 274143 h 603052"/>
              <a:gd name="connsiteX14" fmla="*/ 300957 w 604110"/>
              <a:gd name="connsiteY14" fmla="*/ 211225 h 603052"/>
              <a:gd name="connsiteX15" fmla="*/ 300957 w 604110"/>
              <a:gd name="connsiteY15" fmla="*/ 172569 h 603052"/>
              <a:gd name="connsiteX16" fmla="*/ 320385 w 604110"/>
              <a:gd name="connsiteY16" fmla="*/ 164550 h 603052"/>
              <a:gd name="connsiteX17" fmla="*/ 302055 w 604110"/>
              <a:gd name="connsiteY17" fmla="*/ 54823 h 603052"/>
              <a:gd name="connsiteX18" fmla="*/ 54919 w 604110"/>
              <a:gd name="connsiteY18" fmla="*/ 301526 h 603052"/>
              <a:gd name="connsiteX19" fmla="*/ 302055 w 604110"/>
              <a:gd name="connsiteY19" fmla="*/ 548229 h 603052"/>
              <a:gd name="connsiteX20" fmla="*/ 549191 w 604110"/>
              <a:gd name="connsiteY20" fmla="*/ 301526 h 603052"/>
              <a:gd name="connsiteX21" fmla="*/ 302055 w 604110"/>
              <a:gd name="connsiteY21" fmla="*/ 54823 h 603052"/>
              <a:gd name="connsiteX22" fmla="*/ 302055 w 604110"/>
              <a:gd name="connsiteY22" fmla="*/ 0 h 603052"/>
              <a:gd name="connsiteX23" fmla="*/ 604110 w 604110"/>
              <a:gd name="connsiteY23" fmla="*/ 301526 h 603052"/>
              <a:gd name="connsiteX24" fmla="*/ 302055 w 604110"/>
              <a:gd name="connsiteY24" fmla="*/ 603052 h 603052"/>
              <a:gd name="connsiteX25" fmla="*/ 0 w 604110"/>
              <a:gd name="connsiteY25" fmla="*/ 301526 h 603052"/>
              <a:gd name="connsiteX26" fmla="*/ 302055 w 604110"/>
              <a:gd name="connsiteY26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4110" h="603052">
                <a:moveTo>
                  <a:pt x="320385" y="164550"/>
                </a:moveTo>
                <a:cubicBezTo>
                  <a:pt x="327422" y="164550"/>
                  <a:pt x="334458" y="167223"/>
                  <a:pt x="339813" y="172569"/>
                </a:cubicBezTo>
                <a:lnTo>
                  <a:pt x="449654" y="282231"/>
                </a:lnTo>
                <a:cubicBezTo>
                  <a:pt x="454734" y="287302"/>
                  <a:pt x="457617" y="294293"/>
                  <a:pt x="457617" y="301558"/>
                </a:cubicBezTo>
                <a:cubicBezTo>
                  <a:pt x="457617" y="308824"/>
                  <a:pt x="454734" y="315814"/>
                  <a:pt x="449654" y="320886"/>
                </a:cubicBezTo>
                <a:lnTo>
                  <a:pt x="339813" y="430548"/>
                </a:lnTo>
                <a:cubicBezTo>
                  <a:pt x="334458" y="436031"/>
                  <a:pt x="327319" y="438635"/>
                  <a:pt x="320316" y="438635"/>
                </a:cubicBezTo>
                <a:cubicBezTo>
                  <a:pt x="313314" y="438635"/>
                  <a:pt x="306312" y="436031"/>
                  <a:pt x="300957" y="430548"/>
                </a:cubicBezTo>
                <a:cubicBezTo>
                  <a:pt x="290248" y="419856"/>
                  <a:pt x="290248" y="402584"/>
                  <a:pt x="300957" y="391892"/>
                </a:cubicBezTo>
                <a:lnTo>
                  <a:pt x="363841" y="328974"/>
                </a:lnTo>
                <a:lnTo>
                  <a:pt x="173954" y="328974"/>
                </a:lnTo>
                <a:cubicBezTo>
                  <a:pt x="158714" y="328974"/>
                  <a:pt x="146494" y="316774"/>
                  <a:pt x="146494" y="301558"/>
                </a:cubicBezTo>
                <a:cubicBezTo>
                  <a:pt x="146494" y="286480"/>
                  <a:pt x="158714" y="274143"/>
                  <a:pt x="173954" y="274143"/>
                </a:cubicBezTo>
                <a:lnTo>
                  <a:pt x="363978" y="274143"/>
                </a:lnTo>
                <a:lnTo>
                  <a:pt x="300957" y="211225"/>
                </a:lnTo>
                <a:cubicBezTo>
                  <a:pt x="290248" y="200533"/>
                  <a:pt x="290248" y="183261"/>
                  <a:pt x="300957" y="172569"/>
                </a:cubicBezTo>
                <a:cubicBezTo>
                  <a:pt x="306312" y="167223"/>
                  <a:pt x="313349" y="164550"/>
                  <a:pt x="320385" y="164550"/>
                </a:cubicBezTo>
                <a:close/>
                <a:moveTo>
                  <a:pt x="302055" y="54823"/>
                </a:moveTo>
                <a:cubicBezTo>
                  <a:pt x="165718" y="54823"/>
                  <a:pt x="54919" y="165428"/>
                  <a:pt x="54919" y="301526"/>
                </a:cubicBezTo>
                <a:cubicBezTo>
                  <a:pt x="54919" y="437624"/>
                  <a:pt x="165718" y="548229"/>
                  <a:pt x="302055" y="548229"/>
                </a:cubicBezTo>
                <a:cubicBezTo>
                  <a:pt x="438392" y="548229"/>
                  <a:pt x="549191" y="437624"/>
                  <a:pt x="549191" y="301526"/>
                </a:cubicBezTo>
                <a:cubicBezTo>
                  <a:pt x="549191" y="165428"/>
                  <a:pt x="438392" y="54823"/>
                  <a:pt x="302055" y="54823"/>
                </a:cubicBezTo>
                <a:close/>
                <a:moveTo>
                  <a:pt x="302055" y="0"/>
                </a:moveTo>
                <a:cubicBezTo>
                  <a:pt x="468597" y="0"/>
                  <a:pt x="604110" y="135275"/>
                  <a:pt x="604110" y="301526"/>
                </a:cubicBezTo>
                <a:cubicBezTo>
                  <a:pt x="604110" y="467777"/>
                  <a:pt x="468597" y="603052"/>
                  <a:pt x="302055" y="603052"/>
                </a:cubicBezTo>
                <a:cubicBezTo>
                  <a:pt x="135513" y="603052"/>
                  <a:pt x="0" y="467777"/>
                  <a:pt x="0" y="301526"/>
                </a:cubicBezTo>
                <a:cubicBezTo>
                  <a:pt x="0" y="135275"/>
                  <a:pt x="135513" y="0"/>
                  <a:pt x="3020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rgbClr val="4C2A39"/>
              </a:solidFill>
              <a:latin typeface="汉仪晓波折纸体简" panose="00020600040101010101" pitchFamily="18" charset="-122"/>
              <a:ea typeface="汉仪晓波折纸体简" panose="00020600040101010101" pitchFamily="18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37595" y="239823"/>
            <a:ext cx="421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7200" b="1" dirty="0" smtClean="0">
                <a:solidFill>
                  <a:srgbClr val="A12D3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目录</a:t>
            </a:r>
            <a:endParaRPr lang="zh-CN" altLang="en-US" sz="7200" b="1" dirty="0">
              <a:solidFill>
                <a:srgbClr val="A12D3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977155" y="1300386"/>
            <a:ext cx="206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contents</a:t>
            </a:r>
            <a:endParaRPr lang="zh-CN" altLang="en-US" sz="36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335536" y="1265027"/>
            <a:ext cx="11526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925" y="1615277"/>
            <a:ext cx="6405270" cy="64052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4501" y="1409700"/>
            <a:ext cx="5601499" cy="40386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endParaRPr lang="zh-CN" altLang="en-US" sz="2000" b="1" dirty="0">
              <a:solidFill>
                <a:srgbClr val="9C21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zh-CN" sz="18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机会垂青第一个行动的人</a:t>
            </a:r>
            <a:endParaRPr lang="zh-CN" altLang="zh-CN" sz="18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zh-CN" sz="14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一万个人一字排开，能抓到机会的，唯有那个勇于跨出一步的人。在机会面前，谁第一时间行动，谁就会获取机会。</a:t>
            </a:r>
            <a:endParaRPr lang="zh-CN" altLang="zh-CN" sz="14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zh-CN" sz="18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付出表示富有，索取就是贫穷</a:t>
            </a:r>
            <a:endParaRPr lang="zh-CN" altLang="zh-CN" sz="1800" b="1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zh-CN" sz="14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要成功，就必须明白“舍得”的道理，小舍小得，大舍大得，不舍不得。那些社会名流、领袖伟人，无不是因为做出了超人的付出甚至牺牲才出类拔萃的，只知索取的人终不得留名。用行动表现你的“富有”！</a:t>
            </a:r>
            <a:endParaRPr lang="zh-CN" altLang="zh-CN" sz="16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zh-CN" sz="18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行动才能发挥潜能</a:t>
            </a:r>
            <a:endParaRPr lang="zh-CN" altLang="zh-CN" sz="1800" b="1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zh-CN" sz="14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人的潜能是无穷的，潜能越用越增加，不用就会减退，用潜能就必须行动，而潜能的发展又会带来更大的行动。</a:t>
            </a:r>
            <a:endParaRPr lang="zh-CN" altLang="zh-CN" sz="14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kern="10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1600" b="1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endParaRPr lang="zh-CN" altLang="zh-CN" sz="16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endParaRPr lang="zh-CN" altLang="en-US" sz="1600" b="1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6096000" y="2133600"/>
            <a:ext cx="5936785" cy="3657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个人行动管理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7" grpId="0" bldLvl="0" animBg="1"/>
      <p:bldP spid="9" grpId="0" bldLvl="0" animBg="1"/>
      <p:bldP spid="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185608" y="4114800"/>
            <a:ext cx="57342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ea"/>
                <a:sym typeface="+mn-lt"/>
              </a:rPr>
              <a:t>企业行动管理</a:t>
            </a:r>
            <a:endParaRPr lang="zh-CN" altLang="en-US" sz="7200" b="1" dirty="0">
              <a:solidFill>
                <a:srgbClr val="9C2124"/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8822" y="2127306"/>
            <a:ext cx="6400801" cy="212365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3800" b="1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03</a:t>
            </a:r>
            <a:endParaRPr lang="zh-CN" altLang="en-US" sz="13800" b="1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>
            <a:fillRect/>
          </a:stretch>
        </p:blipFill>
        <p:spPr>
          <a:xfrm>
            <a:off x="326933" y="304800"/>
            <a:ext cx="4760089" cy="655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>
            <a:off x="5208657" y="1176317"/>
            <a:ext cx="1774686" cy="1699230"/>
          </a:xfrm>
          <a:prstGeom prst="rect">
            <a:avLst/>
          </a:prstGeom>
          <a:solidFill>
            <a:srgbClr val="9C212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4600" y="2955758"/>
            <a:ext cx="7924800" cy="2895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zh-CN" altLang="en-US" sz="1800" b="1" dirty="0">
              <a:solidFill>
                <a:srgbClr val="DB0B1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buFontTx/>
              <a:buNone/>
              <a:defRPr/>
            </a:pPr>
            <a:r>
              <a:rPr lang="zh-CN" altLang="en-US" sz="2400" b="1" dirty="0" smtClean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管理者要是坐下了，部下就躺下了。</a:t>
            </a:r>
            <a:r>
              <a:rPr lang="en-US" altLang="zh-CN" sz="2400" b="1" dirty="0" smtClean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</a:t>
            </a:r>
            <a:r>
              <a:rPr lang="zh-CN" altLang="en-US" sz="2400" b="1" dirty="0" smtClean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张瑞敏</a:t>
            </a:r>
            <a:endParaRPr lang="zh-CN" altLang="en-US" sz="2400" b="1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88114" y="1196370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zh-CN" altLang="en-US" sz="4800" b="1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行动</a:t>
            </a:r>
            <a:endParaRPr lang="en-US" altLang="zh-CN" sz="4800" b="1" dirty="0" smtClean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algn="ctr" eaLnBrk="1" hangingPunct="1">
              <a:buFontTx/>
              <a:buNone/>
              <a:defRPr/>
            </a:pPr>
            <a:r>
              <a:rPr lang="zh-CN" altLang="en-US" sz="4800" b="1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名言</a:t>
            </a:r>
            <a:endParaRPr lang="zh-CN" altLang="en-US" sz="4800" b="1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9200" y="3429000"/>
            <a:ext cx="1082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  <a:defRPr/>
            </a:pPr>
            <a:endParaRPr lang="zh-CN" altLang="en-US" sz="2000" b="1" kern="0" dirty="0" smtClean="0">
              <a:solidFill>
                <a:srgbClr val="DB0B1B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buNone/>
              <a:defRPr/>
            </a:pPr>
            <a:r>
              <a:rPr lang="zh-CN" altLang="en-US" sz="2400" b="1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“每天多做一点”的工作态度，将会让你从同事中脱颖而出。</a:t>
            </a:r>
            <a:r>
              <a:rPr lang="en-US" altLang="zh-CN" sz="2400" b="1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</a:t>
            </a:r>
            <a:r>
              <a:rPr lang="zh-CN" altLang="en-US" sz="2400" b="1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哈伯德</a:t>
            </a:r>
            <a:endParaRPr lang="zh-CN" altLang="en-US" sz="2400" b="1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 bwMode="auto">
          <a:xfrm>
            <a:off x="4686300" y="2201473"/>
            <a:ext cx="2819400" cy="2505854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9C2124"/>
          </a:solidFill>
          <a:ln w="25400">
            <a:noFill/>
          </a:ln>
          <a:effectLst>
            <a:outerShdw blurRad="419100" dist="838200" dir="2700000" sx="90000" sy="90000" algn="tl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行动</a:t>
            </a:r>
            <a:endParaRPr lang="en-US" altLang="zh-CN" sz="4000" dirty="0" smtClean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管理</a:t>
            </a:r>
            <a:endParaRPr lang="zh-CN" altLang="en-US" sz="40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3" name="Freeform 5"/>
          <p:cNvSpPr/>
          <p:nvPr/>
        </p:nvSpPr>
        <p:spPr bwMode="auto">
          <a:xfrm>
            <a:off x="3983281" y="1651300"/>
            <a:ext cx="4943485" cy="1776380"/>
          </a:xfrm>
          <a:custGeom>
            <a:avLst/>
            <a:gdLst>
              <a:gd name="T0" fmla="*/ 340 w 3743"/>
              <a:gd name="T1" fmla="*/ 1345 h 1345"/>
              <a:gd name="T2" fmla="*/ 0 w 3743"/>
              <a:gd name="T3" fmla="*/ 1345 h 1345"/>
              <a:gd name="T4" fmla="*/ 792 w 3743"/>
              <a:gd name="T5" fmla="*/ 0 h 1345"/>
              <a:gd name="T6" fmla="*/ 3743 w 3743"/>
              <a:gd name="T7" fmla="*/ 0 h 1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43" h="1345">
                <a:moveTo>
                  <a:pt x="340" y="1345"/>
                </a:moveTo>
                <a:lnTo>
                  <a:pt x="0" y="1345"/>
                </a:lnTo>
                <a:lnTo>
                  <a:pt x="792" y="0"/>
                </a:lnTo>
                <a:lnTo>
                  <a:pt x="3743" y="0"/>
                </a:lnTo>
              </a:path>
            </a:pathLst>
          </a:cu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6"/>
          <p:cNvSpPr/>
          <p:nvPr/>
        </p:nvSpPr>
        <p:spPr bwMode="auto">
          <a:xfrm>
            <a:off x="3093110" y="3430322"/>
            <a:ext cx="5033295" cy="1776380"/>
          </a:xfrm>
          <a:custGeom>
            <a:avLst/>
            <a:gdLst>
              <a:gd name="T0" fmla="*/ 3470 w 3811"/>
              <a:gd name="T1" fmla="*/ 0 h 1345"/>
              <a:gd name="T2" fmla="*/ 3811 w 3811"/>
              <a:gd name="T3" fmla="*/ 0 h 1345"/>
              <a:gd name="T4" fmla="*/ 3018 w 3811"/>
              <a:gd name="T5" fmla="*/ 1345 h 1345"/>
              <a:gd name="T6" fmla="*/ 0 w 3811"/>
              <a:gd name="T7" fmla="*/ 1345 h 1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11" h="1345">
                <a:moveTo>
                  <a:pt x="3470" y="0"/>
                </a:moveTo>
                <a:lnTo>
                  <a:pt x="3811" y="0"/>
                </a:lnTo>
                <a:lnTo>
                  <a:pt x="3018" y="1345"/>
                </a:lnTo>
                <a:lnTo>
                  <a:pt x="0" y="1345"/>
                </a:lnTo>
              </a:path>
            </a:pathLst>
          </a:custGeom>
          <a:noFill/>
          <a:ln w="7938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TextBox 11"/>
          <p:cNvSpPr txBox="1"/>
          <p:nvPr/>
        </p:nvSpPr>
        <p:spPr>
          <a:xfrm>
            <a:off x="8316998" y="2071740"/>
            <a:ext cx="2496146" cy="1503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/>
              <a:t>领导者所做的最重要的事情，就是传、帮、带，就是帮助追随者快速成长，成为领导者。</a:t>
            </a:r>
            <a:endParaRPr lang="zh-CN" altLang="en-US" dirty="0"/>
          </a:p>
        </p:txBody>
      </p:sp>
      <p:sp>
        <p:nvSpPr>
          <p:cNvPr id="6" name="TextBox 11"/>
          <p:cNvSpPr txBox="1"/>
          <p:nvPr/>
        </p:nvSpPr>
        <p:spPr>
          <a:xfrm>
            <a:off x="1042050" y="2750180"/>
            <a:ext cx="2832952" cy="186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你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检查什么得到什么，员工只做你检查的事情，不会做你期望的事情，只有信任是不够的，唯有检查才能保证执行。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8716" y="2068663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领导者就是检验者</a:t>
            </a:r>
            <a:endParaRPr lang="zh-CN" altLang="en-US" sz="32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31263" y="1254339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领导者就是教导者</a:t>
            </a:r>
            <a:endParaRPr lang="zh-CN" altLang="en-US" sz="32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49823" y="5283137"/>
            <a:ext cx="8469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没有检查就没有执行</a:t>
            </a:r>
            <a:r>
              <a:rPr lang="zh-CN" altLang="en-US" sz="3200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力</a:t>
            </a:r>
            <a:endParaRPr lang="zh-CN" altLang="en-US" sz="32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23504" y="5916977"/>
            <a:ext cx="7744992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只有把检查作为一种制度来推行，才能真正起到督促执行的作用。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企业</a:t>
            </a: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3889 L -4.16667E-7 -0.1481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0.03843 L -4.16667E-7 -1.11111E-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4" grpId="0" animBg="1"/>
      <p:bldP spid="5" grpId="0"/>
      <p:bldP spid="6" grpId="0"/>
      <p:bldP spid="11" grpId="0" bldLvl="0" animBg="1"/>
      <p:bldP spid="13" grpId="0" bldLvl="0" animBg="1"/>
      <p:bldP spid="1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>
            <a:fillRect/>
          </a:stretch>
        </p:blipFill>
        <p:spPr>
          <a:xfrm>
            <a:off x="2743200" y="990600"/>
            <a:ext cx="7115088" cy="6400800"/>
          </a:xfrm>
          <a:prstGeom prst="rect">
            <a:avLst/>
          </a:prstGeom>
        </p:spPr>
      </p:pic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6642"/>
            <a:ext cx="12314873" cy="3276600"/>
          </a:xfrm>
        </p:spPr>
        <p:txBody>
          <a:bodyPr/>
          <a:lstStyle/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>
                <a:solidFill>
                  <a:srgbClr val="DB0B1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</a:t>
            </a:r>
            <a:endParaRPr lang="zh-CN" altLang="en-US" sz="2400" dirty="0">
              <a:solidFill>
                <a:srgbClr val="DB0B1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200000"/>
              </a:lnSpc>
              <a:buFontTx/>
              <a:buNone/>
              <a:defRPr/>
            </a:pPr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只对个人处罚，被罚者会产生不公平或者无所谓的心理；对团队处罚，一人犯错，大家受罚，犯错误的人因连累大家而责任感大增，团队成员也会加强互相监督和帮助，团队意识越来越浓，执行力也越来越强。</a:t>
            </a:r>
            <a:endParaRPr lang="zh-CN" altLang="en-US" sz="2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41455" y="877303"/>
            <a:ext cx="5109091" cy="929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zh-CN" altLang="en-US" sz="32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团队处罚比个人处罚更有效</a:t>
            </a:r>
            <a:endParaRPr lang="zh-CN" altLang="en-US" sz="32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企业</a:t>
            </a: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2" grpId="0"/>
      <p:bldP spid="6" grpId="0" bldLvl="0" animBg="1"/>
      <p:bldP spid="8" grpId="0" bldLvl="0" animBg="1"/>
      <p:bldP spid="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5"/>
          <p:cNvGrpSpPr/>
          <p:nvPr/>
        </p:nvGrpSpPr>
        <p:grpSpPr>
          <a:xfrm>
            <a:off x="990600" y="0"/>
            <a:ext cx="3648441" cy="6858000"/>
            <a:chOff x="1668117" y="-360967"/>
            <a:chExt cx="5140382" cy="9662405"/>
          </a:xfrm>
        </p:grpSpPr>
        <p:sp>
          <p:nvSpPr>
            <p:cNvPr id="6" name="iS1ide-Rectangle 5"/>
            <p:cNvSpPr/>
            <p:nvPr/>
          </p:nvSpPr>
          <p:spPr>
            <a:xfrm>
              <a:off x="1668117" y="-360967"/>
              <a:ext cx="5140382" cy="9662405"/>
            </a:xfrm>
            <a:prstGeom prst="rect">
              <a:avLst/>
            </a:prstGeom>
            <a:solidFill>
              <a:srgbClr val="9C2124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b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b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iS1ide-Freeform: Shape 8"/>
            <p:cNvSpPr/>
            <p:nvPr/>
          </p:nvSpPr>
          <p:spPr bwMode="auto">
            <a:xfrm>
              <a:off x="3225294" y="250378"/>
              <a:ext cx="2026025" cy="2032016"/>
            </a:xfrm>
            <a:custGeom>
              <a:avLst/>
              <a:gdLst>
                <a:gd name="T0" fmla="*/ 186 w 186"/>
                <a:gd name="T1" fmla="*/ 55 h 186"/>
                <a:gd name="T2" fmla="*/ 185 w 186"/>
                <a:gd name="T3" fmla="*/ 53 h 186"/>
                <a:gd name="T4" fmla="*/ 185 w 186"/>
                <a:gd name="T5" fmla="*/ 53 h 186"/>
                <a:gd name="T6" fmla="*/ 185 w 186"/>
                <a:gd name="T7" fmla="*/ 52 h 186"/>
                <a:gd name="T8" fmla="*/ 184 w 186"/>
                <a:gd name="T9" fmla="*/ 52 h 186"/>
                <a:gd name="T10" fmla="*/ 134 w 186"/>
                <a:gd name="T11" fmla="*/ 2 h 186"/>
                <a:gd name="T12" fmla="*/ 134 w 186"/>
                <a:gd name="T13" fmla="*/ 2 h 186"/>
                <a:gd name="T14" fmla="*/ 131 w 186"/>
                <a:gd name="T15" fmla="*/ 0 h 186"/>
                <a:gd name="T16" fmla="*/ 55 w 186"/>
                <a:gd name="T17" fmla="*/ 0 h 186"/>
                <a:gd name="T18" fmla="*/ 52 w 186"/>
                <a:gd name="T19" fmla="*/ 2 h 186"/>
                <a:gd name="T20" fmla="*/ 52 w 186"/>
                <a:gd name="T21" fmla="*/ 2 h 186"/>
                <a:gd name="T22" fmla="*/ 2 w 186"/>
                <a:gd name="T23" fmla="*/ 52 h 186"/>
                <a:gd name="T24" fmla="*/ 1 w 186"/>
                <a:gd name="T25" fmla="*/ 52 h 186"/>
                <a:gd name="T26" fmla="*/ 1 w 186"/>
                <a:gd name="T27" fmla="*/ 53 h 186"/>
                <a:gd name="T28" fmla="*/ 1 w 186"/>
                <a:gd name="T29" fmla="*/ 53 h 186"/>
                <a:gd name="T30" fmla="*/ 0 w 186"/>
                <a:gd name="T31" fmla="*/ 55 h 186"/>
                <a:gd name="T32" fmla="*/ 1 w 186"/>
                <a:gd name="T33" fmla="*/ 58 h 186"/>
                <a:gd name="T34" fmla="*/ 1 w 186"/>
                <a:gd name="T35" fmla="*/ 58 h 186"/>
                <a:gd name="T36" fmla="*/ 90 w 186"/>
                <a:gd name="T37" fmla="*/ 184 h 186"/>
                <a:gd name="T38" fmla="*/ 90 w 186"/>
                <a:gd name="T39" fmla="*/ 184 h 186"/>
                <a:gd name="T40" fmla="*/ 93 w 186"/>
                <a:gd name="T41" fmla="*/ 186 h 186"/>
                <a:gd name="T42" fmla="*/ 96 w 186"/>
                <a:gd name="T43" fmla="*/ 184 h 186"/>
                <a:gd name="T44" fmla="*/ 96 w 186"/>
                <a:gd name="T45" fmla="*/ 184 h 186"/>
                <a:gd name="T46" fmla="*/ 185 w 186"/>
                <a:gd name="T47" fmla="*/ 58 h 186"/>
                <a:gd name="T48" fmla="*/ 185 w 186"/>
                <a:gd name="T49" fmla="*/ 58 h 186"/>
                <a:gd name="T50" fmla="*/ 186 w 186"/>
                <a:gd name="T51" fmla="*/ 55 h 186"/>
                <a:gd name="T52" fmla="*/ 129 w 186"/>
                <a:gd name="T53" fmla="*/ 9 h 186"/>
                <a:gd name="T54" fmla="*/ 171 w 186"/>
                <a:gd name="T55" fmla="*/ 51 h 186"/>
                <a:gd name="T56" fmla="*/ 134 w 186"/>
                <a:gd name="T57" fmla="*/ 51 h 186"/>
                <a:gd name="T58" fmla="*/ 112 w 186"/>
                <a:gd name="T59" fmla="*/ 9 h 186"/>
                <a:gd name="T60" fmla="*/ 129 w 186"/>
                <a:gd name="T61" fmla="*/ 9 h 186"/>
                <a:gd name="T62" fmla="*/ 103 w 186"/>
                <a:gd name="T63" fmla="*/ 9 h 186"/>
                <a:gd name="T64" fmla="*/ 124 w 186"/>
                <a:gd name="T65" fmla="*/ 51 h 186"/>
                <a:gd name="T66" fmla="*/ 62 w 186"/>
                <a:gd name="T67" fmla="*/ 51 h 186"/>
                <a:gd name="T68" fmla="*/ 83 w 186"/>
                <a:gd name="T69" fmla="*/ 9 h 186"/>
                <a:gd name="T70" fmla="*/ 103 w 186"/>
                <a:gd name="T71" fmla="*/ 9 h 186"/>
                <a:gd name="T72" fmla="*/ 57 w 186"/>
                <a:gd name="T73" fmla="*/ 9 h 186"/>
                <a:gd name="T74" fmla="*/ 74 w 186"/>
                <a:gd name="T75" fmla="*/ 9 h 186"/>
                <a:gd name="T76" fmla="*/ 52 w 186"/>
                <a:gd name="T77" fmla="*/ 51 h 186"/>
                <a:gd name="T78" fmla="*/ 14 w 186"/>
                <a:gd name="T79" fmla="*/ 51 h 186"/>
                <a:gd name="T80" fmla="*/ 57 w 186"/>
                <a:gd name="T81" fmla="*/ 9 h 186"/>
                <a:gd name="T82" fmla="*/ 12 w 186"/>
                <a:gd name="T83" fmla="*/ 59 h 186"/>
                <a:gd name="T84" fmla="*/ 52 w 186"/>
                <a:gd name="T85" fmla="*/ 59 h 186"/>
                <a:gd name="T86" fmla="*/ 81 w 186"/>
                <a:gd name="T87" fmla="*/ 158 h 186"/>
                <a:gd name="T88" fmla="*/ 12 w 186"/>
                <a:gd name="T89" fmla="*/ 59 h 186"/>
                <a:gd name="T90" fmla="*/ 93 w 186"/>
                <a:gd name="T91" fmla="*/ 167 h 186"/>
                <a:gd name="T92" fmla="*/ 61 w 186"/>
                <a:gd name="T93" fmla="*/ 59 h 186"/>
                <a:gd name="T94" fmla="*/ 125 w 186"/>
                <a:gd name="T95" fmla="*/ 59 h 186"/>
                <a:gd name="T96" fmla="*/ 93 w 186"/>
                <a:gd name="T97" fmla="*/ 167 h 186"/>
                <a:gd name="T98" fmla="*/ 105 w 186"/>
                <a:gd name="T99" fmla="*/ 158 h 186"/>
                <a:gd name="T100" fmla="*/ 134 w 186"/>
                <a:gd name="T101" fmla="*/ 59 h 186"/>
                <a:gd name="T102" fmla="*/ 173 w 186"/>
                <a:gd name="T103" fmla="*/ 59 h 186"/>
                <a:gd name="T104" fmla="*/ 105 w 186"/>
                <a:gd name="T105" fmla="*/ 15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186">
                  <a:moveTo>
                    <a:pt x="186" y="55"/>
                  </a:moveTo>
                  <a:cubicBezTo>
                    <a:pt x="186" y="54"/>
                    <a:pt x="185" y="53"/>
                    <a:pt x="185" y="53"/>
                  </a:cubicBezTo>
                  <a:cubicBezTo>
                    <a:pt x="185" y="53"/>
                    <a:pt x="185" y="53"/>
                    <a:pt x="185" y="53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5" y="52"/>
                    <a:pt x="184" y="52"/>
                    <a:pt x="184" y="52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33" y="1"/>
                    <a:pt x="132" y="0"/>
                    <a:pt x="13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2" y="1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0" y="54"/>
                    <a:pt x="0" y="55"/>
                  </a:cubicBezTo>
                  <a:cubicBezTo>
                    <a:pt x="0" y="56"/>
                    <a:pt x="1" y="57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90" y="185"/>
                    <a:pt x="92" y="186"/>
                    <a:pt x="93" y="186"/>
                  </a:cubicBezTo>
                  <a:cubicBezTo>
                    <a:pt x="94" y="186"/>
                    <a:pt x="95" y="185"/>
                    <a:pt x="96" y="184"/>
                  </a:cubicBezTo>
                  <a:cubicBezTo>
                    <a:pt x="96" y="184"/>
                    <a:pt x="96" y="184"/>
                    <a:pt x="96" y="184"/>
                  </a:cubicBezTo>
                  <a:cubicBezTo>
                    <a:pt x="185" y="58"/>
                    <a:pt x="185" y="58"/>
                    <a:pt x="185" y="58"/>
                  </a:cubicBezTo>
                  <a:cubicBezTo>
                    <a:pt x="185" y="58"/>
                    <a:pt x="185" y="58"/>
                    <a:pt x="185" y="58"/>
                  </a:cubicBezTo>
                  <a:cubicBezTo>
                    <a:pt x="185" y="57"/>
                    <a:pt x="186" y="56"/>
                    <a:pt x="186" y="55"/>
                  </a:cubicBezTo>
                  <a:close/>
                  <a:moveTo>
                    <a:pt x="129" y="9"/>
                  </a:moveTo>
                  <a:cubicBezTo>
                    <a:pt x="171" y="51"/>
                    <a:pt x="171" y="51"/>
                    <a:pt x="171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12" y="9"/>
                    <a:pt x="112" y="9"/>
                    <a:pt x="112" y="9"/>
                  </a:cubicBezTo>
                  <a:lnTo>
                    <a:pt x="129" y="9"/>
                  </a:lnTo>
                  <a:close/>
                  <a:moveTo>
                    <a:pt x="103" y="9"/>
                  </a:moveTo>
                  <a:cubicBezTo>
                    <a:pt x="124" y="51"/>
                    <a:pt x="124" y="51"/>
                    <a:pt x="124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83" y="9"/>
                    <a:pt x="83" y="9"/>
                    <a:pt x="83" y="9"/>
                  </a:cubicBezTo>
                  <a:lnTo>
                    <a:pt x="103" y="9"/>
                  </a:lnTo>
                  <a:close/>
                  <a:moveTo>
                    <a:pt x="57" y="9"/>
                  </a:moveTo>
                  <a:cubicBezTo>
                    <a:pt x="74" y="9"/>
                    <a:pt x="74" y="9"/>
                    <a:pt x="74" y="9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14" y="51"/>
                    <a:pt x="14" y="51"/>
                    <a:pt x="14" y="51"/>
                  </a:cubicBezTo>
                  <a:lnTo>
                    <a:pt x="57" y="9"/>
                  </a:lnTo>
                  <a:close/>
                  <a:moveTo>
                    <a:pt x="12" y="59"/>
                  </a:moveTo>
                  <a:cubicBezTo>
                    <a:pt x="52" y="59"/>
                    <a:pt x="52" y="59"/>
                    <a:pt x="52" y="59"/>
                  </a:cubicBezTo>
                  <a:cubicBezTo>
                    <a:pt x="81" y="158"/>
                    <a:pt x="81" y="158"/>
                    <a:pt x="81" y="158"/>
                  </a:cubicBezTo>
                  <a:lnTo>
                    <a:pt x="12" y="59"/>
                  </a:lnTo>
                  <a:close/>
                  <a:moveTo>
                    <a:pt x="93" y="167"/>
                  </a:moveTo>
                  <a:cubicBezTo>
                    <a:pt x="61" y="59"/>
                    <a:pt x="61" y="59"/>
                    <a:pt x="61" y="59"/>
                  </a:cubicBezTo>
                  <a:cubicBezTo>
                    <a:pt x="125" y="59"/>
                    <a:pt x="125" y="59"/>
                    <a:pt x="125" y="59"/>
                  </a:cubicBezTo>
                  <a:lnTo>
                    <a:pt x="93" y="167"/>
                  </a:lnTo>
                  <a:close/>
                  <a:moveTo>
                    <a:pt x="105" y="158"/>
                  </a:moveTo>
                  <a:cubicBezTo>
                    <a:pt x="134" y="59"/>
                    <a:pt x="134" y="59"/>
                    <a:pt x="134" y="59"/>
                  </a:cubicBezTo>
                  <a:cubicBezTo>
                    <a:pt x="173" y="59"/>
                    <a:pt x="173" y="59"/>
                    <a:pt x="173" y="59"/>
                  </a:cubicBezTo>
                  <a:lnTo>
                    <a:pt x="105" y="1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247723" y="1864123"/>
            <a:ext cx="3134191" cy="13479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责任</a:t>
            </a:r>
            <a:r>
              <a:rPr lang="en-US" altLang="zh-CN" sz="48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÷2=0</a:t>
            </a:r>
            <a:endParaRPr lang="en-US" altLang="zh-CN" sz="48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597" y="3108046"/>
            <a:ext cx="3648441" cy="29452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一个任务如果安排两个人去做，就会造成互相推诿，都指望对方去完成，反而达不成你想要的结果。</a:t>
            </a:r>
            <a:endParaRPr lang="zh-CN" altLang="en-US" sz="1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t="8889" r="10654" b="4445"/>
          <a:stretch>
            <a:fillRect/>
          </a:stretch>
        </p:blipFill>
        <p:spPr>
          <a:xfrm>
            <a:off x="5333953" y="762000"/>
            <a:ext cx="5990492" cy="556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195763"/>
            <a:ext cx="11562347" cy="4572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甲</a:t>
            </a:r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乙两人死后来到阴曹地府，阎王对他们说：“你二</a:t>
            </a: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人生前</a:t>
            </a:r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未行大恶，准许投胎为人，但是现在只有两种人可以选择：付出的人和索取的人，也就是说，一个人必须过付出、给予的人生，另一个人则必须过索取、接受的人生。”甲想了一下，觉得索取、接受就是要过坐享其成的日子，所以抢先挑选了索取的人生。乙表示他愿意接受付出的人生。阎王见二人已选好，便说：“甲过索取、接受别人施舍。乙过付出、给予的人生，来世做富翁，布施行善，帮助别人。”</a:t>
            </a:r>
            <a:endParaRPr lang="zh-CN" altLang="en-US" sz="2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启示</a:t>
            </a:r>
            <a:r>
              <a:rPr lang="zh-CN" altLang="en-US" sz="20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：行动的实质是付出，要成功就必须付出，实践绝没有无付出的回报，也绝没有无回报的付出。懂得这个道理后，就立刻用行动来证明你的富有吧！</a:t>
            </a:r>
            <a:endParaRPr lang="zh-CN" altLang="en-US" sz="20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057400" y="1981200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zh-CN" altLang="en-US" sz="2400" b="1">
              <a:solidFill>
                <a:srgbClr val="CC33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1177" y="3046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故事分享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57600" y="1019834"/>
            <a:ext cx="11726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付出的人和索取的人                           </a:t>
            </a:r>
            <a:endParaRPr lang="zh-CN" altLang="en-US" sz="40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34528" y="863170"/>
            <a:ext cx="6657472" cy="65249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endParaRPr lang="zh-CN" altLang="en-US" sz="2000" b="1" dirty="0">
              <a:solidFill>
                <a:srgbClr val="DB0B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zh-CN" sz="18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找对客户，做对事情</a:t>
            </a:r>
            <a:endParaRPr lang="zh-CN" altLang="zh-CN" sz="18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不要在蚊子腿上刮油，不要在苍蝇身上找宝藏，不要教猪唱歌，找对客户，才能做对事情。</a:t>
            </a:r>
            <a:endParaRPr lang="en-US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1800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 </a:t>
            </a:r>
            <a:r>
              <a:rPr lang="zh-CN" altLang="zh-CN" sz="18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一个好制度让坏人变好，一个坏制度让好人变坏</a:t>
            </a:r>
            <a:endParaRPr lang="zh-CN" altLang="zh-CN" sz="18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人之初，性本懒，要想做，制度管。一个好制度让员工被迫成功，而一个坏的制度则会让员工与成功背道而驰</a:t>
            </a:r>
            <a:r>
              <a:rPr lang="zh-CN" altLang="zh-CN" sz="1800" kern="1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。</a:t>
            </a:r>
            <a:endParaRPr lang="en-US" altLang="zh-CN" sz="1800" kern="100" dirty="0" smtClean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zh-CN" sz="18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绝招就是把简单练到极致</a:t>
            </a:r>
            <a:endParaRPr lang="zh-CN" altLang="zh-CN" sz="18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绝招</a:t>
            </a:r>
            <a:r>
              <a:rPr lang="en-US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=</a:t>
            </a:r>
            <a:r>
              <a:rPr lang="zh-CN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简单</a:t>
            </a:r>
            <a:r>
              <a:rPr lang="en-US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+</a:t>
            </a:r>
            <a:r>
              <a:rPr lang="zh-CN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聚焦</a:t>
            </a:r>
            <a:r>
              <a:rPr lang="en-US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+</a:t>
            </a:r>
            <a:r>
              <a:rPr lang="zh-CN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重复。工作中，你把一件事情简单重复地做到最好，在这件事情的领域上，你就是极致</a:t>
            </a:r>
            <a:r>
              <a:rPr lang="zh-CN" altLang="zh-CN" sz="1800" kern="1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。</a:t>
            </a:r>
            <a:endParaRPr lang="zh-CN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zh-CN" sz="18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把相同卖得不同</a:t>
            </a:r>
            <a:endParaRPr lang="zh-CN" altLang="zh-CN" sz="18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你比竞争对手做得更好不容易，做得不同很容易</a:t>
            </a:r>
            <a:endParaRPr lang="zh-CN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1800" kern="100" dirty="0" smtClean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zh-CN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zh-CN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endParaRPr lang="zh-CN" altLang="en-US" sz="1800" b="1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3402" y="357049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企业行动管理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" b="9963"/>
          <a:stretch>
            <a:fillRect/>
          </a:stretch>
        </p:blipFill>
        <p:spPr>
          <a:xfrm>
            <a:off x="233631" y="1676400"/>
            <a:ext cx="5264802" cy="419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5" grpId="0" bldLvl="0" animBg="1"/>
      <p:bldP spid="7" grpId="0" bldLvl="0" animBg="1"/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6"/>
          <p:cNvGrpSpPr/>
          <p:nvPr/>
        </p:nvGrpSpPr>
        <p:grpSpPr>
          <a:xfrm>
            <a:off x="1348275" y="1752600"/>
            <a:ext cx="9495449" cy="4593758"/>
            <a:chOff x="551512" y="1170131"/>
            <a:chExt cx="5974009" cy="2890138"/>
          </a:xfrm>
        </p:grpSpPr>
        <p:grpSp>
          <p:nvGrpSpPr>
            <p:cNvPr id="3" name="组合 27"/>
            <p:cNvGrpSpPr/>
            <p:nvPr/>
          </p:nvGrpSpPr>
          <p:grpSpPr>
            <a:xfrm>
              <a:off x="551512" y="1170131"/>
              <a:ext cx="1814488" cy="2887606"/>
              <a:chOff x="551512" y="1170131"/>
              <a:chExt cx="1814488" cy="2887606"/>
            </a:xfrm>
          </p:grpSpPr>
          <p:sp>
            <p:nvSpPr>
              <p:cNvPr id="19" name="Freeform: Shape 7"/>
              <p:cNvSpPr/>
              <p:nvPr/>
            </p:nvSpPr>
            <p:spPr bwMode="auto">
              <a:xfrm>
                <a:off x="554044" y="1170131"/>
                <a:ext cx="1811956" cy="2887605"/>
              </a:xfrm>
              <a:custGeom>
                <a:avLst/>
                <a:gdLst>
                  <a:gd name="T0" fmla="*/ 2271713 w 21600"/>
                  <a:gd name="T1" fmla="*/ 3620294 h 21600"/>
                  <a:gd name="T2" fmla="*/ 2271713 w 21600"/>
                  <a:gd name="T3" fmla="*/ 3620294 h 21600"/>
                  <a:gd name="T4" fmla="*/ 2271713 w 21600"/>
                  <a:gd name="T5" fmla="*/ 3620294 h 21600"/>
                  <a:gd name="T6" fmla="*/ 2271713 w 21600"/>
                  <a:gd name="T7" fmla="*/ 36202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9C2124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20" name="Freeform: Shape 8"/>
              <p:cNvSpPr/>
              <p:nvPr/>
            </p:nvSpPr>
            <p:spPr bwMode="auto">
              <a:xfrm>
                <a:off x="551512" y="3218869"/>
                <a:ext cx="1266216" cy="835702"/>
              </a:xfrm>
              <a:custGeom>
                <a:avLst/>
                <a:gdLst>
                  <a:gd name="T0" fmla="*/ 1587500 w 21600"/>
                  <a:gd name="T1" fmla="*/ 1047750 h 21600"/>
                  <a:gd name="T2" fmla="*/ 1587500 w 21600"/>
                  <a:gd name="T3" fmla="*/ 1047750 h 21600"/>
                  <a:gd name="T4" fmla="*/ 1587500 w 21600"/>
                  <a:gd name="T5" fmla="*/ 1047750 h 21600"/>
                  <a:gd name="T6" fmla="*/ 1587500 w 21600"/>
                  <a:gd name="T7" fmla="*/ 104775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12216"/>
                    </a:lnTo>
                    <a:lnTo>
                      <a:pt x="21599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212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21" name="Freeform: Shape 9"/>
              <p:cNvSpPr/>
              <p:nvPr/>
            </p:nvSpPr>
            <p:spPr bwMode="auto">
              <a:xfrm flipH="1">
                <a:off x="554044" y="2861796"/>
                <a:ext cx="1811956" cy="1195941"/>
              </a:xfrm>
              <a:custGeom>
                <a:avLst/>
                <a:gdLst>
                  <a:gd name="T0" fmla="*/ 2271713 w 21600"/>
                  <a:gd name="T1" fmla="*/ 1499394 h 21600"/>
                  <a:gd name="T2" fmla="*/ 2271713 w 21600"/>
                  <a:gd name="T3" fmla="*/ 1499394 h 21600"/>
                  <a:gd name="T4" fmla="*/ 2271713 w 21600"/>
                  <a:gd name="T5" fmla="*/ 1499394 h 21600"/>
                  <a:gd name="T6" fmla="*/ 2271713 w 21600"/>
                  <a:gd name="T7" fmla="*/ 14993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12216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212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22" name="Freeform: Shape 14"/>
              <p:cNvSpPr/>
              <p:nvPr/>
            </p:nvSpPr>
            <p:spPr bwMode="auto">
              <a:xfrm>
                <a:off x="716437" y="1365401"/>
                <a:ext cx="1649563" cy="113983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5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研究发现消费者的潜在需求，主动研制新产品，满足消费者的需求，你就会增加更多的市场机会。</a:t>
                </a:r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" name="Freeform: Shape 34"/>
              <p:cNvSpPr/>
              <p:nvPr/>
            </p:nvSpPr>
            <p:spPr bwMode="auto">
              <a:xfrm>
                <a:off x="697126" y="3677559"/>
                <a:ext cx="1506165" cy="243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wrap="none" lIns="0" tIns="0" rIns="0" bIns="0" anchor="ctr">
                <a:noAutofit/>
              </a:bodyPr>
              <a:lstStyle/>
              <a:p>
                <a:pPr defTabSz="779145"/>
                <a:r>
                  <a:rPr lang="zh-CN" altLang="en-US" sz="1600" dirty="0">
                    <a:solidFill>
                      <a:srgbClr val="FFFFFF"/>
                    </a:solidFill>
                    <a:latin typeface="迷你简菱心" panose="02010609000101010101" pitchFamily="49" charset="-122"/>
                    <a:ea typeface="迷你简菱心" panose="02010609000101010101" pitchFamily="49" charset="-122"/>
                  </a:rPr>
                  <a:t>发现需求比满足需求更重要</a:t>
                </a:r>
                <a:endParaRPr lang="zh-CN" altLang="en-US" sz="1600" dirty="0">
                  <a:solidFill>
                    <a:srgbClr val="FFFFFF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</a:endParaRPr>
              </a:p>
            </p:txBody>
          </p:sp>
        </p:grpSp>
        <p:grpSp>
          <p:nvGrpSpPr>
            <p:cNvPr id="4" name="组合 28"/>
            <p:cNvGrpSpPr/>
            <p:nvPr/>
          </p:nvGrpSpPr>
          <p:grpSpPr>
            <a:xfrm>
              <a:off x="2631273" y="1170131"/>
              <a:ext cx="1814488" cy="2887606"/>
              <a:chOff x="2631273" y="1170131"/>
              <a:chExt cx="1814488" cy="2887606"/>
            </a:xfrm>
          </p:grpSpPr>
          <p:sp>
            <p:nvSpPr>
              <p:cNvPr id="13" name="Freeform: Shape 5"/>
              <p:cNvSpPr/>
              <p:nvPr/>
            </p:nvSpPr>
            <p:spPr bwMode="auto">
              <a:xfrm>
                <a:off x="2633805" y="1170131"/>
                <a:ext cx="1811956" cy="2887605"/>
              </a:xfrm>
              <a:custGeom>
                <a:avLst/>
                <a:gdLst>
                  <a:gd name="T0" fmla="*/ 2271713 w 21600"/>
                  <a:gd name="T1" fmla="*/ 3620294 h 21600"/>
                  <a:gd name="T2" fmla="*/ 2271713 w 21600"/>
                  <a:gd name="T3" fmla="*/ 3620294 h 21600"/>
                  <a:gd name="T4" fmla="*/ 2271713 w 21600"/>
                  <a:gd name="T5" fmla="*/ 3620294 h 21600"/>
                  <a:gd name="T6" fmla="*/ 2271713 w 21600"/>
                  <a:gd name="T7" fmla="*/ 36202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9C2124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14" name="Freeform: Shape 6"/>
              <p:cNvSpPr/>
              <p:nvPr/>
            </p:nvSpPr>
            <p:spPr bwMode="auto">
              <a:xfrm>
                <a:off x="2631273" y="3218869"/>
                <a:ext cx="1266216" cy="835702"/>
              </a:xfrm>
              <a:custGeom>
                <a:avLst/>
                <a:gdLst>
                  <a:gd name="T0" fmla="*/ 1587500 w 21600"/>
                  <a:gd name="T1" fmla="*/ 1047750 h 21600"/>
                  <a:gd name="T2" fmla="*/ 1587500 w 21600"/>
                  <a:gd name="T3" fmla="*/ 1047750 h 21600"/>
                  <a:gd name="T4" fmla="*/ 1587500 w 21600"/>
                  <a:gd name="T5" fmla="*/ 1047750 h 21600"/>
                  <a:gd name="T6" fmla="*/ 1587500 w 21600"/>
                  <a:gd name="T7" fmla="*/ 104775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12216"/>
                    </a:lnTo>
                    <a:lnTo>
                      <a:pt x="21599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212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15" name="Freeform: Shape 15"/>
              <p:cNvSpPr/>
              <p:nvPr/>
            </p:nvSpPr>
            <p:spPr bwMode="auto">
              <a:xfrm flipH="1">
                <a:off x="2633805" y="2861796"/>
                <a:ext cx="1811956" cy="1195941"/>
              </a:xfrm>
              <a:custGeom>
                <a:avLst/>
                <a:gdLst>
                  <a:gd name="T0" fmla="*/ 2271713 w 21600"/>
                  <a:gd name="T1" fmla="*/ 1499394 h 21600"/>
                  <a:gd name="T2" fmla="*/ 2271713 w 21600"/>
                  <a:gd name="T3" fmla="*/ 1499394 h 21600"/>
                  <a:gd name="T4" fmla="*/ 2271713 w 21600"/>
                  <a:gd name="T5" fmla="*/ 1499394 h 21600"/>
                  <a:gd name="T6" fmla="*/ 2271713 w 21600"/>
                  <a:gd name="T7" fmla="*/ 14993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12216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212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16" name="Freeform: Shape 20"/>
              <p:cNvSpPr/>
              <p:nvPr/>
            </p:nvSpPr>
            <p:spPr bwMode="auto">
              <a:xfrm>
                <a:off x="2795881" y="1748408"/>
                <a:ext cx="1487169" cy="113983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50000"/>
                  </a:lnSpc>
                  <a:buClr>
                    <a:srgbClr val="FFFFFF"/>
                  </a:buClr>
                  <a:buSzPct val="27000"/>
                </a:pPr>
                <a:r>
                  <a: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制度规范行为，行为会逐渐形成习惯，习惯又能孕育出企业文化，这种文化是公司所有人一起创造出来的，一旦形成，它会带动企业制度发挥作用，使员工自觉自律。</a:t>
                </a:r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7" name="Freeform: Shape 35"/>
              <p:cNvSpPr/>
              <p:nvPr/>
            </p:nvSpPr>
            <p:spPr bwMode="auto">
              <a:xfrm>
                <a:off x="2661412" y="3677559"/>
                <a:ext cx="1502367" cy="243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wrap="none" lIns="0" tIns="0" rIns="0" bIns="0" anchor="ctr">
                <a:noAutofit/>
              </a:bodyPr>
              <a:lstStyle/>
              <a:p>
                <a:pPr defTabSz="779145"/>
                <a:r>
                  <a:rPr lang="zh-CN" altLang="en-US" sz="1600" dirty="0">
                    <a:solidFill>
                      <a:srgbClr val="FFFFFF"/>
                    </a:solidFill>
                    <a:latin typeface="迷你简菱心" panose="02010609000101010101" pitchFamily="49" charset="-122"/>
                    <a:ea typeface="迷你简菱心" panose="02010609000101010101" pitchFamily="49" charset="-122"/>
                  </a:rPr>
                  <a:t>制度管不到的地方用文化去解决</a:t>
                </a:r>
                <a:endParaRPr lang="zh-CN" altLang="en-US" sz="1600" dirty="0">
                  <a:solidFill>
                    <a:srgbClr val="FFFFFF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</a:endParaRPr>
              </a:p>
            </p:txBody>
          </p:sp>
        </p:grpSp>
        <p:grpSp>
          <p:nvGrpSpPr>
            <p:cNvPr id="5" name="组合 29"/>
            <p:cNvGrpSpPr/>
            <p:nvPr/>
          </p:nvGrpSpPr>
          <p:grpSpPr>
            <a:xfrm>
              <a:off x="4711033" y="1170131"/>
              <a:ext cx="1814488" cy="2890138"/>
              <a:chOff x="4711033" y="1170131"/>
              <a:chExt cx="1814488" cy="2890138"/>
            </a:xfrm>
          </p:grpSpPr>
          <p:sp>
            <p:nvSpPr>
              <p:cNvPr id="7" name="Freeform: Shape 3"/>
              <p:cNvSpPr/>
              <p:nvPr/>
            </p:nvSpPr>
            <p:spPr bwMode="auto">
              <a:xfrm>
                <a:off x="4713565" y="1170131"/>
                <a:ext cx="1811956" cy="2887605"/>
              </a:xfrm>
              <a:custGeom>
                <a:avLst/>
                <a:gdLst>
                  <a:gd name="T0" fmla="*/ 2271713 w 21600"/>
                  <a:gd name="T1" fmla="*/ 3620294 h 21600"/>
                  <a:gd name="T2" fmla="*/ 2271713 w 21600"/>
                  <a:gd name="T3" fmla="*/ 3620294 h 21600"/>
                  <a:gd name="T4" fmla="*/ 2271713 w 21600"/>
                  <a:gd name="T5" fmla="*/ 3620294 h 21600"/>
                  <a:gd name="T6" fmla="*/ 2271713 w 21600"/>
                  <a:gd name="T7" fmla="*/ 36202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9C2124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8" name="Freeform: Shape 4"/>
              <p:cNvSpPr/>
              <p:nvPr/>
            </p:nvSpPr>
            <p:spPr bwMode="auto">
              <a:xfrm>
                <a:off x="4711033" y="3218869"/>
                <a:ext cx="1266216" cy="835702"/>
              </a:xfrm>
              <a:custGeom>
                <a:avLst/>
                <a:gdLst>
                  <a:gd name="T0" fmla="*/ 1587500 w 21600"/>
                  <a:gd name="T1" fmla="*/ 1047750 h 21600"/>
                  <a:gd name="T2" fmla="*/ 1587500 w 21600"/>
                  <a:gd name="T3" fmla="*/ 1047750 h 21600"/>
                  <a:gd name="T4" fmla="*/ 1587500 w 21600"/>
                  <a:gd name="T5" fmla="*/ 1047750 h 21600"/>
                  <a:gd name="T6" fmla="*/ 1587500 w 21600"/>
                  <a:gd name="T7" fmla="*/ 104775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12216"/>
                    </a:lnTo>
                    <a:lnTo>
                      <a:pt x="21599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212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9" name="Freeform: Shape 21"/>
              <p:cNvSpPr/>
              <p:nvPr/>
            </p:nvSpPr>
            <p:spPr bwMode="auto">
              <a:xfrm flipH="1">
                <a:off x="4713565" y="2864328"/>
                <a:ext cx="1811956" cy="1195941"/>
              </a:xfrm>
              <a:custGeom>
                <a:avLst/>
                <a:gdLst>
                  <a:gd name="T0" fmla="*/ 2271713 w 21600"/>
                  <a:gd name="T1" fmla="*/ 1499394 h 21600"/>
                  <a:gd name="T2" fmla="*/ 2271713 w 21600"/>
                  <a:gd name="T3" fmla="*/ 1499394 h 21600"/>
                  <a:gd name="T4" fmla="*/ 2271713 w 21600"/>
                  <a:gd name="T5" fmla="*/ 1499394 h 21600"/>
                  <a:gd name="T6" fmla="*/ 2271713 w 21600"/>
                  <a:gd name="T7" fmla="*/ 14993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12216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212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10" name="Freeform: Shape 26"/>
              <p:cNvSpPr/>
              <p:nvPr/>
            </p:nvSpPr>
            <p:spPr bwMode="auto">
              <a:xfrm>
                <a:off x="4875643" y="1748408"/>
                <a:ext cx="1487169" cy="113983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50000"/>
                  </a:lnSpc>
                  <a:buClr>
                    <a:srgbClr val="FFFFFF"/>
                  </a:buClr>
                  <a:buSzPct val="27000"/>
                </a:pPr>
                <a:r>
                  <a: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质量管理必须做在事先，提前整合消费者需求信息，预测产品和服务投入市场将出现的问题和障碍，规避风险，这样做要比产品和服务出问题后补救强一万倍</a:t>
                </a:r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" name="Freeform: Shape 36"/>
              <p:cNvSpPr/>
              <p:nvPr/>
            </p:nvSpPr>
            <p:spPr bwMode="auto">
              <a:xfrm>
                <a:off x="4845886" y="3679138"/>
                <a:ext cx="1662543" cy="243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wrap="none" lIns="0" tIns="0" rIns="0" bIns="0" anchor="ctr">
                <a:noAutofit/>
              </a:bodyPr>
              <a:lstStyle/>
              <a:p>
                <a:pPr defTabSz="779145">
                  <a:defRPr/>
                </a:pPr>
                <a:r>
                  <a:rPr lang="zh-CN" altLang="en-US" sz="2000" dirty="0">
                    <a:solidFill>
                      <a:srgbClr val="FFFFFF"/>
                    </a:solidFill>
                    <a:latin typeface="迷你简菱心" panose="02010609000101010101" pitchFamily="49" charset="-122"/>
                    <a:ea typeface="迷你简菱心" panose="02010609000101010101" pitchFamily="49" charset="-122"/>
                  </a:rPr>
                  <a:t>品质在于预防不是纠错</a:t>
                </a:r>
                <a:endParaRPr lang="zh-CN" altLang="en-US" sz="2000" dirty="0">
                  <a:solidFill>
                    <a:srgbClr val="FFFFFF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</a:endParaRPr>
              </a:p>
            </p:txBody>
          </p:sp>
        </p:grpSp>
      </p:grpSp>
      <p:sp>
        <p:nvSpPr>
          <p:cNvPr id="25" name="矩形 24"/>
          <p:cNvSpPr/>
          <p:nvPr/>
        </p:nvSpPr>
        <p:spPr>
          <a:xfrm>
            <a:off x="533402" y="357049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3402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企业行动管理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from x="5365" y="1493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7" grpId="0" bldLvl="0" animBg="1"/>
      <p:bldP spid="2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486400" y="3886200"/>
            <a:ext cx="480932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ea"/>
                <a:sym typeface="+mn-lt"/>
              </a:rPr>
              <a:t>理想</a:t>
            </a:r>
            <a:r>
              <a:rPr lang="en-US" altLang="zh-CN" sz="7200" b="1" dirty="0" smtClean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ea"/>
                <a:sym typeface="+mn-lt"/>
              </a:rPr>
              <a:t>&amp;</a:t>
            </a:r>
            <a:r>
              <a:rPr lang="zh-CN" altLang="en-US" sz="7200" b="1" dirty="0" smtClean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ea"/>
                <a:sym typeface="+mn-lt"/>
              </a:rPr>
              <a:t>现实</a:t>
            </a:r>
            <a:endParaRPr lang="en-US" altLang="zh-CN" sz="7200" b="1" dirty="0" smtClean="0">
              <a:solidFill>
                <a:srgbClr val="9C2124"/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ea"/>
              <a:sym typeface="+mn-lt"/>
            </a:endParaRPr>
          </a:p>
          <a:p>
            <a:pPr algn="ctr"/>
            <a:r>
              <a:rPr lang="zh-CN" altLang="en-US" sz="7200" b="1" dirty="0" smtClean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ea"/>
                <a:sym typeface="+mn-lt"/>
              </a:rPr>
              <a:t>距离是行动</a:t>
            </a:r>
            <a:endParaRPr lang="zh-CN" altLang="en-US" sz="7200" b="1" dirty="0">
              <a:solidFill>
                <a:srgbClr val="9C2124"/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-3805963" y="6544271"/>
            <a:ext cx="4800600" cy="4495800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8822" y="2127306"/>
            <a:ext cx="6400801" cy="212365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3800" b="1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04</a:t>
            </a:r>
            <a:endParaRPr lang="zh-CN" altLang="en-US" sz="13800" b="1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>
            <a:fillRect/>
          </a:stretch>
        </p:blipFill>
        <p:spPr>
          <a:xfrm>
            <a:off x="326933" y="304800"/>
            <a:ext cx="4760089" cy="655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7" y="0"/>
            <a:ext cx="12177926" cy="68580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588822" y="4114800"/>
            <a:ext cx="75841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ea"/>
                <a:sym typeface="+mn-lt"/>
              </a:rPr>
              <a:t>人为什么不行动？</a:t>
            </a:r>
            <a:endParaRPr lang="zh-CN" altLang="en-US" sz="7200" b="1" dirty="0">
              <a:solidFill>
                <a:srgbClr val="9C2124"/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-3805963" y="6544271"/>
            <a:ext cx="4800600" cy="4495800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588822" y="2127306"/>
            <a:ext cx="6400801" cy="212365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01</a:t>
            </a:r>
            <a:endParaRPr lang="zh-CN" altLang="en-US" sz="13800" b="1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>
            <a:fillRect/>
          </a:stretch>
        </p:blipFill>
        <p:spPr>
          <a:xfrm>
            <a:off x="326933" y="304800"/>
            <a:ext cx="4760089" cy="655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4546" y="-301600"/>
            <a:ext cx="4841673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zh-CN" altLang="en-US" sz="36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600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01 </a:t>
            </a:r>
            <a:r>
              <a:rPr lang="zh-CN" altLang="en-US" sz="3600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设定</a:t>
            </a:r>
            <a:r>
              <a:rPr lang="zh-CN" altLang="en-US" sz="36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明确的目标；</a:t>
            </a:r>
            <a:endParaRPr lang="zh-CN" altLang="en-US" sz="36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600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02 </a:t>
            </a:r>
            <a:r>
              <a:rPr lang="zh-CN" altLang="en-US" sz="3600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复制</a:t>
            </a:r>
            <a:r>
              <a:rPr lang="zh-CN" altLang="en-US" sz="36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成功，向成功人士学习成功的方法；</a:t>
            </a:r>
            <a:endParaRPr lang="zh-CN" altLang="en-US" sz="36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600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03 </a:t>
            </a:r>
            <a:r>
              <a:rPr lang="zh-CN" altLang="en-US" sz="3600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行动</a:t>
            </a:r>
            <a:r>
              <a:rPr lang="zh-CN" altLang="en-US" sz="36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，马上行动。行动是一切成功的保证</a:t>
            </a:r>
            <a:endParaRPr lang="zh-CN" altLang="en-US" sz="36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>
              <a:lnSpc>
                <a:spcPct val="200000"/>
              </a:lnSpc>
            </a:pPr>
            <a:endParaRPr lang="zh-CN" altLang="en-US" sz="36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402" y="357049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3402" y="304687"/>
            <a:ext cx="2339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成功的三大关键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5359999" y="1600200"/>
            <a:ext cx="6127117" cy="4044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5" grpId="0" bldLvl="0" animBg="1"/>
      <p:bldP spid="6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4905" y="2120424"/>
            <a:ext cx="11502190" cy="2809202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Tx/>
              <a:buNone/>
            </a:pP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约翰</a:t>
            </a:r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是名保险推销员，除了工作，他最喜欢拿着猎枪</a:t>
            </a: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和鱼竿</a:t>
            </a:r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到森林里去。一次，他突然想：我为什么不可以尝试在这些地方推销保险？这地方太荒凉，但沿着阿拉斯加铁路那几百公里的线路上，仍有不少铁路工人家庭定居。没有哪个保险推销员愿意来这里展开业务，虽然这想法有些大胆，但约翰想到做到，他立即着手制定计划，做好一切准备。此后，约翰一直往返于铁路沿线，向那些铁路家庭推销保险单，同时，他也像往常一样走遍大山，钓鱼，打猎。人们很喜欢他，亲切地称他“徒步约翰”。一年过去了，约翰的业绩竟然超过</a:t>
            </a:r>
            <a:r>
              <a:rPr lang="en-US" altLang="zh-CN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100</a:t>
            </a:r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万美元</a:t>
            </a:r>
            <a:r>
              <a:rPr lang="zh-CN" altLang="en-US" sz="20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。</a:t>
            </a:r>
            <a:endParaRPr lang="zh-CN" altLang="en-US" sz="2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1177" y="3046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故事分享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46985" y="1123091"/>
            <a:ext cx="142910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徒步约翰                                               </a:t>
            </a:r>
            <a:endParaRPr lang="zh-CN" altLang="en-US" sz="4000" dirty="0">
              <a:solidFill>
                <a:srgbClr val="9C2124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1052" y="4941658"/>
            <a:ext cx="11257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启示：</a:t>
            </a:r>
            <a:r>
              <a:rPr lang="zh-CN" altLang="en-US" sz="20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凡事先行动起来，在行动中去尝试、去完善、去奋斗、去超越、去增添勇气、创造奇迹。不行动，一切都不会实现。</a:t>
            </a:r>
            <a:endParaRPr lang="zh-CN" altLang="en-US" sz="20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5"/>
          <p:cNvGrpSpPr/>
          <p:nvPr/>
        </p:nvGrpSpPr>
        <p:grpSpPr>
          <a:xfrm>
            <a:off x="682520" y="2075974"/>
            <a:ext cx="2628821" cy="4252039"/>
            <a:chOff x="640722" y="2215674"/>
            <a:chExt cx="2628821" cy="4252039"/>
          </a:xfrm>
        </p:grpSpPr>
        <p:sp>
          <p:nvSpPr>
            <p:cNvPr id="3" name="iS1ide-Rectangle 5"/>
            <p:cNvSpPr/>
            <p:nvPr/>
          </p:nvSpPr>
          <p:spPr>
            <a:xfrm>
              <a:off x="758381" y="2215674"/>
              <a:ext cx="2358085" cy="2463271"/>
            </a:xfrm>
            <a:prstGeom prst="rect">
              <a:avLst/>
            </a:prstGeom>
            <a:solidFill>
              <a:srgbClr val="9C2124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dist"/>
              <a:b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b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r>
                <a:rPr lang="zh-CN" altLang="en-US" dirty="0">
                  <a:solidFill>
                    <a:schemeClr val="bg1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  <a:sym typeface="Arial" panose="020B0604020202020204" pitchFamily="34" charset="0"/>
                </a:rPr>
                <a:t>比赛的计分板上永远没有旁观者的名字</a:t>
              </a:r>
              <a:endParaRPr lang="zh-CN" altLang="en-US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4" name="iS1ide-Freeform: Shape 8"/>
            <p:cNvSpPr/>
            <p:nvPr/>
          </p:nvSpPr>
          <p:spPr bwMode="auto">
            <a:xfrm>
              <a:off x="1657622" y="2621637"/>
              <a:ext cx="595023" cy="596783"/>
            </a:xfrm>
            <a:custGeom>
              <a:avLst/>
              <a:gdLst>
                <a:gd name="T0" fmla="*/ 186 w 186"/>
                <a:gd name="T1" fmla="*/ 55 h 186"/>
                <a:gd name="T2" fmla="*/ 185 w 186"/>
                <a:gd name="T3" fmla="*/ 53 h 186"/>
                <a:gd name="T4" fmla="*/ 185 w 186"/>
                <a:gd name="T5" fmla="*/ 53 h 186"/>
                <a:gd name="T6" fmla="*/ 185 w 186"/>
                <a:gd name="T7" fmla="*/ 52 h 186"/>
                <a:gd name="T8" fmla="*/ 184 w 186"/>
                <a:gd name="T9" fmla="*/ 52 h 186"/>
                <a:gd name="T10" fmla="*/ 134 w 186"/>
                <a:gd name="T11" fmla="*/ 2 h 186"/>
                <a:gd name="T12" fmla="*/ 134 w 186"/>
                <a:gd name="T13" fmla="*/ 2 h 186"/>
                <a:gd name="T14" fmla="*/ 131 w 186"/>
                <a:gd name="T15" fmla="*/ 0 h 186"/>
                <a:gd name="T16" fmla="*/ 55 w 186"/>
                <a:gd name="T17" fmla="*/ 0 h 186"/>
                <a:gd name="T18" fmla="*/ 52 w 186"/>
                <a:gd name="T19" fmla="*/ 2 h 186"/>
                <a:gd name="T20" fmla="*/ 52 w 186"/>
                <a:gd name="T21" fmla="*/ 2 h 186"/>
                <a:gd name="T22" fmla="*/ 2 w 186"/>
                <a:gd name="T23" fmla="*/ 52 h 186"/>
                <a:gd name="T24" fmla="*/ 1 w 186"/>
                <a:gd name="T25" fmla="*/ 52 h 186"/>
                <a:gd name="T26" fmla="*/ 1 w 186"/>
                <a:gd name="T27" fmla="*/ 53 h 186"/>
                <a:gd name="T28" fmla="*/ 1 w 186"/>
                <a:gd name="T29" fmla="*/ 53 h 186"/>
                <a:gd name="T30" fmla="*/ 0 w 186"/>
                <a:gd name="T31" fmla="*/ 55 h 186"/>
                <a:gd name="T32" fmla="*/ 1 w 186"/>
                <a:gd name="T33" fmla="*/ 58 h 186"/>
                <a:gd name="T34" fmla="*/ 1 w 186"/>
                <a:gd name="T35" fmla="*/ 58 h 186"/>
                <a:gd name="T36" fmla="*/ 90 w 186"/>
                <a:gd name="T37" fmla="*/ 184 h 186"/>
                <a:gd name="T38" fmla="*/ 90 w 186"/>
                <a:gd name="T39" fmla="*/ 184 h 186"/>
                <a:gd name="T40" fmla="*/ 93 w 186"/>
                <a:gd name="T41" fmla="*/ 186 h 186"/>
                <a:gd name="T42" fmla="*/ 96 w 186"/>
                <a:gd name="T43" fmla="*/ 184 h 186"/>
                <a:gd name="T44" fmla="*/ 96 w 186"/>
                <a:gd name="T45" fmla="*/ 184 h 186"/>
                <a:gd name="T46" fmla="*/ 185 w 186"/>
                <a:gd name="T47" fmla="*/ 58 h 186"/>
                <a:gd name="T48" fmla="*/ 185 w 186"/>
                <a:gd name="T49" fmla="*/ 58 h 186"/>
                <a:gd name="T50" fmla="*/ 186 w 186"/>
                <a:gd name="T51" fmla="*/ 55 h 186"/>
                <a:gd name="T52" fmla="*/ 129 w 186"/>
                <a:gd name="T53" fmla="*/ 9 h 186"/>
                <a:gd name="T54" fmla="*/ 171 w 186"/>
                <a:gd name="T55" fmla="*/ 51 h 186"/>
                <a:gd name="T56" fmla="*/ 134 w 186"/>
                <a:gd name="T57" fmla="*/ 51 h 186"/>
                <a:gd name="T58" fmla="*/ 112 w 186"/>
                <a:gd name="T59" fmla="*/ 9 h 186"/>
                <a:gd name="T60" fmla="*/ 129 w 186"/>
                <a:gd name="T61" fmla="*/ 9 h 186"/>
                <a:gd name="T62" fmla="*/ 103 w 186"/>
                <a:gd name="T63" fmla="*/ 9 h 186"/>
                <a:gd name="T64" fmla="*/ 124 w 186"/>
                <a:gd name="T65" fmla="*/ 51 h 186"/>
                <a:gd name="T66" fmla="*/ 62 w 186"/>
                <a:gd name="T67" fmla="*/ 51 h 186"/>
                <a:gd name="T68" fmla="*/ 83 w 186"/>
                <a:gd name="T69" fmla="*/ 9 h 186"/>
                <a:gd name="T70" fmla="*/ 103 w 186"/>
                <a:gd name="T71" fmla="*/ 9 h 186"/>
                <a:gd name="T72" fmla="*/ 57 w 186"/>
                <a:gd name="T73" fmla="*/ 9 h 186"/>
                <a:gd name="T74" fmla="*/ 74 w 186"/>
                <a:gd name="T75" fmla="*/ 9 h 186"/>
                <a:gd name="T76" fmla="*/ 52 w 186"/>
                <a:gd name="T77" fmla="*/ 51 h 186"/>
                <a:gd name="T78" fmla="*/ 14 w 186"/>
                <a:gd name="T79" fmla="*/ 51 h 186"/>
                <a:gd name="T80" fmla="*/ 57 w 186"/>
                <a:gd name="T81" fmla="*/ 9 h 186"/>
                <a:gd name="T82" fmla="*/ 12 w 186"/>
                <a:gd name="T83" fmla="*/ 59 h 186"/>
                <a:gd name="T84" fmla="*/ 52 w 186"/>
                <a:gd name="T85" fmla="*/ 59 h 186"/>
                <a:gd name="T86" fmla="*/ 81 w 186"/>
                <a:gd name="T87" fmla="*/ 158 h 186"/>
                <a:gd name="T88" fmla="*/ 12 w 186"/>
                <a:gd name="T89" fmla="*/ 59 h 186"/>
                <a:gd name="T90" fmla="*/ 93 w 186"/>
                <a:gd name="T91" fmla="*/ 167 h 186"/>
                <a:gd name="T92" fmla="*/ 61 w 186"/>
                <a:gd name="T93" fmla="*/ 59 h 186"/>
                <a:gd name="T94" fmla="*/ 125 w 186"/>
                <a:gd name="T95" fmla="*/ 59 h 186"/>
                <a:gd name="T96" fmla="*/ 93 w 186"/>
                <a:gd name="T97" fmla="*/ 167 h 186"/>
                <a:gd name="T98" fmla="*/ 105 w 186"/>
                <a:gd name="T99" fmla="*/ 158 h 186"/>
                <a:gd name="T100" fmla="*/ 134 w 186"/>
                <a:gd name="T101" fmla="*/ 59 h 186"/>
                <a:gd name="T102" fmla="*/ 173 w 186"/>
                <a:gd name="T103" fmla="*/ 59 h 186"/>
                <a:gd name="T104" fmla="*/ 105 w 186"/>
                <a:gd name="T105" fmla="*/ 15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186">
                  <a:moveTo>
                    <a:pt x="186" y="55"/>
                  </a:moveTo>
                  <a:cubicBezTo>
                    <a:pt x="186" y="54"/>
                    <a:pt x="185" y="53"/>
                    <a:pt x="185" y="53"/>
                  </a:cubicBezTo>
                  <a:cubicBezTo>
                    <a:pt x="185" y="53"/>
                    <a:pt x="185" y="53"/>
                    <a:pt x="185" y="53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5" y="52"/>
                    <a:pt x="184" y="52"/>
                    <a:pt x="184" y="52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33" y="1"/>
                    <a:pt x="132" y="0"/>
                    <a:pt x="13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2" y="1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0" y="54"/>
                    <a:pt x="0" y="55"/>
                  </a:cubicBezTo>
                  <a:cubicBezTo>
                    <a:pt x="0" y="56"/>
                    <a:pt x="1" y="57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90" y="185"/>
                    <a:pt x="92" y="186"/>
                    <a:pt x="93" y="186"/>
                  </a:cubicBezTo>
                  <a:cubicBezTo>
                    <a:pt x="94" y="186"/>
                    <a:pt x="95" y="185"/>
                    <a:pt x="96" y="184"/>
                  </a:cubicBezTo>
                  <a:cubicBezTo>
                    <a:pt x="96" y="184"/>
                    <a:pt x="96" y="184"/>
                    <a:pt x="96" y="184"/>
                  </a:cubicBezTo>
                  <a:cubicBezTo>
                    <a:pt x="185" y="58"/>
                    <a:pt x="185" y="58"/>
                    <a:pt x="185" y="58"/>
                  </a:cubicBezTo>
                  <a:cubicBezTo>
                    <a:pt x="185" y="58"/>
                    <a:pt x="185" y="58"/>
                    <a:pt x="185" y="58"/>
                  </a:cubicBezTo>
                  <a:cubicBezTo>
                    <a:pt x="185" y="57"/>
                    <a:pt x="186" y="56"/>
                    <a:pt x="186" y="55"/>
                  </a:cubicBezTo>
                  <a:close/>
                  <a:moveTo>
                    <a:pt x="129" y="9"/>
                  </a:moveTo>
                  <a:cubicBezTo>
                    <a:pt x="171" y="51"/>
                    <a:pt x="171" y="51"/>
                    <a:pt x="171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12" y="9"/>
                    <a:pt x="112" y="9"/>
                    <a:pt x="112" y="9"/>
                  </a:cubicBezTo>
                  <a:lnTo>
                    <a:pt x="129" y="9"/>
                  </a:lnTo>
                  <a:close/>
                  <a:moveTo>
                    <a:pt x="103" y="9"/>
                  </a:moveTo>
                  <a:cubicBezTo>
                    <a:pt x="124" y="51"/>
                    <a:pt x="124" y="51"/>
                    <a:pt x="124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83" y="9"/>
                    <a:pt x="83" y="9"/>
                    <a:pt x="83" y="9"/>
                  </a:cubicBezTo>
                  <a:lnTo>
                    <a:pt x="103" y="9"/>
                  </a:lnTo>
                  <a:close/>
                  <a:moveTo>
                    <a:pt x="57" y="9"/>
                  </a:moveTo>
                  <a:cubicBezTo>
                    <a:pt x="74" y="9"/>
                    <a:pt x="74" y="9"/>
                    <a:pt x="74" y="9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14" y="51"/>
                    <a:pt x="14" y="51"/>
                    <a:pt x="14" y="51"/>
                  </a:cubicBezTo>
                  <a:lnTo>
                    <a:pt x="57" y="9"/>
                  </a:lnTo>
                  <a:close/>
                  <a:moveTo>
                    <a:pt x="12" y="59"/>
                  </a:moveTo>
                  <a:cubicBezTo>
                    <a:pt x="52" y="59"/>
                    <a:pt x="52" y="59"/>
                    <a:pt x="52" y="59"/>
                  </a:cubicBezTo>
                  <a:cubicBezTo>
                    <a:pt x="81" y="158"/>
                    <a:pt x="81" y="158"/>
                    <a:pt x="81" y="158"/>
                  </a:cubicBezTo>
                  <a:lnTo>
                    <a:pt x="12" y="59"/>
                  </a:lnTo>
                  <a:close/>
                  <a:moveTo>
                    <a:pt x="93" y="167"/>
                  </a:moveTo>
                  <a:cubicBezTo>
                    <a:pt x="61" y="59"/>
                    <a:pt x="61" y="59"/>
                    <a:pt x="61" y="59"/>
                  </a:cubicBezTo>
                  <a:cubicBezTo>
                    <a:pt x="125" y="59"/>
                    <a:pt x="125" y="59"/>
                    <a:pt x="125" y="59"/>
                  </a:cubicBezTo>
                  <a:lnTo>
                    <a:pt x="93" y="167"/>
                  </a:lnTo>
                  <a:close/>
                  <a:moveTo>
                    <a:pt x="105" y="158"/>
                  </a:moveTo>
                  <a:cubicBezTo>
                    <a:pt x="134" y="59"/>
                    <a:pt x="134" y="59"/>
                    <a:pt x="134" y="59"/>
                  </a:cubicBezTo>
                  <a:cubicBezTo>
                    <a:pt x="173" y="59"/>
                    <a:pt x="173" y="59"/>
                    <a:pt x="173" y="59"/>
                  </a:cubicBezTo>
                  <a:lnTo>
                    <a:pt x="105" y="1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iS1ide-Rectangle 30"/>
            <p:cNvSpPr/>
            <p:nvPr/>
          </p:nvSpPr>
          <p:spPr>
            <a:xfrm>
              <a:off x="640722" y="5041126"/>
              <a:ext cx="2628821" cy="1426587"/>
            </a:xfrm>
            <a:prstGeom prst="rect">
              <a:avLst/>
            </a:prstGeom>
          </p:spPr>
          <p:txBody>
            <a:bodyPr wrap="square" lIns="0" tIns="0" rIns="0" bIns="0" anchor="t" anchorCtr="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Arial" panose="020B0604020202020204" pitchFamily="34" charset="0"/>
                </a:rPr>
                <a:t>此在成功面前，只有参与者和观望者，而成功只发生在参与者身上。</a:t>
              </a:r>
              <a:endPara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24"/>
          <p:cNvGrpSpPr/>
          <p:nvPr/>
        </p:nvGrpSpPr>
        <p:grpSpPr>
          <a:xfrm>
            <a:off x="3578565" y="2075974"/>
            <a:ext cx="2418337" cy="3525077"/>
            <a:chOff x="3539758" y="2215674"/>
            <a:chExt cx="2418337" cy="3525077"/>
          </a:xfrm>
        </p:grpSpPr>
        <p:sp>
          <p:nvSpPr>
            <p:cNvPr id="8" name="iS1ide-Rectangle 7"/>
            <p:cNvSpPr/>
            <p:nvPr/>
          </p:nvSpPr>
          <p:spPr>
            <a:xfrm>
              <a:off x="3539758" y="2215674"/>
              <a:ext cx="2358085" cy="2463271"/>
            </a:xfrm>
            <a:prstGeom prst="rect">
              <a:avLst/>
            </a:prstGeom>
            <a:solidFill>
              <a:srgbClr val="9C2124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dist"/>
              <a:b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b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r>
                <a:rPr lang="zh-CN" altLang="en-US" dirty="0">
                  <a:solidFill>
                    <a:schemeClr val="bg1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  <a:sym typeface="Arial" panose="020B0604020202020204" pitchFamily="34" charset="0"/>
                </a:rPr>
                <a:t>最简单的解决方法</a:t>
              </a:r>
              <a:endParaRPr lang="zh-CN" altLang="en-US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sym typeface="Arial" panose="020B0604020202020204" pitchFamily="34" charset="0"/>
              </a:endParaRPr>
            </a:p>
            <a:p>
              <a:pPr algn="dist"/>
              <a:r>
                <a:rPr lang="zh-CN" altLang="en-US" dirty="0">
                  <a:solidFill>
                    <a:schemeClr val="bg1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  <a:sym typeface="Arial" panose="020B0604020202020204" pitchFamily="34" charset="0"/>
                </a:rPr>
                <a:t>通常是最好的</a:t>
              </a:r>
              <a:endParaRPr lang="zh-CN" altLang="en-US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9" name="iS1ide-Freeform: Shape 9"/>
            <p:cNvSpPr/>
            <p:nvPr/>
          </p:nvSpPr>
          <p:spPr bwMode="auto">
            <a:xfrm>
              <a:off x="4421190" y="2588864"/>
              <a:ext cx="595220" cy="596981"/>
            </a:xfrm>
            <a:custGeom>
              <a:avLst/>
              <a:gdLst>
                <a:gd name="T0" fmla="*/ 186 w 186"/>
                <a:gd name="T1" fmla="*/ 55 h 186"/>
                <a:gd name="T2" fmla="*/ 131 w 186"/>
                <a:gd name="T3" fmla="*/ 0 h 186"/>
                <a:gd name="T4" fmla="*/ 93 w 186"/>
                <a:gd name="T5" fmla="*/ 15 h 186"/>
                <a:gd name="T6" fmla="*/ 55 w 186"/>
                <a:gd name="T7" fmla="*/ 0 h 186"/>
                <a:gd name="T8" fmla="*/ 0 w 186"/>
                <a:gd name="T9" fmla="*/ 55 h 186"/>
                <a:gd name="T10" fmla="*/ 0 w 186"/>
                <a:gd name="T11" fmla="*/ 61 h 186"/>
                <a:gd name="T12" fmla="*/ 93 w 186"/>
                <a:gd name="T13" fmla="*/ 186 h 186"/>
                <a:gd name="T14" fmla="*/ 185 w 186"/>
                <a:gd name="T15" fmla="*/ 61 h 186"/>
                <a:gd name="T16" fmla="*/ 186 w 186"/>
                <a:gd name="T17" fmla="*/ 55 h 186"/>
                <a:gd name="T18" fmla="*/ 177 w 186"/>
                <a:gd name="T19" fmla="*/ 60 h 186"/>
                <a:gd name="T20" fmla="*/ 93 w 186"/>
                <a:gd name="T21" fmla="*/ 177 h 186"/>
                <a:gd name="T22" fmla="*/ 9 w 186"/>
                <a:gd name="T23" fmla="*/ 60 h 186"/>
                <a:gd name="T24" fmla="*/ 8 w 186"/>
                <a:gd name="T25" fmla="*/ 55 h 186"/>
                <a:gd name="T26" fmla="*/ 55 w 186"/>
                <a:gd name="T27" fmla="*/ 9 h 186"/>
                <a:gd name="T28" fmla="*/ 87 w 186"/>
                <a:gd name="T29" fmla="*/ 22 h 186"/>
                <a:gd name="T30" fmla="*/ 91 w 186"/>
                <a:gd name="T31" fmla="*/ 25 h 186"/>
                <a:gd name="T32" fmla="*/ 76 w 186"/>
                <a:gd name="T33" fmla="*/ 59 h 186"/>
                <a:gd name="T34" fmla="*/ 97 w 186"/>
                <a:gd name="T35" fmla="*/ 84 h 186"/>
                <a:gd name="T36" fmla="*/ 80 w 186"/>
                <a:gd name="T37" fmla="*/ 122 h 186"/>
                <a:gd name="T38" fmla="*/ 93 w 186"/>
                <a:gd name="T39" fmla="*/ 144 h 186"/>
                <a:gd name="T40" fmla="*/ 90 w 186"/>
                <a:gd name="T41" fmla="*/ 122 h 186"/>
                <a:gd name="T42" fmla="*/ 106 w 186"/>
                <a:gd name="T43" fmla="*/ 82 h 186"/>
                <a:gd name="T44" fmla="*/ 86 w 186"/>
                <a:gd name="T45" fmla="*/ 58 h 186"/>
                <a:gd name="T46" fmla="*/ 104 w 186"/>
                <a:gd name="T47" fmla="*/ 17 h 186"/>
                <a:gd name="T48" fmla="*/ 131 w 186"/>
                <a:gd name="T49" fmla="*/ 9 h 186"/>
                <a:gd name="T50" fmla="*/ 177 w 186"/>
                <a:gd name="T51" fmla="*/ 55 h 186"/>
                <a:gd name="T52" fmla="*/ 177 w 186"/>
                <a:gd name="T53" fmla="*/ 6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6" h="186">
                  <a:moveTo>
                    <a:pt x="186" y="55"/>
                  </a:moveTo>
                  <a:cubicBezTo>
                    <a:pt x="186" y="25"/>
                    <a:pt x="161" y="0"/>
                    <a:pt x="131" y="0"/>
                  </a:cubicBezTo>
                  <a:cubicBezTo>
                    <a:pt x="116" y="0"/>
                    <a:pt x="103" y="6"/>
                    <a:pt x="93" y="15"/>
                  </a:cubicBezTo>
                  <a:cubicBezTo>
                    <a:pt x="83" y="6"/>
                    <a:pt x="70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58"/>
                    <a:pt x="1" y="63"/>
                    <a:pt x="0" y="61"/>
                  </a:cubicBezTo>
                  <a:cubicBezTo>
                    <a:pt x="6" y="115"/>
                    <a:pt x="85" y="186"/>
                    <a:pt x="93" y="186"/>
                  </a:cubicBezTo>
                  <a:cubicBezTo>
                    <a:pt x="101" y="186"/>
                    <a:pt x="179" y="115"/>
                    <a:pt x="185" y="61"/>
                  </a:cubicBezTo>
                  <a:cubicBezTo>
                    <a:pt x="185" y="63"/>
                    <a:pt x="186" y="58"/>
                    <a:pt x="186" y="55"/>
                  </a:cubicBezTo>
                  <a:close/>
                  <a:moveTo>
                    <a:pt x="177" y="60"/>
                  </a:moveTo>
                  <a:cubicBezTo>
                    <a:pt x="172" y="105"/>
                    <a:pt x="109" y="167"/>
                    <a:pt x="93" y="177"/>
                  </a:cubicBezTo>
                  <a:cubicBezTo>
                    <a:pt x="77" y="167"/>
                    <a:pt x="14" y="105"/>
                    <a:pt x="9" y="60"/>
                  </a:cubicBezTo>
                  <a:cubicBezTo>
                    <a:pt x="9" y="60"/>
                    <a:pt x="8" y="58"/>
                    <a:pt x="8" y="55"/>
                  </a:cubicBezTo>
                  <a:cubicBezTo>
                    <a:pt x="8" y="29"/>
                    <a:pt x="29" y="9"/>
                    <a:pt x="55" y="9"/>
                  </a:cubicBezTo>
                  <a:cubicBezTo>
                    <a:pt x="67" y="9"/>
                    <a:pt x="78" y="13"/>
                    <a:pt x="87" y="22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80" y="122"/>
                    <a:pt x="80" y="122"/>
                    <a:pt x="80" y="122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104" y="17"/>
                    <a:pt x="104" y="17"/>
                    <a:pt x="104" y="17"/>
                  </a:cubicBezTo>
                  <a:cubicBezTo>
                    <a:pt x="112" y="12"/>
                    <a:pt x="121" y="9"/>
                    <a:pt x="131" y="9"/>
                  </a:cubicBezTo>
                  <a:cubicBezTo>
                    <a:pt x="156" y="9"/>
                    <a:pt x="177" y="29"/>
                    <a:pt x="177" y="55"/>
                  </a:cubicBezTo>
                  <a:cubicBezTo>
                    <a:pt x="177" y="58"/>
                    <a:pt x="177" y="60"/>
                    <a:pt x="177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iS1ide-Rectangle 33"/>
            <p:cNvSpPr/>
            <p:nvPr/>
          </p:nvSpPr>
          <p:spPr>
            <a:xfrm>
              <a:off x="3567735" y="5069337"/>
              <a:ext cx="2390360" cy="671414"/>
            </a:xfrm>
            <a:prstGeom prst="rect">
              <a:avLst/>
            </a:prstGeom>
          </p:spPr>
          <p:txBody>
            <a:bodyPr wrap="square" lIns="0" tIns="0" rIns="0" bIns="0" anchor="t" anchorCtr="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Arial" panose="020B0604020202020204" pitchFamily="34" charset="0"/>
                </a:rPr>
                <a:t> 如果你把精力都放在问题本身上，就很难发现解决问题的办法。</a:t>
              </a:r>
              <a:endPara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23"/>
          <p:cNvGrpSpPr/>
          <p:nvPr/>
        </p:nvGrpSpPr>
        <p:grpSpPr>
          <a:xfrm>
            <a:off x="6210337" y="2075974"/>
            <a:ext cx="2651310" cy="3498026"/>
            <a:chOff x="6147545" y="2215674"/>
            <a:chExt cx="2651310" cy="3498026"/>
          </a:xfrm>
        </p:grpSpPr>
        <p:sp>
          <p:nvSpPr>
            <p:cNvPr id="13" name="iS1ide-Rectangle 6"/>
            <p:cNvSpPr/>
            <p:nvPr/>
          </p:nvSpPr>
          <p:spPr>
            <a:xfrm>
              <a:off x="6294159" y="2215674"/>
              <a:ext cx="2358085" cy="2463271"/>
            </a:xfrm>
            <a:prstGeom prst="rect">
              <a:avLst/>
            </a:prstGeom>
            <a:solidFill>
              <a:srgbClr val="9C2124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dist"/>
              <a:b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b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r>
                <a:rPr lang="zh-CN" altLang="en-US" dirty="0">
                  <a:solidFill>
                    <a:schemeClr val="bg1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  <a:sym typeface="Arial" panose="020B0604020202020204" pitchFamily="34" charset="0"/>
                </a:rPr>
                <a:t>最好的</a:t>
              </a:r>
              <a:r>
                <a:rPr lang="zh-CN" altLang="en-US" dirty="0" smtClean="0">
                  <a:solidFill>
                    <a:schemeClr val="bg1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  <a:sym typeface="Arial" panose="020B0604020202020204" pitchFamily="34" charset="0"/>
                </a:rPr>
                <a:t>雕像</a:t>
              </a:r>
              <a:endParaRPr lang="en-US" altLang="zh-CN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sym typeface="Arial" panose="020B0604020202020204" pitchFamily="34" charset="0"/>
              </a:endParaRPr>
            </a:p>
            <a:p>
              <a:pPr algn="dist"/>
              <a:r>
                <a:rPr lang="zh-CN" altLang="en-US" dirty="0" smtClean="0">
                  <a:solidFill>
                    <a:schemeClr val="bg1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  <a:sym typeface="Arial" panose="020B0604020202020204" pitchFamily="34" charset="0"/>
                </a:rPr>
                <a:t>挨</a:t>
              </a:r>
              <a:r>
                <a:rPr lang="zh-CN" altLang="en-US" dirty="0">
                  <a:solidFill>
                    <a:schemeClr val="bg1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  <a:sym typeface="Arial" panose="020B0604020202020204" pitchFamily="34" charset="0"/>
                </a:rPr>
                <a:t>刀最多</a:t>
              </a:r>
              <a:endParaRPr lang="zh-CN" altLang="en-US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4" name="iS1ide-Freeform: Shape 11"/>
            <p:cNvSpPr/>
            <p:nvPr/>
          </p:nvSpPr>
          <p:spPr bwMode="auto">
            <a:xfrm>
              <a:off x="7168546" y="2613372"/>
              <a:ext cx="609309" cy="593460"/>
            </a:xfrm>
            <a:custGeom>
              <a:avLst/>
              <a:gdLst>
                <a:gd name="T0" fmla="*/ 0 w 190"/>
                <a:gd name="T1" fmla="*/ 185 h 185"/>
                <a:gd name="T2" fmla="*/ 77 w 190"/>
                <a:gd name="T3" fmla="*/ 153 h 185"/>
                <a:gd name="T4" fmla="*/ 15 w 190"/>
                <a:gd name="T5" fmla="*/ 170 h 185"/>
                <a:gd name="T6" fmla="*/ 38 w 190"/>
                <a:gd name="T7" fmla="*/ 143 h 185"/>
                <a:gd name="T8" fmla="*/ 15 w 190"/>
                <a:gd name="T9" fmla="*/ 170 h 185"/>
                <a:gd name="T10" fmla="*/ 118 w 190"/>
                <a:gd name="T11" fmla="*/ 97 h 185"/>
                <a:gd name="T12" fmla="*/ 109 w 190"/>
                <a:gd name="T13" fmla="*/ 97 h 185"/>
                <a:gd name="T14" fmla="*/ 184 w 190"/>
                <a:gd name="T15" fmla="*/ 1 h 185"/>
                <a:gd name="T16" fmla="*/ 88 w 190"/>
                <a:gd name="T17" fmla="*/ 38 h 185"/>
                <a:gd name="T18" fmla="*/ 10 w 190"/>
                <a:gd name="T19" fmla="*/ 91 h 185"/>
                <a:gd name="T20" fmla="*/ 52 w 190"/>
                <a:gd name="T21" fmla="*/ 133 h 185"/>
                <a:gd name="T22" fmla="*/ 82 w 190"/>
                <a:gd name="T23" fmla="*/ 143 h 185"/>
                <a:gd name="T24" fmla="*/ 117 w 190"/>
                <a:gd name="T25" fmla="*/ 127 h 185"/>
                <a:gd name="T26" fmla="*/ 184 w 190"/>
                <a:gd name="T27" fmla="*/ 1 h 185"/>
                <a:gd name="T28" fmla="*/ 98 w 190"/>
                <a:gd name="T29" fmla="*/ 155 h 185"/>
                <a:gd name="T30" fmla="*/ 82 w 190"/>
                <a:gd name="T31" fmla="*/ 134 h 185"/>
                <a:gd name="T32" fmla="*/ 75 w 190"/>
                <a:gd name="T33" fmla="*/ 135 h 185"/>
                <a:gd name="T34" fmla="*/ 50 w 190"/>
                <a:gd name="T35" fmla="*/ 105 h 185"/>
                <a:gd name="T36" fmla="*/ 30 w 190"/>
                <a:gd name="T37" fmla="*/ 87 h 185"/>
                <a:gd name="T38" fmla="*/ 61 w 190"/>
                <a:gd name="T39" fmla="*/ 75 h 185"/>
                <a:gd name="T40" fmla="*/ 109 w 190"/>
                <a:gd name="T41" fmla="*/ 125 h 185"/>
                <a:gd name="T42" fmla="*/ 134 w 190"/>
                <a:gd name="T43" fmla="*/ 99 h 185"/>
                <a:gd name="T44" fmla="*/ 67 w 190"/>
                <a:gd name="T45" fmla="*/ 70 h 185"/>
                <a:gd name="T46" fmla="*/ 94 w 190"/>
                <a:gd name="T47" fmla="*/ 44 h 185"/>
                <a:gd name="T48" fmla="*/ 141 w 190"/>
                <a:gd name="T49" fmla="*/ 91 h 185"/>
                <a:gd name="T50" fmla="*/ 84 w 190"/>
                <a:gd name="T51" fmla="*/ 72 h 185"/>
                <a:gd name="T52" fmla="*/ 92 w 190"/>
                <a:gd name="T53" fmla="*/ 72 h 185"/>
                <a:gd name="T54" fmla="*/ 139 w 190"/>
                <a:gd name="T55" fmla="*/ 59 h 185"/>
                <a:gd name="T56" fmla="*/ 139 w 190"/>
                <a:gd name="T57" fmla="*/ 34 h 185"/>
                <a:gd name="T58" fmla="*/ 139 w 190"/>
                <a:gd name="T59" fmla="*/ 59 h 185"/>
                <a:gd name="T60" fmla="*/ 143 w 190"/>
                <a:gd name="T61" fmla="*/ 46 h 185"/>
                <a:gd name="T62" fmla="*/ 135 w 190"/>
                <a:gd name="T63" fmla="*/ 46 h 185"/>
                <a:gd name="T64" fmla="*/ 101 w 190"/>
                <a:gd name="T65" fmla="*/ 88 h 185"/>
                <a:gd name="T66" fmla="*/ 101 w 190"/>
                <a:gd name="T67" fmla="*/ 80 h 185"/>
                <a:gd name="T68" fmla="*/ 101 w 190"/>
                <a:gd name="T69" fmla="*/ 8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0" h="185">
                  <a:moveTo>
                    <a:pt x="32" y="104"/>
                  </a:moveTo>
                  <a:cubicBezTo>
                    <a:pt x="0" y="185"/>
                    <a:pt x="0" y="185"/>
                    <a:pt x="0" y="185"/>
                  </a:cubicBezTo>
                  <a:cubicBezTo>
                    <a:pt x="82" y="153"/>
                    <a:pt x="82" y="153"/>
                    <a:pt x="82" y="153"/>
                  </a:cubicBezTo>
                  <a:cubicBezTo>
                    <a:pt x="80" y="153"/>
                    <a:pt x="79" y="153"/>
                    <a:pt x="77" y="153"/>
                  </a:cubicBezTo>
                  <a:cubicBezTo>
                    <a:pt x="52" y="153"/>
                    <a:pt x="29" y="129"/>
                    <a:pt x="32" y="104"/>
                  </a:cubicBezTo>
                  <a:close/>
                  <a:moveTo>
                    <a:pt x="15" y="170"/>
                  </a:moveTo>
                  <a:cubicBezTo>
                    <a:pt x="30" y="132"/>
                    <a:pt x="30" y="132"/>
                    <a:pt x="30" y="132"/>
                  </a:cubicBezTo>
                  <a:cubicBezTo>
                    <a:pt x="32" y="136"/>
                    <a:pt x="35" y="140"/>
                    <a:pt x="38" y="143"/>
                  </a:cubicBezTo>
                  <a:cubicBezTo>
                    <a:pt x="42" y="148"/>
                    <a:pt x="47" y="152"/>
                    <a:pt x="53" y="155"/>
                  </a:cubicBezTo>
                  <a:lnTo>
                    <a:pt x="15" y="170"/>
                  </a:lnTo>
                  <a:close/>
                  <a:moveTo>
                    <a:pt x="113" y="101"/>
                  </a:moveTo>
                  <a:cubicBezTo>
                    <a:pt x="116" y="101"/>
                    <a:pt x="118" y="99"/>
                    <a:pt x="118" y="97"/>
                  </a:cubicBezTo>
                  <a:cubicBezTo>
                    <a:pt x="118" y="95"/>
                    <a:pt x="116" y="93"/>
                    <a:pt x="113" y="93"/>
                  </a:cubicBezTo>
                  <a:cubicBezTo>
                    <a:pt x="111" y="93"/>
                    <a:pt x="109" y="95"/>
                    <a:pt x="109" y="97"/>
                  </a:cubicBezTo>
                  <a:cubicBezTo>
                    <a:pt x="109" y="99"/>
                    <a:pt x="111" y="101"/>
                    <a:pt x="113" y="101"/>
                  </a:cubicBezTo>
                  <a:close/>
                  <a:moveTo>
                    <a:pt x="184" y="1"/>
                  </a:moveTo>
                  <a:cubicBezTo>
                    <a:pt x="183" y="0"/>
                    <a:pt x="180" y="0"/>
                    <a:pt x="177" y="0"/>
                  </a:cubicBezTo>
                  <a:cubicBezTo>
                    <a:pt x="159" y="0"/>
                    <a:pt x="113" y="13"/>
                    <a:pt x="88" y="38"/>
                  </a:cubicBezTo>
                  <a:cubicBezTo>
                    <a:pt x="82" y="44"/>
                    <a:pt x="62" y="62"/>
                    <a:pt x="58" y="68"/>
                  </a:cubicBezTo>
                  <a:cubicBezTo>
                    <a:pt x="43" y="72"/>
                    <a:pt x="22" y="80"/>
                    <a:pt x="10" y="91"/>
                  </a:cubicBezTo>
                  <a:cubicBezTo>
                    <a:pt x="10" y="91"/>
                    <a:pt x="25" y="91"/>
                    <a:pt x="42" y="103"/>
                  </a:cubicBezTo>
                  <a:cubicBezTo>
                    <a:pt x="40" y="113"/>
                    <a:pt x="43" y="124"/>
                    <a:pt x="52" y="133"/>
                  </a:cubicBezTo>
                  <a:cubicBezTo>
                    <a:pt x="59" y="140"/>
                    <a:pt x="67" y="144"/>
                    <a:pt x="75" y="144"/>
                  </a:cubicBezTo>
                  <a:cubicBezTo>
                    <a:pt x="78" y="144"/>
                    <a:pt x="80" y="143"/>
                    <a:pt x="82" y="143"/>
                  </a:cubicBezTo>
                  <a:cubicBezTo>
                    <a:pt x="94" y="160"/>
                    <a:pt x="94" y="175"/>
                    <a:pt x="94" y="175"/>
                  </a:cubicBezTo>
                  <a:cubicBezTo>
                    <a:pt x="105" y="163"/>
                    <a:pt x="113" y="142"/>
                    <a:pt x="117" y="127"/>
                  </a:cubicBezTo>
                  <a:cubicBezTo>
                    <a:pt x="124" y="123"/>
                    <a:pt x="141" y="103"/>
                    <a:pt x="147" y="97"/>
                  </a:cubicBezTo>
                  <a:cubicBezTo>
                    <a:pt x="177" y="68"/>
                    <a:pt x="190" y="7"/>
                    <a:pt x="184" y="1"/>
                  </a:cubicBezTo>
                  <a:close/>
                  <a:moveTo>
                    <a:pt x="109" y="125"/>
                  </a:moveTo>
                  <a:cubicBezTo>
                    <a:pt x="106" y="136"/>
                    <a:pt x="102" y="147"/>
                    <a:pt x="98" y="155"/>
                  </a:cubicBezTo>
                  <a:cubicBezTo>
                    <a:pt x="96" y="150"/>
                    <a:pt x="93" y="144"/>
                    <a:pt x="89" y="138"/>
                  </a:cubicBezTo>
                  <a:cubicBezTo>
                    <a:pt x="88" y="136"/>
                    <a:pt x="85" y="134"/>
                    <a:pt x="82" y="134"/>
                  </a:cubicBezTo>
                  <a:cubicBezTo>
                    <a:pt x="82" y="134"/>
                    <a:pt x="81" y="134"/>
                    <a:pt x="80" y="135"/>
                  </a:cubicBezTo>
                  <a:cubicBezTo>
                    <a:pt x="79" y="135"/>
                    <a:pt x="77" y="135"/>
                    <a:pt x="75" y="135"/>
                  </a:cubicBezTo>
                  <a:cubicBezTo>
                    <a:pt x="69" y="135"/>
                    <a:pt x="63" y="132"/>
                    <a:pt x="58" y="127"/>
                  </a:cubicBezTo>
                  <a:cubicBezTo>
                    <a:pt x="51" y="121"/>
                    <a:pt x="48" y="113"/>
                    <a:pt x="50" y="105"/>
                  </a:cubicBezTo>
                  <a:cubicBezTo>
                    <a:pt x="51" y="101"/>
                    <a:pt x="50" y="98"/>
                    <a:pt x="47" y="96"/>
                  </a:cubicBezTo>
                  <a:cubicBezTo>
                    <a:pt x="41" y="92"/>
                    <a:pt x="35" y="89"/>
                    <a:pt x="30" y="87"/>
                  </a:cubicBezTo>
                  <a:cubicBezTo>
                    <a:pt x="38" y="83"/>
                    <a:pt x="49" y="79"/>
                    <a:pt x="60" y="76"/>
                  </a:cubicBezTo>
                  <a:cubicBezTo>
                    <a:pt x="60" y="76"/>
                    <a:pt x="60" y="76"/>
                    <a:pt x="61" y="75"/>
                  </a:cubicBezTo>
                  <a:cubicBezTo>
                    <a:pt x="110" y="124"/>
                    <a:pt x="110" y="124"/>
                    <a:pt x="110" y="124"/>
                  </a:cubicBezTo>
                  <a:cubicBezTo>
                    <a:pt x="110" y="125"/>
                    <a:pt x="109" y="125"/>
                    <a:pt x="109" y="125"/>
                  </a:cubicBezTo>
                  <a:close/>
                  <a:moveTo>
                    <a:pt x="141" y="91"/>
                  </a:moveTo>
                  <a:cubicBezTo>
                    <a:pt x="140" y="93"/>
                    <a:pt x="137" y="96"/>
                    <a:pt x="134" y="99"/>
                  </a:cubicBezTo>
                  <a:cubicBezTo>
                    <a:pt x="129" y="105"/>
                    <a:pt x="120" y="113"/>
                    <a:pt x="115" y="118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72" y="65"/>
                    <a:pt x="80" y="56"/>
                    <a:pt x="86" y="51"/>
                  </a:cubicBezTo>
                  <a:cubicBezTo>
                    <a:pt x="89" y="48"/>
                    <a:pt x="92" y="45"/>
                    <a:pt x="94" y="44"/>
                  </a:cubicBezTo>
                  <a:cubicBezTo>
                    <a:pt x="116" y="21"/>
                    <a:pt x="160" y="8"/>
                    <a:pt x="177" y="8"/>
                  </a:cubicBezTo>
                  <a:cubicBezTo>
                    <a:pt x="177" y="22"/>
                    <a:pt x="165" y="68"/>
                    <a:pt x="141" y="91"/>
                  </a:cubicBezTo>
                  <a:close/>
                  <a:moveTo>
                    <a:pt x="88" y="67"/>
                  </a:moveTo>
                  <a:cubicBezTo>
                    <a:pt x="86" y="67"/>
                    <a:pt x="84" y="69"/>
                    <a:pt x="84" y="72"/>
                  </a:cubicBezTo>
                  <a:cubicBezTo>
                    <a:pt x="84" y="74"/>
                    <a:pt x="86" y="76"/>
                    <a:pt x="88" y="76"/>
                  </a:cubicBezTo>
                  <a:cubicBezTo>
                    <a:pt x="90" y="76"/>
                    <a:pt x="92" y="74"/>
                    <a:pt x="92" y="72"/>
                  </a:cubicBezTo>
                  <a:cubicBezTo>
                    <a:pt x="92" y="69"/>
                    <a:pt x="90" y="67"/>
                    <a:pt x="88" y="67"/>
                  </a:cubicBezTo>
                  <a:close/>
                  <a:moveTo>
                    <a:pt x="139" y="59"/>
                  </a:moveTo>
                  <a:cubicBezTo>
                    <a:pt x="146" y="59"/>
                    <a:pt x="151" y="53"/>
                    <a:pt x="151" y="46"/>
                  </a:cubicBezTo>
                  <a:cubicBezTo>
                    <a:pt x="151" y="39"/>
                    <a:pt x="146" y="34"/>
                    <a:pt x="139" y="34"/>
                  </a:cubicBezTo>
                  <a:cubicBezTo>
                    <a:pt x="132" y="34"/>
                    <a:pt x="126" y="39"/>
                    <a:pt x="126" y="46"/>
                  </a:cubicBezTo>
                  <a:cubicBezTo>
                    <a:pt x="126" y="53"/>
                    <a:pt x="132" y="59"/>
                    <a:pt x="139" y="59"/>
                  </a:cubicBezTo>
                  <a:close/>
                  <a:moveTo>
                    <a:pt x="139" y="42"/>
                  </a:moveTo>
                  <a:cubicBezTo>
                    <a:pt x="141" y="42"/>
                    <a:pt x="143" y="44"/>
                    <a:pt x="143" y="46"/>
                  </a:cubicBezTo>
                  <a:cubicBezTo>
                    <a:pt x="143" y="49"/>
                    <a:pt x="141" y="50"/>
                    <a:pt x="139" y="50"/>
                  </a:cubicBezTo>
                  <a:cubicBezTo>
                    <a:pt x="136" y="50"/>
                    <a:pt x="135" y="49"/>
                    <a:pt x="135" y="46"/>
                  </a:cubicBezTo>
                  <a:cubicBezTo>
                    <a:pt x="135" y="44"/>
                    <a:pt x="136" y="42"/>
                    <a:pt x="139" y="42"/>
                  </a:cubicBezTo>
                  <a:close/>
                  <a:moveTo>
                    <a:pt x="101" y="88"/>
                  </a:moveTo>
                  <a:cubicBezTo>
                    <a:pt x="103" y="88"/>
                    <a:pt x="105" y="87"/>
                    <a:pt x="105" y="84"/>
                  </a:cubicBezTo>
                  <a:cubicBezTo>
                    <a:pt x="105" y="82"/>
                    <a:pt x="103" y="80"/>
                    <a:pt x="101" y="80"/>
                  </a:cubicBezTo>
                  <a:cubicBezTo>
                    <a:pt x="98" y="80"/>
                    <a:pt x="97" y="82"/>
                    <a:pt x="97" y="84"/>
                  </a:cubicBezTo>
                  <a:cubicBezTo>
                    <a:pt x="97" y="87"/>
                    <a:pt x="98" y="88"/>
                    <a:pt x="101" y="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iS1ide-Rectangle 36"/>
            <p:cNvSpPr/>
            <p:nvPr/>
          </p:nvSpPr>
          <p:spPr>
            <a:xfrm>
              <a:off x="6147545" y="5042286"/>
              <a:ext cx="2651310" cy="671414"/>
            </a:xfrm>
            <a:prstGeom prst="rect">
              <a:avLst/>
            </a:prstGeom>
          </p:spPr>
          <p:txBody>
            <a:bodyPr wrap="square" lIns="0" tIns="0" rIns="0" bIns="0" anchor="t" anchorCtr="1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en-US" sz="20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Arial" panose="020B0604020202020204" pitchFamily="34" charset="0"/>
                </a:rPr>
                <a:t> 一个普通的石头，要想成为一尊雕像，一定要经历千锤百炼的雕琢。不经锤炼难成大器。</a:t>
              </a:r>
              <a:endPara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22"/>
          <p:cNvGrpSpPr/>
          <p:nvPr/>
        </p:nvGrpSpPr>
        <p:grpSpPr>
          <a:xfrm>
            <a:off x="9135336" y="2075975"/>
            <a:ext cx="2700989" cy="3545731"/>
            <a:chOff x="9093538" y="2215675"/>
            <a:chExt cx="2700989" cy="3545731"/>
          </a:xfrm>
        </p:grpSpPr>
        <p:sp>
          <p:nvSpPr>
            <p:cNvPr id="18" name="iS1ide-Rectangle 4"/>
            <p:cNvSpPr/>
            <p:nvPr/>
          </p:nvSpPr>
          <p:spPr>
            <a:xfrm>
              <a:off x="9093538" y="2215675"/>
              <a:ext cx="2358085" cy="2463270"/>
            </a:xfrm>
            <a:prstGeom prst="rect">
              <a:avLst/>
            </a:prstGeom>
            <a:solidFill>
              <a:srgbClr val="9C2124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dist"/>
              <a:b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b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</a:br>
              <a:r>
                <a:rPr lang="zh-CN" altLang="en-US" dirty="0">
                  <a:solidFill>
                    <a:schemeClr val="bg1"/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  <a:sym typeface="Arial" panose="020B0604020202020204" pitchFamily="34" charset="0"/>
                </a:rPr>
                <a:t>行动决定价值</a:t>
              </a:r>
              <a:endParaRPr lang="zh-CN" altLang="en-US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9" name="iS1ide-Freeform: Shape 10"/>
            <p:cNvSpPr/>
            <p:nvPr/>
          </p:nvSpPr>
          <p:spPr bwMode="auto">
            <a:xfrm>
              <a:off x="9974089" y="2626722"/>
              <a:ext cx="596981" cy="591698"/>
            </a:xfrm>
            <a:custGeom>
              <a:avLst/>
              <a:gdLst>
                <a:gd name="T0" fmla="*/ 157 w 186"/>
                <a:gd name="T1" fmla="*/ 159 h 185"/>
                <a:gd name="T2" fmla="*/ 186 w 186"/>
                <a:gd name="T3" fmla="*/ 93 h 185"/>
                <a:gd name="T4" fmla="*/ 93 w 186"/>
                <a:gd name="T5" fmla="*/ 0 h 185"/>
                <a:gd name="T6" fmla="*/ 0 w 186"/>
                <a:gd name="T7" fmla="*/ 93 h 185"/>
                <a:gd name="T8" fmla="*/ 29 w 186"/>
                <a:gd name="T9" fmla="*/ 159 h 185"/>
                <a:gd name="T10" fmla="*/ 18 w 186"/>
                <a:gd name="T11" fmla="*/ 178 h 185"/>
                <a:gd name="T12" fmla="*/ 17 w 186"/>
                <a:gd name="T13" fmla="*/ 181 h 185"/>
                <a:gd name="T14" fmla="*/ 21 w 186"/>
                <a:gd name="T15" fmla="*/ 185 h 185"/>
                <a:gd name="T16" fmla="*/ 24 w 186"/>
                <a:gd name="T17" fmla="*/ 184 h 185"/>
                <a:gd name="T18" fmla="*/ 25 w 186"/>
                <a:gd name="T19" fmla="*/ 182 h 185"/>
                <a:gd name="T20" fmla="*/ 35 w 186"/>
                <a:gd name="T21" fmla="*/ 165 h 185"/>
                <a:gd name="T22" fmla="*/ 93 w 186"/>
                <a:gd name="T23" fmla="*/ 185 h 185"/>
                <a:gd name="T24" fmla="*/ 151 w 186"/>
                <a:gd name="T25" fmla="*/ 165 h 185"/>
                <a:gd name="T26" fmla="*/ 161 w 186"/>
                <a:gd name="T27" fmla="*/ 182 h 185"/>
                <a:gd name="T28" fmla="*/ 165 w 186"/>
                <a:gd name="T29" fmla="*/ 185 h 185"/>
                <a:gd name="T30" fmla="*/ 169 w 186"/>
                <a:gd name="T31" fmla="*/ 181 h 185"/>
                <a:gd name="T32" fmla="*/ 168 w 186"/>
                <a:gd name="T33" fmla="*/ 178 h 185"/>
                <a:gd name="T34" fmla="*/ 157 w 186"/>
                <a:gd name="T35" fmla="*/ 159 h 185"/>
                <a:gd name="T36" fmla="*/ 93 w 186"/>
                <a:gd name="T37" fmla="*/ 177 h 185"/>
                <a:gd name="T38" fmla="*/ 9 w 186"/>
                <a:gd name="T39" fmla="*/ 93 h 185"/>
                <a:gd name="T40" fmla="*/ 93 w 186"/>
                <a:gd name="T41" fmla="*/ 8 h 185"/>
                <a:gd name="T42" fmla="*/ 177 w 186"/>
                <a:gd name="T43" fmla="*/ 93 h 185"/>
                <a:gd name="T44" fmla="*/ 93 w 186"/>
                <a:gd name="T45" fmla="*/ 177 h 185"/>
                <a:gd name="T46" fmla="*/ 93 w 186"/>
                <a:gd name="T47" fmla="*/ 34 h 185"/>
                <a:gd name="T48" fmla="*/ 34 w 186"/>
                <a:gd name="T49" fmla="*/ 93 h 185"/>
                <a:gd name="T50" fmla="*/ 93 w 186"/>
                <a:gd name="T51" fmla="*/ 152 h 185"/>
                <a:gd name="T52" fmla="*/ 152 w 186"/>
                <a:gd name="T53" fmla="*/ 93 h 185"/>
                <a:gd name="T54" fmla="*/ 93 w 186"/>
                <a:gd name="T55" fmla="*/ 34 h 185"/>
                <a:gd name="T56" fmla="*/ 93 w 186"/>
                <a:gd name="T57" fmla="*/ 143 h 185"/>
                <a:gd name="T58" fmla="*/ 42 w 186"/>
                <a:gd name="T59" fmla="*/ 93 h 185"/>
                <a:gd name="T60" fmla="*/ 93 w 186"/>
                <a:gd name="T61" fmla="*/ 42 h 185"/>
                <a:gd name="T62" fmla="*/ 144 w 186"/>
                <a:gd name="T63" fmla="*/ 93 h 185"/>
                <a:gd name="T64" fmla="*/ 93 w 186"/>
                <a:gd name="T65" fmla="*/ 143 h 185"/>
                <a:gd name="T66" fmla="*/ 93 w 186"/>
                <a:gd name="T67" fmla="*/ 67 h 185"/>
                <a:gd name="T68" fmla="*/ 68 w 186"/>
                <a:gd name="T69" fmla="*/ 93 h 185"/>
                <a:gd name="T70" fmla="*/ 93 w 186"/>
                <a:gd name="T71" fmla="*/ 118 h 185"/>
                <a:gd name="T72" fmla="*/ 118 w 186"/>
                <a:gd name="T73" fmla="*/ 93 h 185"/>
                <a:gd name="T74" fmla="*/ 93 w 186"/>
                <a:gd name="T75" fmla="*/ 67 h 185"/>
                <a:gd name="T76" fmla="*/ 93 w 186"/>
                <a:gd name="T77" fmla="*/ 109 h 185"/>
                <a:gd name="T78" fmla="*/ 76 w 186"/>
                <a:gd name="T79" fmla="*/ 93 h 185"/>
                <a:gd name="T80" fmla="*/ 93 w 186"/>
                <a:gd name="T81" fmla="*/ 76 h 185"/>
                <a:gd name="T82" fmla="*/ 110 w 186"/>
                <a:gd name="T83" fmla="*/ 93 h 185"/>
                <a:gd name="T84" fmla="*/ 93 w 186"/>
                <a:gd name="T85" fmla="*/ 10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185">
                  <a:moveTo>
                    <a:pt x="157" y="159"/>
                  </a:moveTo>
                  <a:cubicBezTo>
                    <a:pt x="175" y="143"/>
                    <a:pt x="186" y="119"/>
                    <a:pt x="186" y="93"/>
                  </a:cubicBezTo>
                  <a:cubicBezTo>
                    <a:pt x="186" y="41"/>
                    <a:pt x="144" y="0"/>
                    <a:pt x="93" y="0"/>
                  </a:cubicBezTo>
                  <a:cubicBezTo>
                    <a:pt x="42" y="0"/>
                    <a:pt x="0" y="41"/>
                    <a:pt x="0" y="93"/>
                  </a:cubicBezTo>
                  <a:cubicBezTo>
                    <a:pt x="0" y="119"/>
                    <a:pt x="11" y="143"/>
                    <a:pt x="29" y="159"/>
                  </a:cubicBezTo>
                  <a:cubicBezTo>
                    <a:pt x="18" y="178"/>
                    <a:pt x="18" y="178"/>
                    <a:pt x="18" y="178"/>
                  </a:cubicBezTo>
                  <a:cubicBezTo>
                    <a:pt x="18" y="179"/>
                    <a:pt x="17" y="180"/>
                    <a:pt x="17" y="181"/>
                  </a:cubicBezTo>
                  <a:cubicBezTo>
                    <a:pt x="17" y="183"/>
                    <a:pt x="19" y="185"/>
                    <a:pt x="21" y="185"/>
                  </a:cubicBezTo>
                  <a:cubicBezTo>
                    <a:pt x="22" y="185"/>
                    <a:pt x="24" y="185"/>
                    <a:pt x="24" y="184"/>
                  </a:cubicBezTo>
                  <a:cubicBezTo>
                    <a:pt x="25" y="184"/>
                    <a:pt x="25" y="183"/>
                    <a:pt x="25" y="182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51" y="178"/>
                    <a:pt x="71" y="185"/>
                    <a:pt x="93" y="185"/>
                  </a:cubicBezTo>
                  <a:cubicBezTo>
                    <a:pt x="115" y="185"/>
                    <a:pt x="135" y="178"/>
                    <a:pt x="151" y="165"/>
                  </a:cubicBezTo>
                  <a:cubicBezTo>
                    <a:pt x="161" y="182"/>
                    <a:pt x="161" y="182"/>
                    <a:pt x="161" y="182"/>
                  </a:cubicBezTo>
                  <a:cubicBezTo>
                    <a:pt x="161" y="184"/>
                    <a:pt x="163" y="185"/>
                    <a:pt x="165" y="185"/>
                  </a:cubicBezTo>
                  <a:cubicBezTo>
                    <a:pt x="167" y="185"/>
                    <a:pt x="169" y="183"/>
                    <a:pt x="169" y="181"/>
                  </a:cubicBezTo>
                  <a:cubicBezTo>
                    <a:pt x="169" y="180"/>
                    <a:pt x="168" y="179"/>
                    <a:pt x="168" y="178"/>
                  </a:cubicBezTo>
                  <a:lnTo>
                    <a:pt x="157" y="159"/>
                  </a:lnTo>
                  <a:close/>
                  <a:moveTo>
                    <a:pt x="93" y="177"/>
                  </a:moveTo>
                  <a:cubicBezTo>
                    <a:pt x="46" y="177"/>
                    <a:pt x="9" y="139"/>
                    <a:pt x="9" y="93"/>
                  </a:cubicBezTo>
                  <a:cubicBezTo>
                    <a:pt x="9" y="46"/>
                    <a:pt x="46" y="8"/>
                    <a:pt x="93" y="8"/>
                  </a:cubicBezTo>
                  <a:cubicBezTo>
                    <a:pt x="140" y="8"/>
                    <a:pt x="177" y="46"/>
                    <a:pt x="177" y="93"/>
                  </a:cubicBezTo>
                  <a:cubicBezTo>
                    <a:pt x="177" y="139"/>
                    <a:pt x="140" y="177"/>
                    <a:pt x="93" y="177"/>
                  </a:cubicBezTo>
                  <a:close/>
                  <a:moveTo>
                    <a:pt x="93" y="34"/>
                  </a:moveTo>
                  <a:cubicBezTo>
                    <a:pt x="60" y="34"/>
                    <a:pt x="34" y="60"/>
                    <a:pt x="34" y="93"/>
                  </a:cubicBezTo>
                  <a:cubicBezTo>
                    <a:pt x="34" y="125"/>
                    <a:pt x="60" y="152"/>
                    <a:pt x="93" y="152"/>
                  </a:cubicBezTo>
                  <a:cubicBezTo>
                    <a:pt x="126" y="152"/>
                    <a:pt x="152" y="125"/>
                    <a:pt x="152" y="93"/>
                  </a:cubicBezTo>
                  <a:cubicBezTo>
                    <a:pt x="152" y="60"/>
                    <a:pt x="126" y="34"/>
                    <a:pt x="93" y="34"/>
                  </a:cubicBezTo>
                  <a:close/>
                  <a:moveTo>
                    <a:pt x="93" y="143"/>
                  </a:moveTo>
                  <a:cubicBezTo>
                    <a:pt x="65" y="143"/>
                    <a:pt x="42" y="121"/>
                    <a:pt x="42" y="93"/>
                  </a:cubicBezTo>
                  <a:cubicBezTo>
                    <a:pt x="42" y="65"/>
                    <a:pt x="65" y="42"/>
                    <a:pt x="93" y="42"/>
                  </a:cubicBezTo>
                  <a:cubicBezTo>
                    <a:pt x="121" y="42"/>
                    <a:pt x="144" y="65"/>
                    <a:pt x="144" y="93"/>
                  </a:cubicBezTo>
                  <a:cubicBezTo>
                    <a:pt x="144" y="121"/>
                    <a:pt x="121" y="143"/>
                    <a:pt x="93" y="143"/>
                  </a:cubicBezTo>
                  <a:close/>
                  <a:moveTo>
                    <a:pt x="93" y="67"/>
                  </a:moveTo>
                  <a:cubicBezTo>
                    <a:pt x="79" y="67"/>
                    <a:pt x="68" y="79"/>
                    <a:pt x="68" y="93"/>
                  </a:cubicBezTo>
                  <a:cubicBezTo>
                    <a:pt x="68" y="107"/>
                    <a:pt x="79" y="118"/>
                    <a:pt x="93" y="118"/>
                  </a:cubicBezTo>
                  <a:cubicBezTo>
                    <a:pt x="107" y="118"/>
                    <a:pt x="118" y="107"/>
                    <a:pt x="118" y="93"/>
                  </a:cubicBezTo>
                  <a:cubicBezTo>
                    <a:pt x="118" y="79"/>
                    <a:pt x="107" y="67"/>
                    <a:pt x="93" y="67"/>
                  </a:cubicBezTo>
                  <a:close/>
                  <a:moveTo>
                    <a:pt x="93" y="109"/>
                  </a:moveTo>
                  <a:cubicBezTo>
                    <a:pt x="84" y="109"/>
                    <a:pt x="76" y="102"/>
                    <a:pt x="76" y="93"/>
                  </a:cubicBezTo>
                  <a:cubicBezTo>
                    <a:pt x="76" y="83"/>
                    <a:pt x="84" y="76"/>
                    <a:pt x="93" y="76"/>
                  </a:cubicBezTo>
                  <a:cubicBezTo>
                    <a:pt x="102" y="76"/>
                    <a:pt x="110" y="83"/>
                    <a:pt x="110" y="93"/>
                  </a:cubicBezTo>
                  <a:cubicBezTo>
                    <a:pt x="110" y="102"/>
                    <a:pt x="102" y="109"/>
                    <a:pt x="93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iS1ide-Rectangle 39"/>
            <p:cNvSpPr/>
            <p:nvPr/>
          </p:nvSpPr>
          <p:spPr>
            <a:xfrm>
              <a:off x="9093538" y="5089992"/>
              <a:ext cx="2700989" cy="671414"/>
            </a:xfrm>
            <a:prstGeom prst="rect">
              <a:avLst/>
            </a:prstGeom>
          </p:spPr>
          <p:txBody>
            <a:bodyPr wrap="square" lIns="0" tIns="0" rIns="0" bIns="0" anchor="t" anchorCtr="1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Arial" panose="020B0604020202020204" pitchFamily="34" charset="0"/>
                </a:rPr>
                <a:t>只有行动才能使你的知识得到应用，才能创造价值，体现你的价值。</a:t>
              </a:r>
              <a:endPara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533402" y="357049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33402" y="330867"/>
            <a:ext cx="3570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理想与现实的距离是行动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"/>
          <a:stretch>
            <a:fillRect/>
          </a:stretch>
        </p:blipFill>
        <p:spPr>
          <a:xfrm>
            <a:off x="-990600" y="1510629"/>
            <a:ext cx="8089079" cy="532832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1177" y="3046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故事分享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39000" y="911505"/>
            <a:ext cx="12495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9C212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行动者宣言                                      </a:t>
            </a:r>
            <a:endParaRPr lang="zh-CN" altLang="en-US" sz="4000" dirty="0">
              <a:solidFill>
                <a:srgbClr val="9C212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15536" y="1764543"/>
            <a:ext cx="6096000" cy="589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从现在起我要向全世界宣布：</a:t>
            </a:r>
            <a:endParaRPr lang="zh-CN" altLang="en-US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我要做一个行动的巨人。</a:t>
            </a:r>
            <a:endParaRPr lang="zh-CN" altLang="en-US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我要在行动中去学习，去成长。</a:t>
            </a:r>
            <a:endParaRPr lang="zh-CN" altLang="en-US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在行动中去尝试，去完善。</a:t>
            </a:r>
            <a:endParaRPr lang="zh-CN" altLang="en-US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在行动中去奋斗，去超越。</a:t>
            </a:r>
            <a:endParaRPr lang="zh-CN" altLang="en-US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在行动中去增添勇气，创造奇迹。</a:t>
            </a:r>
            <a:endParaRPr lang="zh-CN" altLang="en-US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我要马上行动，立即行动，</a:t>
            </a:r>
            <a:endParaRPr lang="zh-CN" altLang="en-US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快速行动，直到养成习惯！</a:t>
            </a:r>
            <a:endParaRPr lang="zh-CN" altLang="en-US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sz="4000" b="1" kern="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行动！行动！行动！</a:t>
            </a:r>
            <a:endParaRPr lang="zh-CN" altLang="en-US" sz="4000" b="1" kern="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</a:pPr>
            <a:endParaRPr lang="zh-CN" altLang="en-US" sz="4000" b="1" kern="0" dirty="0">
              <a:solidFill>
                <a:srgbClr val="9C2124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3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8248" y="2996641"/>
            <a:ext cx="800100" cy="1181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3355"/>
            <a:ext cx="12310088" cy="69313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08" y="-1600200"/>
            <a:ext cx="6128545" cy="9193683"/>
          </a:xfrm>
          <a:prstGeom prst="rect">
            <a:avLst/>
          </a:prstGeom>
        </p:spPr>
      </p:pic>
      <p:pic>
        <p:nvPicPr>
          <p:cNvPr id="8" name="Isaac Shepard - Letting G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8868" y="5711622"/>
            <a:ext cx="609600" cy="609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022237" y="6249527"/>
            <a:ext cx="361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相关字体附件已包含，请放心下载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1602107" y="300558"/>
            <a:ext cx="0" cy="3917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071687" y="4130226"/>
            <a:ext cx="73641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1500" b="1" dirty="0" smtClean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谢谢观看</a:t>
            </a:r>
            <a:endParaRPr lang="zh-CN" altLang="en-US" sz="11500" b="1" dirty="0">
              <a:solidFill>
                <a:srgbClr val="9C2124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9400" y="5772865"/>
            <a:ext cx="60212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员工培训</a:t>
            </a:r>
            <a:r>
              <a:rPr lang="en-US" altLang="zh-CN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/</a:t>
            </a:r>
            <a:r>
              <a:rPr lang="zh-CN" altLang="en-US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企业文化</a:t>
            </a:r>
            <a:r>
              <a:rPr lang="en-US" altLang="zh-CN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/</a:t>
            </a:r>
            <a:r>
              <a:rPr lang="zh-CN" altLang="en-US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商务团队</a:t>
            </a:r>
            <a:r>
              <a:rPr lang="en-US" altLang="zh-CN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/</a:t>
            </a:r>
            <a:r>
              <a:rPr lang="zh-CN" altLang="en-US" sz="23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凝聚力培训</a:t>
            </a:r>
            <a:endParaRPr lang="zh-CN" altLang="en-US" sz="23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255">
            <a:off x="-2551021" y="-4405937"/>
            <a:ext cx="6128545" cy="9193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1356">
            <a:off x="8662155" y="-3218706"/>
            <a:ext cx="6128545" cy="9193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-184483"/>
            <a:ext cx="6329435" cy="9525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096000" y="2133600"/>
            <a:ext cx="5867399" cy="274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endParaRPr lang="zh-CN" altLang="en-US" sz="24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仪晓波折纸体简" panose="00020600040101010101" pitchFamily="18" charset="-122"/>
              <a:ea typeface="汉仪晓波折纸体简" panose="00020600040101010101" pitchFamily="18" charset="-12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zh-CN" altLang="en-US" sz="2400" dirty="0" smtClean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一、</a:t>
            </a:r>
            <a:r>
              <a:rPr lang="zh-CN" altLang="en-US" sz="2400" b="1" dirty="0" smtClean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逃离痛苦</a:t>
            </a:r>
            <a:r>
              <a:rPr lang="zh-CN" altLang="en-US" sz="2400" dirty="0" smtClean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，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因为痛苦太深，你会规避，会下定决心改变；</a:t>
            </a:r>
            <a:endParaRPr lang="en-US" altLang="zh-CN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zh-CN" altLang="en-US" sz="2400" b="1" dirty="0" smtClean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二、追求快乐，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只有行动才有收获，才能享受成功的喜悦。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7600" y="381000"/>
            <a:ext cx="5109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zh-CN" altLang="en-US" sz="4800" dirty="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行动力的两大根源</a:t>
            </a:r>
            <a:endParaRPr lang="zh-CN" altLang="en-US" sz="4800" dirty="0">
              <a:solidFill>
                <a:srgbClr val="9C21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293473" y="1689247"/>
            <a:ext cx="5715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这个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PPT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我摘取了一些警句名言，再加上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6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则行动小故事，剖析人们不行动的原因，使你规避这些负面因素，激励你马上行动；同时，也将使你如何激发出马上行动的催化剂，真正行动起来，养成高效习惯。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8200" y="4320735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altLang="zh-CN" sz="4800" dirty="0" smtClean="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“</a:t>
            </a:r>
            <a:r>
              <a:rPr lang="zh-CN" altLang="en-US" sz="4800" dirty="0" smtClean="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知行合一”</a:t>
            </a:r>
            <a:endParaRPr lang="zh-CN" altLang="en-US" sz="4800" dirty="0">
              <a:solidFill>
                <a:srgbClr val="9C21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pic>
        <p:nvPicPr>
          <p:cNvPr id="4" name="图片 3" descr="7e226e646827e4955ef82da766782d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3462" y="766353"/>
            <a:ext cx="5575300" cy="55753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401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用行动去说话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" grpId="0"/>
      <p:bldP spid="6" grpId="0" bldLvl="0" animBg="1"/>
      <p:bldP spid="9" grpId="0" bldLvl="0" animBg="1"/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 bwMode="auto">
          <a:xfrm>
            <a:off x="4114800" y="4784087"/>
            <a:ext cx="3429000" cy="774326"/>
          </a:xfrm>
          <a:prstGeom prst="roundRect">
            <a:avLst/>
          </a:prstGeom>
          <a:solidFill>
            <a:srgbClr val="9C212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6086" y="1540941"/>
            <a:ext cx="6186615" cy="47244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Tx/>
              <a:buNone/>
            </a:pPr>
            <a:r>
              <a:rPr lang="zh-CN" altLang="en-US" sz="16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有</a:t>
            </a: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个年轻人，退伍后到一家印刷厂做送货员。一天，这年轻人要将一整车四五十捆的书送到某大学的七楼办公室。当他想把书往电梯里放时，一位五十多岁的警卫走过来，说：“这电梯是给教授、老师搭乘的，其他人一律都不准搭，你必须走楼梯！”无论年轻人怎样和警卫讲道理，警卫都执意要年轻人走楼梯。</a:t>
            </a:r>
            <a:endParaRPr lang="zh-CN" altLang="en-US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eaLnBrk="1" hangingPunct="1">
              <a:lnSpc>
                <a:spcPct val="150000"/>
              </a:lnSpc>
              <a:buFontTx/>
              <a:buNone/>
            </a:pPr>
            <a:r>
              <a:rPr lang="zh-CN" altLang="en-US" sz="16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年轻人</a:t>
            </a: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回去后向老板辞职，立刻到书局买整套高中教材和参考书，</a:t>
            </a:r>
            <a:r>
              <a:rPr lang="zh-CN" altLang="en-US" sz="16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含泪发誓</a:t>
            </a: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，一定要考上北京大学。后来，这年轻人终于考上某大学医学院，现在是知名大医院的主治大夫</a:t>
            </a:r>
            <a:r>
              <a:rPr lang="zh-CN" altLang="en-US" sz="16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。</a:t>
            </a:r>
            <a:endParaRPr lang="zh-CN" altLang="en-US" sz="1600" dirty="0">
              <a:solidFill>
                <a:srgbClr val="FF66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5366" name="圆角矩形 6"/>
          <p:cNvSpPr>
            <a:spLocks noChangeArrowheads="1"/>
          </p:cNvSpPr>
          <p:nvPr/>
        </p:nvSpPr>
        <p:spPr bwMode="auto">
          <a:xfrm>
            <a:off x="1905000" y="152400"/>
            <a:ext cx="1219200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zh-CN" altLang="en-US" sz="2400" b="1">
              <a:solidFill>
                <a:srgbClr val="CC33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1177" y="30468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故事分享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14799" y="4881280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因为痛苦所以改变                              </a:t>
            </a:r>
            <a:endParaRPr lang="zh-CN" altLang="en-US" sz="32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527573" y="1644849"/>
            <a:ext cx="5158948" cy="2973456"/>
            <a:chOff x="6527573" y="1644849"/>
            <a:chExt cx="5158948" cy="2973456"/>
          </a:xfrm>
        </p:grpSpPr>
        <p:pic>
          <p:nvPicPr>
            <p:cNvPr id="11" name="Picture 2" descr="D:\desktop\66234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573" y="1644849"/>
              <a:ext cx="5158948" cy="297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7121433" y="1907824"/>
              <a:ext cx="3914680" cy="2317858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2057400" y="5639997"/>
            <a:ext cx="7809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600" b="1" dirty="0" smtClean="0">
                <a:solidFill>
                  <a:srgbClr val="9C2124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启示</a:t>
            </a:r>
            <a:r>
              <a:rPr lang="zh-CN" altLang="en-US" sz="3600" b="1" dirty="0">
                <a:solidFill>
                  <a:srgbClr val="9C2124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：</a:t>
            </a:r>
            <a:r>
              <a:rPr lang="zh-CN" altLang="en-US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当失败不够多，痛苦不够深时，人们往往不愿意行动，或者意识不到行动的必要性。所以，你可以放大痛苦，若想逃离痛苦，就马上行动。</a:t>
            </a:r>
            <a:endParaRPr lang="zh-CN" altLang="en-US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362" grpId="0" build="p"/>
      <p:bldP spid="6" grpId="0" bldLvl="0" animBg="1"/>
      <p:bldP spid="7" grpId="0" bldLvl="0" animBg="1"/>
      <p:bldP spid="8" grpId="0" bldLvl="0" animBg="1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78178" y="2054257"/>
            <a:ext cx="3416320" cy="954107"/>
          </a:xfrm>
        </p:spPr>
        <p:txBody>
          <a:bodyPr wrap="none">
            <a:spAutoFit/>
          </a:bodyPr>
          <a:lstStyle/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zh-CN" altLang="en-US" sz="2800" kern="1200" dirty="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天下没有白吃的午餐</a:t>
            </a:r>
            <a:endParaRPr lang="zh-CN" altLang="en-US" sz="2800" kern="1200" dirty="0">
              <a:solidFill>
                <a:srgbClr val="9C21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zh-CN" altLang="en-US" sz="2800" kern="1200" dirty="0">
              <a:solidFill>
                <a:srgbClr val="9C21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05400" y="2717116"/>
            <a:ext cx="7467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任何报酬必须付诸行动才能获得，行动创造价值，赢得收获。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37878" y="3429000"/>
            <a:ext cx="5929828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fontAlgn="auto">
              <a:spcAft>
                <a:spcPts val="0"/>
              </a:spcAft>
              <a:buFontTx/>
              <a:buNone/>
              <a:defRPr sz="480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defRPr>
            </a:lvl1pPr>
          </a:lstStyle>
          <a:p>
            <a:r>
              <a:rPr lang="zh-CN" altLang="en-US" sz="2800" dirty="0"/>
              <a:t>习惯绕过障碍的人也会习惯绕过机会</a:t>
            </a:r>
            <a:endParaRPr lang="zh-CN" altLang="en-US" sz="2800" dirty="0"/>
          </a:p>
          <a:p>
            <a:endParaRPr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5101389" y="4066551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不善行动的人错失机会，善于行动的人抓住机会，同样也创造机会。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8" descr="3cd9d2afe56c148b3358ac42ea2bb2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8270" y="1690412"/>
            <a:ext cx="5047736" cy="504773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401564" y="4932547"/>
            <a:ext cx="3057247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fontAlgn="auto">
              <a:spcAft>
                <a:spcPts val="0"/>
              </a:spcAft>
              <a:buFontTx/>
              <a:buNone/>
              <a:defRPr sz="480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defRPr>
            </a:lvl1pPr>
          </a:lstStyle>
          <a:p>
            <a:r>
              <a:rPr lang="zh-CN" altLang="en-US" sz="2800" dirty="0"/>
              <a:t>行动的实质是付出</a:t>
            </a:r>
            <a:endParaRPr lang="zh-CN" altLang="en-US" sz="2800" dirty="0"/>
          </a:p>
          <a:p>
            <a:endParaRPr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5101389" y="5734387"/>
            <a:ext cx="7471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行动就要付出，付出时间、精力、财物和汗水，没有付出就没有回报。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6" name="Freeform 106"/>
          <p:cNvSpPr>
            <a:spLocks noChangeAspect="1" noChangeArrowheads="1"/>
          </p:cNvSpPr>
          <p:nvPr/>
        </p:nvSpPr>
        <p:spPr bwMode="auto">
          <a:xfrm>
            <a:off x="4647842" y="2141097"/>
            <a:ext cx="555172" cy="480467"/>
          </a:xfrm>
          <a:custGeom>
            <a:avLst/>
            <a:gdLst>
              <a:gd name="T0" fmla="*/ 502 w 1013"/>
              <a:gd name="T1" fmla="*/ 0 h 879"/>
              <a:gd name="T2" fmla="*/ 0 w 1013"/>
              <a:gd name="T3" fmla="*/ 351 h 879"/>
              <a:gd name="T4" fmla="*/ 193 w 1013"/>
              <a:gd name="T5" fmla="*/ 636 h 879"/>
              <a:gd name="T6" fmla="*/ 92 w 1013"/>
              <a:gd name="T7" fmla="*/ 862 h 879"/>
              <a:gd name="T8" fmla="*/ 92 w 1013"/>
              <a:gd name="T9" fmla="*/ 878 h 879"/>
              <a:gd name="T10" fmla="*/ 101 w 1013"/>
              <a:gd name="T11" fmla="*/ 878 h 879"/>
              <a:gd name="T12" fmla="*/ 109 w 1013"/>
              <a:gd name="T13" fmla="*/ 878 h 879"/>
              <a:gd name="T14" fmla="*/ 485 w 1013"/>
              <a:gd name="T15" fmla="*/ 711 h 879"/>
              <a:gd name="T16" fmla="*/ 502 w 1013"/>
              <a:gd name="T17" fmla="*/ 711 h 879"/>
              <a:gd name="T18" fmla="*/ 1012 w 1013"/>
              <a:gd name="T19" fmla="*/ 351 h 879"/>
              <a:gd name="T20" fmla="*/ 502 w 1013"/>
              <a:gd name="T21" fmla="*/ 0 h 879"/>
              <a:gd name="T22" fmla="*/ 502 w 1013"/>
              <a:gd name="T23" fmla="*/ 0 h 879"/>
              <a:gd name="T24" fmla="*/ 502 w 1013"/>
              <a:gd name="T25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3" h="879">
                <a:moveTo>
                  <a:pt x="502" y="0"/>
                </a:moveTo>
                <a:cubicBezTo>
                  <a:pt x="226" y="0"/>
                  <a:pt x="0" y="159"/>
                  <a:pt x="0" y="351"/>
                </a:cubicBezTo>
                <a:cubicBezTo>
                  <a:pt x="0" y="469"/>
                  <a:pt x="67" y="569"/>
                  <a:pt x="193" y="636"/>
                </a:cubicBezTo>
                <a:cubicBezTo>
                  <a:pt x="176" y="711"/>
                  <a:pt x="142" y="811"/>
                  <a:pt x="92" y="862"/>
                </a:cubicBezTo>
                <a:cubicBezTo>
                  <a:pt x="92" y="870"/>
                  <a:pt x="92" y="870"/>
                  <a:pt x="92" y="878"/>
                </a:cubicBezTo>
                <a:lnTo>
                  <a:pt x="101" y="878"/>
                </a:lnTo>
                <a:lnTo>
                  <a:pt x="109" y="878"/>
                </a:lnTo>
                <a:cubicBezTo>
                  <a:pt x="118" y="878"/>
                  <a:pt x="335" y="862"/>
                  <a:pt x="485" y="711"/>
                </a:cubicBezTo>
                <a:cubicBezTo>
                  <a:pt x="485" y="711"/>
                  <a:pt x="494" y="711"/>
                  <a:pt x="502" y="711"/>
                </a:cubicBezTo>
                <a:cubicBezTo>
                  <a:pt x="786" y="711"/>
                  <a:pt x="1012" y="552"/>
                  <a:pt x="1012" y="351"/>
                </a:cubicBezTo>
                <a:cubicBezTo>
                  <a:pt x="1012" y="159"/>
                  <a:pt x="786" y="0"/>
                  <a:pt x="502" y="0"/>
                </a:cubicBezTo>
                <a:close/>
                <a:moveTo>
                  <a:pt x="502" y="0"/>
                </a:moveTo>
                <a:lnTo>
                  <a:pt x="502" y="0"/>
                </a:lnTo>
                <a:close/>
              </a:path>
            </a:pathLst>
          </a:custGeom>
          <a:solidFill>
            <a:srgbClr val="9C2124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237"/>
          <p:cNvSpPr>
            <a:spLocks noChangeAspect="1" noChangeArrowheads="1"/>
          </p:cNvSpPr>
          <p:nvPr/>
        </p:nvSpPr>
        <p:spPr bwMode="auto">
          <a:xfrm>
            <a:off x="4668833" y="3545622"/>
            <a:ext cx="513189" cy="376998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rgbClr val="9C2124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>
              <a:defRPr/>
            </a:pPr>
            <a:endParaRPr 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290"/>
          <p:cNvSpPr>
            <a:spLocks noChangeAspect="1" noChangeArrowheads="1"/>
          </p:cNvSpPr>
          <p:nvPr/>
        </p:nvSpPr>
        <p:spPr bwMode="auto">
          <a:xfrm>
            <a:off x="4662937" y="5003116"/>
            <a:ext cx="626606" cy="485329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rgbClr val="9C2124"/>
          </a:solidFill>
          <a:ln>
            <a:noFill/>
          </a:ln>
          <a:effectLst/>
        </p:spPr>
        <p:txBody>
          <a:bodyPr wrap="none" lIns="182843" tIns="91422" rIns="182843" bIns="91422" anchor="ctr"/>
          <a:lstStyle/>
          <a:p>
            <a:pPr>
              <a:defRPr/>
            </a:pP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33401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用行动去说话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2" grpId="0"/>
      <p:bldP spid="7" grpId="0"/>
      <p:bldP spid="3" grpId="0"/>
      <p:bldP spid="10" grpId="0" bldLvl="0" animBg="1"/>
      <p:bldP spid="11" grpId="0" bldLvl="0" animBg="1"/>
      <p:bldP spid="12" grpId="0" bldLvl="0" animBg="1"/>
      <p:bldP spid="13" grpId="0"/>
      <p:bldP spid="6" grpId="0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810553"/>
            <a:ext cx="4191000" cy="3200400"/>
          </a:xfrm>
        </p:spPr>
        <p:txBody>
          <a:bodyPr/>
          <a:lstStyle/>
          <a:p>
            <a:pPr algn="dist" eaLnBrk="1" hangingPunct="1">
              <a:lnSpc>
                <a:spcPct val="200000"/>
              </a:lnSpc>
              <a:buFontTx/>
              <a:buNone/>
              <a:defRPr/>
            </a:pPr>
            <a:endParaRPr lang="zh-CN" altLang="en-US" sz="2400" dirty="0">
              <a:solidFill>
                <a:srgbClr val="CC33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dist" eaLnBrk="1" hangingPunct="1">
              <a:lnSpc>
                <a:spcPct val="200000"/>
              </a:lnSpc>
              <a:buFontTx/>
              <a:buNone/>
              <a:defRPr/>
            </a:pPr>
            <a:r>
              <a:rPr lang="zh-CN" altLang="en-US" sz="18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</a:t>
            </a:r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知道和做到之间是有距离的，从知道到做到，中间要靠行动去连接，唯有行动才能成功。</a:t>
            </a:r>
            <a:endParaRPr lang="zh-CN" altLang="en-US" sz="2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iS1ide-Rectangle 6"/>
          <p:cNvSpPr/>
          <p:nvPr/>
        </p:nvSpPr>
        <p:spPr>
          <a:xfrm>
            <a:off x="5105400" y="1333500"/>
            <a:ext cx="6518560" cy="44958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u="sng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266700" y="144780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0" fontAlgn="auto" hangingPunct="0">
              <a:spcAft>
                <a:spcPts val="0"/>
              </a:spcAft>
            </a:pPr>
            <a:r>
              <a:rPr lang="zh-CN" altLang="en-US" sz="2800" dirty="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知道是没有用的</a:t>
            </a:r>
            <a:endParaRPr lang="zh-CN" altLang="en-US" sz="2800" dirty="0">
              <a:solidFill>
                <a:srgbClr val="9C21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marL="342900" indent="-342900" algn="ctr" eaLnBrk="0" fontAlgn="auto" hangingPunct="0">
              <a:spcAft>
                <a:spcPts val="0"/>
              </a:spcAft>
            </a:pPr>
            <a:r>
              <a:rPr lang="zh-CN" altLang="en-US" sz="2800" dirty="0">
                <a:solidFill>
                  <a:srgbClr val="9C21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相信并做到才有用</a:t>
            </a:r>
            <a:endParaRPr lang="zh-CN" altLang="en-US" sz="2800" dirty="0">
              <a:solidFill>
                <a:srgbClr val="9C21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3401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用行动去说话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  <p:bldP spid="2" grpId="0"/>
      <p:bldP spid="6" grpId="0" bldLvl="0" animBg="1"/>
      <p:bldP spid="8" grpId="0" bldLvl="0" animBg="1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10200" y="990600"/>
            <a:ext cx="6400800" cy="40386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endParaRPr lang="zh-CN" altLang="en-US" sz="2000" b="1" dirty="0">
              <a:solidFill>
                <a:srgbClr val="DB0B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zh-CN" sz="24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开始是行动的最重要部分</a:t>
            </a:r>
            <a:endParaRPr lang="zh-CN" altLang="zh-CN" sz="24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万事开头难，只有你突破一切障碍，真正开始行动了，这样才有成功的可能。</a:t>
            </a:r>
            <a:endParaRPr lang="en-US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u"/>
            </a:pPr>
            <a:endParaRPr lang="zh-CN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zh-CN" sz="24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行动远比语言更能取信于人</a:t>
            </a:r>
            <a:endParaRPr lang="zh-CN" altLang="zh-CN" sz="24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zh-CN" sz="1800" kern="100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当机立断，不畏风险，马上行动，永远比退缩、只说不做更接近于成功，更能鼓舞人、感染人，让人信服</a:t>
            </a:r>
            <a:endParaRPr lang="en-US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400" kern="10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zh-CN" sz="2400" b="1" kern="100" dirty="0">
                <a:solidFill>
                  <a:srgbClr val="9C2124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任何事情都是做出来的，不是说出来的</a:t>
            </a:r>
            <a:endParaRPr lang="zh-CN" altLang="zh-CN" sz="2400" kern="100" dirty="0">
              <a:solidFill>
                <a:srgbClr val="9C2124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zh-CN" sz="1800" kern="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endParaRPr lang="zh-CN" altLang="en-US" sz="1800" b="1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îŝḷîḓé-Rectangle 5"/>
          <p:cNvSpPr/>
          <p:nvPr/>
        </p:nvSpPr>
        <p:spPr>
          <a:xfrm>
            <a:off x="309515" y="1562100"/>
            <a:ext cx="4872085" cy="4152900"/>
          </a:xfrm>
          <a:prstGeom prst="rect">
            <a:avLst/>
          </a:prstGeom>
          <a:blipFill dpi="0" rotWithShape="1">
            <a:blip r:embed="rId1" cstate="email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</a:pPr>
            <a:endParaRPr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3401" y="357051"/>
            <a:ext cx="11658600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1" y="30468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用行动去说话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22654" y="361386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5946" y="357050"/>
            <a:ext cx="175054" cy="409303"/>
          </a:xfrm>
          <a:prstGeom prst="rect">
            <a:avLst/>
          </a:prstGeom>
          <a:solidFill>
            <a:srgbClr val="9C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p"/>
      <p:bldP spid="5" grpId="0" bldLvl="0" animBg="1"/>
      <p:bldP spid="7" grpId="0" bldLvl="0" animBg="1"/>
      <p:bldP spid="8" grpId="0" bldLvl="0" animBg="1"/>
    </p:bldLst>
  </p:timing>
</p:sld>
</file>

<file path=ppt/tags/tag1.xml><?xml version="1.0" encoding="utf-8"?>
<p:tagLst xmlns:p="http://schemas.openxmlformats.org/presentationml/2006/main">
  <p:tag name="ISPRING_PRESENTATION_TITLE" val="PowerPoint Presentation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5053</Words>
  <Application>WPS 演示</Application>
  <PresentationFormat>宽屏</PresentationFormat>
  <Paragraphs>363</Paragraphs>
  <Slides>34</Slides>
  <Notes>34</Notes>
  <HiddenSlides>0</HiddenSlides>
  <MMClips>3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34</vt:i4>
      </vt:variant>
    </vt:vector>
  </HeadingPairs>
  <TitlesOfParts>
    <vt:vector size="57" baseType="lpstr">
      <vt:lpstr>Arial</vt:lpstr>
      <vt:lpstr>宋体</vt:lpstr>
      <vt:lpstr>Wingdings</vt:lpstr>
      <vt:lpstr>Calibri</vt:lpstr>
      <vt:lpstr>等线</vt:lpstr>
      <vt:lpstr>思源黑体 CN Regular</vt:lpstr>
      <vt:lpstr>黑体</vt:lpstr>
      <vt:lpstr>汉仪尚巍手书W</vt:lpstr>
      <vt:lpstr>汉仪晓波折纸体简</vt:lpstr>
      <vt:lpstr>迷你简菱心</vt:lpstr>
      <vt:lpstr>微软雅黑</vt:lpstr>
      <vt:lpstr>Times New Roman</vt:lpstr>
      <vt:lpstr>Arial Unicode MS</vt:lpstr>
      <vt:lpstr>Calibri Light</vt:lpstr>
      <vt:lpstr>Calibri</vt:lpstr>
      <vt:lpstr>Gill Sans</vt:lpstr>
      <vt:lpstr>华文黑体</vt:lpstr>
      <vt:lpstr>Arial</vt:lpstr>
      <vt:lpstr>Gill Sans MT</vt:lpstr>
      <vt:lpstr>Office 主题</vt:lpstr>
      <vt:lpstr>1_Office 主题</vt:lpstr>
      <vt:lpstr>2_Office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lusan Wong</dc:creator>
  <cp:lastModifiedBy>Struggle</cp:lastModifiedBy>
  <cp:revision>320</cp:revision>
  <cp:lastPrinted>2113-01-01T00:00:00Z</cp:lastPrinted>
  <dcterms:created xsi:type="dcterms:W3CDTF">2113-01-01T00:00:00Z</dcterms:created>
  <dcterms:modified xsi:type="dcterms:W3CDTF">2020-05-29T07:50:08Z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2052-11.1.0.9662</vt:lpwstr>
  </property>
</Properties>
</file>