
<file path=[Content_Types].xml><?xml version="1.0" encoding="utf-8"?>
<Types xmlns="http://schemas.openxmlformats.org/package/2006/content-types">
  <Default Extension="jpeg" ContentType="image/jpeg"/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36"/>
  </p:handoutMasterIdLst>
  <p:sldIdLst>
    <p:sldId id="256" r:id="rId3"/>
    <p:sldId id="257" r:id="rId5"/>
    <p:sldId id="259" r:id="rId6"/>
    <p:sldId id="258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9" r:id="rId16"/>
    <p:sldId id="270" r:id="rId17"/>
    <p:sldId id="283" r:id="rId18"/>
    <p:sldId id="272" r:id="rId19"/>
    <p:sldId id="271" r:id="rId20"/>
    <p:sldId id="275" r:id="rId21"/>
    <p:sldId id="296" r:id="rId22"/>
    <p:sldId id="278" r:id="rId23"/>
    <p:sldId id="297" r:id="rId24"/>
    <p:sldId id="298" r:id="rId25"/>
    <p:sldId id="279" r:id="rId26"/>
    <p:sldId id="281" r:id="rId27"/>
    <p:sldId id="282" r:id="rId28"/>
    <p:sldId id="299" r:id="rId29"/>
    <p:sldId id="302" r:id="rId30"/>
    <p:sldId id="300" r:id="rId31"/>
    <p:sldId id="280" r:id="rId32"/>
    <p:sldId id="301" r:id="rId33"/>
    <p:sldId id="303" r:id="rId34"/>
    <p:sldId id="305" r:id="rId3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457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56" d="100"/>
          <a:sy n="56" d="100"/>
        </p:scale>
        <p:origin x="90" y="564"/>
      </p:cViewPr>
      <p:guideLst>
        <p:guide orient="horz" pos="2206"/>
        <p:guide pos="375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9" Type="http://schemas.openxmlformats.org/officeDocument/2006/relationships/tableStyles" Target="tableStyles.xml"/><Relationship Id="rId38" Type="http://schemas.openxmlformats.org/officeDocument/2006/relationships/viewProps" Target="viewProps.xml"/><Relationship Id="rId37" Type="http://schemas.openxmlformats.org/officeDocument/2006/relationships/presProps" Target="presProps.xml"/><Relationship Id="rId36" Type="http://schemas.openxmlformats.org/officeDocument/2006/relationships/handoutMaster" Target="handoutMasters/handoutMaster1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fontAlgn="auto"/>
            <a:fld id="{0F9B84EA-7D68-4D60-9CB1-D50884785D1C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fontAlgn="auto"/>
            <a:fld id="{8D4E0FC9-F1F8-4FAE-9988-3BA365CFD46F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auto"/>
            <a:fld id="{D2A48B96-639E-45A3-A0BA-2464DFDB1FAA}" type="datetimeFigureOut">
              <a:rPr lang="zh-CN" altLang="en-US" strike="noStrike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14340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341" name="备注占位符 4"/>
          <p:cNvSpPr>
            <a:spLocks noGrp="1"/>
          </p:cNvSpPr>
          <p:nvPr>
            <p:ph type="body" sz="quarter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 indent="0"/>
            <a:r>
              <a:rPr lang="zh-CN" altLang="en-US"/>
              <a:t>第二级</a:t>
            </a:r>
            <a:endParaRPr lang="zh-CN" altLang="en-US"/>
          </a:p>
          <a:p>
            <a:pPr lvl="2" indent="0"/>
            <a:r>
              <a:rPr lang="zh-CN" altLang="en-US"/>
              <a:t>第三级</a:t>
            </a:r>
            <a:endParaRPr lang="zh-CN" altLang="en-US"/>
          </a:p>
          <a:p>
            <a:pPr lvl="3" indent="0"/>
            <a:r>
              <a:rPr lang="zh-CN" altLang="en-US"/>
              <a:t>第四级</a:t>
            </a:r>
            <a:endParaRPr lang="zh-CN" altLang="en-US"/>
          </a:p>
          <a:p>
            <a:pPr lvl="4" indent="0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auto"/>
            <a:fld id="{A6837353-30EB-4A48-80EB-173D804AEFBD}" type="slidenum">
              <a:rPr lang="zh-CN" altLang="en-US" strike="noStrike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B064AD95-D797-462C-A77B-C1B677BEAB06}" type="datetimeFigureOut">
              <a:rPr lang="zh-CN" altLang="en-US" strike="noStrike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D52E0664-ABB7-4261-AF6B-5FEC0A6CE460}" type="slidenum">
              <a:rPr lang="zh-CN" altLang="en-US" strike="noStrike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B064AD95-D797-462C-A77B-C1B677BEAB06}" type="datetimeFigureOut">
              <a:rPr lang="zh-CN" altLang="en-US" strike="noStrike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D52E0664-ABB7-4261-AF6B-5FEC0A6CE460}" type="slidenum">
              <a:rPr lang="zh-CN" altLang="en-US" strike="noStrike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B064AD95-D797-462C-A77B-C1B677BEAB06}" type="datetimeFigureOut">
              <a:rPr lang="zh-CN" altLang="en-US" strike="noStrike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D52E0664-ABB7-4261-AF6B-5FEC0A6CE460}" type="slidenum">
              <a:rPr lang="zh-CN" altLang="en-US" strike="noStrike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>
    <p:random/>
  </p:transition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B064AD95-D797-462C-A77B-C1B677BEAB06}" type="datetimeFigureOut">
              <a:rPr lang="zh-CN" altLang="en-US" strike="noStrike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D52E0664-ABB7-4261-AF6B-5FEC0A6CE460}" type="slidenum">
              <a:rPr lang="zh-CN" altLang="en-US" strike="noStrike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B064AD95-D797-462C-A77B-C1B677BEAB06}" type="datetimeFigureOut">
              <a:rPr lang="zh-CN" altLang="en-US" strike="noStrike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D52E0664-ABB7-4261-AF6B-5FEC0A6CE460}" type="slidenum">
              <a:rPr lang="zh-CN" altLang="en-US" strike="noStrike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B064AD95-D797-462C-A77B-C1B677BEAB06}" type="datetimeFigureOut">
              <a:rPr lang="zh-CN" altLang="en-US" strike="noStrike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D52E0664-ABB7-4261-AF6B-5FEC0A6CE460}" type="slidenum">
              <a:rPr lang="zh-CN" altLang="en-US" strike="noStrike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B064AD95-D797-462C-A77B-C1B677BEAB06}" type="datetimeFigureOut">
              <a:rPr lang="zh-CN" altLang="en-US" strike="noStrike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D52E0664-ABB7-4261-AF6B-5FEC0A6CE460}" type="slidenum">
              <a:rPr lang="zh-CN" altLang="en-US" strike="noStrike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B064AD95-D797-462C-A77B-C1B677BEAB06}" type="datetimeFigureOut">
              <a:rPr lang="zh-CN" altLang="en-US" strike="noStrike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D52E0664-ABB7-4261-AF6B-5FEC0A6CE460}" type="slidenum">
              <a:rPr lang="zh-CN" altLang="en-US" strike="noStrike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B064AD95-D797-462C-A77B-C1B677BEAB06}" type="datetimeFigureOut">
              <a:rPr lang="zh-CN" altLang="en-US" strike="noStrike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D52E0664-ABB7-4261-AF6B-5FEC0A6CE460}" type="slidenum">
              <a:rPr lang="zh-CN" altLang="en-US" strike="noStrike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B064AD95-D797-462C-A77B-C1B677BEAB06}" type="datetimeFigureOut">
              <a:rPr lang="zh-CN" altLang="en-US" strike="noStrike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D52E0664-ABB7-4261-AF6B-5FEC0A6CE460}" type="slidenum">
              <a:rPr lang="zh-CN" altLang="en-US" strike="noStrike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B064AD95-D797-462C-A77B-C1B677BEAB06}" type="datetimeFigureOut">
              <a:rPr lang="zh-CN" altLang="en-US" strike="noStrike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D52E0664-ABB7-4261-AF6B-5FEC0A6CE460}" type="slidenum">
              <a:rPr lang="zh-CN" altLang="en-US" strike="noStrike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fld id="{B064AD95-D797-462C-A77B-C1B677BEAB06}" type="datetimeFigureOut">
              <a:rPr lang="zh-CN" altLang="en-US" strike="noStrike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fld id="{D52E0664-ABB7-4261-AF6B-5FEC0A6CE460}" type="slidenum">
              <a:rPr lang="zh-CN" altLang="en-US" strike="noStrike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/>
  </p:transition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2" Type="http://schemas.microsoft.com/office/2007/relationships/media" Target="../media/media1.mp3"/><Relationship Id="rId1" Type="http://schemas.openxmlformats.org/officeDocument/2006/relationships/audio" Target="../media/media1.mp3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11.png"/><Relationship Id="rId7" Type="http://schemas.openxmlformats.org/officeDocument/2006/relationships/image" Target="../media/image10.png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1524000" y="2714626"/>
            <a:ext cx="9144000" cy="2447925"/>
          </a:xfrm>
          <a:prstGeom prst="rect">
            <a:avLst/>
          </a:prstGeom>
          <a:solidFill>
            <a:srgbClr val="245794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24000" y="2857500"/>
            <a:ext cx="9144000" cy="92233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zh-CN" altLang="en-US" sz="54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rPr>
              <a:t>员工培训</a:t>
            </a:r>
            <a:r>
              <a:rPr lang="en-US" altLang="zh-CN" sz="54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rPr>
              <a:t>-</a:t>
            </a:r>
            <a:r>
              <a:rPr lang="zh-CN" altLang="en-US" sz="54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rPr>
              <a:t>情绪管理</a:t>
            </a:r>
            <a:endParaRPr lang="zh-CN" altLang="en-US" sz="54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Calibri" panose="020F0502020204030204" charset="0"/>
            </a:endParaRPr>
          </a:p>
        </p:txBody>
      </p:sp>
      <p:sp>
        <p:nvSpPr>
          <p:cNvPr id="14" name="流程图: 摘录 13"/>
          <p:cNvSpPr/>
          <p:nvPr/>
        </p:nvSpPr>
        <p:spPr>
          <a:xfrm rot="5400000">
            <a:off x="1620045" y="129382"/>
            <a:ext cx="379413" cy="377825"/>
          </a:xfrm>
          <a:prstGeom prst="flowChartExtract">
            <a:avLst/>
          </a:prstGeom>
          <a:solidFill>
            <a:schemeClr val="bg1">
              <a:lumMod val="6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rgbClr val="005A9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sp>
        <p:nvSpPr>
          <p:cNvPr id="16" name="圆角矩形 15"/>
          <p:cNvSpPr/>
          <p:nvPr/>
        </p:nvSpPr>
        <p:spPr>
          <a:xfrm>
            <a:off x="4881554" y="4214819"/>
            <a:ext cx="3600400" cy="519711"/>
          </a:xfrm>
          <a:prstGeom prst="roundRect">
            <a:avLst/>
          </a:prstGeom>
          <a:gradFill flip="none" rotWithShape="1">
            <a:gsLst>
              <a:gs pos="0">
                <a:srgbClr val="F0F0F0"/>
              </a:gs>
              <a:gs pos="100000">
                <a:srgbClr val="F1F1F1"/>
              </a:gs>
            </a:gsLst>
            <a:lin ang="2700000" scaled="1"/>
            <a:tileRect/>
          </a:gradFill>
          <a:ln w="38100" cap="flat" cmpd="sng" algn="ctr">
            <a:gradFill flip="none" rotWithShape="1">
              <a:gsLst>
                <a:gs pos="100000">
                  <a:srgbClr val="FFFFFF"/>
                </a:gs>
                <a:gs pos="0">
                  <a:srgbClr val="CECED0"/>
                </a:gs>
              </a:gsLst>
              <a:lin ang="18900000" scaled="0"/>
              <a:tileRect/>
            </a:gradFill>
            <a:prstDash val="solid"/>
          </a:ln>
          <a:effectLst>
            <a:outerShdw blurRad="203200" dist="88900" dir="8100000" sx="102000" sy="102000" algn="tr" rotWithShape="0">
              <a:prstClr val="black">
                <a:alpha val="30000"/>
              </a:prstClr>
            </a:outerShdw>
          </a:effectLst>
        </p:spPr>
        <p:txBody>
          <a:bodyPr lIns="71316" tIns="35658" rIns="71316" bIns="3565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 kern="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5524500" y="4286251"/>
            <a:ext cx="262128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2400" b="1" dirty="0">
                <a:solidFill>
                  <a:srgbClr val="245794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rPr>
              <a:t>演讲人</a:t>
            </a:r>
            <a:r>
              <a:rPr lang="zh-CN" altLang="en-US" sz="2400" b="1" dirty="0" smtClean="0">
                <a:solidFill>
                  <a:srgbClr val="245794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rPr>
              <a:t>：凤凰办公</a:t>
            </a:r>
            <a:endParaRPr lang="zh-CN" altLang="zh-CN" sz="2400" b="1" dirty="0">
              <a:solidFill>
                <a:srgbClr val="245794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Calibri" panose="020F0502020204030204" charset="0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2830514" y="750889"/>
            <a:ext cx="1571625" cy="1571625"/>
            <a:chOff x="1306673" y="750699"/>
            <a:chExt cx="1571498" cy="1571498"/>
          </a:xfrm>
        </p:grpSpPr>
        <p:grpSp>
          <p:nvGrpSpPr>
            <p:cNvPr id="19" name="组合 56"/>
            <p:cNvGrpSpPr/>
            <p:nvPr/>
          </p:nvGrpSpPr>
          <p:grpSpPr>
            <a:xfrm>
              <a:off x="1306673" y="750699"/>
              <a:ext cx="1571498" cy="1571498"/>
              <a:chOff x="1200760" y="3842074"/>
              <a:chExt cx="1784148" cy="1784148"/>
            </a:xfrm>
          </p:grpSpPr>
          <p:sp>
            <p:nvSpPr>
              <p:cNvPr id="21" name="椭圆 20"/>
              <p:cNvSpPr/>
              <p:nvPr/>
            </p:nvSpPr>
            <p:spPr>
              <a:xfrm>
                <a:off x="1200760" y="3842074"/>
                <a:ext cx="1784148" cy="1784148"/>
              </a:xfrm>
              <a:prstGeom prst="ellipse">
                <a:avLst/>
              </a:prstGeom>
              <a:gradFill flip="none" rotWithShape="1">
                <a:gsLst>
                  <a:gs pos="0">
                    <a:srgbClr val="CBCBCB"/>
                  </a:gs>
                  <a:gs pos="100000">
                    <a:srgbClr val="F3F3F3"/>
                  </a:gs>
                </a:gsLst>
                <a:lin ang="2700000" scaled="1"/>
                <a:tileRect/>
              </a:gradFill>
              <a:ln w="31750" cap="flat" cmpd="sng" algn="ctr">
                <a:gradFill flip="none" rotWithShape="1">
                  <a:gsLst>
                    <a:gs pos="0">
                      <a:sysClr val="window" lastClr="FFFFFF"/>
                    </a:gs>
                    <a:gs pos="100000">
                      <a:srgbClr val="CBCBCB"/>
                    </a:gs>
                  </a:gsLst>
                  <a:lin ang="2700000" scaled="1"/>
                  <a:tileRect/>
                </a:gradFill>
                <a:prstDash val="solid"/>
              </a:ln>
              <a:effectLst>
                <a:outerShdw blurRad="127000" dist="762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 kern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endParaRPr>
              </a:p>
            </p:txBody>
          </p:sp>
          <p:sp>
            <p:nvSpPr>
              <p:cNvPr id="22" name="椭圆 21"/>
              <p:cNvSpPr/>
              <p:nvPr/>
            </p:nvSpPr>
            <p:spPr>
              <a:xfrm>
                <a:off x="1475770" y="4117085"/>
                <a:ext cx="1234127" cy="1234127"/>
              </a:xfrm>
              <a:prstGeom prst="ellipse">
                <a:avLst/>
              </a:prstGeom>
              <a:solidFill>
                <a:srgbClr val="245794"/>
              </a:solidFill>
              <a:ln w="25400" cap="flat" cmpd="sng" algn="ctr">
                <a:noFill/>
                <a:prstDash val="solid"/>
              </a:ln>
              <a:effectLst>
                <a:innerShdw blurRad="101600" dist="50800" dir="13500000">
                  <a:prstClr val="black">
                    <a:alpha val="50000"/>
                  </a:prstClr>
                </a:innerShdw>
              </a:effectLst>
            </p:spPr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 kern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endParaRPr>
              </a:p>
            </p:txBody>
          </p:sp>
        </p:grpSp>
        <p:sp>
          <p:nvSpPr>
            <p:cNvPr id="20" name="TextBox 19"/>
            <p:cNvSpPr txBox="1"/>
            <p:nvPr/>
          </p:nvSpPr>
          <p:spPr>
            <a:xfrm>
              <a:off x="1741020" y="906421"/>
              <a:ext cx="73328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8000" b="1" kern="0" dirty="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rPr>
                <a:t>2</a:t>
              </a:r>
              <a:endParaRPr lang="en-US" altLang="zh-CN" sz="8000" b="1" kern="0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4405314" y="750889"/>
            <a:ext cx="1571625" cy="1571625"/>
            <a:chOff x="2881706" y="750699"/>
            <a:chExt cx="1571498" cy="1571498"/>
          </a:xfrm>
        </p:grpSpPr>
        <p:grpSp>
          <p:nvGrpSpPr>
            <p:cNvPr id="24" name="组合 77"/>
            <p:cNvGrpSpPr/>
            <p:nvPr/>
          </p:nvGrpSpPr>
          <p:grpSpPr>
            <a:xfrm>
              <a:off x="2881706" y="750699"/>
              <a:ext cx="1571498" cy="1571498"/>
              <a:chOff x="1200760" y="3842074"/>
              <a:chExt cx="1784148" cy="1784148"/>
            </a:xfrm>
          </p:grpSpPr>
          <p:sp>
            <p:nvSpPr>
              <p:cNvPr id="26" name="椭圆 25"/>
              <p:cNvSpPr/>
              <p:nvPr/>
            </p:nvSpPr>
            <p:spPr>
              <a:xfrm>
                <a:off x="1200760" y="3842074"/>
                <a:ext cx="1784148" cy="1784148"/>
              </a:xfrm>
              <a:prstGeom prst="ellipse">
                <a:avLst/>
              </a:prstGeom>
              <a:gradFill flip="none" rotWithShape="1">
                <a:gsLst>
                  <a:gs pos="0">
                    <a:srgbClr val="CBCBCB"/>
                  </a:gs>
                  <a:gs pos="100000">
                    <a:srgbClr val="F3F3F3"/>
                  </a:gs>
                </a:gsLst>
                <a:lin ang="2700000" scaled="1"/>
                <a:tileRect/>
              </a:gradFill>
              <a:ln w="31750" cap="flat" cmpd="sng" algn="ctr">
                <a:gradFill flip="none" rotWithShape="1">
                  <a:gsLst>
                    <a:gs pos="0">
                      <a:sysClr val="window" lastClr="FFFFFF"/>
                    </a:gs>
                    <a:gs pos="100000">
                      <a:srgbClr val="CBCBCB"/>
                    </a:gs>
                  </a:gsLst>
                  <a:lin ang="2700000" scaled="1"/>
                  <a:tileRect/>
                </a:gradFill>
                <a:prstDash val="solid"/>
              </a:ln>
              <a:effectLst>
                <a:outerShdw blurRad="127000" dist="762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 kern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endParaRPr>
              </a:p>
            </p:txBody>
          </p:sp>
          <p:sp>
            <p:nvSpPr>
              <p:cNvPr id="27" name="椭圆 26"/>
              <p:cNvSpPr/>
              <p:nvPr/>
            </p:nvSpPr>
            <p:spPr>
              <a:xfrm>
                <a:off x="1475770" y="4117085"/>
                <a:ext cx="1234127" cy="1234127"/>
              </a:xfrm>
              <a:prstGeom prst="ellipse">
                <a:avLst/>
              </a:prstGeom>
              <a:solidFill>
                <a:sysClr val="window" lastClr="FFFFFF">
                  <a:lumMod val="75000"/>
                </a:sysClr>
              </a:solidFill>
              <a:ln w="25400" cap="flat" cmpd="sng" algn="ctr">
                <a:noFill/>
                <a:prstDash val="solid"/>
              </a:ln>
              <a:effectLst>
                <a:innerShdw blurRad="101600" dist="50800" dir="13500000">
                  <a:prstClr val="black">
                    <a:alpha val="50000"/>
                  </a:prstClr>
                </a:innerShdw>
              </a:effectLst>
            </p:spPr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 kern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endParaRPr>
              </a:p>
            </p:txBody>
          </p:sp>
        </p:grpSp>
        <p:sp>
          <p:nvSpPr>
            <p:cNvPr id="15371" name="TextBox 24"/>
            <p:cNvSpPr txBox="1"/>
            <p:nvPr/>
          </p:nvSpPr>
          <p:spPr>
            <a:xfrm>
              <a:off x="3408824" y="910373"/>
              <a:ext cx="525559" cy="132343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algn="ctr"/>
              <a:r>
                <a:rPr lang="en-US" altLang="zh-CN" sz="8000" b="1" dirty="0">
                  <a:solidFill>
                    <a:srgbClr val="24579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charset="0"/>
                </a:rPr>
                <a:t>0</a:t>
              </a:r>
              <a:endParaRPr lang="en-US" altLang="zh-CN" sz="8000" b="1" dirty="0">
                <a:solidFill>
                  <a:srgbClr val="245794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6013451" y="750889"/>
            <a:ext cx="1571625" cy="1571625"/>
            <a:chOff x="4490117" y="750699"/>
            <a:chExt cx="1571498" cy="1571498"/>
          </a:xfrm>
        </p:grpSpPr>
        <p:grpSp>
          <p:nvGrpSpPr>
            <p:cNvPr id="29" name="组合 80"/>
            <p:cNvGrpSpPr/>
            <p:nvPr/>
          </p:nvGrpSpPr>
          <p:grpSpPr>
            <a:xfrm>
              <a:off x="4490117" y="750699"/>
              <a:ext cx="1571498" cy="1571498"/>
              <a:chOff x="1200760" y="3842074"/>
              <a:chExt cx="1784148" cy="1784148"/>
            </a:xfrm>
          </p:grpSpPr>
          <p:sp>
            <p:nvSpPr>
              <p:cNvPr id="31" name="椭圆 30"/>
              <p:cNvSpPr/>
              <p:nvPr/>
            </p:nvSpPr>
            <p:spPr>
              <a:xfrm>
                <a:off x="1200760" y="3842074"/>
                <a:ext cx="1784148" cy="1784148"/>
              </a:xfrm>
              <a:prstGeom prst="ellipse">
                <a:avLst/>
              </a:prstGeom>
              <a:gradFill flip="none" rotWithShape="1">
                <a:gsLst>
                  <a:gs pos="0">
                    <a:srgbClr val="CBCBCB"/>
                  </a:gs>
                  <a:gs pos="100000">
                    <a:srgbClr val="F3F3F3"/>
                  </a:gs>
                </a:gsLst>
                <a:lin ang="2700000" scaled="1"/>
                <a:tileRect/>
              </a:gradFill>
              <a:ln w="31750" cap="flat" cmpd="sng" algn="ctr">
                <a:gradFill flip="none" rotWithShape="1">
                  <a:gsLst>
                    <a:gs pos="0">
                      <a:sysClr val="window" lastClr="FFFFFF"/>
                    </a:gs>
                    <a:gs pos="100000">
                      <a:srgbClr val="CBCBCB"/>
                    </a:gs>
                  </a:gsLst>
                  <a:lin ang="2700000" scaled="1"/>
                  <a:tileRect/>
                </a:gradFill>
                <a:prstDash val="solid"/>
              </a:ln>
              <a:effectLst>
                <a:outerShdw blurRad="127000" dist="762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 kern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endParaRPr>
              </a:p>
            </p:txBody>
          </p:sp>
          <p:sp>
            <p:nvSpPr>
              <p:cNvPr id="32" name="椭圆 31"/>
              <p:cNvSpPr/>
              <p:nvPr/>
            </p:nvSpPr>
            <p:spPr>
              <a:xfrm>
                <a:off x="1475770" y="4117085"/>
                <a:ext cx="1234127" cy="1234127"/>
              </a:xfrm>
              <a:prstGeom prst="ellipse">
                <a:avLst/>
              </a:prstGeom>
              <a:solidFill>
                <a:srgbClr val="245794"/>
              </a:solidFill>
              <a:ln w="25400" cap="flat" cmpd="sng" algn="ctr">
                <a:noFill/>
                <a:prstDash val="solid"/>
              </a:ln>
              <a:effectLst>
                <a:innerShdw blurRad="101600" dist="50800" dir="13500000">
                  <a:prstClr val="black">
                    <a:alpha val="50000"/>
                  </a:prstClr>
                </a:innerShdw>
              </a:effectLst>
            </p:spPr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 kern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endParaRPr>
              </a:p>
            </p:txBody>
          </p:sp>
        </p:grpSp>
        <p:sp>
          <p:nvSpPr>
            <p:cNvPr id="30" name="TextBox 29"/>
            <p:cNvSpPr txBox="1"/>
            <p:nvPr/>
          </p:nvSpPr>
          <p:spPr>
            <a:xfrm>
              <a:off x="5028325" y="911215"/>
              <a:ext cx="525559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8000" b="1" kern="0" dirty="0" smtClean="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rPr>
                <a:t>2</a:t>
              </a:r>
              <a:endParaRPr lang="en-US" altLang="zh-CN" sz="8000" b="1" kern="0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23176" y="750889"/>
            <a:ext cx="1571625" cy="1571625"/>
            <a:chOff x="6098528" y="750699"/>
            <a:chExt cx="1571498" cy="1571498"/>
          </a:xfrm>
        </p:grpSpPr>
        <p:grpSp>
          <p:nvGrpSpPr>
            <p:cNvPr id="34" name="组合 83"/>
            <p:cNvGrpSpPr/>
            <p:nvPr/>
          </p:nvGrpSpPr>
          <p:grpSpPr>
            <a:xfrm>
              <a:off x="6098528" y="750699"/>
              <a:ext cx="1571498" cy="1571498"/>
              <a:chOff x="1200760" y="3842074"/>
              <a:chExt cx="1784148" cy="1784148"/>
            </a:xfrm>
          </p:grpSpPr>
          <p:sp>
            <p:nvSpPr>
              <p:cNvPr id="36" name="椭圆 35"/>
              <p:cNvSpPr/>
              <p:nvPr/>
            </p:nvSpPr>
            <p:spPr>
              <a:xfrm>
                <a:off x="1200760" y="3842074"/>
                <a:ext cx="1784148" cy="1784148"/>
              </a:xfrm>
              <a:prstGeom prst="ellipse">
                <a:avLst/>
              </a:prstGeom>
              <a:gradFill flip="none" rotWithShape="1">
                <a:gsLst>
                  <a:gs pos="0">
                    <a:srgbClr val="CBCBCB"/>
                  </a:gs>
                  <a:gs pos="100000">
                    <a:srgbClr val="F3F3F3"/>
                  </a:gs>
                </a:gsLst>
                <a:lin ang="2700000" scaled="1"/>
                <a:tileRect/>
              </a:gradFill>
              <a:ln w="31750" cap="flat" cmpd="sng" algn="ctr">
                <a:gradFill flip="none" rotWithShape="1">
                  <a:gsLst>
                    <a:gs pos="0">
                      <a:sysClr val="window" lastClr="FFFFFF"/>
                    </a:gs>
                    <a:gs pos="100000">
                      <a:srgbClr val="CBCBCB"/>
                    </a:gs>
                  </a:gsLst>
                  <a:lin ang="2700000" scaled="1"/>
                  <a:tileRect/>
                </a:gradFill>
                <a:prstDash val="solid"/>
              </a:ln>
              <a:effectLst>
                <a:outerShdw blurRad="127000" dist="762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 kern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endParaRPr>
              </a:p>
            </p:txBody>
          </p:sp>
          <p:sp>
            <p:nvSpPr>
              <p:cNvPr id="37" name="椭圆 36"/>
              <p:cNvSpPr/>
              <p:nvPr/>
            </p:nvSpPr>
            <p:spPr>
              <a:xfrm>
                <a:off x="1475770" y="4117085"/>
                <a:ext cx="1234127" cy="1234127"/>
              </a:xfrm>
              <a:prstGeom prst="ellipse">
                <a:avLst/>
              </a:prstGeom>
              <a:solidFill>
                <a:sysClr val="window" lastClr="FFFFFF">
                  <a:lumMod val="75000"/>
                </a:sysClr>
              </a:solidFill>
              <a:ln w="25400" cap="flat" cmpd="sng" algn="ctr">
                <a:noFill/>
                <a:prstDash val="solid"/>
              </a:ln>
              <a:effectLst>
                <a:innerShdw blurRad="101600" dist="50800" dir="13500000">
                  <a:prstClr val="black">
                    <a:alpha val="50000"/>
                  </a:prstClr>
                </a:innerShdw>
              </a:effectLst>
            </p:spPr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 kern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endParaRPr>
              </a:p>
            </p:txBody>
          </p:sp>
        </p:grpSp>
        <p:sp>
          <p:nvSpPr>
            <p:cNvPr id="15377" name="TextBox 34"/>
            <p:cNvSpPr txBox="1"/>
            <p:nvPr/>
          </p:nvSpPr>
          <p:spPr>
            <a:xfrm>
              <a:off x="6608249" y="911215"/>
              <a:ext cx="525559" cy="132343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algn="ctr"/>
              <a:r>
                <a:rPr lang="en-US" altLang="zh-CN" sz="8000" b="1" dirty="0" smtClean="0">
                  <a:solidFill>
                    <a:srgbClr val="24579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charset="0"/>
                </a:rPr>
                <a:t>0</a:t>
              </a:r>
              <a:endParaRPr lang="en-US" altLang="zh-CN" sz="8000" b="1" dirty="0">
                <a:solidFill>
                  <a:srgbClr val="245794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endParaRPr>
            </a:p>
          </p:txBody>
        </p:sp>
      </p:grpSp>
      <p:sp>
        <p:nvSpPr>
          <p:cNvPr id="38" name="流程图: 摘录 37"/>
          <p:cNvSpPr/>
          <p:nvPr/>
        </p:nvSpPr>
        <p:spPr>
          <a:xfrm rot="5400000">
            <a:off x="1692276" y="130175"/>
            <a:ext cx="379413" cy="376238"/>
          </a:xfrm>
          <a:prstGeom prst="flowChartExtract">
            <a:avLst/>
          </a:prstGeom>
          <a:solidFill>
            <a:srgbClr val="245794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rgbClr val="005A9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grpSp>
        <p:nvGrpSpPr>
          <p:cNvPr id="39" name="Group 17"/>
          <p:cNvGrpSpPr>
            <a:grpSpLocks noChangeAspect="1"/>
          </p:cNvGrpSpPr>
          <p:nvPr/>
        </p:nvGrpSpPr>
        <p:grpSpPr bwMode="auto">
          <a:xfrm>
            <a:off x="3952860" y="4214818"/>
            <a:ext cx="457188" cy="490764"/>
            <a:chOff x="231" y="1205"/>
            <a:chExt cx="640" cy="687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0" name="Freeform 18"/>
            <p:cNvSpPr/>
            <p:nvPr/>
          </p:nvSpPr>
          <p:spPr bwMode="auto">
            <a:xfrm>
              <a:off x="231" y="1205"/>
              <a:ext cx="499" cy="687"/>
            </a:xfrm>
            <a:custGeom>
              <a:avLst/>
              <a:gdLst>
                <a:gd name="T0" fmla="*/ 442 w 499"/>
                <a:gd name="T1" fmla="*/ 629 h 687"/>
                <a:gd name="T2" fmla="*/ 57 w 499"/>
                <a:gd name="T3" fmla="*/ 629 h 687"/>
                <a:gd name="T4" fmla="*/ 57 w 499"/>
                <a:gd name="T5" fmla="*/ 200 h 687"/>
                <a:gd name="T6" fmla="*/ 200 w 499"/>
                <a:gd name="T7" fmla="*/ 200 h 687"/>
                <a:gd name="T8" fmla="*/ 200 w 499"/>
                <a:gd name="T9" fmla="*/ 57 h 687"/>
                <a:gd name="T10" fmla="*/ 442 w 499"/>
                <a:gd name="T11" fmla="*/ 57 h 687"/>
                <a:gd name="T12" fmla="*/ 442 w 499"/>
                <a:gd name="T13" fmla="*/ 116 h 687"/>
                <a:gd name="T14" fmla="*/ 494 w 499"/>
                <a:gd name="T15" fmla="*/ 64 h 687"/>
                <a:gd name="T16" fmla="*/ 499 w 499"/>
                <a:gd name="T17" fmla="*/ 59 h 687"/>
                <a:gd name="T18" fmla="*/ 499 w 499"/>
                <a:gd name="T19" fmla="*/ 0 h 687"/>
                <a:gd name="T20" fmla="*/ 143 w 499"/>
                <a:gd name="T21" fmla="*/ 0 h 687"/>
                <a:gd name="T22" fmla="*/ 143 w 499"/>
                <a:gd name="T23" fmla="*/ 0 h 687"/>
                <a:gd name="T24" fmla="*/ 0 w 499"/>
                <a:gd name="T25" fmla="*/ 143 h 687"/>
                <a:gd name="T26" fmla="*/ 0 w 499"/>
                <a:gd name="T27" fmla="*/ 687 h 687"/>
                <a:gd name="T28" fmla="*/ 499 w 499"/>
                <a:gd name="T29" fmla="*/ 687 h 687"/>
                <a:gd name="T30" fmla="*/ 499 w 499"/>
                <a:gd name="T31" fmla="*/ 429 h 687"/>
                <a:gd name="T32" fmla="*/ 442 w 499"/>
                <a:gd name="T33" fmla="*/ 486 h 687"/>
                <a:gd name="T34" fmla="*/ 442 w 499"/>
                <a:gd name="T35" fmla="*/ 629 h 6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9" h="687">
                  <a:moveTo>
                    <a:pt x="442" y="629"/>
                  </a:moveTo>
                  <a:lnTo>
                    <a:pt x="57" y="629"/>
                  </a:lnTo>
                  <a:lnTo>
                    <a:pt x="57" y="200"/>
                  </a:lnTo>
                  <a:lnTo>
                    <a:pt x="200" y="200"/>
                  </a:lnTo>
                  <a:lnTo>
                    <a:pt x="200" y="57"/>
                  </a:lnTo>
                  <a:lnTo>
                    <a:pt x="442" y="57"/>
                  </a:lnTo>
                  <a:lnTo>
                    <a:pt x="442" y="116"/>
                  </a:lnTo>
                  <a:lnTo>
                    <a:pt x="494" y="64"/>
                  </a:lnTo>
                  <a:lnTo>
                    <a:pt x="499" y="59"/>
                  </a:lnTo>
                  <a:lnTo>
                    <a:pt x="499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0" y="143"/>
                  </a:lnTo>
                  <a:lnTo>
                    <a:pt x="0" y="687"/>
                  </a:lnTo>
                  <a:lnTo>
                    <a:pt x="499" y="687"/>
                  </a:lnTo>
                  <a:lnTo>
                    <a:pt x="499" y="429"/>
                  </a:lnTo>
                  <a:lnTo>
                    <a:pt x="442" y="486"/>
                  </a:lnTo>
                  <a:lnTo>
                    <a:pt x="442" y="6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41" name="Freeform 19"/>
            <p:cNvSpPr>
              <a:spLocks noEditPoints="1"/>
            </p:cNvSpPr>
            <p:nvPr/>
          </p:nvSpPr>
          <p:spPr bwMode="auto">
            <a:xfrm>
              <a:off x="436" y="1310"/>
              <a:ext cx="435" cy="431"/>
            </a:xfrm>
            <a:custGeom>
              <a:avLst/>
              <a:gdLst>
                <a:gd name="T0" fmla="*/ 50 w 435"/>
                <a:gd name="T1" fmla="*/ 279 h 431"/>
                <a:gd name="T2" fmla="*/ 50 w 435"/>
                <a:gd name="T3" fmla="*/ 279 h 431"/>
                <a:gd name="T4" fmla="*/ 50 w 435"/>
                <a:gd name="T5" fmla="*/ 279 h 431"/>
                <a:gd name="T6" fmla="*/ 50 w 435"/>
                <a:gd name="T7" fmla="*/ 279 h 431"/>
                <a:gd name="T8" fmla="*/ 0 w 435"/>
                <a:gd name="T9" fmla="*/ 431 h 431"/>
                <a:gd name="T10" fmla="*/ 155 w 435"/>
                <a:gd name="T11" fmla="*/ 381 h 431"/>
                <a:gd name="T12" fmla="*/ 155 w 435"/>
                <a:gd name="T13" fmla="*/ 381 h 431"/>
                <a:gd name="T14" fmla="*/ 155 w 435"/>
                <a:gd name="T15" fmla="*/ 381 h 431"/>
                <a:gd name="T16" fmla="*/ 155 w 435"/>
                <a:gd name="T17" fmla="*/ 381 h 431"/>
                <a:gd name="T18" fmla="*/ 435 w 435"/>
                <a:gd name="T19" fmla="*/ 102 h 431"/>
                <a:gd name="T20" fmla="*/ 330 w 435"/>
                <a:gd name="T21" fmla="*/ 0 h 431"/>
                <a:gd name="T22" fmla="*/ 50 w 435"/>
                <a:gd name="T23" fmla="*/ 279 h 431"/>
                <a:gd name="T24" fmla="*/ 50 w 435"/>
                <a:gd name="T25" fmla="*/ 279 h 431"/>
                <a:gd name="T26" fmla="*/ 141 w 435"/>
                <a:gd name="T27" fmla="*/ 360 h 431"/>
                <a:gd name="T28" fmla="*/ 38 w 435"/>
                <a:gd name="T29" fmla="*/ 396 h 431"/>
                <a:gd name="T30" fmla="*/ 72 w 435"/>
                <a:gd name="T31" fmla="*/ 291 h 431"/>
                <a:gd name="T32" fmla="*/ 141 w 435"/>
                <a:gd name="T33" fmla="*/ 360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35" h="431">
                  <a:moveTo>
                    <a:pt x="50" y="279"/>
                  </a:moveTo>
                  <a:lnTo>
                    <a:pt x="50" y="279"/>
                  </a:lnTo>
                  <a:lnTo>
                    <a:pt x="50" y="279"/>
                  </a:lnTo>
                  <a:lnTo>
                    <a:pt x="50" y="279"/>
                  </a:lnTo>
                  <a:lnTo>
                    <a:pt x="0" y="431"/>
                  </a:lnTo>
                  <a:lnTo>
                    <a:pt x="155" y="381"/>
                  </a:lnTo>
                  <a:lnTo>
                    <a:pt x="155" y="381"/>
                  </a:lnTo>
                  <a:lnTo>
                    <a:pt x="155" y="381"/>
                  </a:lnTo>
                  <a:lnTo>
                    <a:pt x="155" y="381"/>
                  </a:lnTo>
                  <a:lnTo>
                    <a:pt x="435" y="102"/>
                  </a:lnTo>
                  <a:lnTo>
                    <a:pt x="330" y="0"/>
                  </a:lnTo>
                  <a:lnTo>
                    <a:pt x="50" y="279"/>
                  </a:lnTo>
                  <a:lnTo>
                    <a:pt x="50" y="279"/>
                  </a:lnTo>
                  <a:close/>
                  <a:moveTo>
                    <a:pt x="141" y="360"/>
                  </a:moveTo>
                  <a:lnTo>
                    <a:pt x="38" y="396"/>
                  </a:lnTo>
                  <a:lnTo>
                    <a:pt x="72" y="291"/>
                  </a:lnTo>
                  <a:lnTo>
                    <a:pt x="141" y="3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</p:grpSp>
      <p:pic>
        <p:nvPicPr>
          <p:cNvPr id="35" name="震撼呐喊节奏空旷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5959220" y="-1158081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4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11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12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900"/>
                            </p:stCondLst>
                            <p:childTnLst>
                              <p:par>
                                <p:cTn id="6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1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63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</p:childTnLst>
        </p:cTn>
      </p:par>
    </p:tnLst>
    <p:bldLst>
      <p:bldP spid="12" grpId="0" animBg="1"/>
      <p:bldP spid="13" grpId="0"/>
      <p:bldP spid="14" grpId="0" animBg="1"/>
      <p:bldP spid="16" grpId="0" animBg="1"/>
      <p:bldP spid="17" grpId="0"/>
      <p:bldP spid="3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>
            <a:off x="5238751" y="3143250"/>
            <a:ext cx="4214813" cy="1588"/>
          </a:xfrm>
          <a:prstGeom prst="line">
            <a:avLst/>
          </a:prstGeom>
          <a:ln w="19050" cap="flat" cmpd="sng">
            <a:solidFill>
              <a:srgbClr val="767171"/>
            </a:solidFill>
            <a:prstDash val="sysDot"/>
            <a:miter/>
            <a:headEnd type="none" w="med" len="med"/>
            <a:tailEnd type="oval" w="med" len="med"/>
          </a:ln>
        </p:spPr>
      </p:cxnSp>
      <p:grpSp>
        <p:nvGrpSpPr>
          <p:cNvPr id="3" name="组合 2"/>
          <p:cNvGrpSpPr/>
          <p:nvPr/>
        </p:nvGrpSpPr>
        <p:grpSpPr>
          <a:xfrm>
            <a:off x="2309813" y="2000250"/>
            <a:ext cx="2201862" cy="2147888"/>
            <a:chOff x="1959919" y="2023759"/>
            <a:chExt cx="2773806" cy="2773806"/>
          </a:xfrm>
        </p:grpSpPr>
        <p:grpSp>
          <p:nvGrpSpPr>
            <p:cNvPr id="24579" name="组合 15"/>
            <p:cNvGrpSpPr/>
            <p:nvPr/>
          </p:nvGrpSpPr>
          <p:grpSpPr>
            <a:xfrm>
              <a:off x="1959919" y="2023759"/>
              <a:ext cx="2773806" cy="2773806"/>
              <a:chOff x="2099081" y="2031187"/>
              <a:chExt cx="2739620" cy="2739620"/>
            </a:xfrm>
          </p:grpSpPr>
          <p:sp>
            <p:nvSpPr>
              <p:cNvPr id="6" name="椭圆 5"/>
              <p:cNvSpPr/>
              <p:nvPr/>
            </p:nvSpPr>
            <p:spPr>
              <a:xfrm>
                <a:off x="2099081" y="2031187"/>
                <a:ext cx="2739620" cy="2739620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FFFFFF">
                      <a:lumMod val="85000"/>
                    </a:sysClr>
                  </a:gs>
                  <a:gs pos="100000">
                    <a:sysClr val="window" lastClr="FFFFFF">
                      <a:alpha val="99000"/>
                    </a:sys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12700" cap="flat" cmpd="sng" algn="ctr">
                <a:noFill/>
                <a:prstDash val="solid"/>
                <a:miter lim="800000"/>
              </a:ln>
              <a:effectLst>
                <a:softEdge rad="101600"/>
              </a:effectLst>
            </p:spPr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endParaRPr>
              </a:p>
            </p:txBody>
          </p:sp>
          <p:sp>
            <p:nvSpPr>
              <p:cNvPr id="7" name="圆角矩形 6"/>
              <p:cNvSpPr/>
              <p:nvPr/>
            </p:nvSpPr>
            <p:spPr>
              <a:xfrm>
                <a:off x="2377216" y="2309322"/>
                <a:ext cx="2183348" cy="2183348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100000">
                    <a:sysClr val="window" lastClr="FFFFFF"/>
                  </a:gs>
                  <a:gs pos="0">
                    <a:srgbClr val="B8BBBC"/>
                  </a:gs>
                </a:gsLst>
                <a:lin ang="5400000" scaled="0"/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endParaRPr>
              </a:p>
            </p:txBody>
          </p:sp>
        </p:grpSp>
        <p:sp>
          <p:nvSpPr>
            <p:cNvPr id="5" name="椭圆 4"/>
            <p:cNvSpPr/>
            <p:nvPr/>
          </p:nvSpPr>
          <p:spPr>
            <a:xfrm>
              <a:off x="2510240" y="2574081"/>
              <a:ext cx="1673164" cy="1673161"/>
            </a:xfrm>
            <a:prstGeom prst="ellipse">
              <a:avLst/>
            </a:prstGeom>
            <a:solidFill>
              <a:srgbClr val="005A9E"/>
            </a:solidFill>
            <a:ln w="12700" cap="flat" cmpd="sng" algn="ctr">
              <a:noFill/>
              <a:prstDash val="solid"/>
              <a:miter lim="800000"/>
            </a:ln>
            <a:effectLst>
              <a:innerShdw blurRad="203200" dist="50800" dir="162000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9000" kern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</p:grpSp>
      <p:sp>
        <p:nvSpPr>
          <p:cNvPr id="8" name="矩形 7"/>
          <p:cNvSpPr/>
          <p:nvPr/>
        </p:nvSpPr>
        <p:spPr>
          <a:xfrm>
            <a:off x="5167314" y="1071564"/>
            <a:ext cx="4357687" cy="187007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在我们每个人的身上，都存在这样一种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神奇的力量</a:t>
            </a:r>
            <a:r>
              <a:rPr lang="zh-CN" altLang="en-US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，它可以使你精神焕发，也可以使你萎靡不振；它可以使你冷静理智，也可以使你暴躁易怒；它可以使你安详从容的生活，也可以使你惶惶不可终日。</a:t>
            </a:r>
            <a:endParaRPr lang="zh-CN" altLang="en-US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9" name="直接连接符 8"/>
          <p:cNvCxnSpPr/>
          <p:nvPr/>
        </p:nvCxnSpPr>
        <p:spPr>
          <a:xfrm flipV="1">
            <a:off x="4741863" y="1884364"/>
            <a:ext cx="0" cy="2808287"/>
          </a:xfrm>
          <a:prstGeom prst="line">
            <a:avLst/>
          </a:prstGeom>
          <a:ln w="12700" cap="flat" cmpd="sng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11" name="TextBox 10"/>
          <p:cNvSpPr txBox="1"/>
          <p:nvPr/>
        </p:nvSpPr>
        <p:spPr>
          <a:xfrm>
            <a:off x="2952751" y="2571750"/>
            <a:ext cx="957263" cy="9540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情绪概述</a:t>
            </a:r>
            <a:endParaRPr lang="zh-CN" altLang="en-US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238751" y="3357564"/>
            <a:ext cx="4429125" cy="187007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总之，它可以加强你，也可以削弱你，可以使你的生活充满甜蜜与快乐，也可以使你的成活抑郁、沉闷、暗淡无光。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这种能使我们的感受产生变化的神奇力量，就是情绪。</a:t>
            </a:r>
            <a:endParaRPr lang="zh-CN" altLang="en-US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36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64" fill="hold">
                                          <p:stCondLst>
                                            <p:cond delay="3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6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" decel="50000" autoRev="1" fill="hold">
                                          <p:stCondLst>
                                            <p:cond delay="3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9" fill="hold">
                                          <p:stCondLst>
                                            <p:cond delay="691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349"/>
                            </p:stCondLst>
                            <p:childTnLst>
                              <p:par>
                                <p:cTn id="3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 flipH="1">
            <a:off x="4443413" y="457200"/>
            <a:ext cx="6224588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圆角矩形 2"/>
          <p:cNvSpPr/>
          <p:nvPr/>
        </p:nvSpPr>
        <p:spPr>
          <a:xfrm>
            <a:off x="2266945" y="191230"/>
            <a:ext cx="3614741" cy="523126"/>
          </a:xfrm>
          <a:prstGeom prst="roundRect">
            <a:avLst/>
          </a:prstGeom>
          <a:gradFill flip="none" rotWithShape="1">
            <a:gsLst>
              <a:gs pos="0">
                <a:srgbClr val="F0F0F0"/>
              </a:gs>
              <a:gs pos="100000">
                <a:srgbClr val="F1F1F1"/>
              </a:gs>
            </a:gsLst>
            <a:lin ang="2700000" scaled="1"/>
            <a:tileRect/>
          </a:gradFill>
          <a:ln w="38100" cap="flat" cmpd="sng" algn="ctr">
            <a:gradFill flip="none" rotWithShape="1">
              <a:gsLst>
                <a:gs pos="100000">
                  <a:srgbClr val="FFFFFF"/>
                </a:gs>
                <a:gs pos="0">
                  <a:srgbClr val="CECED0"/>
                </a:gs>
              </a:gsLst>
              <a:lin ang="18900000" scaled="0"/>
              <a:tileRect/>
            </a:gradFill>
            <a:prstDash val="solid"/>
          </a:ln>
          <a:effectLst>
            <a:outerShdw blurRad="203200" dist="88900" dir="8100000" sx="102000" sy="102000" algn="tr" rotWithShape="0">
              <a:prstClr val="black">
                <a:alpha val="30000"/>
              </a:prstClr>
            </a:outerShdw>
          </a:effectLst>
        </p:spPr>
        <p:txBody>
          <a:bodyPr lIns="71316" tIns="35658" rIns="71316" bIns="3565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 kern="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sp>
        <p:nvSpPr>
          <p:cNvPr id="25603" name="矩形 3"/>
          <p:cNvSpPr/>
          <p:nvPr/>
        </p:nvSpPr>
        <p:spPr>
          <a:xfrm>
            <a:off x="2381251" y="214313"/>
            <a:ext cx="3444875" cy="461962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2400" dirty="0">
                <a:solidFill>
                  <a:srgbClr val="24579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情绪概述 </a:t>
            </a:r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→ ①理解情绪</a:t>
            </a:r>
            <a:endParaRPr lang="zh-CN" altLang="en-US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" name="Group 17"/>
          <p:cNvGrpSpPr>
            <a:grpSpLocks noChangeAspect="1"/>
          </p:cNvGrpSpPr>
          <p:nvPr/>
        </p:nvGrpSpPr>
        <p:grpSpPr bwMode="auto">
          <a:xfrm>
            <a:off x="1703512" y="212152"/>
            <a:ext cx="457188" cy="490764"/>
            <a:chOff x="231" y="1205"/>
            <a:chExt cx="640" cy="687"/>
          </a:xfrm>
          <a:solidFill>
            <a:srgbClr val="005A9E"/>
          </a:solidFill>
          <a:effectLst/>
        </p:grpSpPr>
        <p:sp>
          <p:nvSpPr>
            <p:cNvPr id="6" name="Freeform 18"/>
            <p:cNvSpPr/>
            <p:nvPr/>
          </p:nvSpPr>
          <p:spPr bwMode="auto">
            <a:xfrm>
              <a:off x="231" y="1205"/>
              <a:ext cx="499" cy="687"/>
            </a:xfrm>
            <a:custGeom>
              <a:avLst/>
              <a:gdLst>
                <a:gd name="T0" fmla="*/ 442 w 499"/>
                <a:gd name="T1" fmla="*/ 629 h 687"/>
                <a:gd name="T2" fmla="*/ 57 w 499"/>
                <a:gd name="T3" fmla="*/ 629 h 687"/>
                <a:gd name="T4" fmla="*/ 57 w 499"/>
                <a:gd name="T5" fmla="*/ 200 h 687"/>
                <a:gd name="T6" fmla="*/ 200 w 499"/>
                <a:gd name="T7" fmla="*/ 200 h 687"/>
                <a:gd name="T8" fmla="*/ 200 w 499"/>
                <a:gd name="T9" fmla="*/ 57 h 687"/>
                <a:gd name="T10" fmla="*/ 442 w 499"/>
                <a:gd name="T11" fmla="*/ 57 h 687"/>
                <a:gd name="T12" fmla="*/ 442 w 499"/>
                <a:gd name="T13" fmla="*/ 116 h 687"/>
                <a:gd name="T14" fmla="*/ 494 w 499"/>
                <a:gd name="T15" fmla="*/ 64 h 687"/>
                <a:gd name="T16" fmla="*/ 499 w 499"/>
                <a:gd name="T17" fmla="*/ 59 h 687"/>
                <a:gd name="T18" fmla="*/ 499 w 499"/>
                <a:gd name="T19" fmla="*/ 0 h 687"/>
                <a:gd name="T20" fmla="*/ 143 w 499"/>
                <a:gd name="T21" fmla="*/ 0 h 687"/>
                <a:gd name="T22" fmla="*/ 143 w 499"/>
                <a:gd name="T23" fmla="*/ 0 h 687"/>
                <a:gd name="T24" fmla="*/ 0 w 499"/>
                <a:gd name="T25" fmla="*/ 143 h 687"/>
                <a:gd name="T26" fmla="*/ 0 w 499"/>
                <a:gd name="T27" fmla="*/ 687 h 687"/>
                <a:gd name="T28" fmla="*/ 499 w 499"/>
                <a:gd name="T29" fmla="*/ 687 h 687"/>
                <a:gd name="T30" fmla="*/ 499 w 499"/>
                <a:gd name="T31" fmla="*/ 429 h 687"/>
                <a:gd name="T32" fmla="*/ 442 w 499"/>
                <a:gd name="T33" fmla="*/ 486 h 687"/>
                <a:gd name="T34" fmla="*/ 442 w 499"/>
                <a:gd name="T35" fmla="*/ 629 h 6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9" h="687">
                  <a:moveTo>
                    <a:pt x="442" y="629"/>
                  </a:moveTo>
                  <a:lnTo>
                    <a:pt x="57" y="629"/>
                  </a:lnTo>
                  <a:lnTo>
                    <a:pt x="57" y="200"/>
                  </a:lnTo>
                  <a:lnTo>
                    <a:pt x="200" y="200"/>
                  </a:lnTo>
                  <a:lnTo>
                    <a:pt x="200" y="57"/>
                  </a:lnTo>
                  <a:lnTo>
                    <a:pt x="442" y="57"/>
                  </a:lnTo>
                  <a:lnTo>
                    <a:pt x="442" y="116"/>
                  </a:lnTo>
                  <a:lnTo>
                    <a:pt x="494" y="64"/>
                  </a:lnTo>
                  <a:lnTo>
                    <a:pt x="499" y="59"/>
                  </a:lnTo>
                  <a:lnTo>
                    <a:pt x="499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0" y="143"/>
                  </a:lnTo>
                  <a:lnTo>
                    <a:pt x="0" y="687"/>
                  </a:lnTo>
                  <a:lnTo>
                    <a:pt x="499" y="687"/>
                  </a:lnTo>
                  <a:lnTo>
                    <a:pt x="499" y="429"/>
                  </a:lnTo>
                  <a:lnTo>
                    <a:pt x="442" y="486"/>
                  </a:lnTo>
                  <a:lnTo>
                    <a:pt x="442" y="6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7" name="Freeform 19"/>
            <p:cNvSpPr>
              <a:spLocks noEditPoints="1"/>
            </p:cNvSpPr>
            <p:nvPr/>
          </p:nvSpPr>
          <p:spPr bwMode="auto">
            <a:xfrm>
              <a:off x="436" y="1310"/>
              <a:ext cx="435" cy="431"/>
            </a:xfrm>
            <a:custGeom>
              <a:avLst/>
              <a:gdLst>
                <a:gd name="T0" fmla="*/ 50 w 435"/>
                <a:gd name="T1" fmla="*/ 279 h 431"/>
                <a:gd name="T2" fmla="*/ 50 w 435"/>
                <a:gd name="T3" fmla="*/ 279 h 431"/>
                <a:gd name="T4" fmla="*/ 50 w 435"/>
                <a:gd name="T5" fmla="*/ 279 h 431"/>
                <a:gd name="T6" fmla="*/ 50 w 435"/>
                <a:gd name="T7" fmla="*/ 279 h 431"/>
                <a:gd name="T8" fmla="*/ 0 w 435"/>
                <a:gd name="T9" fmla="*/ 431 h 431"/>
                <a:gd name="T10" fmla="*/ 155 w 435"/>
                <a:gd name="T11" fmla="*/ 381 h 431"/>
                <a:gd name="T12" fmla="*/ 155 w 435"/>
                <a:gd name="T13" fmla="*/ 381 h 431"/>
                <a:gd name="T14" fmla="*/ 155 w 435"/>
                <a:gd name="T15" fmla="*/ 381 h 431"/>
                <a:gd name="T16" fmla="*/ 155 w 435"/>
                <a:gd name="T17" fmla="*/ 381 h 431"/>
                <a:gd name="T18" fmla="*/ 435 w 435"/>
                <a:gd name="T19" fmla="*/ 102 h 431"/>
                <a:gd name="T20" fmla="*/ 330 w 435"/>
                <a:gd name="T21" fmla="*/ 0 h 431"/>
                <a:gd name="T22" fmla="*/ 50 w 435"/>
                <a:gd name="T23" fmla="*/ 279 h 431"/>
                <a:gd name="T24" fmla="*/ 50 w 435"/>
                <a:gd name="T25" fmla="*/ 279 h 431"/>
                <a:gd name="T26" fmla="*/ 141 w 435"/>
                <a:gd name="T27" fmla="*/ 360 h 431"/>
                <a:gd name="T28" fmla="*/ 38 w 435"/>
                <a:gd name="T29" fmla="*/ 396 h 431"/>
                <a:gd name="T30" fmla="*/ 72 w 435"/>
                <a:gd name="T31" fmla="*/ 291 h 431"/>
                <a:gd name="T32" fmla="*/ 141 w 435"/>
                <a:gd name="T33" fmla="*/ 360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35" h="431">
                  <a:moveTo>
                    <a:pt x="50" y="279"/>
                  </a:moveTo>
                  <a:lnTo>
                    <a:pt x="50" y="279"/>
                  </a:lnTo>
                  <a:lnTo>
                    <a:pt x="50" y="279"/>
                  </a:lnTo>
                  <a:lnTo>
                    <a:pt x="50" y="279"/>
                  </a:lnTo>
                  <a:lnTo>
                    <a:pt x="0" y="431"/>
                  </a:lnTo>
                  <a:lnTo>
                    <a:pt x="155" y="381"/>
                  </a:lnTo>
                  <a:lnTo>
                    <a:pt x="155" y="381"/>
                  </a:lnTo>
                  <a:lnTo>
                    <a:pt x="155" y="381"/>
                  </a:lnTo>
                  <a:lnTo>
                    <a:pt x="155" y="381"/>
                  </a:lnTo>
                  <a:lnTo>
                    <a:pt x="435" y="102"/>
                  </a:lnTo>
                  <a:lnTo>
                    <a:pt x="330" y="0"/>
                  </a:lnTo>
                  <a:lnTo>
                    <a:pt x="50" y="279"/>
                  </a:lnTo>
                  <a:lnTo>
                    <a:pt x="50" y="279"/>
                  </a:lnTo>
                  <a:close/>
                  <a:moveTo>
                    <a:pt x="141" y="360"/>
                  </a:moveTo>
                  <a:lnTo>
                    <a:pt x="38" y="396"/>
                  </a:lnTo>
                  <a:lnTo>
                    <a:pt x="72" y="291"/>
                  </a:lnTo>
                  <a:lnTo>
                    <a:pt x="141" y="3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2160589" y="785813"/>
            <a:ext cx="4046537" cy="3643312"/>
            <a:chOff x="2381750" y="902327"/>
            <a:chExt cx="2326080" cy="2326328"/>
          </a:xfrm>
        </p:grpSpPr>
        <p:grpSp>
          <p:nvGrpSpPr>
            <p:cNvPr id="9" name="组合 37"/>
            <p:cNvGrpSpPr/>
            <p:nvPr/>
          </p:nvGrpSpPr>
          <p:grpSpPr>
            <a:xfrm>
              <a:off x="2381750" y="902327"/>
              <a:ext cx="2326080" cy="2326328"/>
              <a:chOff x="2987040" y="1497648"/>
              <a:chExt cx="3383280" cy="3383640"/>
            </a:xfrm>
          </p:grpSpPr>
          <p:sp>
            <p:nvSpPr>
              <p:cNvPr id="11" name="任意多边形 10"/>
              <p:cNvSpPr/>
              <p:nvPr/>
            </p:nvSpPr>
            <p:spPr>
              <a:xfrm flipH="1">
                <a:off x="2987040" y="1497648"/>
                <a:ext cx="3383280" cy="3383640"/>
              </a:xfrm>
              <a:custGeom>
                <a:avLst/>
                <a:gdLst>
                  <a:gd name="connsiteX0" fmla="*/ 1691640 w 3383280"/>
                  <a:gd name="connsiteY0" fmla="*/ 0 h 3383640"/>
                  <a:gd name="connsiteX1" fmla="*/ 3383280 w 3383280"/>
                  <a:gd name="connsiteY1" fmla="*/ 1691640 h 3383640"/>
                  <a:gd name="connsiteX2" fmla="*/ 1864601 w 3383280"/>
                  <a:gd name="connsiteY2" fmla="*/ 3374547 h 3383640"/>
                  <a:gd name="connsiteX3" fmla="*/ 1725867 w 3383280"/>
                  <a:gd name="connsiteY3" fmla="*/ 3381552 h 3383640"/>
                  <a:gd name="connsiteX4" fmla="*/ 1728000 w 3383280"/>
                  <a:gd name="connsiteY4" fmla="*/ 3383640 h 3383640"/>
                  <a:gd name="connsiteX5" fmla="*/ 0 w 3383280"/>
                  <a:gd name="connsiteY5" fmla="*/ 3383640 h 3383640"/>
                  <a:gd name="connsiteX6" fmla="*/ 0 w 3383280"/>
                  <a:gd name="connsiteY6" fmla="*/ 1691640 h 3383640"/>
                  <a:gd name="connsiteX7" fmla="*/ 1691640 w 3383280"/>
                  <a:gd name="connsiteY7" fmla="*/ 0 h 3383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383280" h="3383640">
                    <a:moveTo>
                      <a:pt x="1691640" y="0"/>
                    </a:moveTo>
                    <a:cubicBezTo>
                      <a:pt x="2625907" y="0"/>
                      <a:pt x="3383280" y="757373"/>
                      <a:pt x="3383280" y="1691640"/>
                    </a:cubicBezTo>
                    <a:cubicBezTo>
                      <a:pt x="3383280" y="2567515"/>
                      <a:pt x="2717620" y="3287918"/>
                      <a:pt x="1864601" y="3374547"/>
                    </a:cubicBezTo>
                    <a:lnTo>
                      <a:pt x="1725867" y="3381552"/>
                    </a:lnTo>
                    <a:lnTo>
                      <a:pt x="1728000" y="3383640"/>
                    </a:lnTo>
                    <a:lnTo>
                      <a:pt x="0" y="3383640"/>
                    </a:lnTo>
                    <a:lnTo>
                      <a:pt x="0" y="1691640"/>
                    </a:lnTo>
                    <a:cubicBezTo>
                      <a:pt x="0" y="757373"/>
                      <a:pt x="757373" y="0"/>
                      <a:pt x="1691640" y="0"/>
                    </a:cubicBezTo>
                    <a:close/>
                  </a:path>
                </a:pathLst>
              </a:custGeom>
              <a:gradFill flip="none" rotWithShape="1">
                <a:gsLst>
                  <a:gs pos="100000">
                    <a:sysClr val="window" lastClr="FFFFFF">
                      <a:lumMod val="95000"/>
                    </a:sysClr>
                  </a:gs>
                  <a:gs pos="0">
                    <a:srgbClr val="D1D1D1"/>
                  </a:gs>
                </a:gsLst>
                <a:lin ang="8100000" scaled="1"/>
                <a:tileRect/>
              </a:gradFill>
              <a:ln w="28575" cap="flat" cmpd="sng" algn="ctr">
                <a:gradFill flip="none" rotWithShape="1">
                  <a:gsLst>
                    <a:gs pos="0">
                      <a:sysClr val="window" lastClr="FFFFFF"/>
                    </a:gs>
                    <a:gs pos="100000">
                      <a:sysClr val="window" lastClr="FFFFFF">
                        <a:lumMod val="85000"/>
                      </a:sysClr>
                    </a:gs>
                  </a:gsLst>
                  <a:lin ang="8100000" scaled="1"/>
                  <a:tileRect/>
                </a:gradFill>
                <a:prstDash val="solid"/>
                <a:miter lim="800000"/>
              </a:ln>
              <a:effectLst>
                <a:outerShdw blurRad="127000" dist="635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>
                <a:off x="3197860" y="1708648"/>
                <a:ext cx="2961640" cy="2961640"/>
              </a:xfrm>
              <a:prstGeom prst="ellipse">
                <a:avLst/>
              </a:prstGeom>
              <a:solidFill>
                <a:srgbClr val="005A9E"/>
              </a:solidFill>
              <a:ln w="12700" cap="flat" cmpd="sng" algn="ctr">
                <a:noFill/>
                <a:prstDash val="solid"/>
                <a:miter lim="800000"/>
              </a:ln>
              <a:effectLst>
                <a:innerShdw blurRad="114300" dist="25400" dir="13500000">
                  <a:prstClr val="black">
                    <a:alpha val="42000"/>
                  </a:prstClr>
                </a:innerShdw>
              </a:effectLst>
            </p:spPr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endParaRPr>
              </a:p>
            </p:txBody>
          </p:sp>
        </p:grpSp>
        <p:sp>
          <p:nvSpPr>
            <p:cNvPr id="25607" name="文本框 40"/>
            <p:cNvSpPr txBox="1"/>
            <p:nvPr/>
          </p:nvSpPr>
          <p:spPr>
            <a:xfrm>
              <a:off x="2693403" y="1267209"/>
              <a:ext cx="1753866" cy="166589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命运的不可琢磨使得人们在日常的生活中，必然会遭遇得失、顺逆、美丑等各种情境，因而有时</a:t>
              </a:r>
              <a:r>
                <a:rPr lang="zh-CN" altLang="en-US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欣喜若狂</a:t>
              </a:r>
              <a:r>
                <a: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，有时</a:t>
              </a:r>
              <a:r>
                <a:rPr lang="zh-CN" altLang="en-US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焦虑不安</a:t>
              </a:r>
              <a:r>
                <a: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，有时</a:t>
              </a:r>
              <a:r>
                <a:rPr lang="zh-CN" altLang="en-US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孤独恐惧</a:t>
              </a:r>
              <a:r>
                <a: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，有时</a:t>
              </a:r>
              <a:r>
                <a:rPr lang="zh-CN" altLang="en-US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满腔怒火</a:t>
              </a:r>
              <a:r>
                <a: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，有时</a:t>
              </a:r>
              <a:r>
                <a:rPr lang="zh-CN" altLang="en-US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悲痛欲绝</a:t>
              </a:r>
              <a:r>
                <a: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，有时</a:t>
              </a:r>
              <a:r>
                <a:rPr lang="zh-CN" altLang="en-US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舒适愉快</a:t>
              </a:r>
              <a:r>
                <a: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等。</a:t>
              </a:r>
              <a:endPara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3" name="组合 8"/>
          <p:cNvGrpSpPr/>
          <p:nvPr/>
        </p:nvGrpSpPr>
        <p:grpSpPr>
          <a:xfrm>
            <a:off x="6238875" y="1501775"/>
            <a:ext cx="2857500" cy="2700338"/>
            <a:chOff x="4792901" y="1276077"/>
            <a:chExt cx="1952370" cy="1952579"/>
          </a:xfrm>
        </p:grpSpPr>
        <p:grpSp>
          <p:nvGrpSpPr>
            <p:cNvPr id="14" name="组合 38"/>
            <p:cNvGrpSpPr/>
            <p:nvPr/>
          </p:nvGrpSpPr>
          <p:grpSpPr>
            <a:xfrm flipH="1">
              <a:off x="4792901" y="1276077"/>
              <a:ext cx="1952370" cy="1952579"/>
              <a:chOff x="6748780" y="1497648"/>
              <a:chExt cx="3383280" cy="3383640"/>
            </a:xfrm>
          </p:grpSpPr>
          <p:sp>
            <p:nvSpPr>
              <p:cNvPr id="16" name="任意多边形 15"/>
              <p:cNvSpPr/>
              <p:nvPr/>
            </p:nvSpPr>
            <p:spPr>
              <a:xfrm flipH="1">
                <a:off x="6748780" y="1497648"/>
                <a:ext cx="3383280" cy="3383640"/>
              </a:xfrm>
              <a:custGeom>
                <a:avLst/>
                <a:gdLst>
                  <a:gd name="connsiteX0" fmla="*/ 1691640 w 3383280"/>
                  <a:gd name="connsiteY0" fmla="*/ 0 h 3383640"/>
                  <a:gd name="connsiteX1" fmla="*/ 3383280 w 3383280"/>
                  <a:gd name="connsiteY1" fmla="*/ 1691640 h 3383640"/>
                  <a:gd name="connsiteX2" fmla="*/ 1864601 w 3383280"/>
                  <a:gd name="connsiteY2" fmla="*/ 3374547 h 3383640"/>
                  <a:gd name="connsiteX3" fmla="*/ 1725867 w 3383280"/>
                  <a:gd name="connsiteY3" fmla="*/ 3381552 h 3383640"/>
                  <a:gd name="connsiteX4" fmla="*/ 1728000 w 3383280"/>
                  <a:gd name="connsiteY4" fmla="*/ 3383640 h 3383640"/>
                  <a:gd name="connsiteX5" fmla="*/ 0 w 3383280"/>
                  <a:gd name="connsiteY5" fmla="*/ 3383640 h 3383640"/>
                  <a:gd name="connsiteX6" fmla="*/ 0 w 3383280"/>
                  <a:gd name="connsiteY6" fmla="*/ 1691640 h 3383640"/>
                  <a:gd name="connsiteX7" fmla="*/ 1691640 w 3383280"/>
                  <a:gd name="connsiteY7" fmla="*/ 0 h 3383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383280" h="3383640">
                    <a:moveTo>
                      <a:pt x="1691640" y="0"/>
                    </a:moveTo>
                    <a:cubicBezTo>
                      <a:pt x="2625907" y="0"/>
                      <a:pt x="3383280" y="757373"/>
                      <a:pt x="3383280" y="1691640"/>
                    </a:cubicBezTo>
                    <a:cubicBezTo>
                      <a:pt x="3383280" y="2567515"/>
                      <a:pt x="2717620" y="3287918"/>
                      <a:pt x="1864601" y="3374547"/>
                    </a:cubicBezTo>
                    <a:lnTo>
                      <a:pt x="1725867" y="3381552"/>
                    </a:lnTo>
                    <a:lnTo>
                      <a:pt x="1728000" y="3383640"/>
                    </a:lnTo>
                    <a:lnTo>
                      <a:pt x="0" y="3383640"/>
                    </a:lnTo>
                    <a:lnTo>
                      <a:pt x="0" y="1691640"/>
                    </a:lnTo>
                    <a:cubicBezTo>
                      <a:pt x="0" y="757373"/>
                      <a:pt x="757373" y="0"/>
                      <a:pt x="1691640" y="0"/>
                    </a:cubicBezTo>
                    <a:close/>
                  </a:path>
                </a:pathLst>
              </a:custGeom>
              <a:gradFill flip="none" rotWithShape="1">
                <a:gsLst>
                  <a:gs pos="100000">
                    <a:sysClr val="window" lastClr="FFFFFF">
                      <a:lumMod val="95000"/>
                    </a:sysClr>
                  </a:gs>
                  <a:gs pos="0">
                    <a:srgbClr val="D1D1D1"/>
                  </a:gs>
                </a:gsLst>
                <a:lin ang="2700000" scaled="1"/>
                <a:tileRect/>
              </a:gradFill>
              <a:ln w="28575" cap="flat" cmpd="sng" algn="ctr">
                <a:gradFill flip="none" rotWithShape="1">
                  <a:gsLst>
                    <a:gs pos="0">
                      <a:sysClr val="window" lastClr="FFFFFF"/>
                    </a:gs>
                    <a:gs pos="100000">
                      <a:sysClr val="window" lastClr="FFFFFF">
                        <a:lumMod val="85000"/>
                      </a:sysClr>
                    </a:gs>
                  </a:gsLst>
                  <a:lin ang="2700000" scaled="1"/>
                  <a:tileRect/>
                </a:gradFill>
                <a:prstDash val="solid"/>
                <a:miter lim="800000"/>
              </a:ln>
              <a:effectLst>
                <a:outerShdw blurRad="127000" dist="635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endParaRPr>
              </a:p>
            </p:txBody>
          </p:sp>
          <p:sp>
            <p:nvSpPr>
              <p:cNvPr id="17" name="椭圆 16"/>
              <p:cNvSpPr/>
              <p:nvPr/>
            </p:nvSpPr>
            <p:spPr>
              <a:xfrm>
                <a:off x="6959600" y="1708648"/>
                <a:ext cx="2961640" cy="2961640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>
                <a:innerShdw blurRad="114300" dist="25400" dir="18900000">
                  <a:prstClr val="black">
                    <a:alpha val="42000"/>
                  </a:prstClr>
                </a:innerShdw>
              </a:effectLst>
            </p:spPr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endParaRPr>
              </a:p>
            </p:txBody>
          </p:sp>
        </p:grpSp>
        <p:sp>
          <p:nvSpPr>
            <p:cNvPr id="25610" name="文本框 41"/>
            <p:cNvSpPr txBox="1"/>
            <p:nvPr/>
          </p:nvSpPr>
          <p:spPr>
            <a:xfrm>
              <a:off x="5036728" y="1586020"/>
              <a:ext cx="1538023" cy="146798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zh-CN" altLang="en-US" dirty="0">
                  <a:solidFill>
                    <a:srgbClr val="24579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情绪的多样性说明它是一个极其复杂的心理现象。学术界至今仍对“情绪”二字没有一致的定义。</a:t>
              </a:r>
              <a:endParaRPr lang="zh-CN" altLang="en-US" dirty="0">
                <a:solidFill>
                  <a:srgbClr val="245794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dirty="0">
                  <a:solidFill>
                    <a:srgbClr val="24579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简单地说，我们可以认为：</a:t>
              </a:r>
              <a:endParaRPr lang="zh-CN" altLang="en-US" b="1" dirty="0">
                <a:solidFill>
                  <a:srgbClr val="245794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8" name="组合 9"/>
          <p:cNvGrpSpPr/>
          <p:nvPr/>
        </p:nvGrpSpPr>
        <p:grpSpPr>
          <a:xfrm>
            <a:off x="5453063" y="4287838"/>
            <a:ext cx="2565400" cy="2476500"/>
            <a:chOff x="4792901" y="3310501"/>
            <a:chExt cx="1565338" cy="1565505"/>
          </a:xfrm>
        </p:grpSpPr>
        <p:grpSp>
          <p:nvGrpSpPr>
            <p:cNvPr id="19" name="组合 39"/>
            <p:cNvGrpSpPr/>
            <p:nvPr/>
          </p:nvGrpSpPr>
          <p:grpSpPr>
            <a:xfrm flipH="1" flipV="1">
              <a:off x="4792901" y="3310501"/>
              <a:ext cx="1565338" cy="1565505"/>
              <a:chOff x="6748780" y="1497648"/>
              <a:chExt cx="3383280" cy="3383640"/>
            </a:xfrm>
          </p:grpSpPr>
          <p:sp>
            <p:nvSpPr>
              <p:cNvPr id="21" name="任意多边形 20"/>
              <p:cNvSpPr/>
              <p:nvPr/>
            </p:nvSpPr>
            <p:spPr>
              <a:xfrm flipH="1">
                <a:off x="6748780" y="1497648"/>
                <a:ext cx="3383280" cy="3383640"/>
              </a:xfrm>
              <a:custGeom>
                <a:avLst/>
                <a:gdLst>
                  <a:gd name="connsiteX0" fmla="*/ 1691640 w 3383280"/>
                  <a:gd name="connsiteY0" fmla="*/ 0 h 3383640"/>
                  <a:gd name="connsiteX1" fmla="*/ 3383280 w 3383280"/>
                  <a:gd name="connsiteY1" fmla="*/ 1691640 h 3383640"/>
                  <a:gd name="connsiteX2" fmla="*/ 1864601 w 3383280"/>
                  <a:gd name="connsiteY2" fmla="*/ 3374547 h 3383640"/>
                  <a:gd name="connsiteX3" fmla="*/ 1725867 w 3383280"/>
                  <a:gd name="connsiteY3" fmla="*/ 3381552 h 3383640"/>
                  <a:gd name="connsiteX4" fmla="*/ 1728000 w 3383280"/>
                  <a:gd name="connsiteY4" fmla="*/ 3383640 h 3383640"/>
                  <a:gd name="connsiteX5" fmla="*/ 0 w 3383280"/>
                  <a:gd name="connsiteY5" fmla="*/ 3383640 h 3383640"/>
                  <a:gd name="connsiteX6" fmla="*/ 0 w 3383280"/>
                  <a:gd name="connsiteY6" fmla="*/ 1691640 h 3383640"/>
                  <a:gd name="connsiteX7" fmla="*/ 1691640 w 3383280"/>
                  <a:gd name="connsiteY7" fmla="*/ 0 h 3383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383280" h="3383640">
                    <a:moveTo>
                      <a:pt x="1691640" y="0"/>
                    </a:moveTo>
                    <a:cubicBezTo>
                      <a:pt x="2625907" y="0"/>
                      <a:pt x="3383280" y="757373"/>
                      <a:pt x="3383280" y="1691640"/>
                    </a:cubicBezTo>
                    <a:cubicBezTo>
                      <a:pt x="3383280" y="2567515"/>
                      <a:pt x="2717620" y="3287918"/>
                      <a:pt x="1864601" y="3374547"/>
                    </a:cubicBezTo>
                    <a:lnTo>
                      <a:pt x="1725867" y="3381552"/>
                    </a:lnTo>
                    <a:lnTo>
                      <a:pt x="1728000" y="3383640"/>
                    </a:lnTo>
                    <a:lnTo>
                      <a:pt x="0" y="3383640"/>
                    </a:lnTo>
                    <a:lnTo>
                      <a:pt x="0" y="1691640"/>
                    </a:lnTo>
                    <a:cubicBezTo>
                      <a:pt x="0" y="757373"/>
                      <a:pt x="757373" y="0"/>
                      <a:pt x="1691640" y="0"/>
                    </a:cubicBezTo>
                    <a:close/>
                  </a:path>
                </a:pathLst>
              </a:custGeom>
              <a:gradFill flip="none" rotWithShape="1">
                <a:gsLst>
                  <a:gs pos="100000">
                    <a:sysClr val="window" lastClr="FFFFFF">
                      <a:lumMod val="95000"/>
                    </a:sysClr>
                  </a:gs>
                  <a:gs pos="0">
                    <a:srgbClr val="D1D1D1"/>
                  </a:gs>
                </a:gsLst>
                <a:lin ang="18900000" scaled="1"/>
                <a:tileRect/>
              </a:gradFill>
              <a:ln w="28575" cap="flat" cmpd="sng" algn="ctr">
                <a:gradFill flip="none" rotWithShape="1">
                  <a:gsLst>
                    <a:gs pos="0">
                      <a:sysClr val="window" lastClr="FFFFFF"/>
                    </a:gs>
                    <a:gs pos="100000">
                      <a:sysClr val="window" lastClr="FFFFFF">
                        <a:lumMod val="85000"/>
                      </a:sysClr>
                    </a:gs>
                  </a:gsLst>
                  <a:lin ang="18900000" scaled="0"/>
                  <a:tileRect/>
                </a:gradFill>
                <a:prstDash val="solid"/>
                <a:miter lim="800000"/>
              </a:ln>
              <a:effectLst>
                <a:outerShdw blurRad="127000" dist="635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endParaRPr>
              </a:p>
            </p:txBody>
          </p:sp>
          <p:sp>
            <p:nvSpPr>
              <p:cNvPr id="22" name="椭圆 21"/>
              <p:cNvSpPr/>
              <p:nvPr/>
            </p:nvSpPr>
            <p:spPr>
              <a:xfrm>
                <a:off x="6990664" y="1757707"/>
                <a:ext cx="2961640" cy="2961640"/>
              </a:xfrm>
              <a:prstGeom prst="ellipse">
                <a:avLst/>
              </a:prstGeom>
              <a:solidFill>
                <a:srgbClr val="005A9E"/>
              </a:solidFill>
              <a:ln w="12700" cap="flat" cmpd="sng" algn="ctr">
                <a:noFill/>
                <a:prstDash val="solid"/>
                <a:miter lim="800000"/>
              </a:ln>
              <a:effectLst>
                <a:innerShdw blurRad="114300" dist="25400" dir="2700000">
                  <a:prstClr val="black">
                    <a:alpha val="42000"/>
                  </a:prstClr>
                </a:innerShdw>
              </a:effectLst>
            </p:spPr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endParaRPr>
              </a:p>
            </p:txBody>
          </p:sp>
        </p:grpSp>
        <p:sp>
          <p:nvSpPr>
            <p:cNvPr id="25613" name="文本框 42"/>
            <p:cNvSpPr txBox="1"/>
            <p:nvPr/>
          </p:nvSpPr>
          <p:spPr>
            <a:xfrm>
              <a:off x="5018935" y="3775849"/>
              <a:ext cx="1113270" cy="17514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endParaRPr lang="en-US" altLang="zh-CN" sz="1200" b="1" dirty="0">
                <a:solidFill>
                  <a:schemeClr val="bg1"/>
                </a:solidFill>
                <a:latin typeface="微软雅黑" panose="020B0503020204020204" pitchFamily="34" charset="-122"/>
              </a:endParaRPr>
            </a:p>
          </p:txBody>
        </p:sp>
      </p:grpSp>
      <p:sp>
        <p:nvSpPr>
          <p:cNvPr id="25614" name="矩形 39"/>
          <p:cNvSpPr/>
          <p:nvPr/>
        </p:nvSpPr>
        <p:spPr>
          <a:xfrm>
            <a:off x="5810251" y="4930775"/>
            <a:ext cx="1928813" cy="10160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情绪是内心的感受经由身体表现出来的状态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" fill="hold"/>
                                        <p:tgtEl>
                                          <p:spTgt spid="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" fill="hold"/>
                                        <p:tgtEl>
                                          <p:spTgt spid="1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" fill="hold"/>
                                        <p:tgtEl>
                                          <p:spTgt spid="1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 flipH="1">
            <a:off x="4264025" y="857250"/>
            <a:ext cx="6224588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圆角矩形 2"/>
          <p:cNvSpPr/>
          <p:nvPr/>
        </p:nvSpPr>
        <p:spPr>
          <a:xfrm>
            <a:off x="2087433" y="590928"/>
            <a:ext cx="4151443" cy="519711"/>
          </a:xfrm>
          <a:prstGeom prst="roundRect">
            <a:avLst/>
          </a:prstGeom>
          <a:gradFill flip="none" rotWithShape="1">
            <a:gsLst>
              <a:gs pos="0">
                <a:srgbClr val="F0F0F0"/>
              </a:gs>
              <a:gs pos="100000">
                <a:srgbClr val="F1F1F1"/>
              </a:gs>
            </a:gsLst>
            <a:lin ang="2700000" scaled="1"/>
            <a:tileRect/>
          </a:gradFill>
          <a:ln w="38100" cap="flat" cmpd="sng" algn="ctr">
            <a:gradFill flip="none" rotWithShape="1">
              <a:gsLst>
                <a:gs pos="100000">
                  <a:srgbClr val="FFFFFF"/>
                </a:gs>
                <a:gs pos="0">
                  <a:srgbClr val="CECED0"/>
                </a:gs>
              </a:gsLst>
              <a:lin ang="18900000" scaled="0"/>
              <a:tileRect/>
            </a:gradFill>
            <a:prstDash val="solid"/>
          </a:ln>
          <a:effectLst>
            <a:outerShdw blurRad="203200" dist="88900" dir="8100000" sx="102000" sy="102000" algn="tr" rotWithShape="0">
              <a:prstClr val="black">
                <a:alpha val="30000"/>
              </a:prstClr>
            </a:outerShdw>
          </a:effectLst>
        </p:spPr>
        <p:txBody>
          <a:bodyPr lIns="71316" tIns="35658" rIns="71316" bIns="3565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 kern="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sp>
        <p:nvSpPr>
          <p:cNvPr id="26627" name="矩形 3"/>
          <p:cNvSpPr/>
          <p:nvPr/>
        </p:nvSpPr>
        <p:spPr>
          <a:xfrm>
            <a:off x="2371725" y="627064"/>
            <a:ext cx="3752950" cy="46166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2400" dirty="0">
                <a:solidFill>
                  <a:srgbClr val="24579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情绪概述 </a:t>
            </a:r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→ ②情绪的分类</a:t>
            </a:r>
            <a:endParaRPr lang="zh-CN" altLang="en-US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" name="Group 17"/>
          <p:cNvGrpSpPr>
            <a:grpSpLocks noChangeAspect="1"/>
          </p:cNvGrpSpPr>
          <p:nvPr/>
        </p:nvGrpSpPr>
        <p:grpSpPr bwMode="auto">
          <a:xfrm>
            <a:off x="1524000" y="611850"/>
            <a:ext cx="457188" cy="490765"/>
            <a:chOff x="231" y="1205"/>
            <a:chExt cx="640" cy="687"/>
          </a:xfrm>
          <a:solidFill>
            <a:srgbClr val="005A9E"/>
          </a:solidFill>
          <a:effectLst/>
        </p:grpSpPr>
        <p:sp>
          <p:nvSpPr>
            <p:cNvPr id="6" name="Freeform 18"/>
            <p:cNvSpPr/>
            <p:nvPr/>
          </p:nvSpPr>
          <p:spPr bwMode="auto">
            <a:xfrm>
              <a:off x="231" y="1205"/>
              <a:ext cx="499" cy="687"/>
            </a:xfrm>
            <a:custGeom>
              <a:avLst/>
              <a:gdLst>
                <a:gd name="T0" fmla="*/ 442 w 499"/>
                <a:gd name="T1" fmla="*/ 629 h 687"/>
                <a:gd name="T2" fmla="*/ 57 w 499"/>
                <a:gd name="T3" fmla="*/ 629 h 687"/>
                <a:gd name="T4" fmla="*/ 57 w 499"/>
                <a:gd name="T5" fmla="*/ 200 h 687"/>
                <a:gd name="T6" fmla="*/ 200 w 499"/>
                <a:gd name="T7" fmla="*/ 200 h 687"/>
                <a:gd name="T8" fmla="*/ 200 w 499"/>
                <a:gd name="T9" fmla="*/ 57 h 687"/>
                <a:gd name="T10" fmla="*/ 442 w 499"/>
                <a:gd name="T11" fmla="*/ 57 h 687"/>
                <a:gd name="T12" fmla="*/ 442 w 499"/>
                <a:gd name="T13" fmla="*/ 116 h 687"/>
                <a:gd name="T14" fmla="*/ 494 w 499"/>
                <a:gd name="T15" fmla="*/ 64 h 687"/>
                <a:gd name="T16" fmla="*/ 499 w 499"/>
                <a:gd name="T17" fmla="*/ 59 h 687"/>
                <a:gd name="T18" fmla="*/ 499 w 499"/>
                <a:gd name="T19" fmla="*/ 0 h 687"/>
                <a:gd name="T20" fmla="*/ 143 w 499"/>
                <a:gd name="T21" fmla="*/ 0 h 687"/>
                <a:gd name="T22" fmla="*/ 143 w 499"/>
                <a:gd name="T23" fmla="*/ 0 h 687"/>
                <a:gd name="T24" fmla="*/ 0 w 499"/>
                <a:gd name="T25" fmla="*/ 143 h 687"/>
                <a:gd name="T26" fmla="*/ 0 w 499"/>
                <a:gd name="T27" fmla="*/ 687 h 687"/>
                <a:gd name="T28" fmla="*/ 499 w 499"/>
                <a:gd name="T29" fmla="*/ 687 h 687"/>
                <a:gd name="T30" fmla="*/ 499 w 499"/>
                <a:gd name="T31" fmla="*/ 429 h 687"/>
                <a:gd name="T32" fmla="*/ 442 w 499"/>
                <a:gd name="T33" fmla="*/ 486 h 687"/>
                <a:gd name="T34" fmla="*/ 442 w 499"/>
                <a:gd name="T35" fmla="*/ 629 h 6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9" h="687">
                  <a:moveTo>
                    <a:pt x="442" y="629"/>
                  </a:moveTo>
                  <a:lnTo>
                    <a:pt x="57" y="629"/>
                  </a:lnTo>
                  <a:lnTo>
                    <a:pt x="57" y="200"/>
                  </a:lnTo>
                  <a:lnTo>
                    <a:pt x="200" y="200"/>
                  </a:lnTo>
                  <a:lnTo>
                    <a:pt x="200" y="57"/>
                  </a:lnTo>
                  <a:lnTo>
                    <a:pt x="442" y="57"/>
                  </a:lnTo>
                  <a:lnTo>
                    <a:pt x="442" y="116"/>
                  </a:lnTo>
                  <a:lnTo>
                    <a:pt x="494" y="64"/>
                  </a:lnTo>
                  <a:lnTo>
                    <a:pt x="499" y="59"/>
                  </a:lnTo>
                  <a:lnTo>
                    <a:pt x="499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0" y="143"/>
                  </a:lnTo>
                  <a:lnTo>
                    <a:pt x="0" y="687"/>
                  </a:lnTo>
                  <a:lnTo>
                    <a:pt x="499" y="687"/>
                  </a:lnTo>
                  <a:lnTo>
                    <a:pt x="499" y="429"/>
                  </a:lnTo>
                  <a:lnTo>
                    <a:pt x="442" y="486"/>
                  </a:lnTo>
                  <a:lnTo>
                    <a:pt x="442" y="6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7" name="Freeform 19"/>
            <p:cNvSpPr>
              <a:spLocks noEditPoints="1"/>
            </p:cNvSpPr>
            <p:nvPr/>
          </p:nvSpPr>
          <p:spPr bwMode="auto">
            <a:xfrm>
              <a:off x="436" y="1310"/>
              <a:ext cx="435" cy="431"/>
            </a:xfrm>
            <a:custGeom>
              <a:avLst/>
              <a:gdLst>
                <a:gd name="T0" fmla="*/ 50 w 435"/>
                <a:gd name="T1" fmla="*/ 279 h 431"/>
                <a:gd name="T2" fmla="*/ 50 w 435"/>
                <a:gd name="T3" fmla="*/ 279 h 431"/>
                <a:gd name="T4" fmla="*/ 50 w 435"/>
                <a:gd name="T5" fmla="*/ 279 h 431"/>
                <a:gd name="T6" fmla="*/ 50 w 435"/>
                <a:gd name="T7" fmla="*/ 279 h 431"/>
                <a:gd name="T8" fmla="*/ 0 w 435"/>
                <a:gd name="T9" fmla="*/ 431 h 431"/>
                <a:gd name="T10" fmla="*/ 155 w 435"/>
                <a:gd name="T11" fmla="*/ 381 h 431"/>
                <a:gd name="T12" fmla="*/ 155 w 435"/>
                <a:gd name="T13" fmla="*/ 381 h 431"/>
                <a:gd name="T14" fmla="*/ 155 w 435"/>
                <a:gd name="T15" fmla="*/ 381 h 431"/>
                <a:gd name="T16" fmla="*/ 155 w 435"/>
                <a:gd name="T17" fmla="*/ 381 h 431"/>
                <a:gd name="T18" fmla="*/ 435 w 435"/>
                <a:gd name="T19" fmla="*/ 102 h 431"/>
                <a:gd name="T20" fmla="*/ 330 w 435"/>
                <a:gd name="T21" fmla="*/ 0 h 431"/>
                <a:gd name="T22" fmla="*/ 50 w 435"/>
                <a:gd name="T23" fmla="*/ 279 h 431"/>
                <a:gd name="T24" fmla="*/ 50 w 435"/>
                <a:gd name="T25" fmla="*/ 279 h 431"/>
                <a:gd name="T26" fmla="*/ 141 w 435"/>
                <a:gd name="T27" fmla="*/ 360 h 431"/>
                <a:gd name="T28" fmla="*/ 38 w 435"/>
                <a:gd name="T29" fmla="*/ 396 h 431"/>
                <a:gd name="T30" fmla="*/ 72 w 435"/>
                <a:gd name="T31" fmla="*/ 291 h 431"/>
                <a:gd name="T32" fmla="*/ 141 w 435"/>
                <a:gd name="T33" fmla="*/ 360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35" h="431">
                  <a:moveTo>
                    <a:pt x="50" y="279"/>
                  </a:moveTo>
                  <a:lnTo>
                    <a:pt x="50" y="279"/>
                  </a:lnTo>
                  <a:lnTo>
                    <a:pt x="50" y="279"/>
                  </a:lnTo>
                  <a:lnTo>
                    <a:pt x="50" y="279"/>
                  </a:lnTo>
                  <a:lnTo>
                    <a:pt x="0" y="431"/>
                  </a:lnTo>
                  <a:lnTo>
                    <a:pt x="155" y="381"/>
                  </a:lnTo>
                  <a:lnTo>
                    <a:pt x="155" y="381"/>
                  </a:lnTo>
                  <a:lnTo>
                    <a:pt x="155" y="381"/>
                  </a:lnTo>
                  <a:lnTo>
                    <a:pt x="155" y="381"/>
                  </a:lnTo>
                  <a:lnTo>
                    <a:pt x="435" y="102"/>
                  </a:lnTo>
                  <a:lnTo>
                    <a:pt x="330" y="0"/>
                  </a:lnTo>
                  <a:lnTo>
                    <a:pt x="50" y="279"/>
                  </a:lnTo>
                  <a:lnTo>
                    <a:pt x="50" y="279"/>
                  </a:lnTo>
                  <a:close/>
                  <a:moveTo>
                    <a:pt x="141" y="360"/>
                  </a:moveTo>
                  <a:lnTo>
                    <a:pt x="38" y="396"/>
                  </a:lnTo>
                  <a:lnTo>
                    <a:pt x="72" y="291"/>
                  </a:lnTo>
                  <a:lnTo>
                    <a:pt x="141" y="3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</p:grpSp>
      <p:sp>
        <p:nvSpPr>
          <p:cNvPr id="104" name="文本框 129"/>
          <p:cNvSpPr txBox="1"/>
          <p:nvPr/>
        </p:nvSpPr>
        <p:spPr>
          <a:xfrm>
            <a:off x="2381250" y="1285876"/>
            <a:ext cx="7500938" cy="6445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dirty="0">
                <a:solidFill>
                  <a:srgbClr val="24579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情绪无好坏之分，由情绪引发的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行为或行为的后果有好坏之分</a:t>
            </a:r>
            <a:r>
              <a:rPr lang="zh-CN" altLang="en-US" dirty="0">
                <a:solidFill>
                  <a:srgbClr val="24579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，因此，一般我们根据情绪所引发的行为或行为的结果，将情绪划分为两大类</a:t>
            </a:r>
            <a:r>
              <a:rPr lang="zh-CN" altLang="en-US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endParaRPr lang="en-US" altLang="zh-CN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61" name="组合 160"/>
          <p:cNvGrpSpPr/>
          <p:nvPr/>
        </p:nvGrpSpPr>
        <p:grpSpPr>
          <a:xfrm>
            <a:off x="3801648" y="2000250"/>
            <a:ext cx="3972340" cy="3500438"/>
            <a:chOff x="2277496" y="2000240"/>
            <a:chExt cx="3971744" cy="3500458"/>
          </a:xfrm>
        </p:grpSpPr>
        <p:grpSp>
          <p:nvGrpSpPr>
            <p:cNvPr id="26631" name="组合 46"/>
            <p:cNvGrpSpPr/>
            <p:nvPr/>
          </p:nvGrpSpPr>
          <p:grpSpPr>
            <a:xfrm>
              <a:off x="2277496" y="2000240"/>
              <a:ext cx="3508949" cy="3500458"/>
              <a:chOff x="1909550" y="1467551"/>
              <a:chExt cx="2326172" cy="3533867"/>
            </a:xfrm>
          </p:grpSpPr>
          <p:sp>
            <p:nvSpPr>
              <p:cNvPr id="59" name="Freeform 5"/>
              <p:cNvSpPr/>
              <p:nvPr/>
            </p:nvSpPr>
            <p:spPr bwMode="auto">
              <a:xfrm rot="10800000">
                <a:off x="2151967" y="2442905"/>
                <a:ext cx="2083755" cy="2558513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ysClr val="window" lastClr="FFFFFF"/>
                  </a:gs>
                  <a:gs pos="73000">
                    <a:srgbClr val="ECECEC"/>
                  </a:gs>
                  <a:gs pos="100000">
                    <a:srgbClr val="D9D9D9"/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29000">
                      <a:srgbClr val="E0E0E0"/>
                    </a:gs>
                    <a:gs pos="0">
                      <a:srgbClr val="999999"/>
                    </a:gs>
                    <a:gs pos="83000">
                      <a:sysClr val="window" lastClr="FFFFFF"/>
                    </a:gs>
                  </a:gsLst>
                  <a:lin ang="2700000" scaled="1"/>
                  <a:tileRect/>
                </a:gradFill>
              </a:ln>
              <a:effectLst>
                <a:outerShdw blurRad="254000" dist="114300" dir="2700000" algn="tl" rotWithShape="0">
                  <a:prstClr val="black">
                    <a:alpha val="32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>
                  <a:solidFill>
                    <a:srgbClr val="005A9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endParaRPr>
              </a:p>
            </p:txBody>
          </p:sp>
          <p:sp>
            <p:nvSpPr>
              <p:cNvPr id="60" name="文本框 88"/>
              <p:cNvSpPr txBox="1"/>
              <p:nvPr/>
            </p:nvSpPr>
            <p:spPr>
              <a:xfrm>
                <a:off x="3127543" y="1467551"/>
                <a:ext cx="876300" cy="4194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100" kern="0" dirty="0">
                  <a:solidFill>
                    <a:srgbClr val="005A9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endParaRPr>
              </a:p>
            </p:txBody>
          </p:sp>
          <p:sp>
            <p:nvSpPr>
              <p:cNvPr id="66" name="文本框 116"/>
              <p:cNvSpPr txBox="1"/>
              <p:nvPr/>
            </p:nvSpPr>
            <p:spPr>
              <a:xfrm>
                <a:off x="1909550" y="2188749"/>
                <a:ext cx="448805" cy="2733704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3200" kern="0" dirty="0">
                    <a:solidFill>
                      <a:srgbClr val="FF0000"/>
                    </a:solidFill>
                    <a:effectLst>
                      <a:innerShdw blurRad="38100" dist="50800" dir="13500000">
                        <a:prstClr val="black">
                          <a:alpha val="60000"/>
                        </a:prstClr>
                      </a:inn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lt"/>
                  </a:rPr>
                  <a:t>积极情绪</a:t>
                </a:r>
                <a:endParaRPr lang="zh-CN" altLang="en-US" sz="3200" kern="0" dirty="0">
                  <a:solidFill>
                    <a:srgbClr val="FF0000"/>
                  </a:solidFill>
                  <a:effectLst>
                    <a:innerShdw blurRad="38100" dist="50800" dir="13500000">
                      <a:prstClr val="black">
                        <a:alpha val="60000"/>
                      </a:prstClr>
                    </a:inn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endParaRPr>
              </a:p>
            </p:txBody>
          </p:sp>
        </p:grpSp>
        <p:sp>
          <p:nvSpPr>
            <p:cNvPr id="151" name="矩形 150"/>
            <p:cNvSpPr/>
            <p:nvPr/>
          </p:nvSpPr>
          <p:spPr>
            <a:xfrm>
              <a:off x="5572234" y="3216982"/>
              <a:ext cx="677006" cy="1733818"/>
            </a:xfrm>
            <a:prstGeom prst="rect">
              <a:avLst/>
            </a:prstGeom>
          </p:spPr>
          <p:txBody>
            <a:bodyPr vert="eaVert" wrap="none">
              <a:spAutoFit/>
            </a:bodyPr>
            <a:lstStyle/>
            <a:p>
              <a:pPr lvl="0" algn="ctr" fontAlgn="auto">
                <a:defRPr/>
              </a:pPr>
              <a:r>
                <a:rPr lang="zh-CN" altLang="en-US" sz="3200" kern="0" noProof="1">
                  <a:solidFill>
                    <a:srgbClr val="005A9E"/>
                  </a:solidFill>
                  <a:effectLst>
                    <a:innerShdw blurRad="38100" dist="50800" dir="13500000">
                      <a:prstClr val="black">
                        <a:alpha val="60000"/>
                      </a:prstClr>
                    </a:inn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rPr>
                <a:t>消极情绪</a:t>
              </a:r>
              <a:endParaRPr lang="zh-CN" altLang="en-US" sz="3200" kern="0" noProof="1">
                <a:solidFill>
                  <a:srgbClr val="005A9E"/>
                </a:solidFill>
                <a:effectLst>
                  <a:innerShdw blurRad="38100" dist="50800" dir="13500000">
                    <a:prstClr val="black">
                      <a:alpha val="6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</p:grpSp>
      <p:pic>
        <p:nvPicPr>
          <p:cNvPr id="146" name="Picture 9" descr="D:\Teliss_Tong\Copy\定期备份\工作备份\！PPT图片及版面资源\06-PPT精选插图\05-头像\1000mb.ru (75)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38564" y="1928814"/>
            <a:ext cx="1000125" cy="10001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4" name="Picture 3" descr="D:\Teliss_Tong\Copy\定期备份\工作备份\！PPT图片及版面资源\06-PPT精选插图\05-头像\12U4UT44F-G51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5563" y="3571876"/>
            <a:ext cx="1071562" cy="10715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5" name="Picture 6" descr="D:\Teliss_Tong\Copy\定期备份\工作备份\！PPT图片及版面资源\06-PPT精选插图\05-头像\12U4UT0610-62O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4563" y="1785938"/>
            <a:ext cx="1071562" cy="10715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6" name="Picture 5" descr="D:\Teliss_Tong\Copy\定期备份\工作备份\！PPT图片及版面资源\06-PPT精选插图\05-头像\12U4US3410-4E158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4814" y="2500314"/>
            <a:ext cx="1000125" cy="10001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7" name="Picture 4" descr="D:\Teliss_Tong\Copy\定期备份\工作备份\！PPT图片及版面资源\06-PPT精选插图\05-头像\12U4USJ20-55423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24814" y="4429126"/>
            <a:ext cx="1000125" cy="10001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8" name="Picture 8" descr="D:\Teliss_Tong\Copy\定期备份\工作备份\！PPT图片及版面资源\06-PPT精选插图\05-头像\1000mb.ru (78)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52876" y="5500689"/>
            <a:ext cx="1000125" cy="10001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9" name="Picture 2" descr="D:\Teliss_Tong\Copy\定期备份\工作备份\！PPT图片及版面资源\06-PPT精选插图\05-头像\12U4URHP-351a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38939" y="5500689"/>
            <a:ext cx="928687" cy="9286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43" name="Picture 2" descr="C:\Users\user\Desktop\未标题-2 拷贝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95814" y="3000376"/>
            <a:ext cx="2293937" cy="23733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6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" dur="2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 flipH="1">
            <a:off x="4443413" y="457200"/>
            <a:ext cx="6224588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圆角矩形 2"/>
          <p:cNvSpPr/>
          <p:nvPr/>
        </p:nvSpPr>
        <p:spPr>
          <a:xfrm>
            <a:off x="2266945" y="191230"/>
            <a:ext cx="4114807" cy="523126"/>
          </a:xfrm>
          <a:prstGeom prst="roundRect">
            <a:avLst/>
          </a:prstGeom>
          <a:gradFill flip="none" rotWithShape="1">
            <a:gsLst>
              <a:gs pos="0">
                <a:srgbClr val="F0F0F0"/>
              </a:gs>
              <a:gs pos="100000">
                <a:srgbClr val="F1F1F1"/>
              </a:gs>
            </a:gsLst>
            <a:lin ang="2700000" scaled="1"/>
            <a:tileRect/>
          </a:gradFill>
          <a:ln w="38100" cap="flat" cmpd="sng" algn="ctr">
            <a:gradFill flip="none" rotWithShape="1">
              <a:gsLst>
                <a:gs pos="100000">
                  <a:srgbClr val="FFFFFF"/>
                </a:gs>
                <a:gs pos="0">
                  <a:srgbClr val="CECED0"/>
                </a:gs>
              </a:gsLst>
              <a:lin ang="18900000" scaled="0"/>
              <a:tileRect/>
            </a:gradFill>
            <a:prstDash val="solid"/>
          </a:ln>
          <a:effectLst>
            <a:outerShdw blurRad="203200" dist="88900" dir="8100000" sx="102000" sy="102000" algn="tr" rotWithShape="0">
              <a:prstClr val="black">
                <a:alpha val="30000"/>
              </a:prstClr>
            </a:outerShdw>
          </a:effectLst>
        </p:spPr>
        <p:txBody>
          <a:bodyPr lIns="71316" tIns="35658" rIns="71316" bIns="3565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 kern="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sp>
        <p:nvSpPr>
          <p:cNvPr id="27651" name="矩形 3"/>
          <p:cNvSpPr/>
          <p:nvPr/>
        </p:nvSpPr>
        <p:spPr>
          <a:xfrm>
            <a:off x="2381251" y="227014"/>
            <a:ext cx="3922713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400" dirty="0">
                <a:solidFill>
                  <a:srgbClr val="24579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情绪概述 </a:t>
            </a:r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→ ③情绪的影响</a:t>
            </a:r>
            <a:endParaRPr lang="zh-CN" altLang="en-US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" name="Group 17"/>
          <p:cNvGrpSpPr>
            <a:grpSpLocks noChangeAspect="1"/>
          </p:cNvGrpSpPr>
          <p:nvPr/>
        </p:nvGrpSpPr>
        <p:grpSpPr bwMode="auto">
          <a:xfrm>
            <a:off x="1703512" y="212152"/>
            <a:ext cx="457188" cy="490764"/>
            <a:chOff x="231" y="1205"/>
            <a:chExt cx="640" cy="687"/>
          </a:xfrm>
          <a:solidFill>
            <a:srgbClr val="005A9E"/>
          </a:solidFill>
          <a:effectLst/>
        </p:grpSpPr>
        <p:sp>
          <p:nvSpPr>
            <p:cNvPr id="6" name="Freeform 18"/>
            <p:cNvSpPr/>
            <p:nvPr/>
          </p:nvSpPr>
          <p:spPr bwMode="auto">
            <a:xfrm>
              <a:off x="231" y="1205"/>
              <a:ext cx="499" cy="687"/>
            </a:xfrm>
            <a:custGeom>
              <a:avLst/>
              <a:gdLst>
                <a:gd name="T0" fmla="*/ 442 w 499"/>
                <a:gd name="T1" fmla="*/ 629 h 687"/>
                <a:gd name="T2" fmla="*/ 57 w 499"/>
                <a:gd name="T3" fmla="*/ 629 h 687"/>
                <a:gd name="T4" fmla="*/ 57 w 499"/>
                <a:gd name="T5" fmla="*/ 200 h 687"/>
                <a:gd name="T6" fmla="*/ 200 w 499"/>
                <a:gd name="T7" fmla="*/ 200 h 687"/>
                <a:gd name="T8" fmla="*/ 200 w 499"/>
                <a:gd name="T9" fmla="*/ 57 h 687"/>
                <a:gd name="T10" fmla="*/ 442 w 499"/>
                <a:gd name="T11" fmla="*/ 57 h 687"/>
                <a:gd name="T12" fmla="*/ 442 w 499"/>
                <a:gd name="T13" fmla="*/ 116 h 687"/>
                <a:gd name="T14" fmla="*/ 494 w 499"/>
                <a:gd name="T15" fmla="*/ 64 h 687"/>
                <a:gd name="T16" fmla="*/ 499 w 499"/>
                <a:gd name="T17" fmla="*/ 59 h 687"/>
                <a:gd name="T18" fmla="*/ 499 w 499"/>
                <a:gd name="T19" fmla="*/ 0 h 687"/>
                <a:gd name="T20" fmla="*/ 143 w 499"/>
                <a:gd name="T21" fmla="*/ 0 h 687"/>
                <a:gd name="T22" fmla="*/ 143 w 499"/>
                <a:gd name="T23" fmla="*/ 0 h 687"/>
                <a:gd name="T24" fmla="*/ 0 w 499"/>
                <a:gd name="T25" fmla="*/ 143 h 687"/>
                <a:gd name="T26" fmla="*/ 0 w 499"/>
                <a:gd name="T27" fmla="*/ 687 h 687"/>
                <a:gd name="T28" fmla="*/ 499 w 499"/>
                <a:gd name="T29" fmla="*/ 687 h 687"/>
                <a:gd name="T30" fmla="*/ 499 w 499"/>
                <a:gd name="T31" fmla="*/ 429 h 687"/>
                <a:gd name="T32" fmla="*/ 442 w 499"/>
                <a:gd name="T33" fmla="*/ 486 h 687"/>
                <a:gd name="T34" fmla="*/ 442 w 499"/>
                <a:gd name="T35" fmla="*/ 629 h 6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9" h="687">
                  <a:moveTo>
                    <a:pt x="442" y="629"/>
                  </a:moveTo>
                  <a:lnTo>
                    <a:pt x="57" y="629"/>
                  </a:lnTo>
                  <a:lnTo>
                    <a:pt x="57" y="200"/>
                  </a:lnTo>
                  <a:lnTo>
                    <a:pt x="200" y="200"/>
                  </a:lnTo>
                  <a:lnTo>
                    <a:pt x="200" y="57"/>
                  </a:lnTo>
                  <a:lnTo>
                    <a:pt x="442" y="57"/>
                  </a:lnTo>
                  <a:lnTo>
                    <a:pt x="442" y="116"/>
                  </a:lnTo>
                  <a:lnTo>
                    <a:pt x="494" y="64"/>
                  </a:lnTo>
                  <a:lnTo>
                    <a:pt x="499" y="59"/>
                  </a:lnTo>
                  <a:lnTo>
                    <a:pt x="499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0" y="143"/>
                  </a:lnTo>
                  <a:lnTo>
                    <a:pt x="0" y="687"/>
                  </a:lnTo>
                  <a:lnTo>
                    <a:pt x="499" y="687"/>
                  </a:lnTo>
                  <a:lnTo>
                    <a:pt x="499" y="429"/>
                  </a:lnTo>
                  <a:lnTo>
                    <a:pt x="442" y="486"/>
                  </a:lnTo>
                  <a:lnTo>
                    <a:pt x="442" y="6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7" name="Freeform 19"/>
            <p:cNvSpPr>
              <a:spLocks noEditPoints="1"/>
            </p:cNvSpPr>
            <p:nvPr/>
          </p:nvSpPr>
          <p:spPr bwMode="auto">
            <a:xfrm>
              <a:off x="436" y="1310"/>
              <a:ext cx="435" cy="431"/>
            </a:xfrm>
            <a:custGeom>
              <a:avLst/>
              <a:gdLst>
                <a:gd name="T0" fmla="*/ 50 w 435"/>
                <a:gd name="T1" fmla="*/ 279 h 431"/>
                <a:gd name="T2" fmla="*/ 50 w 435"/>
                <a:gd name="T3" fmla="*/ 279 h 431"/>
                <a:gd name="T4" fmla="*/ 50 w 435"/>
                <a:gd name="T5" fmla="*/ 279 h 431"/>
                <a:gd name="T6" fmla="*/ 50 w 435"/>
                <a:gd name="T7" fmla="*/ 279 h 431"/>
                <a:gd name="T8" fmla="*/ 0 w 435"/>
                <a:gd name="T9" fmla="*/ 431 h 431"/>
                <a:gd name="T10" fmla="*/ 155 w 435"/>
                <a:gd name="T11" fmla="*/ 381 h 431"/>
                <a:gd name="T12" fmla="*/ 155 w 435"/>
                <a:gd name="T13" fmla="*/ 381 h 431"/>
                <a:gd name="T14" fmla="*/ 155 w 435"/>
                <a:gd name="T15" fmla="*/ 381 h 431"/>
                <a:gd name="T16" fmla="*/ 155 w 435"/>
                <a:gd name="T17" fmla="*/ 381 h 431"/>
                <a:gd name="T18" fmla="*/ 435 w 435"/>
                <a:gd name="T19" fmla="*/ 102 h 431"/>
                <a:gd name="T20" fmla="*/ 330 w 435"/>
                <a:gd name="T21" fmla="*/ 0 h 431"/>
                <a:gd name="T22" fmla="*/ 50 w 435"/>
                <a:gd name="T23" fmla="*/ 279 h 431"/>
                <a:gd name="T24" fmla="*/ 50 w 435"/>
                <a:gd name="T25" fmla="*/ 279 h 431"/>
                <a:gd name="T26" fmla="*/ 141 w 435"/>
                <a:gd name="T27" fmla="*/ 360 h 431"/>
                <a:gd name="T28" fmla="*/ 38 w 435"/>
                <a:gd name="T29" fmla="*/ 396 h 431"/>
                <a:gd name="T30" fmla="*/ 72 w 435"/>
                <a:gd name="T31" fmla="*/ 291 h 431"/>
                <a:gd name="T32" fmla="*/ 141 w 435"/>
                <a:gd name="T33" fmla="*/ 360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35" h="431">
                  <a:moveTo>
                    <a:pt x="50" y="279"/>
                  </a:moveTo>
                  <a:lnTo>
                    <a:pt x="50" y="279"/>
                  </a:lnTo>
                  <a:lnTo>
                    <a:pt x="50" y="279"/>
                  </a:lnTo>
                  <a:lnTo>
                    <a:pt x="50" y="279"/>
                  </a:lnTo>
                  <a:lnTo>
                    <a:pt x="0" y="431"/>
                  </a:lnTo>
                  <a:lnTo>
                    <a:pt x="155" y="381"/>
                  </a:lnTo>
                  <a:lnTo>
                    <a:pt x="155" y="381"/>
                  </a:lnTo>
                  <a:lnTo>
                    <a:pt x="155" y="381"/>
                  </a:lnTo>
                  <a:lnTo>
                    <a:pt x="155" y="381"/>
                  </a:lnTo>
                  <a:lnTo>
                    <a:pt x="435" y="102"/>
                  </a:lnTo>
                  <a:lnTo>
                    <a:pt x="330" y="0"/>
                  </a:lnTo>
                  <a:lnTo>
                    <a:pt x="50" y="279"/>
                  </a:lnTo>
                  <a:lnTo>
                    <a:pt x="50" y="279"/>
                  </a:lnTo>
                  <a:close/>
                  <a:moveTo>
                    <a:pt x="141" y="360"/>
                  </a:moveTo>
                  <a:lnTo>
                    <a:pt x="38" y="396"/>
                  </a:lnTo>
                  <a:lnTo>
                    <a:pt x="72" y="291"/>
                  </a:lnTo>
                  <a:lnTo>
                    <a:pt x="141" y="3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</p:grpSp>
      <p:sp>
        <p:nvSpPr>
          <p:cNvPr id="8" name="左大括号 7"/>
          <p:cNvSpPr/>
          <p:nvPr/>
        </p:nvSpPr>
        <p:spPr>
          <a:xfrm>
            <a:off x="3381376" y="1000126"/>
            <a:ext cx="371475" cy="5000625"/>
          </a:xfrm>
          <a:prstGeom prst="leftBrace">
            <a:avLst/>
          </a:prstGeom>
          <a:noFill/>
          <a:ln w="38100" cap="flat" cmpd="sng" algn="ctr">
            <a:solidFill>
              <a:schemeClr val="bg1">
                <a:lumMod val="65000"/>
              </a:schemeClr>
            </a:solidFill>
            <a:prstDash val="solid"/>
          </a:ln>
          <a:effectLst>
            <a:outerShdw blurRad="139700" dist="63500" dir="8100000" sx="98000" sy="98000" algn="tr" rotWithShape="0">
              <a:prstClr val="black">
                <a:alpha val="50000"/>
              </a:prstClr>
            </a:outerShdw>
          </a:effectLst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1809720" y="2571744"/>
            <a:ext cx="1335946" cy="1335946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0" name="同心圆 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trike="noStrike" kern="0" noProof="1">
                  <a:solidFill>
                    <a:srgbClr val="24579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rPr>
                <a:t>情绪的影响</a:t>
              </a:r>
              <a:endParaRPr lang="zh-CN" altLang="en-US" kern="0" dirty="0">
                <a:solidFill>
                  <a:srgbClr val="24579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3738563" y="1000125"/>
            <a:ext cx="857250" cy="928688"/>
            <a:chOff x="2214546" y="1000108"/>
            <a:chExt cx="857256" cy="928694"/>
          </a:xfrm>
        </p:grpSpPr>
        <p:sp>
          <p:nvSpPr>
            <p:cNvPr id="12" name="椭圆 11"/>
            <p:cNvSpPr/>
            <p:nvPr/>
          </p:nvSpPr>
          <p:spPr>
            <a:xfrm>
              <a:off x="2214546" y="1000108"/>
              <a:ext cx="857256" cy="928694"/>
            </a:xfrm>
            <a:prstGeom prst="ellipse">
              <a:avLst/>
            </a:prstGeom>
            <a:solidFill>
              <a:srgbClr val="005A9E"/>
            </a:solidFill>
            <a:ln w="25400" cap="flat" cmpd="sng" algn="ctr">
              <a:noFill/>
              <a:prstDash val="solid"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27657" name="TextBox 16"/>
            <p:cNvSpPr txBox="1"/>
            <p:nvPr/>
          </p:nvSpPr>
          <p:spPr>
            <a:xfrm>
              <a:off x="2428860" y="1071546"/>
              <a:ext cx="500066" cy="64633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en-US" altLang="zh-CN" sz="36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charset="0"/>
                </a:rPr>
                <a:t>1</a:t>
              </a:r>
              <a:endParaRPr lang="zh-CN" altLang="en-US" sz="36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3810001" y="2286001"/>
            <a:ext cx="811213" cy="811213"/>
            <a:chOff x="2285984" y="2285992"/>
            <a:chExt cx="811400" cy="811400"/>
          </a:xfrm>
        </p:grpSpPr>
        <p:grpSp>
          <p:nvGrpSpPr>
            <p:cNvPr id="13" name="组合 12"/>
            <p:cNvGrpSpPr/>
            <p:nvPr/>
          </p:nvGrpSpPr>
          <p:grpSpPr>
            <a:xfrm>
              <a:off x="2285984" y="2285992"/>
              <a:ext cx="811400" cy="811400"/>
              <a:chOff x="304800" y="673100"/>
              <a:chExt cx="4000500" cy="4000500"/>
            </a:xfrm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4" name="同心圆 13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ysClr val="window" lastClr="FFFFFF"/>
                  </a:gs>
                  <a:gs pos="55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65000"/>
                    </a:sysClr>
                  </a:gs>
                </a:gsLst>
                <a:lin ang="81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endParaRPr>
              </a:p>
            </p:txBody>
          </p:sp>
          <p:sp>
            <p:nvSpPr>
              <p:cNvPr id="15" name="椭圆 14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ysClr val="window" lastClr="FFFFFF"/>
                  </a:gs>
                  <a:gs pos="51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189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endParaRPr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2500298" y="2357430"/>
              <a:ext cx="2857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3600" kern="0" dirty="0">
                  <a:solidFill>
                    <a:srgbClr val="24579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rPr>
                <a:t>2</a:t>
              </a:r>
              <a:endParaRPr lang="zh-CN" altLang="en-US" sz="3600" kern="0" dirty="0">
                <a:solidFill>
                  <a:srgbClr val="24579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4881563" y="928689"/>
            <a:ext cx="5399088" cy="15986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/>
            <a:r>
              <a:rPr lang="zh-CN" altLang="en-US" sz="1400" noProof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积极的情绪可以提高人的免疫能力</a:t>
            </a:r>
            <a:endParaRPr lang="en-US" altLang="zh-CN" sz="1400" noProof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auto"/>
            <a:r>
              <a:rPr lang="zh-CN" altLang="en-US" sz="1400" noProof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美国作家卡森，曾患了一种致残的脊椎病，医生预言，他存活的可能性只有</a:t>
            </a:r>
            <a:r>
              <a:rPr lang="en-US" altLang="zh-CN" sz="1400" noProof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1/500</a:t>
            </a:r>
            <a:r>
              <a:rPr lang="zh-CN" altLang="en-US" sz="1400" noProof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。可是，卡森经常阅读幽默小说，看滑稽电影。每大笑一次，他就觉得病痛减轻很多，浑身舒服一阵，他坚持这种“笑疗”，病情逐渐好转，几年后竟然恢复了健康。</a:t>
            </a:r>
            <a:endParaRPr lang="en-US" sz="1400" noProof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auto"/>
            <a:endParaRPr lang="zh-CN" altLang="en-US" sz="1400" noProof="1">
              <a:solidFill>
                <a:srgbClr val="24579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 kern="0" dirty="0">
              <a:solidFill>
                <a:sysClr val="windowText" lastClr="000000">
                  <a:lumMod val="75000"/>
                  <a:lumOff val="25000"/>
                </a:sys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953000" y="2222500"/>
            <a:ext cx="4286250" cy="16144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/>
            <a:r>
              <a:rPr lang="zh-CN" altLang="en-US" sz="1400" noProof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情绪的好转带来理智的思维和行动</a:t>
            </a:r>
            <a:endParaRPr lang="en-US" altLang="zh-CN" sz="1400" noProof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auto"/>
            <a:r>
              <a:rPr lang="zh-CN" altLang="en-US" sz="1400" noProof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德国著名的化学家奥斯特瓦尔德由于牙病疼痛难忍，情绪很坏时，将一位不知名的青年寄来的稿件随手扔进纸篓；情绪好时，捡起稿件发现其科学价值并向科学杂志推荐，轰动学术界，该作者最后获得诺贝尔奖。</a:t>
            </a:r>
            <a:endParaRPr lang="zh-CN" altLang="en-US" sz="1400" noProof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auto"/>
            <a:endParaRPr lang="zh-CN" altLang="en-US" sz="1100" noProof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881563" y="3643313"/>
            <a:ext cx="4686300" cy="1384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defRPr/>
            </a:pPr>
            <a:r>
              <a:rPr lang="zh-CN" altLang="en-US" sz="1400" noProof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消极的情绪破坏人的身体健康</a:t>
            </a:r>
            <a:endParaRPr lang="en-US" altLang="zh-CN" sz="1400" noProof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 fontAlgn="auto">
              <a:buFont typeface="Wingdings" panose="05000000000000000000" pitchFamily="2" charset="2"/>
              <a:buChar char="n"/>
            </a:pPr>
            <a:r>
              <a:rPr lang="zh-CN" altLang="en-US" sz="1400" noProof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怒伤肝、喜伤心、思伤脾、忧伤肺、恐伤肾；</a:t>
            </a:r>
            <a:endParaRPr lang="en-US" altLang="zh-CN" sz="1400" noProof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 fontAlgn="auto">
              <a:buFont typeface="Wingdings" panose="05000000000000000000" pitchFamily="2" charset="2"/>
              <a:buChar char="n"/>
            </a:pPr>
            <a:r>
              <a:rPr lang="zh-CN" altLang="en-US" sz="1400" noProof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“生气水”杀死小白鼠；</a:t>
            </a:r>
            <a:endParaRPr lang="en-US" altLang="zh-CN" sz="1400" noProof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 fontAlgn="auto">
              <a:buFont typeface="Wingdings" panose="05000000000000000000" pitchFamily="2" charset="2"/>
              <a:buChar char="n"/>
            </a:pPr>
            <a:r>
              <a:rPr lang="zh-CN" altLang="en-US" sz="1400" noProof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丧偶老人死亡率比同龄人高出</a:t>
            </a:r>
            <a:r>
              <a:rPr lang="en-US" altLang="zh-CN" sz="1400" noProof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1400" noProof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倍；</a:t>
            </a:r>
            <a:endParaRPr lang="en-US" altLang="zh-CN" sz="1400" noProof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 fontAlgn="auto">
              <a:buFont typeface="Wingdings" panose="05000000000000000000" pitchFamily="2" charset="2"/>
              <a:buChar char="n"/>
            </a:pPr>
            <a:r>
              <a:rPr lang="zh-CN" altLang="en-US" sz="1400" noProof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范进中举发疯，王朗被诸葛亮骂死；</a:t>
            </a:r>
            <a:endParaRPr lang="en-US" altLang="zh-CN" sz="1400" noProof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 fontAlgn="auto">
              <a:buFont typeface="Wingdings" panose="05000000000000000000" pitchFamily="2" charset="2"/>
              <a:buChar char="n"/>
            </a:pPr>
            <a:r>
              <a:rPr lang="zh-CN" altLang="en-US" sz="1400" noProof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林黛玉终日愁云笼罩，竟至郁郁而终</a:t>
            </a:r>
            <a:endParaRPr lang="zh-CN" altLang="en-US" sz="1400" kern="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3881438" y="5286376"/>
            <a:ext cx="811212" cy="811213"/>
            <a:chOff x="2357422" y="5286388"/>
            <a:chExt cx="811400" cy="811400"/>
          </a:xfrm>
        </p:grpSpPr>
        <p:grpSp>
          <p:nvGrpSpPr>
            <p:cNvPr id="23" name="组合 22"/>
            <p:cNvGrpSpPr/>
            <p:nvPr/>
          </p:nvGrpSpPr>
          <p:grpSpPr>
            <a:xfrm>
              <a:off x="2357422" y="5286388"/>
              <a:ext cx="811400" cy="811400"/>
              <a:chOff x="304800" y="673100"/>
              <a:chExt cx="4000500" cy="4000500"/>
            </a:xfrm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24" name="同心圆 23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ysClr val="window" lastClr="FFFFFF"/>
                  </a:gs>
                  <a:gs pos="55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65000"/>
                    </a:sysClr>
                  </a:gs>
                </a:gsLst>
                <a:lin ang="81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endParaRPr>
              </a:p>
            </p:txBody>
          </p:sp>
          <p:sp>
            <p:nvSpPr>
              <p:cNvPr id="25" name="椭圆 24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ysClr val="window" lastClr="FFFFFF"/>
                  </a:gs>
                  <a:gs pos="51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189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endParaRPr>
              </a:p>
            </p:txBody>
          </p:sp>
        </p:grpSp>
        <p:sp>
          <p:nvSpPr>
            <p:cNvPr id="27666" name="矩形 25"/>
            <p:cNvSpPr/>
            <p:nvPr/>
          </p:nvSpPr>
          <p:spPr>
            <a:xfrm>
              <a:off x="2510222" y="5354437"/>
              <a:ext cx="455680" cy="64648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r>
                <a:rPr lang="en-US" altLang="zh-CN" sz="3600" dirty="0">
                  <a:solidFill>
                    <a:srgbClr val="24579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charset="0"/>
                </a:rPr>
                <a:t>4</a:t>
              </a:r>
              <a:endParaRPr lang="zh-CN" altLang="en-US" sz="3600" dirty="0">
                <a:solidFill>
                  <a:srgbClr val="245794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endParaRPr>
            </a:p>
          </p:txBody>
        </p:sp>
      </p:grpSp>
      <p:sp>
        <p:nvSpPr>
          <p:cNvPr id="27" name="矩形 26"/>
          <p:cNvSpPr/>
          <p:nvPr/>
        </p:nvSpPr>
        <p:spPr>
          <a:xfrm>
            <a:off x="4881563" y="5072063"/>
            <a:ext cx="4572000" cy="15684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1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情绪的失控导致异常恐怖的后果</a:t>
            </a:r>
            <a:endParaRPr lang="en-US" altLang="zh-CN" sz="1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4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1965</a:t>
            </a:r>
            <a:r>
              <a:rPr lang="zh-CN" altLang="en-US" sz="14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14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</a:t>
            </a:r>
            <a:r>
              <a:rPr lang="zh-CN" altLang="en-US" sz="14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14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r>
              <a:rPr lang="zh-CN" altLang="en-US" sz="14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，界台球冠军争夺赛在纽约举行。路易斯福克思的得分遥遥领先，只要再得几分就能稳拿冠军。但因苍蝇飞舞打扰，竟致情绪恶劣、方寸大乱、连连失利、最终输球。更遗憾的是，第二天人们发现了路易斯的尸体，他投河自杀了。</a:t>
            </a:r>
            <a:endParaRPr lang="en-US" altLang="zh-CN" sz="14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12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3881438" y="3857626"/>
            <a:ext cx="785812" cy="785813"/>
            <a:chOff x="2357422" y="3857628"/>
            <a:chExt cx="785818" cy="785818"/>
          </a:xfrm>
        </p:grpSpPr>
        <p:sp>
          <p:nvSpPr>
            <p:cNvPr id="16" name="椭圆 15"/>
            <p:cNvSpPr/>
            <p:nvPr/>
          </p:nvSpPr>
          <p:spPr>
            <a:xfrm>
              <a:off x="2357422" y="3857628"/>
              <a:ext cx="785818" cy="785818"/>
            </a:xfrm>
            <a:prstGeom prst="ellipse">
              <a:avLst/>
            </a:prstGeom>
            <a:solidFill>
              <a:srgbClr val="005A9E"/>
            </a:solidFill>
            <a:ln w="25400" cap="flat" cmpd="sng" algn="ctr">
              <a:noFill/>
              <a:prstDash val="solid"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27670" name="矩形 28"/>
            <p:cNvSpPr/>
            <p:nvPr/>
          </p:nvSpPr>
          <p:spPr>
            <a:xfrm>
              <a:off x="2581660" y="3925677"/>
              <a:ext cx="455577" cy="64633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r>
                <a:rPr lang="en-US" altLang="zh-CN" sz="36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charset="0"/>
                </a:rPr>
                <a:t>3</a:t>
              </a:r>
              <a:endParaRPr lang="zh-CN" altLang="en-US" sz="36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endParaRPr>
            </a:p>
          </p:txBody>
        </p:sp>
      </p:grp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400"/>
                            </p:stCondLst>
                            <p:childTnLst>
                              <p:par>
                                <p:cTn id="1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900"/>
                            </p:stCondLst>
                            <p:childTnLst>
                              <p:par>
                                <p:cTn id="2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400"/>
                            </p:stCondLst>
                            <p:childTnLst>
                              <p:par>
                                <p:cTn id="2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900"/>
                            </p:stCondLst>
                            <p:childTnLst>
                              <p:par>
                                <p:cTn id="28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400"/>
                            </p:stCondLst>
                            <p:childTnLst>
                              <p:par>
                                <p:cTn id="3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900"/>
                            </p:stCondLst>
                            <p:childTnLst>
                              <p:par>
                                <p:cTn id="3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400"/>
                            </p:stCondLst>
                            <p:childTnLst>
                              <p:par>
                                <p:cTn id="4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900"/>
                            </p:stCondLst>
                            <p:childTnLst>
                              <p:par>
                                <p:cTn id="4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0" grpId="0"/>
      <p:bldP spid="21" grpId="0"/>
      <p:bldP spid="22" grpId="0"/>
      <p:bldP spid="2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直接连接符 13"/>
          <p:cNvCxnSpPr/>
          <p:nvPr/>
        </p:nvCxnSpPr>
        <p:spPr>
          <a:xfrm>
            <a:off x="4727575" y="2060575"/>
            <a:ext cx="4895850" cy="0"/>
          </a:xfrm>
          <a:prstGeom prst="line">
            <a:avLst/>
          </a:prstGeom>
          <a:ln w="19050" cap="flat" cmpd="sng">
            <a:solidFill>
              <a:srgbClr val="767171"/>
            </a:solidFill>
            <a:prstDash val="sysDot"/>
            <a:miter/>
            <a:headEnd type="none" w="med" len="med"/>
            <a:tailEnd type="oval" w="med" len="med"/>
          </a:ln>
        </p:spPr>
      </p:cxnSp>
      <p:sp>
        <p:nvSpPr>
          <p:cNvPr id="21" name="矩形 20"/>
          <p:cNvSpPr/>
          <p:nvPr/>
        </p:nvSpPr>
        <p:spPr>
          <a:xfrm>
            <a:off x="4651375" y="1189038"/>
            <a:ext cx="4978400" cy="754374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许多人认为情绪是一种无关紧要的、暂时的精神状态，任其自然，很少进行有意识的控制与调节</a:t>
            </a:r>
            <a:r>
              <a:rPr lang="zh-CN" altLang="en-US" sz="14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。</a:t>
            </a:r>
            <a:endParaRPr lang="zh-CN" altLang="en-US" sz="1400" b="1" dirty="0">
              <a:solidFill>
                <a:srgbClr val="005A9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Calibri" panose="020F0502020204030204" charset="0"/>
            </a:endParaRPr>
          </a:p>
        </p:txBody>
      </p:sp>
      <p:cxnSp>
        <p:nvCxnSpPr>
          <p:cNvPr id="26" name="直接连接符 25"/>
          <p:cNvCxnSpPr/>
          <p:nvPr/>
        </p:nvCxnSpPr>
        <p:spPr>
          <a:xfrm flipV="1">
            <a:off x="4438651" y="1203325"/>
            <a:ext cx="4763" cy="3449638"/>
          </a:xfrm>
          <a:prstGeom prst="line">
            <a:avLst/>
          </a:prstGeom>
          <a:ln w="12700" cap="flat" cmpd="sng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29" name="矩形 28"/>
          <p:cNvSpPr/>
          <p:nvPr/>
        </p:nvSpPr>
        <p:spPr>
          <a:xfrm>
            <a:off x="4727575" y="2209801"/>
            <a:ext cx="4895850" cy="173037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人是感情动物，人的思维、处事常受感情的牵引。因此，如果不能正确认识到自己的情绪，并对情绪进行疏导、调节与控制，往往会产生难以预料或不可挽回的恶劣后果。所以</a:t>
            </a:r>
            <a:r>
              <a:rPr lang="zh-CN" altLang="en-US" b="1" dirty="0">
                <a:solidFill>
                  <a:srgbClr val="245794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人们应当学会疏导、调节与控制自己的情绪。这就是情绪管理。</a:t>
            </a:r>
            <a:r>
              <a:rPr lang="zh-CN" altLang="en-US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也就是：</a:t>
            </a:r>
            <a:endParaRPr lang="zh-CN" altLang="en-US" dirty="0">
              <a:solidFill>
                <a:srgbClr val="7F7F7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Calibri" panose="020F0502020204030204" charset="0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5145089" y="4294188"/>
            <a:ext cx="4294187" cy="62230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先处理心情，再处理事情</a:t>
            </a:r>
            <a:endParaRPr lang="zh-CN" altLang="en-US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  <a:p>
            <a:pPr>
              <a:buFont typeface="Wingdings" panose="05000000000000000000" pitchFamily="2" charset="2"/>
              <a:buNone/>
            </a:pPr>
            <a:endParaRPr lang="zh-CN" altLang="en-US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cxnSp>
        <p:nvCxnSpPr>
          <p:cNvPr id="2" name="直接连接符 1"/>
          <p:cNvCxnSpPr/>
          <p:nvPr/>
        </p:nvCxnSpPr>
        <p:spPr>
          <a:xfrm flipH="1">
            <a:off x="4443413" y="457200"/>
            <a:ext cx="6224588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圆角矩形 2"/>
          <p:cNvSpPr/>
          <p:nvPr/>
        </p:nvSpPr>
        <p:spPr>
          <a:xfrm>
            <a:off x="2285365" y="194945"/>
            <a:ext cx="2442210" cy="523240"/>
          </a:xfrm>
          <a:prstGeom prst="roundRect">
            <a:avLst/>
          </a:prstGeom>
          <a:gradFill flip="none" rotWithShape="1">
            <a:gsLst>
              <a:gs pos="0">
                <a:srgbClr val="F0F0F0"/>
              </a:gs>
              <a:gs pos="100000">
                <a:srgbClr val="F1F1F1"/>
              </a:gs>
            </a:gsLst>
            <a:lin ang="2700000" scaled="1"/>
            <a:tileRect/>
          </a:gradFill>
          <a:ln w="38100" cap="flat" cmpd="sng" algn="ctr">
            <a:gradFill flip="none" rotWithShape="1">
              <a:gsLst>
                <a:gs pos="100000">
                  <a:srgbClr val="FFFFFF"/>
                </a:gs>
                <a:gs pos="0">
                  <a:srgbClr val="CECED0"/>
                </a:gs>
              </a:gsLst>
              <a:lin ang="18900000" scaled="0"/>
              <a:tileRect/>
            </a:gradFill>
            <a:prstDash val="solid"/>
          </a:ln>
          <a:effectLst>
            <a:outerShdw blurRad="203200" dist="88900" dir="8100000" sx="102000" sy="102000" algn="tr" rotWithShape="0">
              <a:prstClr val="black">
                <a:alpha val="30000"/>
              </a:prstClr>
            </a:outerShdw>
          </a:effectLst>
        </p:spPr>
        <p:txBody>
          <a:bodyPr lIns="71316" tIns="35658" rIns="71316" bIns="3565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 kern="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sp>
        <p:nvSpPr>
          <p:cNvPr id="28680" name="矩形 3"/>
          <p:cNvSpPr/>
          <p:nvPr/>
        </p:nvSpPr>
        <p:spPr>
          <a:xfrm>
            <a:off x="2381251" y="227014"/>
            <a:ext cx="3922713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4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情绪管理概述</a:t>
            </a:r>
            <a:endParaRPr lang="zh-CN" altLang="en-US" sz="240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grpSp>
        <p:nvGrpSpPr>
          <p:cNvPr id="5" name="Group 17"/>
          <p:cNvGrpSpPr>
            <a:grpSpLocks noChangeAspect="1"/>
          </p:cNvGrpSpPr>
          <p:nvPr/>
        </p:nvGrpSpPr>
        <p:grpSpPr bwMode="auto">
          <a:xfrm>
            <a:off x="1703512" y="212152"/>
            <a:ext cx="457188" cy="490764"/>
            <a:chOff x="231" y="1205"/>
            <a:chExt cx="640" cy="687"/>
          </a:xfrm>
          <a:solidFill>
            <a:srgbClr val="005A9E"/>
          </a:solidFill>
          <a:effectLst/>
        </p:grpSpPr>
        <p:sp>
          <p:nvSpPr>
            <p:cNvPr id="6" name="Freeform 18"/>
            <p:cNvSpPr/>
            <p:nvPr/>
          </p:nvSpPr>
          <p:spPr bwMode="auto">
            <a:xfrm>
              <a:off x="231" y="1205"/>
              <a:ext cx="499" cy="687"/>
            </a:xfrm>
            <a:custGeom>
              <a:avLst/>
              <a:gdLst>
                <a:gd name="T0" fmla="*/ 442 w 499"/>
                <a:gd name="T1" fmla="*/ 629 h 687"/>
                <a:gd name="T2" fmla="*/ 57 w 499"/>
                <a:gd name="T3" fmla="*/ 629 h 687"/>
                <a:gd name="T4" fmla="*/ 57 w 499"/>
                <a:gd name="T5" fmla="*/ 200 h 687"/>
                <a:gd name="T6" fmla="*/ 200 w 499"/>
                <a:gd name="T7" fmla="*/ 200 h 687"/>
                <a:gd name="T8" fmla="*/ 200 w 499"/>
                <a:gd name="T9" fmla="*/ 57 h 687"/>
                <a:gd name="T10" fmla="*/ 442 w 499"/>
                <a:gd name="T11" fmla="*/ 57 h 687"/>
                <a:gd name="T12" fmla="*/ 442 w 499"/>
                <a:gd name="T13" fmla="*/ 116 h 687"/>
                <a:gd name="T14" fmla="*/ 494 w 499"/>
                <a:gd name="T15" fmla="*/ 64 h 687"/>
                <a:gd name="T16" fmla="*/ 499 w 499"/>
                <a:gd name="T17" fmla="*/ 59 h 687"/>
                <a:gd name="T18" fmla="*/ 499 w 499"/>
                <a:gd name="T19" fmla="*/ 0 h 687"/>
                <a:gd name="T20" fmla="*/ 143 w 499"/>
                <a:gd name="T21" fmla="*/ 0 h 687"/>
                <a:gd name="T22" fmla="*/ 143 w 499"/>
                <a:gd name="T23" fmla="*/ 0 h 687"/>
                <a:gd name="T24" fmla="*/ 0 w 499"/>
                <a:gd name="T25" fmla="*/ 143 h 687"/>
                <a:gd name="T26" fmla="*/ 0 w 499"/>
                <a:gd name="T27" fmla="*/ 687 h 687"/>
                <a:gd name="T28" fmla="*/ 499 w 499"/>
                <a:gd name="T29" fmla="*/ 687 h 687"/>
                <a:gd name="T30" fmla="*/ 499 w 499"/>
                <a:gd name="T31" fmla="*/ 429 h 687"/>
                <a:gd name="T32" fmla="*/ 442 w 499"/>
                <a:gd name="T33" fmla="*/ 486 h 687"/>
                <a:gd name="T34" fmla="*/ 442 w 499"/>
                <a:gd name="T35" fmla="*/ 629 h 6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9" h="687">
                  <a:moveTo>
                    <a:pt x="442" y="629"/>
                  </a:moveTo>
                  <a:lnTo>
                    <a:pt x="57" y="629"/>
                  </a:lnTo>
                  <a:lnTo>
                    <a:pt x="57" y="200"/>
                  </a:lnTo>
                  <a:lnTo>
                    <a:pt x="200" y="200"/>
                  </a:lnTo>
                  <a:lnTo>
                    <a:pt x="200" y="57"/>
                  </a:lnTo>
                  <a:lnTo>
                    <a:pt x="442" y="57"/>
                  </a:lnTo>
                  <a:lnTo>
                    <a:pt x="442" y="116"/>
                  </a:lnTo>
                  <a:lnTo>
                    <a:pt x="494" y="64"/>
                  </a:lnTo>
                  <a:lnTo>
                    <a:pt x="499" y="59"/>
                  </a:lnTo>
                  <a:lnTo>
                    <a:pt x="499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0" y="143"/>
                  </a:lnTo>
                  <a:lnTo>
                    <a:pt x="0" y="687"/>
                  </a:lnTo>
                  <a:lnTo>
                    <a:pt x="499" y="687"/>
                  </a:lnTo>
                  <a:lnTo>
                    <a:pt x="499" y="429"/>
                  </a:lnTo>
                  <a:lnTo>
                    <a:pt x="442" y="486"/>
                  </a:lnTo>
                  <a:lnTo>
                    <a:pt x="442" y="6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7" name="Freeform 19"/>
            <p:cNvSpPr>
              <a:spLocks noEditPoints="1"/>
            </p:cNvSpPr>
            <p:nvPr/>
          </p:nvSpPr>
          <p:spPr bwMode="auto">
            <a:xfrm>
              <a:off x="436" y="1310"/>
              <a:ext cx="435" cy="431"/>
            </a:xfrm>
            <a:custGeom>
              <a:avLst/>
              <a:gdLst>
                <a:gd name="T0" fmla="*/ 50 w 435"/>
                <a:gd name="T1" fmla="*/ 279 h 431"/>
                <a:gd name="T2" fmla="*/ 50 w 435"/>
                <a:gd name="T3" fmla="*/ 279 h 431"/>
                <a:gd name="T4" fmla="*/ 50 w 435"/>
                <a:gd name="T5" fmla="*/ 279 h 431"/>
                <a:gd name="T6" fmla="*/ 50 w 435"/>
                <a:gd name="T7" fmla="*/ 279 h 431"/>
                <a:gd name="T8" fmla="*/ 0 w 435"/>
                <a:gd name="T9" fmla="*/ 431 h 431"/>
                <a:gd name="T10" fmla="*/ 155 w 435"/>
                <a:gd name="T11" fmla="*/ 381 h 431"/>
                <a:gd name="T12" fmla="*/ 155 w 435"/>
                <a:gd name="T13" fmla="*/ 381 h 431"/>
                <a:gd name="T14" fmla="*/ 155 w 435"/>
                <a:gd name="T15" fmla="*/ 381 h 431"/>
                <a:gd name="T16" fmla="*/ 155 w 435"/>
                <a:gd name="T17" fmla="*/ 381 h 431"/>
                <a:gd name="T18" fmla="*/ 435 w 435"/>
                <a:gd name="T19" fmla="*/ 102 h 431"/>
                <a:gd name="T20" fmla="*/ 330 w 435"/>
                <a:gd name="T21" fmla="*/ 0 h 431"/>
                <a:gd name="T22" fmla="*/ 50 w 435"/>
                <a:gd name="T23" fmla="*/ 279 h 431"/>
                <a:gd name="T24" fmla="*/ 50 w 435"/>
                <a:gd name="T25" fmla="*/ 279 h 431"/>
                <a:gd name="T26" fmla="*/ 141 w 435"/>
                <a:gd name="T27" fmla="*/ 360 h 431"/>
                <a:gd name="T28" fmla="*/ 38 w 435"/>
                <a:gd name="T29" fmla="*/ 396 h 431"/>
                <a:gd name="T30" fmla="*/ 72 w 435"/>
                <a:gd name="T31" fmla="*/ 291 h 431"/>
                <a:gd name="T32" fmla="*/ 141 w 435"/>
                <a:gd name="T33" fmla="*/ 360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35" h="431">
                  <a:moveTo>
                    <a:pt x="50" y="279"/>
                  </a:moveTo>
                  <a:lnTo>
                    <a:pt x="50" y="279"/>
                  </a:lnTo>
                  <a:lnTo>
                    <a:pt x="50" y="279"/>
                  </a:lnTo>
                  <a:lnTo>
                    <a:pt x="50" y="279"/>
                  </a:lnTo>
                  <a:lnTo>
                    <a:pt x="0" y="431"/>
                  </a:lnTo>
                  <a:lnTo>
                    <a:pt x="155" y="381"/>
                  </a:lnTo>
                  <a:lnTo>
                    <a:pt x="155" y="381"/>
                  </a:lnTo>
                  <a:lnTo>
                    <a:pt x="155" y="381"/>
                  </a:lnTo>
                  <a:lnTo>
                    <a:pt x="155" y="381"/>
                  </a:lnTo>
                  <a:lnTo>
                    <a:pt x="435" y="102"/>
                  </a:lnTo>
                  <a:lnTo>
                    <a:pt x="330" y="0"/>
                  </a:lnTo>
                  <a:lnTo>
                    <a:pt x="50" y="279"/>
                  </a:lnTo>
                  <a:lnTo>
                    <a:pt x="50" y="279"/>
                  </a:lnTo>
                  <a:close/>
                  <a:moveTo>
                    <a:pt x="141" y="360"/>
                  </a:moveTo>
                  <a:lnTo>
                    <a:pt x="38" y="396"/>
                  </a:lnTo>
                  <a:lnTo>
                    <a:pt x="72" y="291"/>
                  </a:lnTo>
                  <a:lnTo>
                    <a:pt x="141" y="3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</p:grpSp>
      <p:pic>
        <p:nvPicPr>
          <p:cNvPr id="9" name="Picture 2" descr="C:\Users\user\Desktop\未标题-1 拷贝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03389" y="1362076"/>
            <a:ext cx="2733675" cy="32035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99"/>
                            </p:stCondLst>
                            <p:childTnLst>
                              <p:par>
                                <p:cTn id="1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0" presetClass="entr" presetSubtype="0" decel="100000" fill="hold" grpId="0" nodeType="withEffect">
                                  <p:stCondLst>
                                    <p:cond delay="8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" fill="hold"/>
                                        <p:tgtEl>
                                          <p:spTgt spid="9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9" grpId="0"/>
      <p:bldP spid="3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2738438" y="928689"/>
            <a:ext cx="7092950" cy="3260725"/>
            <a:chOff x="1363302" y="1365525"/>
            <a:chExt cx="9457097" cy="4347774"/>
          </a:xfrm>
        </p:grpSpPr>
        <p:sp>
          <p:nvSpPr>
            <p:cNvPr id="4" name="圆角矩形 3"/>
            <p:cNvSpPr/>
            <p:nvPr/>
          </p:nvSpPr>
          <p:spPr>
            <a:xfrm>
              <a:off x="1394459" y="1380931"/>
              <a:ext cx="9402129" cy="4312638"/>
            </a:xfrm>
            <a:prstGeom prst="roundRect">
              <a:avLst>
                <a:gd name="adj" fmla="val 7029"/>
              </a:avLst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5" name="圆角矩形 4"/>
            <p:cNvSpPr/>
            <p:nvPr/>
          </p:nvSpPr>
          <p:spPr>
            <a:xfrm>
              <a:off x="1363302" y="1365525"/>
              <a:ext cx="9457097" cy="4347774"/>
            </a:xfrm>
            <a:prstGeom prst="roundRect">
              <a:avLst>
                <a:gd name="adj" fmla="val 7380"/>
              </a:avLst>
            </a:prstGeom>
            <a:solidFill>
              <a:schemeClr val="bg1">
                <a:lumMod val="95000"/>
              </a:schemeClr>
            </a:solidFill>
            <a:ln w="25400" cap="flat" cmpd="sng" algn="ctr">
              <a:solidFill>
                <a:schemeClr val="bg1">
                  <a:lumMod val="75000"/>
                </a:schemeClr>
              </a:solidFill>
              <a:prstDash val="solid"/>
              <a:miter lim="800000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</p:grpSp>
      <p:sp>
        <p:nvSpPr>
          <p:cNvPr id="6" name="TextBox 9"/>
          <p:cNvSpPr txBox="1"/>
          <p:nvPr/>
        </p:nvSpPr>
        <p:spPr>
          <a:xfrm>
            <a:off x="4187825" y="1965325"/>
            <a:ext cx="4794250" cy="88383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4000" kern="0" dirty="0">
                <a:solidFill>
                  <a:srgbClr val="24579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如何进行情绪管理</a:t>
            </a:r>
            <a:endParaRPr lang="zh-CN" altLang="en-US" sz="4000" kern="0" dirty="0">
              <a:solidFill>
                <a:srgbClr val="245794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sp>
        <p:nvSpPr>
          <p:cNvPr id="7" name="椭圆 6"/>
          <p:cNvSpPr/>
          <p:nvPr/>
        </p:nvSpPr>
        <p:spPr>
          <a:xfrm flipH="1">
            <a:off x="2106613" y="1695450"/>
            <a:ext cx="401638" cy="401638"/>
          </a:xfrm>
          <a:prstGeom prst="ellipse">
            <a:avLst/>
          </a:prstGeom>
          <a:solidFill>
            <a:schemeClr val="bg1">
              <a:lumMod val="75000"/>
            </a:schemeClr>
          </a:solidFill>
          <a:ln w="28575" cap="flat">
            <a:solidFill>
              <a:schemeClr val="bg1">
                <a:lumMod val="85000"/>
              </a:schemeClr>
            </a:solidFill>
            <a:prstDash val="solid"/>
            <a:miter lim="800000"/>
          </a:ln>
          <a:effectLst>
            <a:outerShdw blurRad="228600" dist="228600" dir="5400000" algn="t" rotWithShape="0">
              <a:sysClr val="windowText" lastClr="000000">
                <a:lumMod val="85000"/>
                <a:lumOff val="15000"/>
                <a:alpha val="28000"/>
              </a:sys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sp>
        <p:nvSpPr>
          <p:cNvPr id="8" name="椭圆 7"/>
          <p:cNvSpPr/>
          <p:nvPr/>
        </p:nvSpPr>
        <p:spPr>
          <a:xfrm flipH="1">
            <a:off x="2535239" y="1965326"/>
            <a:ext cx="265113" cy="265113"/>
          </a:xfrm>
          <a:prstGeom prst="ellipse">
            <a:avLst/>
          </a:prstGeom>
          <a:solidFill>
            <a:srgbClr val="005A9E"/>
          </a:solidFill>
          <a:ln w="28575" cap="flat">
            <a:solidFill>
              <a:schemeClr val="bg1">
                <a:lumMod val="85000"/>
              </a:schemeClr>
            </a:solidFill>
            <a:prstDash val="solid"/>
            <a:miter lim="800000"/>
          </a:ln>
          <a:effectLst>
            <a:outerShdw blurRad="228600" dist="228600" dir="5400000" algn="t" rotWithShape="0">
              <a:sysClr val="windowText" lastClr="000000">
                <a:lumMod val="85000"/>
                <a:lumOff val="15000"/>
                <a:alpha val="28000"/>
              </a:sys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2187575" y="658813"/>
            <a:ext cx="1181100" cy="1181100"/>
            <a:chOff x="1129232" y="711771"/>
            <a:chExt cx="1228944" cy="1228944"/>
          </a:xfrm>
        </p:grpSpPr>
        <p:grpSp>
          <p:nvGrpSpPr>
            <p:cNvPr id="29704" name="组合 59"/>
            <p:cNvGrpSpPr/>
            <p:nvPr/>
          </p:nvGrpSpPr>
          <p:grpSpPr>
            <a:xfrm flipH="1">
              <a:off x="1129232" y="711771"/>
              <a:ext cx="1228944" cy="1228944"/>
              <a:chOff x="2848131" y="1860029"/>
              <a:chExt cx="3807502" cy="3807502"/>
            </a:xfrm>
          </p:grpSpPr>
          <p:sp>
            <p:nvSpPr>
              <p:cNvPr id="13" name="椭圆 12"/>
              <p:cNvSpPr/>
              <p:nvPr/>
            </p:nvSpPr>
            <p:spPr>
              <a:xfrm>
                <a:off x="2848131" y="1860029"/>
                <a:ext cx="3807502" cy="3807502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FFFFFF"/>
                  </a:gs>
                  <a:gs pos="100000">
                    <a:srgbClr val="E0E0E0"/>
                  </a:gs>
                </a:gsLst>
                <a:lin ang="5400000" scaled="1"/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>
                <a:outerShdw blurRad="279400" dist="2540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5000" kern="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>
                <a:off x="2936814" y="1948725"/>
                <a:ext cx="3630123" cy="3630123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FFFFFF"/>
                  </a:gs>
                  <a:gs pos="100000">
                    <a:srgbClr val="DDDEDD"/>
                  </a:gs>
                </a:gsLst>
                <a:lin ang="18900000" scaled="1"/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5000" kern="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endParaRPr>
              </a:p>
            </p:txBody>
          </p:sp>
        </p:grpSp>
        <p:sp>
          <p:nvSpPr>
            <p:cNvPr id="11" name="椭圆 10"/>
            <p:cNvSpPr/>
            <p:nvPr/>
          </p:nvSpPr>
          <p:spPr>
            <a:xfrm>
              <a:off x="1278439" y="859618"/>
              <a:ext cx="937494" cy="937494"/>
            </a:xfrm>
            <a:prstGeom prst="ellipse">
              <a:avLst/>
            </a:prstGeom>
            <a:solidFill>
              <a:srgbClr val="005A9E"/>
            </a:solidFill>
            <a:ln w="12700" cap="flat" cmpd="sng" algn="ctr">
              <a:noFill/>
              <a:prstDash val="solid"/>
              <a:miter lim="800000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12" name="文本框 4"/>
            <p:cNvSpPr txBox="1"/>
            <p:nvPr/>
          </p:nvSpPr>
          <p:spPr>
            <a:xfrm>
              <a:off x="1322288" y="917873"/>
              <a:ext cx="872497" cy="7997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4400" kern="0" dirty="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rPr>
                <a:t>03</a:t>
              </a:r>
              <a:endParaRPr lang="zh-CN" altLang="en-US" sz="4400" kern="0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</p:grpSp>
      <p:sp>
        <p:nvSpPr>
          <p:cNvPr id="15" name="椭圆 14"/>
          <p:cNvSpPr/>
          <p:nvPr/>
        </p:nvSpPr>
        <p:spPr>
          <a:xfrm flipH="1">
            <a:off x="3275013" y="655638"/>
            <a:ext cx="534988" cy="534988"/>
          </a:xfrm>
          <a:prstGeom prst="ellipse">
            <a:avLst/>
          </a:prstGeom>
          <a:solidFill>
            <a:srgbClr val="005A9E"/>
          </a:solidFill>
          <a:ln w="28575" cap="flat">
            <a:solidFill>
              <a:schemeClr val="bg1">
                <a:lumMod val="85000"/>
              </a:schemeClr>
            </a:solidFill>
            <a:prstDash val="solid"/>
            <a:miter lim="800000"/>
          </a:ln>
          <a:effectLst>
            <a:outerShdw blurRad="228600" dist="228600" dir="5400000" algn="t" rotWithShape="0">
              <a:sysClr val="windowText" lastClr="000000">
                <a:lumMod val="85000"/>
                <a:lumOff val="15000"/>
                <a:alpha val="28000"/>
              </a:sys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sp>
        <p:nvSpPr>
          <p:cNvPr id="16" name="椭圆 15"/>
          <p:cNvSpPr/>
          <p:nvPr/>
        </p:nvSpPr>
        <p:spPr>
          <a:xfrm flipH="1">
            <a:off x="3111501" y="454026"/>
            <a:ext cx="239713" cy="239713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 cap="flat">
            <a:solidFill>
              <a:schemeClr val="bg1">
                <a:lumMod val="75000"/>
              </a:schemeClr>
            </a:solidFill>
            <a:prstDash val="solid"/>
            <a:miter lim="800000"/>
          </a:ln>
          <a:effectLst>
            <a:outerShdw blurRad="228600" dist="228600" dir="5400000" algn="t" rotWithShape="0">
              <a:sysClr val="windowText" lastClr="000000">
                <a:lumMod val="85000"/>
                <a:lumOff val="15000"/>
                <a:alpha val="28000"/>
              </a:sys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pic>
        <p:nvPicPr>
          <p:cNvPr id="17" name="Picture 6" descr="D:\360data\重要数据\桌面\未标题-1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52625" y="1357313"/>
            <a:ext cx="1912938" cy="45847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xit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ldLvl="0" animBg="1"/>
      <p:bldP spid="8" grpId="0" bldLvl="0" animBg="1"/>
      <p:bldP spid="15" grpId="0" bldLvl="0" animBg="1"/>
      <p:bldP spid="16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 flipH="1">
            <a:off x="4443413" y="457200"/>
            <a:ext cx="6224588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圆角矩形 2"/>
          <p:cNvSpPr/>
          <p:nvPr/>
        </p:nvSpPr>
        <p:spPr>
          <a:xfrm>
            <a:off x="2285365" y="194945"/>
            <a:ext cx="1932940" cy="523240"/>
          </a:xfrm>
          <a:prstGeom prst="roundRect">
            <a:avLst/>
          </a:prstGeom>
          <a:gradFill flip="none" rotWithShape="1">
            <a:gsLst>
              <a:gs pos="0">
                <a:srgbClr val="F0F0F0"/>
              </a:gs>
              <a:gs pos="100000">
                <a:srgbClr val="F1F1F1"/>
              </a:gs>
            </a:gsLst>
            <a:lin ang="2700000" scaled="1"/>
            <a:tileRect/>
          </a:gradFill>
          <a:ln w="38100" cap="flat" cmpd="sng" algn="ctr">
            <a:gradFill flip="none" rotWithShape="1">
              <a:gsLst>
                <a:gs pos="100000">
                  <a:srgbClr val="FFFFFF"/>
                </a:gs>
                <a:gs pos="0">
                  <a:srgbClr val="CECED0"/>
                </a:gs>
              </a:gsLst>
              <a:lin ang="18900000" scaled="0"/>
              <a:tileRect/>
            </a:gradFill>
            <a:prstDash val="solid"/>
          </a:ln>
          <a:effectLst>
            <a:outerShdw blurRad="203200" dist="88900" dir="8100000" sx="102000" sy="102000" algn="tr" rotWithShape="0">
              <a:prstClr val="black">
                <a:alpha val="30000"/>
              </a:prstClr>
            </a:outerShdw>
          </a:effectLst>
        </p:spPr>
        <p:txBody>
          <a:bodyPr lIns="71316" tIns="35658" rIns="71316" bIns="3565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 kern="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sp>
        <p:nvSpPr>
          <p:cNvPr id="30723" name="矩形 3"/>
          <p:cNvSpPr/>
          <p:nvPr/>
        </p:nvSpPr>
        <p:spPr>
          <a:xfrm>
            <a:off x="2381251" y="227014"/>
            <a:ext cx="3922713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400" dirty="0">
                <a:solidFill>
                  <a:srgbClr val="245794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大师观点</a:t>
            </a:r>
            <a:endParaRPr lang="zh-CN" altLang="en-US" sz="2400" dirty="0">
              <a:solidFill>
                <a:srgbClr val="245794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grpSp>
        <p:nvGrpSpPr>
          <p:cNvPr id="5" name="Group 17"/>
          <p:cNvGrpSpPr>
            <a:grpSpLocks noChangeAspect="1"/>
          </p:cNvGrpSpPr>
          <p:nvPr/>
        </p:nvGrpSpPr>
        <p:grpSpPr bwMode="auto">
          <a:xfrm>
            <a:off x="1703512" y="212152"/>
            <a:ext cx="457188" cy="490764"/>
            <a:chOff x="231" y="1205"/>
            <a:chExt cx="640" cy="687"/>
          </a:xfrm>
          <a:solidFill>
            <a:srgbClr val="005A9E"/>
          </a:solidFill>
          <a:effectLst/>
        </p:grpSpPr>
        <p:sp>
          <p:nvSpPr>
            <p:cNvPr id="6" name="Freeform 18"/>
            <p:cNvSpPr/>
            <p:nvPr/>
          </p:nvSpPr>
          <p:spPr bwMode="auto">
            <a:xfrm>
              <a:off x="231" y="1205"/>
              <a:ext cx="499" cy="687"/>
            </a:xfrm>
            <a:custGeom>
              <a:avLst/>
              <a:gdLst>
                <a:gd name="T0" fmla="*/ 442 w 499"/>
                <a:gd name="T1" fmla="*/ 629 h 687"/>
                <a:gd name="T2" fmla="*/ 57 w 499"/>
                <a:gd name="T3" fmla="*/ 629 h 687"/>
                <a:gd name="T4" fmla="*/ 57 w 499"/>
                <a:gd name="T5" fmla="*/ 200 h 687"/>
                <a:gd name="T6" fmla="*/ 200 w 499"/>
                <a:gd name="T7" fmla="*/ 200 h 687"/>
                <a:gd name="T8" fmla="*/ 200 w 499"/>
                <a:gd name="T9" fmla="*/ 57 h 687"/>
                <a:gd name="T10" fmla="*/ 442 w 499"/>
                <a:gd name="T11" fmla="*/ 57 h 687"/>
                <a:gd name="T12" fmla="*/ 442 w 499"/>
                <a:gd name="T13" fmla="*/ 116 h 687"/>
                <a:gd name="T14" fmla="*/ 494 w 499"/>
                <a:gd name="T15" fmla="*/ 64 h 687"/>
                <a:gd name="T16" fmla="*/ 499 w 499"/>
                <a:gd name="T17" fmla="*/ 59 h 687"/>
                <a:gd name="T18" fmla="*/ 499 w 499"/>
                <a:gd name="T19" fmla="*/ 0 h 687"/>
                <a:gd name="T20" fmla="*/ 143 w 499"/>
                <a:gd name="T21" fmla="*/ 0 h 687"/>
                <a:gd name="T22" fmla="*/ 143 w 499"/>
                <a:gd name="T23" fmla="*/ 0 h 687"/>
                <a:gd name="T24" fmla="*/ 0 w 499"/>
                <a:gd name="T25" fmla="*/ 143 h 687"/>
                <a:gd name="T26" fmla="*/ 0 w 499"/>
                <a:gd name="T27" fmla="*/ 687 h 687"/>
                <a:gd name="T28" fmla="*/ 499 w 499"/>
                <a:gd name="T29" fmla="*/ 687 h 687"/>
                <a:gd name="T30" fmla="*/ 499 w 499"/>
                <a:gd name="T31" fmla="*/ 429 h 687"/>
                <a:gd name="T32" fmla="*/ 442 w 499"/>
                <a:gd name="T33" fmla="*/ 486 h 687"/>
                <a:gd name="T34" fmla="*/ 442 w 499"/>
                <a:gd name="T35" fmla="*/ 629 h 6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9" h="687">
                  <a:moveTo>
                    <a:pt x="442" y="629"/>
                  </a:moveTo>
                  <a:lnTo>
                    <a:pt x="57" y="629"/>
                  </a:lnTo>
                  <a:lnTo>
                    <a:pt x="57" y="200"/>
                  </a:lnTo>
                  <a:lnTo>
                    <a:pt x="200" y="200"/>
                  </a:lnTo>
                  <a:lnTo>
                    <a:pt x="200" y="57"/>
                  </a:lnTo>
                  <a:lnTo>
                    <a:pt x="442" y="57"/>
                  </a:lnTo>
                  <a:lnTo>
                    <a:pt x="442" y="116"/>
                  </a:lnTo>
                  <a:lnTo>
                    <a:pt x="494" y="64"/>
                  </a:lnTo>
                  <a:lnTo>
                    <a:pt x="499" y="59"/>
                  </a:lnTo>
                  <a:lnTo>
                    <a:pt x="499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0" y="143"/>
                  </a:lnTo>
                  <a:lnTo>
                    <a:pt x="0" y="687"/>
                  </a:lnTo>
                  <a:lnTo>
                    <a:pt x="499" y="687"/>
                  </a:lnTo>
                  <a:lnTo>
                    <a:pt x="499" y="429"/>
                  </a:lnTo>
                  <a:lnTo>
                    <a:pt x="442" y="486"/>
                  </a:lnTo>
                  <a:lnTo>
                    <a:pt x="442" y="6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7" name="Freeform 19"/>
            <p:cNvSpPr>
              <a:spLocks noEditPoints="1"/>
            </p:cNvSpPr>
            <p:nvPr/>
          </p:nvSpPr>
          <p:spPr bwMode="auto">
            <a:xfrm>
              <a:off x="436" y="1310"/>
              <a:ext cx="435" cy="431"/>
            </a:xfrm>
            <a:custGeom>
              <a:avLst/>
              <a:gdLst>
                <a:gd name="T0" fmla="*/ 50 w 435"/>
                <a:gd name="T1" fmla="*/ 279 h 431"/>
                <a:gd name="T2" fmla="*/ 50 w 435"/>
                <a:gd name="T3" fmla="*/ 279 h 431"/>
                <a:gd name="T4" fmla="*/ 50 w 435"/>
                <a:gd name="T5" fmla="*/ 279 h 431"/>
                <a:gd name="T6" fmla="*/ 50 w 435"/>
                <a:gd name="T7" fmla="*/ 279 h 431"/>
                <a:gd name="T8" fmla="*/ 0 w 435"/>
                <a:gd name="T9" fmla="*/ 431 h 431"/>
                <a:gd name="T10" fmla="*/ 155 w 435"/>
                <a:gd name="T11" fmla="*/ 381 h 431"/>
                <a:gd name="T12" fmla="*/ 155 w 435"/>
                <a:gd name="T13" fmla="*/ 381 h 431"/>
                <a:gd name="T14" fmla="*/ 155 w 435"/>
                <a:gd name="T15" fmla="*/ 381 h 431"/>
                <a:gd name="T16" fmla="*/ 155 w 435"/>
                <a:gd name="T17" fmla="*/ 381 h 431"/>
                <a:gd name="T18" fmla="*/ 435 w 435"/>
                <a:gd name="T19" fmla="*/ 102 h 431"/>
                <a:gd name="T20" fmla="*/ 330 w 435"/>
                <a:gd name="T21" fmla="*/ 0 h 431"/>
                <a:gd name="T22" fmla="*/ 50 w 435"/>
                <a:gd name="T23" fmla="*/ 279 h 431"/>
                <a:gd name="T24" fmla="*/ 50 w 435"/>
                <a:gd name="T25" fmla="*/ 279 h 431"/>
                <a:gd name="T26" fmla="*/ 141 w 435"/>
                <a:gd name="T27" fmla="*/ 360 h 431"/>
                <a:gd name="T28" fmla="*/ 38 w 435"/>
                <a:gd name="T29" fmla="*/ 396 h 431"/>
                <a:gd name="T30" fmla="*/ 72 w 435"/>
                <a:gd name="T31" fmla="*/ 291 h 431"/>
                <a:gd name="T32" fmla="*/ 141 w 435"/>
                <a:gd name="T33" fmla="*/ 360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35" h="431">
                  <a:moveTo>
                    <a:pt x="50" y="279"/>
                  </a:moveTo>
                  <a:lnTo>
                    <a:pt x="50" y="279"/>
                  </a:lnTo>
                  <a:lnTo>
                    <a:pt x="50" y="279"/>
                  </a:lnTo>
                  <a:lnTo>
                    <a:pt x="50" y="279"/>
                  </a:lnTo>
                  <a:lnTo>
                    <a:pt x="0" y="431"/>
                  </a:lnTo>
                  <a:lnTo>
                    <a:pt x="155" y="381"/>
                  </a:lnTo>
                  <a:lnTo>
                    <a:pt x="155" y="381"/>
                  </a:lnTo>
                  <a:lnTo>
                    <a:pt x="155" y="381"/>
                  </a:lnTo>
                  <a:lnTo>
                    <a:pt x="155" y="381"/>
                  </a:lnTo>
                  <a:lnTo>
                    <a:pt x="435" y="102"/>
                  </a:lnTo>
                  <a:lnTo>
                    <a:pt x="330" y="0"/>
                  </a:lnTo>
                  <a:lnTo>
                    <a:pt x="50" y="279"/>
                  </a:lnTo>
                  <a:lnTo>
                    <a:pt x="50" y="279"/>
                  </a:lnTo>
                  <a:close/>
                  <a:moveTo>
                    <a:pt x="141" y="360"/>
                  </a:moveTo>
                  <a:lnTo>
                    <a:pt x="38" y="396"/>
                  </a:lnTo>
                  <a:lnTo>
                    <a:pt x="72" y="291"/>
                  </a:lnTo>
                  <a:lnTo>
                    <a:pt x="141" y="3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2060575" y="1438276"/>
            <a:ext cx="5278438" cy="24034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zh-CN" altLang="en-US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究竟情绪能不能管理？</a:t>
            </a:r>
            <a:endParaRPr lang="en-US" altLang="zh-CN" b="1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zh-CN" altLang="en-US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很多人认为不能管理，说我就是这个脾气，我也没有办法，我想改就是改不了。</a:t>
            </a:r>
            <a:endParaRPr lang="en-US" altLang="zh-CN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zh-CN" altLang="en-US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情绪不但可以管理，而且它比其他事情你的自主性更高，它跟别人没有太多的关系，完全是我们自己在决定。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160588" y="4497388"/>
            <a:ext cx="6647974" cy="369332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因为我们是自己情绪的真正主宰，我们可以做自己情绪的主人！</a:t>
            </a:r>
            <a:endParaRPr lang="zh-CN" altLang="en-US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pic>
        <p:nvPicPr>
          <p:cNvPr id="14338" name="Picture 2" descr="http://i1.sinaimg.cn/book/2009/0422/2009422155653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7705725" y="1104900"/>
            <a:ext cx="2298700" cy="3067050"/>
          </a:xfrm>
          <a:prstGeom prst="rect">
            <a:avLst/>
          </a:prstGeom>
          <a:noFill/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" fill="hold"/>
                                        <p:tgtEl>
                                          <p:spTgt spid="1433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 flipH="1">
            <a:off x="4443413" y="457200"/>
            <a:ext cx="6224588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圆角矩形 2"/>
          <p:cNvSpPr/>
          <p:nvPr/>
        </p:nvSpPr>
        <p:spPr>
          <a:xfrm>
            <a:off x="2285360" y="195040"/>
            <a:ext cx="4114807" cy="523126"/>
          </a:xfrm>
          <a:prstGeom prst="roundRect">
            <a:avLst/>
          </a:prstGeom>
          <a:gradFill flip="none" rotWithShape="1">
            <a:gsLst>
              <a:gs pos="0">
                <a:srgbClr val="F0F0F0"/>
              </a:gs>
              <a:gs pos="100000">
                <a:srgbClr val="F1F1F1"/>
              </a:gs>
            </a:gsLst>
            <a:lin ang="2700000" scaled="1"/>
            <a:tileRect/>
          </a:gradFill>
          <a:ln w="38100" cap="flat" cmpd="sng" algn="ctr">
            <a:gradFill flip="none" rotWithShape="1">
              <a:gsLst>
                <a:gs pos="100000">
                  <a:srgbClr val="FFFFFF"/>
                </a:gs>
                <a:gs pos="0">
                  <a:srgbClr val="CECED0"/>
                </a:gs>
              </a:gsLst>
              <a:lin ang="18900000" scaled="0"/>
              <a:tileRect/>
            </a:gradFill>
            <a:prstDash val="solid"/>
          </a:ln>
          <a:effectLst>
            <a:outerShdw blurRad="203200" dist="88900" dir="8100000" sx="102000" sy="102000" algn="tr" rotWithShape="0">
              <a:prstClr val="black">
                <a:alpha val="30000"/>
              </a:prstClr>
            </a:outerShdw>
          </a:effectLst>
        </p:spPr>
        <p:txBody>
          <a:bodyPr lIns="71316" tIns="35658" rIns="71316" bIns="3565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 kern="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sp>
        <p:nvSpPr>
          <p:cNvPr id="31747" name="矩形 3"/>
          <p:cNvSpPr/>
          <p:nvPr/>
        </p:nvSpPr>
        <p:spPr>
          <a:xfrm>
            <a:off x="2381251" y="227014"/>
            <a:ext cx="3922713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400" dirty="0">
                <a:solidFill>
                  <a:srgbClr val="245794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第一步：察觉自己的情绪</a:t>
            </a:r>
            <a:endParaRPr lang="zh-CN" altLang="en-US" sz="240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grpSp>
        <p:nvGrpSpPr>
          <p:cNvPr id="5" name="Group 17"/>
          <p:cNvGrpSpPr>
            <a:grpSpLocks noChangeAspect="1"/>
          </p:cNvGrpSpPr>
          <p:nvPr/>
        </p:nvGrpSpPr>
        <p:grpSpPr bwMode="auto">
          <a:xfrm>
            <a:off x="1703512" y="212152"/>
            <a:ext cx="457188" cy="490764"/>
            <a:chOff x="231" y="1205"/>
            <a:chExt cx="640" cy="687"/>
          </a:xfrm>
          <a:solidFill>
            <a:srgbClr val="005A9E"/>
          </a:solidFill>
          <a:effectLst/>
        </p:grpSpPr>
        <p:sp>
          <p:nvSpPr>
            <p:cNvPr id="6" name="Freeform 18"/>
            <p:cNvSpPr/>
            <p:nvPr/>
          </p:nvSpPr>
          <p:spPr bwMode="auto">
            <a:xfrm>
              <a:off x="231" y="1205"/>
              <a:ext cx="499" cy="687"/>
            </a:xfrm>
            <a:custGeom>
              <a:avLst/>
              <a:gdLst>
                <a:gd name="T0" fmla="*/ 442 w 499"/>
                <a:gd name="T1" fmla="*/ 629 h 687"/>
                <a:gd name="T2" fmla="*/ 57 w 499"/>
                <a:gd name="T3" fmla="*/ 629 h 687"/>
                <a:gd name="T4" fmla="*/ 57 w 499"/>
                <a:gd name="T5" fmla="*/ 200 h 687"/>
                <a:gd name="T6" fmla="*/ 200 w 499"/>
                <a:gd name="T7" fmla="*/ 200 h 687"/>
                <a:gd name="T8" fmla="*/ 200 w 499"/>
                <a:gd name="T9" fmla="*/ 57 h 687"/>
                <a:gd name="T10" fmla="*/ 442 w 499"/>
                <a:gd name="T11" fmla="*/ 57 h 687"/>
                <a:gd name="T12" fmla="*/ 442 w 499"/>
                <a:gd name="T13" fmla="*/ 116 h 687"/>
                <a:gd name="T14" fmla="*/ 494 w 499"/>
                <a:gd name="T15" fmla="*/ 64 h 687"/>
                <a:gd name="T16" fmla="*/ 499 w 499"/>
                <a:gd name="T17" fmla="*/ 59 h 687"/>
                <a:gd name="T18" fmla="*/ 499 w 499"/>
                <a:gd name="T19" fmla="*/ 0 h 687"/>
                <a:gd name="T20" fmla="*/ 143 w 499"/>
                <a:gd name="T21" fmla="*/ 0 h 687"/>
                <a:gd name="T22" fmla="*/ 143 w 499"/>
                <a:gd name="T23" fmla="*/ 0 h 687"/>
                <a:gd name="T24" fmla="*/ 0 w 499"/>
                <a:gd name="T25" fmla="*/ 143 h 687"/>
                <a:gd name="T26" fmla="*/ 0 w 499"/>
                <a:gd name="T27" fmla="*/ 687 h 687"/>
                <a:gd name="T28" fmla="*/ 499 w 499"/>
                <a:gd name="T29" fmla="*/ 687 h 687"/>
                <a:gd name="T30" fmla="*/ 499 w 499"/>
                <a:gd name="T31" fmla="*/ 429 h 687"/>
                <a:gd name="T32" fmla="*/ 442 w 499"/>
                <a:gd name="T33" fmla="*/ 486 h 687"/>
                <a:gd name="T34" fmla="*/ 442 w 499"/>
                <a:gd name="T35" fmla="*/ 629 h 6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9" h="687">
                  <a:moveTo>
                    <a:pt x="442" y="629"/>
                  </a:moveTo>
                  <a:lnTo>
                    <a:pt x="57" y="629"/>
                  </a:lnTo>
                  <a:lnTo>
                    <a:pt x="57" y="200"/>
                  </a:lnTo>
                  <a:lnTo>
                    <a:pt x="200" y="200"/>
                  </a:lnTo>
                  <a:lnTo>
                    <a:pt x="200" y="57"/>
                  </a:lnTo>
                  <a:lnTo>
                    <a:pt x="442" y="57"/>
                  </a:lnTo>
                  <a:lnTo>
                    <a:pt x="442" y="116"/>
                  </a:lnTo>
                  <a:lnTo>
                    <a:pt x="494" y="64"/>
                  </a:lnTo>
                  <a:lnTo>
                    <a:pt x="499" y="59"/>
                  </a:lnTo>
                  <a:lnTo>
                    <a:pt x="499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0" y="143"/>
                  </a:lnTo>
                  <a:lnTo>
                    <a:pt x="0" y="687"/>
                  </a:lnTo>
                  <a:lnTo>
                    <a:pt x="499" y="687"/>
                  </a:lnTo>
                  <a:lnTo>
                    <a:pt x="499" y="429"/>
                  </a:lnTo>
                  <a:lnTo>
                    <a:pt x="442" y="486"/>
                  </a:lnTo>
                  <a:lnTo>
                    <a:pt x="442" y="6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7" name="Freeform 19"/>
            <p:cNvSpPr>
              <a:spLocks noEditPoints="1"/>
            </p:cNvSpPr>
            <p:nvPr/>
          </p:nvSpPr>
          <p:spPr bwMode="auto">
            <a:xfrm>
              <a:off x="436" y="1310"/>
              <a:ext cx="435" cy="431"/>
            </a:xfrm>
            <a:custGeom>
              <a:avLst/>
              <a:gdLst>
                <a:gd name="T0" fmla="*/ 50 w 435"/>
                <a:gd name="T1" fmla="*/ 279 h 431"/>
                <a:gd name="T2" fmla="*/ 50 w 435"/>
                <a:gd name="T3" fmla="*/ 279 h 431"/>
                <a:gd name="T4" fmla="*/ 50 w 435"/>
                <a:gd name="T5" fmla="*/ 279 h 431"/>
                <a:gd name="T6" fmla="*/ 50 w 435"/>
                <a:gd name="T7" fmla="*/ 279 h 431"/>
                <a:gd name="T8" fmla="*/ 0 w 435"/>
                <a:gd name="T9" fmla="*/ 431 h 431"/>
                <a:gd name="T10" fmla="*/ 155 w 435"/>
                <a:gd name="T11" fmla="*/ 381 h 431"/>
                <a:gd name="T12" fmla="*/ 155 w 435"/>
                <a:gd name="T13" fmla="*/ 381 h 431"/>
                <a:gd name="T14" fmla="*/ 155 w 435"/>
                <a:gd name="T15" fmla="*/ 381 h 431"/>
                <a:gd name="T16" fmla="*/ 155 w 435"/>
                <a:gd name="T17" fmla="*/ 381 h 431"/>
                <a:gd name="T18" fmla="*/ 435 w 435"/>
                <a:gd name="T19" fmla="*/ 102 h 431"/>
                <a:gd name="T20" fmla="*/ 330 w 435"/>
                <a:gd name="T21" fmla="*/ 0 h 431"/>
                <a:gd name="T22" fmla="*/ 50 w 435"/>
                <a:gd name="T23" fmla="*/ 279 h 431"/>
                <a:gd name="T24" fmla="*/ 50 w 435"/>
                <a:gd name="T25" fmla="*/ 279 h 431"/>
                <a:gd name="T26" fmla="*/ 141 w 435"/>
                <a:gd name="T27" fmla="*/ 360 h 431"/>
                <a:gd name="T28" fmla="*/ 38 w 435"/>
                <a:gd name="T29" fmla="*/ 396 h 431"/>
                <a:gd name="T30" fmla="*/ 72 w 435"/>
                <a:gd name="T31" fmla="*/ 291 h 431"/>
                <a:gd name="T32" fmla="*/ 141 w 435"/>
                <a:gd name="T33" fmla="*/ 360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35" h="431">
                  <a:moveTo>
                    <a:pt x="50" y="279"/>
                  </a:moveTo>
                  <a:lnTo>
                    <a:pt x="50" y="279"/>
                  </a:lnTo>
                  <a:lnTo>
                    <a:pt x="50" y="279"/>
                  </a:lnTo>
                  <a:lnTo>
                    <a:pt x="50" y="279"/>
                  </a:lnTo>
                  <a:lnTo>
                    <a:pt x="0" y="431"/>
                  </a:lnTo>
                  <a:lnTo>
                    <a:pt x="155" y="381"/>
                  </a:lnTo>
                  <a:lnTo>
                    <a:pt x="155" y="381"/>
                  </a:lnTo>
                  <a:lnTo>
                    <a:pt x="155" y="381"/>
                  </a:lnTo>
                  <a:lnTo>
                    <a:pt x="155" y="381"/>
                  </a:lnTo>
                  <a:lnTo>
                    <a:pt x="435" y="102"/>
                  </a:lnTo>
                  <a:lnTo>
                    <a:pt x="330" y="0"/>
                  </a:lnTo>
                  <a:lnTo>
                    <a:pt x="50" y="279"/>
                  </a:lnTo>
                  <a:lnTo>
                    <a:pt x="50" y="279"/>
                  </a:lnTo>
                  <a:close/>
                  <a:moveTo>
                    <a:pt x="141" y="360"/>
                  </a:moveTo>
                  <a:lnTo>
                    <a:pt x="38" y="396"/>
                  </a:lnTo>
                  <a:lnTo>
                    <a:pt x="72" y="291"/>
                  </a:lnTo>
                  <a:lnTo>
                    <a:pt x="141" y="3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2058989" y="687388"/>
            <a:ext cx="7735887" cy="4818062"/>
            <a:chOff x="1339595" y="1380931"/>
            <a:chExt cx="10180137" cy="5970132"/>
          </a:xfrm>
        </p:grpSpPr>
        <p:sp>
          <p:nvSpPr>
            <p:cNvPr id="11" name="圆角矩形 10"/>
            <p:cNvSpPr/>
            <p:nvPr/>
          </p:nvSpPr>
          <p:spPr>
            <a:xfrm>
              <a:off x="1394459" y="1380931"/>
              <a:ext cx="9402129" cy="4312638"/>
            </a:xfrm>
            <a:prstGeom prst="roundRect">
              <a:avLst>
                <a:gd name="adj" fmla="val 7029"/>
              </a:avLst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12" name="圆角矩形 11"/>
            <p:cNvSpPr/>
            <p:nvPr/>
          </p:nvSpPr>
          <p:spPr>
            <a:xfrm>
              <a:off x="1339595" y="2295522"/>
              <a:ext cx="10180137" cy="5055541"/>
            </a:xfrm>
            <a:prstGeom prst="roundRect">
              <a:avLst>
                <a:gd name="adj" fmla="val 7380"/>
              </a:avLst>
            </a:prstGeom>
            <a:solidFill>
              <a:schemeClr val="bg1">
                <a:lumMod val="95000"/>
              </a:schemeClr>
            </a:solidFill>
            <a:ln w="25400" cap="flat" cmpd="sng" algn="ctr">
              <a:solidFill>
                <a:schemeClr val="bg1">
                  <a:lumMod val="75000"/>
                </a:schemeClr>
              </a:solidFill>
              <a:prstDash val="solid"/>
              <a:miter lim="800000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fontAlgn="auto">
                <a:lnSpc>
                  <a:spcPct val="130000"/>
                </a:lnSpc>
              </a:pPr>
              <a:endParaRPr lang="zh-CN" altLang="en-US" kern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</p:grpSp>
      <p:sp>
        <p:nvSpPr>
          <p:cNvPr id="14" name="椭圆 13"/>
          <p:cNvSpPr/>
          <p:nvPr/>
        </p:nvSpPr>
        <p:spPr>
          <a:xfrm flipH="1">
            <a:off x="9942513" y="1701800"/>
            <a:ext cx="401638" cy="401638"/>
          </a:xfrm>
          <a:prstGeom prst="ellipse">
            <a:avLst/>
          </a:prstGeom>
          <a:solidFill>
            <a:schemeClr val="bg1">
              <a:lumMod val="75000"/>
            </a:schemeClr>
          </a:solidFill>
          <a:ln w="28575" cap="flat">
            <a:solidFill>
              <a:schemeClr val="bg1">
                <a:lumMod val="85000"/>
              </a:schemeClr>
            </a:solidFill>
            <a:prstDash val="solid"/>
            <a:miter lim="800000"/>
          </a:ln>
          <a:effectLst>
            <a:outerShdw blurRad="228600" dist="228600" dir="5400000" algn="t" rotWithShape="0">
              <a:sysClr val="windowText" lastClr="000000">
                <a:lumMod val="85000"/>
                <a:lumOff val="15000"/>
                <a:alpha val="28000"/>
              </a:sys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sp>
        <p:nvSpPr>
          <p:cNvPr id="15" name="椭圆 14"/>
          <p:cNvSpPr/>
          <p:nvPr/>
        </p:nvSpPr>
        <p:spPr>
          <a:xfrm flipH="1">
            <a:off x="9677401" y="2103439"/>
            <a:ext cx="265113" cy="265113"/>
          </a:xfrm>
          <a:prstGeom prst="ellipse">
            <a:avLst/>
          </a:prstGeom>
          <a:solidFill>
            <a:srgbClr val="005A9E"/>
          </a:solidFill>
          <a:ln w="28575" cap="flat">
            <a:solidFill>
              <a:schemeClr val="bg1">
                <a:lumMod val="85000"/>
              </a:schemeClr>
            </a:solidFill>
            <a:prstDash val="solid"/>
            <a:miter lim="800000"/>
          </a:ln>
          <a:effectLst>
            <a:outerShdw blurRad="228600" dist="228600" dir="5400000" algn="t" rotWithShape="0">
              <a:sysClr val="windowText" lastClr="000000">
                <a:lumMod val="85000"/>
                <a:lumOff val="15000"/>
                <a:alpha val="28000"/>
              </a:sys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8909050" y="762000"/>
            <a:ext cx="1193800" cy="1169988"/>
            <a:chOff x="1129232" y="711771"/>
            <a:chExt cx="1228944" cy="1228944"/>
          </a:xfrm>
        </p:grpSpPr>
        <p:grpSp>
          <p:nvGrpSpPr>
            <p:cNvPr id="31755" name="组合 59"/>
            <p:cNvGrpSpPr/>
            <p:nvPr/>
          </p:nvGrpSpPr>
          <p:grpSpPr>
            <a:xfrm flipH="1">
              <a:off x="1129232" y="711771"/>
              <a:ext cx="1228944" cy="1228944"/>
              <a:chOff x="2848131" y="1860029"/>
              <a:chExt cx="3807502" cy="3807502"/>
            </a:xfrm>
          </p:grpSpPr>
          <p:sp>
            <p:nvSpPr>
              <p:cNvPr id="18" name="椭圆 17"/>
              <p:cNvSpPr/>
              <p:nvPr/>
            </p:nvSpPr>
            <p:spPr>
              <a:xfrm>
                <a:off x="2848131" y="1860029"/>
                <a:ext cx="3807502" cy="3807502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FFFFFF"/>
                  </a:gs>
                  <a:gs pos="100000">
                    <a:srgbClr val="E0E0E0"/>
                  </a:gs>
                </a:gsLst>
                <a:lin ang="5400000" scaled="1"/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>
                <a:outerShdw blurRad="279400" dist="2540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5000" kern="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endParaRPr>
              </a:p>
            </p:txBody>
          </p:sp>
          <p:sp>
            <p:nvSpPr>
              <p:cNvPr id="19" name="椭圆 18"/>
              <p:cNvSpPr/>
              <p:nvPr/>
            </p:nvSpPr>
            <p:spPr>
              <a:xfrm>
                <a:off x="2936814" y="1948725"/>
                <a:ext cx="3630123" cy="3630123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FFFFFF"/>
                  </a:gs>
                  <a:gs pos="100000">
                    <a:srgbClr val="DDDEDD"/>
                  </a:gs>
                </a:gsLst>
                <a:lin ang="18900000" scaled="1"/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5000" kern="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endParaRPr>
              </a:p>
            </p:txBody>
          </p:sp>
        </p:grpSp>
        <p:sp>
          <p:nvSpPr>
            <p:cNvPr id="20" name="椭圆 19"/>
            <p:cNvSpPr/>
            <p:nvPr/>
          </p:nvSpPr>
          <p:spPr>
            <a:xfrm>
              <a:off x="1278439" y="859618"/>
              <a:ext cx="937494" cy="937494"/>
            </a:xfrm>
            <a:prstGeom prst="ellipse">
              <a:avLst/>
            </a:prstGeom>
            <a:solidFill>
              <a:srgbClr val="005A9E"/>
            </a:solidFill>
            <a:ln w="12700" cap="flat" cmpd="sng" algn="ctr">
              <a:noFill/>
              <a:prstDash val="solid"/>
              <a:miter lim="800000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21" name="文本框 4"/>
            <p:cNvSpPr txBox="1"/>
            <p:nvPr/>
          </p:nvSpPr>
          <p:spPr>
            <a:xfrm>
              <a:off x="1597256" y="917873"/>
              <a:ext cx="322560" cy="8082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4400" kern="0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</p:grpSp>
      <p:sp>
        <p:nvSpPr>
          <p:cNvPr id="22" name="椭圆 21"/>
          <p:cNvSpPr/>
          <p:nvPr/>
        </p:nvSpPr>
        <p:spPr>
          <a:xfrm flipH="1">
            <a:off x="8264526" y="933450"/>
            <a:ext cx="536575" cy="534988"/>
          </a:xfrm>
          <a:prstGeom prst="ellipse">
            <a:avLst/>
          </a:prstGeom>
          <a:solidFill>
            <a:srgbClr val="005A9E"/>
          </a:solidFill>
          <a:ln w="28575" cap="flat">
            <a:solidFill>
              <a:schemeClr val="bg1">
                <a:lumMod val="85000"/>
              </a:schemeClr>
            </a:solidFill>
            <a:prstDash val="solid"/>
            <a:miter lim="800000"/>
          </a:ln>
          <a:effectLst>
            <a:outerShdw blurRad="228600" dist="228600" dir="5400000" algn="t" rotWithShape="0">
              <a:sysClr val="windowText" lastClr="000000">
                <a:lumMod val="85000"/>
                <a:lumOff val="15000"/>
                <a:alpha val="28000"/>
              </a:sys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sp>
        <p:nvSpPr>
          <p:cNvPr id="23" name="椭圆 22"/>
          <p:cNvSpPr/>
          <p:nvPr/>
        </p:nvSpPr>
        <p:spPr>
          <a:xfrm flipH="1">
            <a:off x="8986839" y="717551"/>
            <a:ext cx="239713" cy="239713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 cap="flat">
            <a:solidFill>
              <a:schemeClr val="bg1">
                <a:lumMod val="75000"/>
              </a:schemeClr>
            </a:solidFill>
            <a:prstDash val="solid"/>
            <a:miter lim="800000"/>
          </a:ln>
          <a:effectLst>
            <a:outerShdw blurRad="228600" dist="228600" dir="5400000" algn="t" rotWithShape="0">
              <a:sysClr val="windowText" lastClr="000000">
                <a:lumMod val="85000"/>
                <a:lumOff val="15000"/>
                <a:alpha val="28000"/>
              </a:sys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2381250" y="1720850"/>
            <a:ext cx="6605588" cy="284003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ct val="130000"/>
              </a:lnSpc>
            </a:pPr>
            <a:r>
              <a:rPr lang="zh-CN" altLang="en-US" noProof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当我们产生情绪时，表示生活中有事件刺激而至引发警报。于此同时，若我们能察觉到情绪的产生并认知情绪的种类，可以延缓情绪瞬间的爆发，并有针对性的管理。</a:t>
            </a:r>
            <a:endParaRPr lang="zh-CN" altLang="en-US" noProof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fontAlgn="auto">
              <a:lnSpc>
                <a:spcPct val="130000"/>
              </a:lnSpc>
            </a:pPr>
            <a:endParaRPr lang="zh-CN" altLang="en-US" kern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  <a:p>
            <a:pPr fontAlgn="auto">
              <a:lnSpc>
                <a:spcPct val="130000"/>
              </a:lnSpc>
              <a:spcBef>
                <a:spcPts val="600"/>
              </a:spcBef>
            </a:pPr>
            <a:r>
              <a:rPr lang="zh-CN" altLang="en-US" noProof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因此，我们要经常提醒自己注意：</a:t>
            </a:r>
            <a:endParaRPr lang="en-US" altLang="zh-CN" noProof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auto">
              <a:lnSpc>
                <a:spcPct val="130000"/>
              </a:lnSpc>
              <a:spcBef>
                <a:spcPts val="600"/>
              </a:spcBef>
            </a:pPr>
            <a:r>
              <a:rPr lang="zh-CN" altLang="en-US" b="1" noProof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我现在的情绪是什么？</a:t>
            </a:r>
            <a:endParaRPr lang="zh-CN" altLang="en-US" b="1" noProof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fontAlgn="auto">
              <a:lnSpc>
                <a:spcPct val="130000"/>
              </a:lnSpc>
              <a:spcBef>
                <a:spcPts val="600"/>
              </a:spcBef>
            </a:pPr>
            <a:r>
              <a:rPr lang="zh-CN" altLang="en-US" noProof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当我们发现到自己情绪异常时，要特别警觉。</a:t>
            </a:r>
            <a:endParaRPr lang="zh-CN" altLang="en-US" noProof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" fill="hold"/>
                                        <p:tgtEl>
                                          <p:spTgt spid="2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 animBg="1"/>
      <p:bldP spid="15" grpId="0" bldLvl="0" animBg="1"/>
      <p:bldP spid="22" grpId="0" bldLvl="0" animBg="1"/>
      <p:bldP spid="23" grpId="0" bldLvl="0" animBg="1"/>
      <p:bldP spid="2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1" name="直接连接符 80"/>
          <p:cNvCxnSpPr/>
          <p:nvPr/>
        </p:nvCxnSpPr>
        <p:spPr>
          <a:xfrm flipH="1">
            <a:off x="4332288" y="742950"/>
            <a:ext cx="6224588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圆角矩形 81"/>
          <p:cNvSpPr/>
          <p:nvPr/>
        </p:nvSpPr>
        <p:spPr>
          <a:xfrm>
            <a:off x="2155825" y="476250"/>
            <a:ext cx="3583940" cy="519430"/>
          </a:xfrm>
          <a:prstGeom prst="roundRect">
            <a:avLst/>
          </a:prstGeom>
          <a:gradFill flip="none" rotWithShape="1">
            <a:gsLst>
              <a:gs pos="0">
                <a:srgbClr val="F0F0F0"/>
              </a:gs>
              <a:gs pos="100000">
                <a:srgbClr val="F1F1F1"/>
              </a:gs>
            </a:gsLst>
            <a:lin ang="2700000" scaled="1"/>
            <a:tileRect/>
          </a:gradFill>
          <a:ln w="38100" cap="flat" cmpd="sng" algn="ctr">
            <a:gradFill flip="none" rotWithShape="1">
              <a:gsLst>
                <a:gs pos="100000">
                  <a:srgbClr val="FFFFFF"/>
                </a:gs>
                <a:gs pos="0">
                  <a:srgbClr val="CECED0"/>
                </a:gs>
              </a:gsLst>
              <a:lin ang="18900000" scaled="0"/>
              <a:tileRect/>
            </a:gradFill>
            <a:prstDash val="solid"/>
          </a:ln>
          <a:effectLst>
            <a:outerShdw blurRad="203200" dist="88900" dir="8100000" sx="102000" sy="102000" algn="tr" rotWithShape="0">
              <a:prstClr val="black">
                <a:alpha val="30000"/>
              </a:prstClr>
            </a:outerShdw>
          </a:effectLst>
        </p:spPr>
        <p:txBody>
          <a:bodyPr lIns="71316" tIns="35658" rIns="71316" bIns="3565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 kern="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sp>
        <p:nvSpPr>
          <p:cNvPr id="32771" name="矩形 82"/>
          <p:cNvSpPr/>
          <p:nvPr/>
        </p:nvSpPr>
        <p:spPr>
          <a:xfrm>
            <a:off x="2193926" y="534989"/>
            <a:ext cx="3546475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400" dirty="0">
                <a:solidFill>
                  <a:srgbClr val="245794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第二步：采取相应的行动</a:t>
            </a:r>
            <a:endParaRPr lang="zh-CN" altLang="en-US" sz="2400" b="1" dirty="0">
              <a:solidFill>
                <a:srgbClr val="245794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grpSp>
        <p:nvGrpSpPr>
          <p:cNvPr id="84" name="Group 17"/>
          <p:cNvGrpSpPr>
            <a:grpSpLocks noChangeAspect="1"/>
          </p:cNvGrpSpPr>
          <p:nvPr/>
        </p:nvGrpSpPr>
        <p:grpSpPr bwMode="auto">
          <a:xfrm>
            <a:off x="1592387" y="497267"/>
            <a:ext cx="457188" cy="490764"/>
            <a:chOff x="231" y="1205"/>
            <a:chExt cx="640" cy="687"/>
          </a:xfrm>
          <a:solidFill>
            <a:srgbClr val="005A9E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85" name="Freeform 18"/>
            <p:cNvSpPr/>
            <p:nvPr/>
          </p:nvSpPr>
          <p:spPr bwMode="auto">
            <a:xfrm>
              <a:off x="231" y="1205"/>
              <a:ext cx="499" cy="687"/>
            </a:xfrm>
            <a:custGeom>
              <a:avLst/>
              <a:gdLst>
                <a:gd name="T0" fmla="*/ 442 w 499"/>
                <a:gd name="T1" fmla="*/ 629 h 687"/>
                <a:gd name="T2" fmla="*/ 57 w 499"/>
                <a:gd name="T3" fmla="*/ 629 h 687"/>
                <a:gd name="T4" fmla="*/ 57 w 499"/>
                <a:gd name="T5" fmla="*/ 200 h 687"/>
                <a:gd name="T6" fmla="*/ 200 w 499"/>
                <a:gd name="T7" fmla="*/ 200 h 687"/>
                <a:gd name="T8" fmla="*/ 200 w 499"/>
                <a:gd name="T9" fmla="*/ 57 h 687"/>
                <a:gd name="T10" fmla="*/ 442 w 499"/>
                <a:gd name="T11" fmla="*/ 57 h 687"/>
                <a:gd name="T12" fmla="*/ 442 w 499"/>
                <a:gd name="T13" fmla="*/ 116 h 687"/>
                <a:gd name="T14" fmla="*/ 494 w 499"/>
                <a:gd name="T15" fmla="*/ 64 h 687"/>
                <a:gd name="T16" fmla="*/ 499 w 499"/>
                <a:gd name="T17" fmla="*/ 59 h 687"/>
                <a:gd name="T18" fmla="*/ 499 w 499"/>
                <a:gd name="T19" fmla="*/ 0 h 687"/>
                <a:gd name="T20" fmla="*/ 143 w 499"/>
                <a:gd name="T21" fmla="*/ 0 h 687"/>
                <a:gd name="T22" fmla="*/ 143 w 499"/>
                <a:gd name="T23" fmla="*/ 0 h 687"/>
                <a:gd name="T24" fmla="*/ 0 w 499"/>
                <a:gd name="T25" fmla="*/ 143 h 687"/>
                <a:gd name="T26" fmla="*/ 0 w 499"/>
                <a:gd name="T27" fmla="*/ 687 h 687"/>
                <a:gd name="T28" fmla="*/ 499 w 499"/>
                <a:gd name="T29" fmla="*/ 687 h 687"/>
                <a:gd name="T30" fmla="*/ 499 w 499"/>
                <a:gd name="T31" fmla="*/ 429 h 687"/>
                <a:gd name="T32" fmla="*/ 442 w 499"/>
                <a:gd name="T33" fmla="*/ 486 h 687"/>
                <a:gd name="T34" fmla="*/ 442 w 499"/>
                <a:gd name="T35" fmla="*/ 629 h 6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9" h="687">
                  <a:moveTo>
                    <a:pt x="442" y="629"/>
                  </a:moveTo>
                  <a:lnTo>
                    <a:pt x="57" y="629"/>
                  </a:lnTo>
                  <a:lnTo>
                    <a:pt x="57" y="200"/>
                  </a:lnTo>
                  <a:lnTo>
                    <a:pt x="200" y="200"/>
                  </a:lnTo>
                  <a:lnTo>
                    <a:pt x="200" y="57"/>
                  </a:lnTo>
                  <a:lnTo>
                    <a:pt x="442" y="57"/>
                  </a:lnTo>
                  <a:lnTo>
                    <a:pt x="442" y="116"/>
                  </a:lnTo>
                  <a:lnTo>
                    <a:pt x="494" y="64"/>
                  </a:lnTo>
                  <a:lnTo>
                    <a:pt x="499" y="59"/>
                  </a:lnTo>
                  <a:lnTo>
                    <a:pt x="499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0" y="143"/>
                  </a:lnTo>
                  <a:lnTo>
                    <a:pt x="0" y="687"/>
                  </a:lnTo>
                  <a:lnTo>
                    <a:pt x="499" y="687"/>
                  </a:lnTo>
                  <a:lnTo>
                    <a:pt x="499" y="429"/>
                  </a:lnTo>
                  <a:lnTo>
                    <a:pt x="442" y="486"/>
                  </a:lnTo>
                  <a:lnTo>
                    <a:pt x="442" y="6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86" name="Freeform 19"/>
            <p:cNvSpPr>
              <a:spLocks noEditPoints="1"/>
            </p:cNvSpPr>
            <p:nvPr/>
          </p:nvSpPr>
          <p:spPr bwMode="auto">
            <a:xfrm>
              <a:off x="436" y="1310"/>
              <a:ext cx="435" cy="431"/>
            </a:xfrm>
            <a:custGeom>
              <a:avLst/>
              <a:gdLst>
                <a:gd name="T0" fmla="*/ 50 w 435"/>
                <a:gd name="T1" fmla="*/ 279 h 431"/>
                <a:gd name="T2" fmla="*/ 50 w 435"/>
                <a:gd name="T3" fmla="*/ 279 h 431"/>
                <a:gd name="T4" fmla="*/ 50 w 435"/>
                <a:gd name="T5" fmla="*/ 279 h 431"/>
                <a:gd name="T6" fmla="*/ 50 w 435"/>
                <a:gd name="T7" fmla="*/ 279 h 431"/>
                <a:gd name="T8" fmla="*/ 0 w 435"/>
                <a:gd name="T9" fmla="*/ 431 h 431"/>
                <a:gd name="T10" fmla="*/ 155 w 435"/>
                <a:gd name="T11" fmla="*/ 381 h 431"/>
                <a:gd name="T12" fmla="*/ 155 w 435"/>
                <a:gd name="T13" fmla="*/ 381 h 431"/>
                <a:gd name="T14" fmla="*/ 155 w 435"/>
                <a:gd name="T15" fmla="*/ 381 h 431"/>
                <a:gd name="T16" fmla="*/ 155 w 435"/>
                <a:gd name="T17" fmla="*/ 381 h 431"/>
                <a:gd name="T18" fmla="*/ 435 w 435"/>
                <a:gd name="T19" fmla="*/ 102 h 431"/>
                <a:gd name="T20" fmla="*/ 330 w 435"/>
                <a:gd name="T21" fmla="*/ 0 h 431"/>
                <a:gd name="T22" fmla="*/ 50 w 435"/>
                <a:gd name="T23" fmla="*/ 279 h 431"/>
                <a:gd name="T24" fmla="*/ 50 w 435"/>
                <a:gd name="T25" fmla="*/ 279 h 431"/>
                <a:gd name="T26" fmla="*/ 141 w 435"/>
                <a:gd name="T27" fmla="*/ 360 h 431"/>
                <a:gd name="T28" fmla="*/ 38 w 435"/>
                <a:gd name="T29" fmla="*/ 396 h 431"/>
                <a:gd name="T30" fmla="*/ 72 w 435"/>
                <a:gd name="T31" fmla="*/ 291 h 431"/>
                <a:gd name="T32" fmla="*/ 141 w 435"/>
                <a:gd name="T33" fmla="*/ 360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35" h="431">
                  <a:moveTo>
                    <a:pt x="50" y="279"/>
                  </a:moveTo>
                  <a:lnTo>
                    <a:pt x="50" y="279"/>
                  </a:lnTo>
                  <a:lnTo>
                    <a:pt x="50" y="279"/>
                  </a:lnTo>
                  <a:lnTo>
                    <a:pt x="50" y="279"/>
                  </a:lnTo>
                  <a:lnTo>
                    <a:pt x="0" y="431"/>
                  </a:lnTo>
                  <a:lnTo>
                    <a:pt x="155" y="381"/>
                  </a:lnTo>
                  <a:lnTo>
                    <a:pt x="155" y="381"/>
                  </a:lnTo>
                  <a:lnTo>
                    <a:pt x="155" y="381"/>
                  </a:lnTo>
                  <a:lnTo>
                    <a:pt x="155" y="381"/>
                  </a:lnTo>
                  <a:lnTo>
                    <a:pt x="435" y="102"/>
                  </a:lnTo>
                  <a:lnTo>
                    <a:pt x="330" y="0"/>
                  </a:lnTo>
                  <a:lnTo>
                    <a:pt x="50" y="279"/>
                  </a:lnTo>
                  <a:lnTo>
                    <a:pt x="50" y="279"/>
                  </a:lnTo>
                  <a:close/>
                  <a:moveTo>
                    <a:pt x="141" y="360"/>
                  </a:moveTo>
                  <a:lnTo>
                    <a:pt x="38" y="396"/>
                  </a:lnTo>
                  <a:lnTo>
                    <a:pt x="72" y="291"/>
                  </a:lnTo>
                  <a:lnTo>
                    <a:pt x="141" y="3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</p:grpSp>
      <p:sp>
        <p:nvSpPr>
          <p:cNvPr id="154" name="TextBox 7"/>
          <p:cNvSpPr/>
          <p:nvPr/>
        </p:nvSpPr>
        <p:spPr>
          <a:xfrm>
            <a:off x="2727325" y="2135189"/>
            <a:ext cx="3416300" cy="256222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治本：</a:t>
            </a:r>
            <a:endParaRPr lang="zh-CN" altLang="en-US" b="1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  <a:p>
            <a:endParaRPr lang="zh-CN" altLang="en-US" b="1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  <a:p>
            <a:r>
              <a:rPr lang="zh-CN" altLang="en-US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    冷静三思</a:t>
            </a:r>
            <a:endParaRPr lang="zh-CN" altLang="en-US" b="1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  <a:p>
            <a:endParaRPr lang="zh-CN" altLang="en-US" b="1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  <a:p>
            <a:endParaRPr lang="zh-CN" altLang="en-US" b="1" dirty="0">
              <a:solidFill>
                <a:srgbClr val="005A9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Calibri" panose="020F0502020204030204" charset="0"/>
            </a:endParaRPr>
          </a:p>
          <a:p>
            <a:r>
              <a:rPr lang="zh-CN" altLang="en-US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   改变思维，调整心态</a:t>
            </a:r>
            <a:endParaRPr lang="zh-CN" altLang="en-US" b="1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  <a:p>
            <a:endParaRPr lang="zh-CN" altLang="en-US" b="1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  <a:p>
            <a:endParaRPr lang="zh-CN" altLang="en-US" b="1" dirty="0">
              <a:solidFill>
                <a:srgbClr val="005A9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Calibri" panose="020F0502020204030204" charset="0"/>
            </a:endParaRPr>
          </a:p>
          <a:p>
            <a:r>
              <a:rPr lang="zh-CN" altLang="en-US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  长期坚持，形成习惯</a:t>
            </a:r>
            <a:endParaRPr lang="zh-CN" altLang="en-US" b="1" dirty="0">
              <a:solidFill>
                <a:srgbClr val="005A9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Calibri" panose="020F0502020204030204" charset="0"/>
            </a:endParaRPr>
          </a:p>
        </p:txBody>
      </p:sp>
      <p:sp>
        <p:nvSpPr>
          <p:cNvPr id="156" name="TextBox 7"/>
          <p:cNvSpPr/>
          <p:nvPr/>
        </p:nvSpPr>
        <p:spPr>
          <a:xfrm>
            <a:off x="6724650" y="2135189"/>
            <a:ext cx="5187950" cy="293052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pPr eaLnBrk="0" hangingPunct="0"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治标：</a:t>
            </a:r>
            <a:endParaRPr lang="zh-CN" altLang="en-US" b="1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  <a:p>
            <a:pPr eaLnBrk="0" hangingPunct="0">
              <a:buFont typeface="Arial" panose="020B0604020202020204" pitchFamily="34" charset="0"/>
              <a:buNone/>
            </a:pPr>
            <a:endParaRPr lang="zh-CN" altLang="en-US" b="1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  <a:p>
            <a:pPr eaLnBrk="0" hangingPunct="0"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       转移注意力</a:t>
            </a:r>
            <a:endParaRPr lang="zh-CN" altLang="en-US" b="1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  <a:p>
            <a:pPr eaLnBrk="0" hangingPunct="0">
              <a:buFont typeface="Arial" panose="020B0604020202020204" pitchFamily="34" charset="0"/>
              <a:buNone/>
            </a:pPr>
            <a:endParaRPr lang="zh-CN" altLang="en-US" b="1" dirty="0">
              <a:solidFill>
                <a:srgbClr val="005A9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Calibri" panose="020F0502020204030204" charset="0"/>
            </a:endParaRPr>
          </a:p>
          <a:p>
            <a:pPr eaLnBrk="0" hangingPunct="0"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        适度宣泄</a:t>
            </a:r>
            <a:endParaRPr lang="zh-CN" altLang="en-US" b="1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  <a:p>
            <a:pPr eaLnBrk="0" hangingPunct="0">
              <a:buFont typeface="Arial" panose="020B0604020202020204" pitchFamily="34" charset="0"/>
              <a:buNone/>
            </a:pPr>
            <a:endParaRPr lang="zh-CN" altLang="en-US" b="1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  <a:p>
            <a:pPr eaLnBrk="0" hangingPunct="0"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        自我安慰</a:t>
            </a:r>
            <a:r>
              <a:rPr lang="en-US" altLang="zh-CN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/</a:t>
            </a:r>
            <a:r>
              <a:rPr lang="zh-CN" altLang="en-US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暗示</a:t>
            </a:r>
            <a:endParaRPr lang="zh-CN" altLang="en-US" b="1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  <a:p>
            <a:pPr eaLnBrk="0" hangingPunct="0">
              <a:buFont typeface="Arial" panose="020B0604020202020204" pitchFamily="34" charset="0"/>
              <a:buNone/>
            </a:pPr>
            <a:endParaRPr lang="zh-CN" altLang="en-US" b="1" dirty="0">
              <a:solidFill>
                <a:srgbClr val="005A9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Calibri" panose="020F0502020204030204" charset="0"/>
            </a:endParaRPr>
          </a:p>
          <a:p>
            <a:pPr eaLnBrk="0" hangingPunct="0"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        回到目标中来</a:t>
            </a:r>
            <a:endParaRPr lang="zh-CN" altLang="en-US" b="1" dirty="0">
              <a:solidFill>
                <a:srgbClr val="005A9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Calibri" panose="020F0502020204030204" charset="0"/>
            </a:endParaRPr>
          </a:p>
          <a:p>
            <a:pPr eaLnBrk="0" hangingPunct="0">
              <a:buFont typeface="Arial" panose="020B0604020202020204" pitchFamily="34" charset="0"/>
              <a:buNone/>
            </a:pPr>
            <a:endParaRPr lang="zh-CN" altLang="en-US" sz="2400" b="1" dirty="0">
              <a:solidFill>
                <a:srgbClr val="005A9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Calibri" panose="020F0502020204030204" charset="0"/>
            </a:endParaRPr>
          </a:p>
        </p:txBody>
      </p:sp>
      <p:sp>
        <p:nvSpPr>
          <p:cNvPr id="32775" name="文本框 181"/>
          <p:cNvSpPr txBox="1"/>
          <p:nvPr/>
        </p:nvSpPr>
        <p:spPr>
          <a:xfrm>
            <a:off x="4121150" y="1365250"/>
            <a:ext cx="3740150" cy="52228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治标与治本的主要方法</a:t>
            </a:r>
            <a:endParaRPr lang="zh-CN" altLang="en-US" sz="28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" grpId="0" bldLvl="0" animBg="1"/>
      <p:bldP spid="156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 flipH="1">
            <a:off x="4443413" y="457200"/>
            <a:ext cx="6224588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圆角矩形 2"/>
          <p:cNvSpPr/>
          <p:nvPr/>
        </p:nvSpPr>
        <p:spPr>
          <a:xfrm>
            <a:off x="2285360" y="195040"/>
            <a:ext cx="4114807" cy="523126"/>
          </a:xfrm>
          <a:prstGeom prst="roundRect">
            <a:avLst/>
          </a:prstGeom>
          <a:gradFill flip="none" rotWithShape="1">
            <a:gsLst>
              <a:gs pos="0">
                <a:srgbClr val="F0F0F0"/>
              </a:gs>
              <a:gs pos="100000">
                <a:srgbClr val="F1F1F1"/>
              </a:gs>
            </a:gsLst>
            <a:lin ang="2700000" scaled="1"/>
            <a:tileRect/>
          </a:gradFill>
          <a:ln w="38100" cap="flat" cmpd="sng" algn="ctr">
            <a:gradFill flip="none" rotWithShape="1">
              <a:gsLst>
                <a:gs pos="100000">
                  <a:srgbClr val="FFFFFF"/>
                </a:gs>
                <a:gs pos="0">
                  <a:srgbClr val="CECED0"/>
                </a:gs>
              </a:gsLst>
              <a:lin ang="18900000" scaled="0"/>
              <a:tileRect/>
            </a:gradFill>
            <a:prstDash val="solid"/>
          </a:ln>
          <a:effectLst>
            <a:outerShdw blurRad="203200" dist="88900" dir="8100000" sx="102000" sy="102000" algn="tr" rotWithShape="0">
              <a:prstClr val="black">
                <a:alpha val="30000"/>
              </a:prstClr>
            </a:outerShdw>
          </a:effectLst>
        </p:spPr>
        <p:txBody>
          <a:bodyPr lIns="71316" tIns="35658" rIns="71316" bIns="3565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 kern="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sp>
        <p:nvSpPr>
          <p:cNvPr id="33795" name="矩形 3"/>
          <p:cNvSpPr/>
          <p:nvPr/>
        </p:nvSpPr>
        <p:spPr>
          <a:xfrm>
            <a:off x="2381251" y="227013"/>
            <a:ext cx="3922713" cy="830262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400" dirty="0">
                <a:solidFill>
                  <a:srgbClr val="245794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第二步：采取相应的行动</a:t>
            </a:r>
            <a:endParaRPr lang="zh-CN" altLang="en-US" sz="2400" dirty="0">
              <a:solidFill>
                <a:srgbClr val="245794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  <a:p>
            <a:endParaRPr lang="zh-CN" altLang="en-US" sz="2400" dirty="0">
              <a:solidFill>
                <a:srgbClr val="245794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grpSp>
        <p:nvGrpSpPr>
          <p:cNvPr id="5" name="Group 17"/>
          <p:cNvGrpSpPr>
            <a:grpSpLocks noChangeAspect="1"/>
          </p:cNvGrpSpPr>
          <p:nvPr/>
        </p:nvGrpSpPr>
        <p:grpSpPr bwMode="auto">
          <a:xfrm>
            <a:off x="1703512" y="212152"/>
            <a:ext cx="457188" cy="490764"/>
            <a:chOff x="231" y="1205"/>
            <a:chExt cx="640" cy="687"/>
          </a:xfrm>
          <a:solidFill>
            <a:srgbClr val="005A9E"/>
          </a:solidFill>
          <a:effectLst/>
        </p:grpSpPr>
        <p:sp>
          <p:nvSpPr>
            <p:cNvPr id="6" name="Freeform 18"/>
            <p:cNvSpPr/>
            <p:nvPr/>
          </p:nvSpPr>
          <p:spPr bwMode="auto">
            <a:xfrm>
              <a:off x="231" y="1205"/>
              <a:ext cx="499" cy="687"/>
            </a:xfrm>
            <a:custGeom>
              <a:avLst/>
              <a:gdLst>
                <a:gd name="T0" fmla="*/ 442 w 499"/>
                <a:gd name="T1" fmla="*/ 629 h 687"/>
                <a:gd name="T2" fmla="*/ 57 w 499"/>
                <a:gd name="T3" fmla="*/ 629 h 687"/>
                <a:gd name="T4" fmla="*/ 57 w 499"/>
                <a:gd name="T5" fmla="*/ 200 h 687"/>
                <a:gd name="T6" fmla="*/ 200 w 499"/>
                <a:gd name="T7" fmla="*/ 200 h 687"/>
                <a:gd name="T8" fmla="*/ 200 w 499"/>
                <a:gd name="T9" fmla="*/ 57 h 687"/>
                <a:gd name="T10" fmla="*/ 442 w 499"/>
                <a:gd name="T11" fmla="*/ 57 h 687"/>
                <a:gd name="T12" fmla="*/ 442 w 499"/>
                <a:gd name="T13" fmla="*/ 116 h 687"/>
                <a:gd name="T14" fmla="*/ 494 w 499"/>
                <a:gd name="T15" fmla="*/ 64 h 687"/>
                <a:gd name="T16" fmla="*/ 499 w 499"/>
                <a:gd name="T17" fmla="*/ 59 h 687"/>
                <a:gd name="T18" fmla="*/ 499 w 499"/>
                <a:gd name="T19" fmla="*/ 0 h 687"/>
                <a:gd name="T20" fmla="*/ 143 w 499"/>
                <a:gd name="T21" fmla="*/ 0 h 687"/>
                <a:gd name="T22" fmla="*/ 143 w 499"/>
                <a:gd name="T23" fmla="*/ 0 h 687"/>
                <a:gd name="T24" fmla="*/ 0 w 499"/>
                <a:gd name="T25" fmla="*/ 143 h 687"/>
                <a:gd name="T26" fmla="*/ 0 w 499"/>
                <a:gd name="T27" fmla="*/ 687 h 687"/>
                <a:gd name="T28" fmla="*/ 499 w 499"/>
                <a:gd name="T29" fmla="*/ 687 h 687"/>
                <a:gd name="T30" fmla="*/ 499 w 499"/>
                <a:gd name="T31" fmla="*/ 429 h 687"/>
                <a:gd name="T32" fmla="*/ 442 w 499"/>
                <a:gd name="T33" fmla="*/ 486 h 687"/>
                <a:gd name="T34" fmla="*/ 442 w 499"/>
                <a:gd name="T35" fmla="*/ 629 h 6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9" h="687">
                  <a:moveTo>
                    <a:pt x="442" y="629"/>
                  </a:moveTo>
                  <a:lnTo>
                    <a:pt x="57" y="629"/>
                  </a:lnTo>
                  <a:lnTo>
                    <a:pt x="57" y="200"/>
                  </a:lnTo>
                  <a:lnTo>
                    <a:pt x="200" y="200"/>
                  </a:lnTo>
                  <a:lnTo>
                    <a:pt x="200" y="57"/>
                  </a:lnTo>
                  <a:lnTo>
                    <a:pt x="442" y="57"/>
                  </a:lnTo>
                  <a:lnTo>
                    <a:pt x="442" y="116"/>
                  </a:lnTo>
                  <a:lnTo>
                    <a:pt x="494" y="64"/>
                  </a:lnTo>
                  <a:lnTo>
                    <a:pt x="499" y="59"/>
                  </a:lnTo>
                  <a:lnTo>
                    <a:pt x="499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0" y="143"/>
                  </a:lnTo>
                  <a:lnTo>
                    <a:pt x="0" y="687"/>
                  </a:lnTo>
                  <a:lnTo>
                    <a:pt x="499" y="687"/>
                  </a:lnTo>
                  <a:lnTo>
                    <a:pt x="499" y="429"/>
                  </a:lnTo>
                  <a:lnTo>
                    <a:pt x="442" y="486"/>
                  </a:lnTo>
                  <a:lnTo>
                    <a:pt x="442" y="6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7" name="Freeform 19"/>
            <p:cNvSpPr>
              <a:spLocks noEditPoints="1"/>
            </p:cNvSpPr>
            <p:nvPr/>
          </p:nvSpPr>
          <p:spPr bwMode="auto">
            <a:xfrm>
              <a:off x="436" y="1310"/>
              <a:ext cx="435" cy="431"/>
            </a:xfrm>
            <a:custGeom>
              <a:avLst/>
              <a:gdLst>
                <a:gd name="T0" fmla="*/ 50 w 435"/>
                <a:gd name="T1" fmla="*/ 279 h 431"/>
                <a:gd name="T2" fmla="*/ 50 w 435"/>
                <a:gd name="T3" fmla="*/ 279 h 431"/>
                <a:gd name="T4" fmla="*/ 50 w 435"/>
                <a:gd name="T5" fmla="*/ 279 h 431"/>
                <a:gd name="T6" fmla="*/ 50 w 435"/>
                <a:gd name="T7" fmla="*/ 279 h 431"/>
                <a:gd name="T8" fmla="*/ 0 w 435"/>
                <a:gd name="T9" fmla="*/ 431 h 431"/>
                <a:gd name="T10" fmla="*/ 155 w 435"/>
                <a:gd name="T11" fmla="*/ 381 h 431"/>
                <a:gd name="T12" fmla="*/ 155 w 435"/>
                <a:gd name="T13" fmla="*/ 381 h 431"/>
                <a:gd name="T14" fmla="*/ 155 w 435"/>
                <a:gd name="T15" fmla="*/ 381 h 431"/>
                <a:gd name="T16" fmla="*/ 155 w 435"/>
                <a:gd name="T17" fmla="*/ 381 h 431"/>
                <a:gd name="T18" fmla="*/ 435 w 435"/>
                <a:gd name="T19" fmla="*/ 102 h 431"/>
                <a:gd name="T20" fmla="*/ 330 w 435"/>
                <a:gd name="T21" fmla="*/ 0 h 431"/>
                <a:gd name="T22" fmla="*/ 50 w 435"/>
                <a:gd name="T23" fmla="*/ 279 h 431"/>
                <a:gd name="T24" fmla="*/ 50 w 435"/>
                <a:gd name="T25" fmla="*/ 279 h 431"/>
                <a:gd name="T26" fmla="*/ 141 w 435"/>
                <a:gd name="T27" fmla="*/ 360 h 431"/>
                <a:gd name="T28" fmla="*/ 38 w 435"/>
                <a:gd name="T29" fmla="*/ 396 h 431"/>
                <a:gd name="T30" fmla="*/ 72 w 435"/>
                <a:gd name="T31" fmla="*/ 291 h 431"/>
                <a:gd name="T32" fmla="*/ 141 w 435"/>
                <a:gd name="T33" fmla="*/ 360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35" h="431">
                  <a:moveTo>
                    <a:pt x="50" y="279"/>
                  </a:moveTo>
                  <a:lnTo>
                    <a:pt x="50" y="279"/>
                  </a:lnTo>
                  <a:lnTo>
                    <a:pt x="50" y="279"/>
                  </a:lnTo>
                  <a:lnTo>
                    <a:pt x="50" y="279"/>
                  </a:lnTo>
                  <a:lnTo>
                    <a:pt x="0" y="431"/>
                  </a:lnTo>
                  <a:lnTo>
                    <a:pt x="155" y="381"/>
                  </a:lnTo>
                  <a:lnTo>
                    <a:pt x="155" y="381"/>
                  </a:lnTo>
                  <a:lnTo>
                    <a:pt x="155" y="381"/>
                  </a:lnTo>
                  <a:lnTo>
                    <a:pt x="155" y="381"/>
                  </a:lnTo>
                  <a:lnTo>
                    <a:pt x="435" y="102"/>
                  </a:lnTo>
                  <a:lnTo>
                    <a:pt x="330" y="0"/>
                  </a:lnTo>
                  <a:lnTo>
                    <a:pt x="50" y="279"/>
                  </a:lnTo>
                  <a:lnTo>
                    <a:pt x="50" y="279"/>
                  </a:lnTo>
                  <a:close/>
                  <a:moveTo>
                    <a:pt x="141" y="360"/>
                  </a:moveTo>
                  <a:lnTo>
                    <a:pt x="38" y="396"/>
                  </a:lnTo>
                  <a:lnTo>
                    <a:pt x="72" y="291"/>
                  </a:lnTo>
                  <a:lnTo>
                    <a:pt x="141" y="3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2058989" y="687388"/>
            <a:ext cx="7735887" cy="4818062"/>
            <a:chOff x="1339595" y="1380931"/>
            <a:chExt cx="10180137" cy="5970132"/>
          </a:xfrm>
        </p:grpSpPr>
        <p:sp>
          <p:nvSpPr>
            <p:cNvPr id="11" name="圆角矩形 10"/>
            <p:cNvSpPr/>
            <p:nvPr/>
          </p:nvSpPr>
          <p:spPr>
            <a:xfrm>
              <a:off x="1394459" y="1380931"/>
              <a:ext cx="9402129" cy="4312638"/>
            </a:xfrm>
            <a:prstGeom prst="roundRect">
              <a:avLst>
                <a:gd name="adj" fmla="val 7029"/>
              </a:avLst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12" name="圆角矩形 11"/>
            <p:cNvSpPr/>
            <p:nvPr/>
          </p:nvSpPr>
          <p:spPr>
            <a:xfrm>
              <a:off x="1339595" y="2295522"/>
              <a:ext cx="10180137" cy="5055541"/>
            </a:xfrm>
            <a:prstGeom prst="roundRect">
              <a:avLst>
                <a:gd name="adj" fmla="val 7380"/>
              </a:avLst>
            </a:prstGeom>
            <a:solidFill>
              <a:schemeClr val="bg1">
                <a:lumMod val="95000"/>
              </a:schemeClr>
            </a:solidFill>
            <a:ln w="25400" cap="flat" cmpd="sng" algn="ctr">
              <a:solidFill>
                <a:schemeClr val="bg1">
                  <a:lumMod val="75000"/>
                </a:schemeClr>
              </a:solidFill>
              <a:prstDash val="solid"/>
              <a:miter lim="800000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fontAlgn="auto">
                <a:lnSpc>
                  <a:spcPct val="130000"/>
                </a:lnSpc>
              </a:pPr>
              <a:endParaRPr lang="zh-CN" altLang="en-US" kern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</p:grpSp>
      <p:sp>
        <p:nvSpPr>
          <p:cNvPr id="14" name="椭圆 13"/>
          <p:cNvSpPr/>
          <p:nvPr/>
        </p:nvSpPr>
        <p:spPr>
          <a:xfrm flipH="1">
            <a:off x="9942513" y="1701800"/>
            <a:ext cx="401638" cy="401638"/>
          </a:xfrm>
          <a:prstGeom prst="ellipse">
            <a:avLst/>
          </a:prstGeom>
          <a:solidFill>
            <a:schemeClr val="bg1">
              <a:lumMod val="75000"/>
            </a:schemeClr>
          </a:solidFill>
          <a:ln w="28575" cap="flat">
            <a:solidFill>
              <a:schemeClr val="bg1">
                <a:lumMod val="85000"/>
              </a:schemeClr>
            </a:solidFill>
            <a:prstDash val="solid"/>
            <a:miter lim="800000"/>
          </a:ln>
          <a:effectLst>
            <a:outerShdw blurRad="228600" dist="228600" dir="5400000" algn="t" rotWithShape="0">
              <a:sysClr val="windowText" lastClr="000000">
                <a:lumMod val="85000"/>
                <a:lumOff val="15000"/>
                <a:alpha val="28000"/>
              </a:sys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sp>
        <p:nvSpPr>
          <p:cNvPr id="15" name="椭圆 14"/>
          <p:cNvSpPr/>
          <p:nvPr/>
        </p:nvSpPr>
        <p:spPr>
          <a:xfrm flipH="1">
            <a:off x="9677401" y="2103439"/>
            <a:ext cx="265113" cy="265113"/>
          </a:xfrm>
          <a:prstGeom prst="ellipse">
            <a:avLst/>
          </a:prstGeom>
          <a:solidFill>
            <a:srgbClr val="005A9E"/>
          </a:solidFill>
          <a:ln w="28575" cap="flat">
            <a:solidFill>
              <a:schemeClr val="bg1">
                <a:lumMod val="85000"/>
              </a:schemeClr>
            </a:solidFill>
            <a:prstDash val="solid"/>
            <a:miter lim="800000"/>
          </a:ln>
          <a:effectLst>
            <a:outerShdw blurRad="228600" dist="228600" dir="5400000" algn="t" rotWithShape="0">
              <a:sysClr val="windowText" lastClr="000000">
                <a:lumMod val="85000"/>
                <a:lumOff val="15000"/>
                <a:alpha val="28000"/>
              </a:sys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8909050" y="762000"/>
            <a:ext cx="1193800" cy="1169988"/>
            <a:chOff x="1129232" y="711771"/>
            <a:chExt cx="1228944" cy="1228944"/>
          </a:xfrm>
        </p:grpSpPr>
        <p:grpSp>
          <p:nvGrpSpPr>
            <p:cNvPr id="33803" name="组合 59"/>
            <p:cNvGrpSpPr/>
            <p:nvPr/>
          </p:nvGrpSpPr>
          <p:grpSpPr>
            <a:xfrm flipH="1">
              <a:off x="1129232" y="711771"/>
              <a:ext cx="1228944" cy="1228944"/>
              <a:chOff x="2848131" y="1860029"/>
              <a:chExt cx="3807502" cy="3807502"/>
            </a:xfrm>
          </p:grpSpPr>
          <p:sp>
            <p:nvSpPr>
              <p:cNvPr id="18" name="椭圆 17"/>
              <p:cNvSpPr/>
              <p:nvPr/>
            </p:nvSpPr>
            <p:spPr>
              <a:xfrm>
                <a:off x="2848131" y="1860029"/>
                <a:ext cx="3807502" cy="3807502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FFFFFF"/>
                  </a:gs>
                  <a:gs pos="100000">
                    <a:srgbClr val="E0E0E0"/>
                  </a:gs>
                </a:gsLst>
                <a:lin ang="5400000" scaled="1"/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>
                <a:outerShdw blurRad="279400" dist="2540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5000" kern="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endParaRPr>
              </a:p>
            </p:txBody>
          </p:sp>
          <p:sp>
            <p:nvSpPr>
              <p:cNvPr id="19" name="椭圆 18"/>
              <p:cNvSpPr/>
              <p:nvPr/>
            </p:nvSpPr>
            <p:spPr>
              <a:xfrm>
                <a:off x="2936814" y="1948725"/>
                <a:ext cx="3630123" cy="3630123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FFFFFF"/>
                  </a:gs>
                  <a:gs pos="100000">
                    <a:srgbClr val="DDDEDD"/>
                  </a:gs>
                </a:gsLst>
                <a:lin ang="18900000" scaled="1"/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5000" kern="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endParaRPr>
              </a:p>
            </p:txBody>
          </p:sp>
        </p:grpSp>
        <p:sp>
          <p:nvSpPr>
            <p:cNvPr id="20" name="椭圆 19"/>
            <p:cNvSpPr/>
            <p:nvPr/>
          </p:nvSpPr>
          <p:spPr>
            <a:xfrm>
              <a:off x="1278439" y="859618"/>
              <a:ext cx="937494" cy="937494"/>
            </a:xfrm>
            <a:prstGeom prst="ellipse">
              <a:avLst/>
            </a:prstGeom>
            <a:solidFill>
              <a:srgbClr val="005A9E"/>
            </a:solidFill>
            <a:ln w="12700" cap="flat" cmpd="sng" algn="ctr">
              <a:noFill/>
              <a:prstDash val="solid"/>
              <a:miter lim="800000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21" name="文本框 4"/>
            <p:cNvSpPr txBox="1"/>
            <p:nvPr/>
          </p:nvSpPr>
          <p:spPr>
            <a:xfrm>
              <a:off x="1597256" y="917873"/>
              <a:ext cx="322560" cy="8082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4400" kern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</p:grpSp>
      <p:sp>
        <p:nvSpPr>
          <p:cNvPr id="22" name="椭圆 21"/>
          <p:cNvSpPr/>
          <p:nvPr/>
        </p:nvSpPr>
        <p:spPr>
          <a:xfrm flipH="1">
            <a:off x="8264526" y="933450"/>
            <a:ext cx="536575" cy="534988"/>
          </a:xfrm>
          <a:prstGeom prst="ellipse">
            <a:avLst/>
          </a:prstGeom>
          <a:solidFill>
            <a:srgbClr val="005A9E"/>
          </a:solidFill>
          <a:ln w="28575" cap="flat">
            <a:solidFill>
              <a:schemeClr val="bg1">
                <a:lumMod val="85000"/>
              </a:schemeClr>
            </a:solidFill>
            <a:prstDash val="solid"/>
            <a:miter lim="800000"/>
          </a:ln>
          <a:effectLst>
            <a:outerShdw blurRad="228600" dist="228600" dir="5400000" algn="t" rotWithShape="0">
              <a:sysClr val="windowText" lastClr="000000">
                <a:lumMod val="85000"/>
                <a:lumOff val="15000"/>
                <a:alpha val="28000"/>
              </a:sys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sp>
        <p:nvSpPr>
          <p:cNvPr id="23" name="椭圆 22"/>
          <p:cNvSpPr/>
          <p:nvPr/>
        </p:nvSpPr>
        <p:spPr>
          <a:xfrm flipH="1">
            <a:off x="8986839" y="717551"/>
            <a:ext cx="239713" cy="239713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 cap="flat">
            <a:solidFill>
              <a:schemeClr val="bg1">
                <a:lumMod val="75000"/>
              </a:schemeClr>
            </a:solidFill>
            <a:prstDash val="solid"/>
            <a:miter lim="800000"/>
          </a:ln>
          <a:effectLst>
            <a:outerShdw blurRad="228600" dist="228600" dir="5400000" algn="t" rotWithShape="0">
              <a:sysClr val="windowText" lastClr="000000">
                <a:lumMod val="85000"/>
                <a:lumOff val="15000"/>
                <a:alpha val="28000"/>
              </a:sys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2381250" y="1795463"/>
            <a:ext cx="6605588" cy="3554412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000" b="1" dirty="0">
                <a:solidFill>
                  <a:srgbClr val="245794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A</a:t>
            </a:r>
            <a:r>
              <a:rPr lang="zh-CN" altLang="en-US" sz="2000" b="1" dirty="0">
                <a:solidFill>
                  <a:srgbClr val="245794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、回到目标中来</a:t>
            </a:r>
            <a:endParaRPr lang="zh-CN" altLang="en-US" sz="2000" b="1" dirty="0">
              <a:solidFill>
                <a:srgbClr val="245794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  <a:p>
            <a:pPr>
              <a:lnSpc>
                <a:spcPct val="123000"/>
              </a:lnSpc>
            </a:pPr>
            <a:r>
              <a:rPr lang="zh-CN" altLang="en-US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如果我们时刻关注自己的目标，就不会被引发的情绪所控制，反而会因关注目标而控制情绪。</a:t>
            </a:r>
            <a:endParaRPr lang="en-US" altLang="zh-CN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3000"/>
              </a:lnSpc>
            </a:pPr>
            <a:endParaRPr lang="en-US" altLang="zh-CN" b="1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3000"/>
              </a:lnSpc>
            </a:pP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要做该做的事情，哪有时间去生气、悲伤、惹烦恼呢？</a:t>
            </a:r>
            <a:endParaRPr lang="zh-CN" altLang="en-US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  <a:p>
            <a:pPr>
              <a:lnSpc>
                <a:spcPct val="123000"/>
              </a:lnSpc>
            </a:pPr>
            <a:endParaRPr lang="zh-CN" altLang="en-US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  <a:p>
            <a:pPr>
              <a:lnSpc>
                <a:spcPct val="123000"/>
              </a:lnSpc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3000"/>
              </a:lnSpc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3000"/>
              </a:lnSpc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3000"/>
              </a:lnSpc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811" name="文本框 7"/>
          <p:cNvSpPr txBox="1"/>
          <p:nvPr/>
        </p:nvSpPr>
        <p:spPr>
          <a:xfrm>
            <a:off x="9155114" y="1155701"/>
            <a:ext cx="809625" cy="398463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治标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" fill="hold"/>
                                        <p:tgtEl>
                                          <p:spTgt spid="2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 animBg="1"/>
      <p:bldP spid="15" grpId="0" bldLvl="0" animBg="1"/>
      <p:bldP spid="22" grpId="0" bldLvl="0" animBg="1"/>
      <p:bldP spid="23" grpId="0" bldLvl="0" animBg="1"/>
      <p:bldP spid="2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六边形 67"/>
          <p:cNvSpPr/>
          <p:nvPr/>
        </p:nvSpPr>
        <p:spPr>
          <a:xfrm>
            <a:off x="4507863" y="1426342"/>
            <a:ext cx="5325506" cy="756084"/>
          </a:xfrm>
          <a:prstGeom prst="hexagon">
            <a:avLst/>
          </a:prstGeom>
          <a:gradFill flip="none" rotWithShape="1">
            <a:gsLst>
              <a:gs pos="0">
                <a:schemeClr val="bg1">
                  <a:lumMod val="85000"/>
                  <a:lumOff val="15000"/>
                </a:schemeClr>
              </a:gs>
              <a:gs pos="100000">
                <a:schemeClr val="bg1">
                  <a:lumMod val="85000"/>
                </a:schemeClr>
              </a:gs>
            </a:gsLst>
            <a:lin ang="13500000" scaled="1"/>
            <a:tileRect/>
          </a:gradFill>
          <a:ln>
            <a:gradFill>
              <a:gsLst>
                <a:gs pos="0">
                  <a:schemeClr val="bg1">
                    <a:lumMod val="71000"/>
                    <a:lumOff val="29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5400000" scaled="0"/>
            </a:gradFill>
          </a:ln>
          <a:effectLst>
            <a:outerShdw blurRad="482600" dist="241300" dir="2700000" algn="tl" rotWithShape="0">
              <a:prstClr val="black">
                <a:alpha val="4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fontAlgn="auto"/>
            <a:endParaRPr lang="zh-CN" altLang="en-US" strike="noStrike" noProof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sp>
        <p:nvSpPr>
          <p:cNvPr id="69" name="六边形 68"/>
          <p:cNvSpPr/>
          <p:nvPr/>
        </p:nvSpPr>
        <p:spPr>
          <a:xfrm>
            <a:off x="5167306" y="1500174"/>
            <a:ext cx="4564457" cy="608421"/>
          </a:xfrm>
          <a:prstGeom prst="hexagon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fontAlgn="auto"/>
            <a:endParaRPr lang="zh-CN" altLang="en-US" strike="noStrike" noProof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sp>
        <p:nvSpPr>
          <p:cNvPr id="70" name="六边形 69"/>
          <p:cNvSpPr/>
          <p:nvPr/>
        </p:nvSpPr>
        <p:spPr>
          <a:xfrm>
            <a:off x="4507863" y="2453800"/>
            <a:ext cx="5325506" cy="756084"/>
          </a:xfrm>
          <a:prstGeom prst="hexagon">
            <a:avLst/>
          </a:prstGeom>
          <a:gradFill flip="none" rotWithShape="1">
            <a:gsLst>
              <a:gs pos="0">
                <a:schemeClr val="bg1">
                  <a:lumMod val="85000"/>
                  <a:lumOff val="15000"/>
                </a:schemeClr>
              </a:gs>
              <a:gs pos="100000">
                <a:schemeClr val="bg1">
                  <a:lumMod val="85000"/>
                </a:schemeClr>
              </a:gs>
            </a:gsLst>
            <a:lin ang="13500000" scaled="1"/>
            <a:tileRect/>
          </a:gradFill>
          <a:ln>
            <a:gradFill>
              <a:gsLst>
                <a:gs pos="0">
                  <a:schemeClr val="bg1">
                    <a:lumMod val="71000"/>
                    <a:lumOff val="29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5400000" scaled="0"/>
            </a:gradFill>
          </a:ln>
          <a:effectLst>
            <a:outerShdw blurRad="482600" dist="241300" dir="2700000" algn="tl" rotWithShape="0">
              <a:prstClr val="black">
                <a:alpha val="4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fontAlgn="auto"/>
            <a:endParaRPr lang="zh-CN" altLang="en-US" strike="noStrike" noProof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sp>
        <p:nvSpPr>
          <p:cNvPr id="71" name="六边形 70"/>
          <p:cNvSpPr/>
          <p:nvPr/>
        </p:nvSpPr>
        <p:spPr>
          <a:xfrm>
            <a:off x="5167306" y="2527633"/>
            <a:ext cx="4564457" cy="608419"/>
          </a:xfrm>
          <a:prstGeom prst="hexagon">
            <a:avLst/>
          </a:prstGeom>
          <a:solidFill>
            <a:srgbClr val="005A9E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fontAlgn="auto"/>
            <a:endParaRPr lang="zh-CN" altLang="en-US" strike="noStrike" noProof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sp>
        <p:nvSpPr>
          <p:cNvPr id="72" name="六边形 71"/>
          <p:cNvSpPr/>
          <p:nvPr/>
        </p:nvSpPr>
        <p:spPr>
          <a:xfrm>
            <a:off x="4507863" y="3478570"/>
            <a:ext cx="5325506" cy="756084"/>
          </a:xfrm>
          <a:prstGeom prst="hexagon">
            <a:avLst/>
          </a:prstGeom>
          <a:gradFill flip="none" rotWithShape="1">
            <a:gsLst>
              <a:gs pos="0">
                <a:schemeClr val="bg1">
                  <a:lumMod val="85000"/>
                  <a:lumOff val="15000"/>
                </a:schemeClr>
              </a:gs>
              <a:gs pos="100000">
                <a:schemeClr val="bg1">
                  <a:lumMod val="85000"/>
                </a:schemeClr>
              </a:gs>
            </a:gsLst>
            <a:lin ang="13500000" scaled="1"/>
            <a:tileRect/>
          </a:gradFill>
          <a:ln>
            <a:gradFill>
              <a:gsLst>
                <a:gs pos="0">
                  <a:schemeClr val="bg1">
                    <a:lumMod val="71000"/>
                    <a:lumOff val="29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5400000" scaled="0"/>
            </a:gradFill>
          </a:ln>
          <a:effectLst>
            <a:outerShdw blurRad="482600" dist="241300" dir="2700000" algn="tl" rotWithShape="0">
              <a:prstClr val="black">
                <a:alpha val="4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fontAlgn="auto"/>
            <a:endParaRPr lang="zh-CN" altLang="en-US" strike="noStrike" noProof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sp>
        <p:nvSpPr>
          <p:cNvPr id="73" name="六边形 72"/>
          <p:cNvSpPr/>
          <p:nvPr/>
        </p:nvSpPr>
        <p:spPr>
          <a:xfrm>
            <a:off x="5167306" y="3552403"/>
            <a:ext cx="4564457" cy="608419"/>
          </a:xfrm>
          <a:prstGeom prst="hexagon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fontAlgn="auto"/>
            <a:endParaRPr lang="zh-CN" altLang="en-US" strike="noStrike" noProof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sp>
        <p:nvSpPr>
          <p:cNvPr id="74" name="六边形 73"/>
          <p:cNvSpPr/>
          <p:nvPr/>
        </p:nvSpPr>
        <p:spPr>
          <a:xfrm>
            <a:off x="4507863" y="4504684"/>
            <a:ext cx="5325506" cy="756084"/>
          </a:xfrm>
          <a:prstGeom prst="hexagon">
            <a:avLst/>
          </a:prstGeom>
          <a:gradFill flip="none" rotWithShape="1">
            <a:gsLst>
              <a:gs pos="0">
                <a:schemeClr val="bg1">
                  <a:lumMod val="85000"/>
                  <a:lumOff val="15000"/>
                </a:schemeClr>
              </a:gs>
              <a:gs pos="100000">
                <a:schemeClr val="bg1">
                  <a:lumMod val="85000"/>
                </a:schemeClr>
              </a:gs>
            </a:gsLst>
            <a:lin ang="13500000" scaled="1"/>
            <a:tileRect/>
          </a:gradFill>
          <a:ln>
            <a:gradFill>
              <a:gsLst>
                <a:gs pos="0">
                  <a:schemeClr val="bg1">
                    <a:lumMod val="71000"/>
                    <a:lumOff val="29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5400000" scaled="0"/>
            </a:gradFill>
          </a:ln>
          <a:effectLst>
            <a:outerShdw blurRad="482600" dist="241300" dir="2700000" algn="tl" rotWithShape="0">
              <a:prstClr val="black">
                <a:alpha val="4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fontAlgn="auto"/>
            <a:endParaRPr lang="zh-CN" altLang="en-US" strike="noStrike" noProof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sp>
        <p:nvSpPr>
          <p:cNvPr id="75" name="六边形 74"/>
          <p:cNvSpPr/>
          <p:nvPr/>
        </p:nvSpPr>
        <p:spPr>
          <a:xfrm>
            <a:off x="5180208" y="4563756"/>
            <a:ext cx="4564457" cy="608421"/>
          </a:xfrm>
          <a:prstGeom prst="hexagon">
            <a:avLst/>
          </a:prstGeom>
          <a:solidFill>
            <a:srgbClr val="005A9E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fontAlgn="auto"/>
            <a:endParaRPr lang="zh-CN" altLang="en-US" strike="noStrike" noProof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sp>
        <p:nvSpPr>
          <p:cNvPr id="76" name="Rectangle 7"/>
          <p:cNvSpPr/>
          <p:nvPr/>
        </p:nvSpPr>
        <p:spPr>
          <a:xfrm>
            <a:off x="6180139" y="1581151"/>
            <a:ext cx="3457575" cy="48577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7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rPr>
              <a:t>为什么需要管理情绪</a:t>
            </a:r>
            <a:endParaRPr lang="zh-CN" altLang="en-US" sz="27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Calibri" panose="020F0502020204030204" charset="0"/>
            </a:endParaRPr>
          </a:p>
        </p:txBody>
      </p:sp>
      <p:sp>
        <p:nvSpPr>
          <p:cNvPr id="77" name="Rectangle 7"/>
          <p:cNvSpPr/>
          <p:nvPr/>
        </p:nvSpPr>
        <p:spPr>
          <a:xfrm>
            <a:off x="6108701" y="2589214"/>
            <a:ext cx="3313113" cy="48577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7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rPr>
              <a:t>情绪与情绪管理概述</a:t>
            </a:r>
            <a:endParaRPr lang="zh-CN" altLang="en-US" sz="27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Calibri" panose="020F0502020204030204" charset="0"/>
            </a:endParaRPr>
          </a:p>
        </p:txBody>
      </p:sp>
      <p:sp>
        <p:nvSpPr>
          <p:cNvPr id="78" name="Rectangle 7"/>
          <p:cNvSpPr/>
          <p:nvPr/>
        </p:nvSpPr>
        <p:spPr>
          <a:xfrm>
            <a:off x="6180139" y="3614739"/>
            <a:ext cx="3457575" cy="484187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7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rPr>
              <a:t>如何进行情绪管理</a:t>
            </a:r>
            <a:endParaRPr lang="zh-CN" altLang="en-US" sz="27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Calibri" panose="020F0502020204030204" charset="0"/>
            </a:endParaRPr>
          </a:p>
        </p:txBody>
      </p:sp>
      <p:sp>
        <p:nvSpPr>
          <p:cNvPr id="79" name="Rectangle 7"/>
          <p:cNvSpPr/>
          <p:nvPr/>
        </p:nvSpPr>
        <p:spPr>
          <a:xfrm>
            <a:off x="6289675" y="4640264"/>
            <a:ext cx="3441700" cy="484187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7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rPr>
              <a:t>情商知识概述</a:t>
            </a:r>
            <a:endParaRPr lang="zh-CN" altLang="en-US" sz="27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Calibri" panose="020F0502020204030204" charset="0"/>
            </a:endParaRPr>
          </a:p>
        </p:txBody>
      </p:sp>
      <p:sp>
        <p:nvSpPr>
          <p:cNvPr id="80" name="Freeform 5"/>
          <p:cNvSpPr/>
          <p:nvPr/>
        </p:nvSpPr>
        <p:spPr bwMode="auto">
          <a:xfrm>
            <a:off x="1782024" y="2389404"/>
            <a:ext cx="2212496" cy="1960914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15875">
            <a:gradFill flip="none" rotWithShape="1">
              <a:gsLst>
                <a:gs pos="0">
                  <a:schemeClr val="bg1">
                    <a:lumMod val="6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</a:ln>
          <a:effectLst>
            <a:innerShdw blurRad="114300">
              <a:prstClr val="black"/>
            </a:innerShdw>
          </a:effectLst>
        </p:spPr>
        <p:txBody>
          <a:bodyPr vert="horz" wrap="square" lIns="68580" tIns="34290" rIns="68580" bIns="34290" numCol="1" anchor="t" anchorCtr="0" compatLnSpc="1"/>
          <a:lstStyle/>
          <a:p>
            <a:pPr fontAlgn="auto"/>
            <a:endParaRPr lang="zh-CN" altLang="en-US" strike="noStrike" noProof="1">
              <a:solidFill>
                <a:srgbClr val="005A9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sp>
        <p:nvSpPr>
          <p:cNvPr id="81" name="Freeform 5"/>
          <p:cNvSpPr/>
          <p:nvPr/>
        </p:nvSpPr>
        <p:spPr bwMode="auto">
          <a:xfrm>
            <a:off x="1977284" y="2453800"/>
            <a:ext cx="2212496" cy="1960914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61000"/>
                  <a:lumOff val="39000"/>
                </a:schemeClr>
              </a:gs>
              <a:gs pos="0">
                <a:schemeClr val="bg1">
                  <a:lumMod val="85000"/>
                </a:schemeClr>
              </a:gs>
            </a:gsLst>
            <a:lin ang="2700000" scaled="1"/>
            <a:tileRect/>
          </a:gradFill>
          <a:ln w="19050">
            <a:gradFill flip="none" rotWithShape="1">
              <a:gsLst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2700000" scaled="1"/>
              <a:tileRect/>
            </a:gradFill>
          </a:ln>
          <a:effectLst>
            <a:outerShdw blurRad="266700" dist="203200" dir="6780000" algn="tl" rotWithShape="0">
              <a:prstClr val="black">
                <a:alpha val="4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pPr fontAlgn="auto"/>
            <a:endParaRPr lang="zh-CN" altLang="en-US" strike="noStrike" noProof="1">
              <a:solidFill>
                <a:srgbClr val="005A9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sp>
        <p:nvSpPr>
          <p:cNvPr id="82" name="矩形 81"/>
          <p:cNvSpPr/>
          <p:nvPr/>
        </p:nvSpPr>
        <p:spPr>
          <a:xfrm>
            <a:off x="2300288" y="2873376"/>
            <a:ext cx="1638300" cy="784225"/>
          </a:xfrm>
          <a:prstGeom prst="rect">
            <a:avLst/>
          </a:prstGeom>
          <a:noFill/>
          <a:ln w="9525">
            <a:noFill/>
          </a:ln>
        </p:spPr>
        <p:txBody>
          <a:bodyPr wrap="square" lIns="91418" tIns="45709" rIns="91418" bIns="45709" anchor="t">
            <a:spAutoFit/>
          </a:bodyPr>
          <a:lstStyle/>
          <a:p>
            <a:pPr defTabSz="933450"/>
            <a:r>
              <a:rPr lang="zh-CN" altLang="en-US" sz="4500" b="1" dirty="0">
                <a:solidFill>
                  <a:srgbClr val="005A9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rPr>
              <a:t>目 录</a:t>
            </a:r>
            <a:endParaRPr lang="zh-CN" altLang="en-US" sz="4500" b="1" dirty="0">
              <a:solidFill>
                <a:srgbClr val="005A9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Calibri" panose="020F0502020204030204" charset="0"/>
            </a:endParaRPr>
          </a:p>
        </p:txBody>
      </p:sp>
      <p:sp>
        <p:nvSpPr>
          <p:cNvPr id="83" name="Rectangle 4"/>
          <p:cNvSpPr txBox="1"/>
          <p:nvPr/>
        </p:nvSpPr>
        <p:spPr>
          <a:xfrm>
            <a:off x="2332039" y="3575050"/>
            <a:ext cx="1481137" cy="381000"/>
          </a:xfrm>
          <a:prstGeom prst="rect">
            <a:avLst/>
          </a:prstGeom>
          <a:noFill/>
          <a:ln w="9525">
            <a:noFill/>
          </a:ln>
        </p:spPr>
        <p:txBody>
          <a:bodyPr wrap="square" lIns="68554" tIns="34277" rIns="68554" bIns="34277" anchor="ctr"/>
          <a:lstStyle/>
          <a:p>
            <a:pPr algn="ctr">
              <a:buNone/>
            </a:pPr>
            <a:r>
              <a:rPr lang="en-US" altLang="zh-CN" b="1" dirty="0">
                <a:solidFill>
                  <a:srgbClr val="005A9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rPr>
              <a:t>CONTENTS</a:t>
            </a:r>
            <a:endParaRPr lang="zh-CN" altLang="en-US" b="1" dirty="0">
              <a:solidFill>
                <a:srgbClr val="005A9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Calibri" panose="020F0502020204030204" charset="0"/>
            </a:endParaRPr>
          </a:p>
        </p:txBody>
      </p:sp>
      <p:grpSp>
        <p:nvGrpSpPr>
          <p:cNvPr id="84" name="组合 83"/>
          <p:cNvGrpSpPr/>
          <p:nvPr/>
        </p:nvGrpSpPr>
        <p:grpSpPr>
          <a:xfrm rot="16200000">
            <a:off x="4741764" y="1309502"/>
            <a:ext cx="851086" cy="960278"/>
            <a:chOff x="8439634" y="3544648"/>
            <a:chExt cx="1611146" cy="1817848"/>
          </a:xfrm>
        </p:grpSpPr>
        <p:sp>
          <p:nvSpPr>
            <p:cNvPr id="85" name="Freeform 5"/>
            <p:cNvSpPr/>
            <p:nvPr/>
          </p:nvSpPr>
          <p:spPr bwMode="auto">
            <a:xfrm rot="5400000">
              <a:off x="8336283" y="3647999"/>
              <a:ext cx="1817848" cy="1611146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7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  <a:ln w="19050">
              <a:gradFill flip="none" rotWithShape="1">
                <a:gsLst>
                  <a:gs pos="100000">
                    <a:schemeClr val="bg1">
                      <a:lumMod val="75000"/>
                    </a:schemeClr>
                  </a:gs>
                  <a:gs pos="0">
                    <a:schemeClr val="bg1"/>
                  </a:gs>
                </a:gsLst>
                <a:lin ang="2700000" scaled="1"/>
                <a:tileRect/>
              </a:gradFill>
            </a:ln>
            <a:effectLst>
              <a:outerShdw blurRad="127000" dist="508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86" name="Freeform 5"/>
            <p:cNvSpPr/>
            <p:nvPr/>
          </p:nvSpPr>
          <p:spPr bwMode="auto">
            <a:xfrm rot="5400000">
              <a:off x="8582835" y="3866516"/>
              <a:ext cx="1324744" cy="1174112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rgbClr val="005A9E"/>
            </a:solidFill>
            <a:ln w="15875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50800" dist="25400" dir="135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</p:grpSp>
      <p:sp>
        <p:nvSpPr>
          <p:cNvPr id="87" name="Rectangle 7"/>
          <p:cNvSpPr/>
          <p:nvPr/>
        </p:nvSpPr>
        <p:spPr>
          <a:xfrm>
            <a:off x="5002214" y="1573213"/>
            <a:ext cx="351699" cy="484748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>
            <a:spAutoFit/>
          </a:bodyPr>
          <a:lstStyle/>
          <a:p>
            <a:r>
              <a:rPr lang="en-US" altLang="zh-CN" sz="27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rPr>
              <a:t>1</a:t>
            </a:r>
            <a:endParaRPr lang="zh-CN" altLang="en-US" sz="27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Calibri" panose="020F0502020204030204" charset="0"/>
            </a:endParaRPr>
          </a:p>
        </p:txBody>
      </p:sp>
      <p:grpSp>
        <p:nvGrpSpPr>
          <p:cNvPr id="88" name="组合 87"/>
          <p:cNvGrpSpPr/>
          <p:nvPr/>
        </p:nvGrpSpPr>
        <p:grpSpPr>
          <a:xfrm rot="16200000">
            <a:off x="4741764" y="2336960"/>
            <a:ext cx="851086" cy="960278"/>
            <a:chOff x="8439634" y="3544648"/>
            <a:chExt cx="1611146" cy="1817848"/>
          </a:xfrm>
        </p:grpSpPr>
        <p:sp>
          <p:nvSpPr>
            <p:cNvPr id="89" name="Freeform 5"/>
            <p:cNvSpPr/>
            <p:nvPr/>
          </p:nvSpPr>
          <p:spPr bwMode="auto">
            <a:xfrm rot="5400000">
              <a:off x="8336283" y="3647999"/>
              <a:ext cx="1817848" cy="1611146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7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  <a:ln w="19050">
              <a:gradFill flip="none" rotWithShape="1">
                <a:gsLst>
                  <a:gs pos="100000">
                    <a:schemeClr val="bg1">
                      <a:lumMod val="75000"/>
                    </a:schemeClr>
                  </a:gs>
                  <a:gs pos="0">
                    <a:schemeClr val="bg1"/>
                  </a:gs>
                </a:gsLst>
                <a:lin ang="2700000" scaled="1"/>
                <a:tileRect/>
              </a:gradFill>
            </a:ln>
            <a:effectLst>
              <a:outerShdw blurRad="127000" dist="508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90" name="Freeform 5"/>
            <p:cNvSpPr/>
            <p:nvPr/>
          </p:nvSpPr>
          <p:spPr bwMode="auto">
            <a:xfrm rot="5400000">
              <a:off x="8582835" y="3866516"/>
              <a:ext cx="1324744" cy="1174112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5875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50800" dist="25400" dir="135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</p:grpSp>
      <p:grpSp>
        <p:nvGrpSpPr>
          <p:cNvPr id="91" name="组合 90"/>
          <p:cNvGrpSpPr/>
          <p:nvPr/>
        </p:nvGrpSpPr>
        <p:grpSpPr>
          <a:xfrm rot="16200000">
            <a:off x="4741764" y="3361730"/>
            <a:ext cx="851086" cy="960278"/>
            <a:chOff x="8439634" y="3544648"/>
            <a:chExt cx="1611146" cy="1817848"/>
          </a:xfrm>
        </p:grpSpPr>
        <p:sp>
          <p:nvSpPr>
            <p:cNvPr id="92" name="Freeform 5"/>
            <p:cNvSpPr/>
            <p:nvPr/>
          </p:nvSpPr>
          <p:spPr bwMode="auto">
            <a:xfrm rot="5400000">
              <a:off x="8336283" y="3647999"/>
              <a:ext cx="1817848" cy="1611146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7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  <a:ln w="19050">
              <a:gradFill flip="none" rotWithShape="1">
                <a:gsLst>
                  <a:gs pos="100000">
                    <a:schemeClr val="bg1">
                      <a:lumMod val="75000"/>
                    </a:schemeClr>
                  </a:gs>
                  <a:gs pos="0">
                    <a:schemeClr val="bg1"/>
                  </a:gs>
                </a:gsLst>
                <a:lin ang="2700000" scaled="1"/>
                <a:tileRect/>
              </a:gradFill>
            </a:ln>
            <a:effectLst>
              <a:outerShdw blurRad="127000" dist="508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93" name="Freeform 5"/>
            <p:cNvSpPr/>
            <p:nvPr/>
          </p:nvSpPr>
          <p:spPr bwMode="auto">
            <a:xfrm rot="5400000">
              <a:off x="8582835" y="3866516"/>
              <a:ext cx="1324744" cy="1174112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rgbClr val="005A9E"/>
            </a:solidFill>
            <a:ln w="15875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50800" dist="25400" dir="135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</p:grpSp>
      <p:grpSp>
        <p:nvGrpSpPr>
          <p:cNvPr id="94" name="组合 93"/>
          <p:cNvGrpSpPr/>
          <p:nvPr/>
        </p:nvGrpSpPr>
        <p:grpSpPr>
          <a:xfrm rot="16200000">
            <a:off x="4741764" y="4387844"/>
            <a:ext cx="851086" cy="960278"/>
            <a:chOff x="8439634" y="3544648"/>
            <a:chExt cx="1611146" cy="1817848"/>
          </a:xfrm>
        </p:grpSpPr>
        <p:sp>
          <p:nvSpPr>
            <p:cNvPr id="95" name="Freeform 5"/>
            <p:cNvSpPr/>
            <p:nvPr/>
          </p:nvSpPr>
          <p:spPr bwMode="auto">
            <a:xfrm rot="5400000">
              <a:off x="8336283" y="3647999"/>
              <a:ext cx="1817848" cy="1611146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7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  <a:ln w="19050">
              <a:gradFill flip="none" rotWithShape="1">
                <a:gsLst>
                  <a:gs pos="100000">
                    <a:schemeClr val="bg1">
                      <a:lumMod val="75000"/>
                    </a:schemeClr>
                  </a:gs>
                  <a:gs pos="0">
                    <a:schemeClr val="bg1"/>
                  </a:gs>
                </a:gsLst>
                <a:lin ang="2700000" scaled="1"/>
                <a:tileRect/>
              </a:gradFill>
            </a:ln>
            <a:effectLst>
              <a:outerShdw blurRad="127000" dist="508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96" name="Freeform 5"/>
            <p:cNvSpPr/>
            <p:nvPr/>
          </p:nvSpPr>
          <p:spPr bwMode="auto">
            <a:xfrm rot="5400000">
              <a:off x="8582835" y="3866516"/>
              <a:ext cx="1324744" cy="1174112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5875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50800" dist="25400" dir="135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</p:grpSp>
      <p:sp>
        <p:nvSpPr>
          <p:cNvPr id="97" name="Rectangle 7"/>
          <p:cNvSpPr/>
          <p:nvPr/>
        </p:nvSpPr>
        <p:spPr>
          <a:xfrm>
            <a:off x="5002214" y="2589213"/>
            <a:ext cx="351699" cy="484748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>
            <a:spAutoFit/>
          </a:bodyPr>
          <a:lstStyle/>
          <a:p>
            <a:r>
              <a:rPr lang="en-US" altLang="zh-CN" sz="27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rPr>
              <a:t>2</a:t>
            </a:r>
            <a:endParaRPr lang="zh-CN" altLang="en-US" sz="27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Calibri" panose="020F0502020204030204" charset="0"/>
            </a:endParaRPr>
          </a:p>
        </p:txBody>
      </p:sp>
      <p:sp>
        <p:nvSpPr>
          <p:cNvPr id="98" name="Rectangle 7"/>
          <p:cNvSpPr/>
          <p:nvPr/>
        </p:nvSpPr>
        <p:spPr>
          <a:xfrm>
            <a:off x="5002214" y="3598863"/>
            <a:ext cx="351699" cy="484748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>
            <a:spAutoFit/>
          </a:bodyPr>
          <a:lstStyle/>
          <a:p>
            <a:r>
              <a:rPr lang="en-US" altLang="zh-CN" sz="27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rPr>
              <a:t>3</a:t>
            </a:r>
            <a:endParaRPr lang="zh-CN" altLang="en-US" sz="27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Calibri" panose="020F0502020204030204" charset="0"/>
            </a:endParaRPr>
          </a:p>
        </p:txBody>
      </p:sp>
      <p:sp>
        <p:nvSpPr>
          <p:cNvPr id="99" name="Rectangle 7"/>
          <p:cNvSpPr/>
          <p:nvPr/>
        </p:nvSpPr>
        <p:spPr>
          <a:xfrm>
            <a:off x="5002214" y="4625975"/>
            <a:ext cx="351699" cy="484748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>
            <a:spAutoFit/>
          </a:bodyPr>
          <a:lstStyle/>
          <a:p>
            <a:r>
              <a:rPr lang="en-US" altLang="zh-CN" sz="27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rPr>
              <a:t>4</a:t>
            </a:r>
            <a:endParaRPr lang="zh-CN" altLang="en-US" sz="27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Calibri" panose="020F050202020403020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 tmFilter="0,0; .5, 1; 1, 1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 tmFilter="0,0; .5, 1; 1, 1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400"/>
                            </p:stCondLst>
                            <p:childTnLst>
                              <p:par>
                                <p:cTn id="6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900"/>
                            </p:stCondLst>
                            <p:childTnLst>
                              <p:par>
                                <p:cTn id="6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 tmFilter="0,0; .5, 1; 1, 1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400"/>
                            </p:stCondLst>
                            <p:childTnLst>
                              <p:par>
                                <p:cTn id="7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900"/>
                            </p:stCondLst>
                            <p:childTnLst>
                              <p:par>
                                <p:cTn id="8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 tmFilter="0,0; .5, 1; 1, 1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7800"/>
                            </p:stCondLst>
                            <p:childTnLst>
                              <p:par>
                                <p:cTn id="8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8300"/>
                            </p:stCondLst>
                            <p:childTnLst>
                              <p:par>
                                <p:cTn id="9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 tmFilter="0,0; .5, 1; 1, 1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8800"/>
                            </p:stCondLst>
                            <p:childTnLst>
                              <p:par>
                                <p:cTn id="10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9300"/>
                            </p:stCondLst>
                            <p:childTnLst>
                              <p:par>
                                <p:cTn id="1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 tmFilter="0,0; .5, 1; 1, 1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0149"/>
                            </p:stCondLst>
                            <p:childTnLst>
                              <p:par>
                                <p:cTn id="11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0649"/>
                            </p:stCondLst>
                            <p:childTnLst>
                              <p:par>
                                <p:cTn id="12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 tmFilter="0,0; .5, 1; 1, 1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1149"/>
                            </p:stCondLst>
                            <p:childTnLst>
                              <p:par>
                                <p:cTn id="1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1649"/>
                            </p:stCondLst>
                            <p:childTnLst>
                              <p:par>
                                <p:cTn id="13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 tmFilter="0,0; .5, 1; 1, 1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/>
      <p:bldP spid="77" grpId="0"/>
      <p:bldP spid="78" grpId="0"/>
      <p:bldP spid="79" grpId="0"/>
      <p:bldP spid="80" grpId="0" animBg="1"/>
      <p:bldP spid="81" grpId="0" animBg="1"/>
      <p:bldP spid="82" grpId="0"/>
      <p:bldP spid="83" grpId="0"/>
      <p:bldP spid="87" grpId="0"/>
      <p:bldP spid="97" grpId="0"/>
      <p:bldP spid="98" grpId="0"/>
      <p:bldP spid="9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 flipH="1">
            <a:off x="4443413" y="457200"/>
            <a:ext cx="6224588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圆角矩形 2"/>
          <p:cNvSpPr/>
          <p:nvPr/>
        </p:nvSpPr>
        <p:spPr>
          <a:xfrm>
            <a:off x="2285360" y="195040"/>
            <a:ext cx="4114807" cy="523126"/>
          </a:xfrm>
          <a:prstGeom prst="roundRect">
            <a:avLst/>
          </a:prstGeom>
          <a:gradFill flip="none" rotWithShape="1">
            <a:gsLst>
              <a:gs pos="0">
                <a:srgbClr val="F0F0F0"/>
              </a:gs>
              <a:gs pos="100000">
                <a:srgbClr val="F1F1F1"/>
              </a:gs>
            </a:gsLst>
            <a:lin ang="2700000" scaled="1"/>
            <a:tileRect/>
          </a:gradFill>
          <a:ln w="38100" cap="flat" cmpd="sng" algn="ctr">
            <a:gradFill flip="none" rotWithShape="1">
              <a:gsLst>
                <a:gs pos="100000">
                  <a:srgbClr val="FFFFFF"/>
                </a:gs>
                <a:gs pos="0">
                  <a:srgbClr val="CECED0"/>
                </a:gs>
              </a:gsLst>
              <a:lin ang="18900000" scaled="0"/>
              <a:tileRect/>
            </a:gradFill>
            <a:prstDash val="solid"/>
          </a:ln>
          <a:effectLst>
            <a:outerShdw blurRad="203200" dist="88900" dir="8100000" sx="102000" sy="102000" algn="tr" rotWithShape="0">
              <a:prstClr val="black">
                <a:alpha val="30000"/>
              </a:prstClr>
            </a:outerShdw>
          </a:effectLst>
        </p:spPr>
        <p:txBody>
          <a:bodyPr lIns="71316" tIns="35658" rIns="71316" bIns="3565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 kern="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sp>
        <p:nvSpPr>
          <p:cNvPr id="34819" name="矩形 3"/>
          <p:cNvSpPr/>
          <p:nvPr/>
        </p:nvSpPr>
        <p:spPr>
          <a:xfrm>
            <a:off x="2381251" y="227013"/>
            <a:ext cx="3922713" cy="830262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400" dirty="0">
                <a:solidFill>
                  <a:srgbClr val="245794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第二步：采取相应的行动</a:t>
            </a:r>
            <a:endParaRPr lang="zh-CN" altLang="en-US" sz="2400" dirty="0">
              <a:solidFill>
                <a:srgbClr val="245794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  <a:p>
            <a:endParaRPr lang="zh-CN" altLang="en-US" sz="2400" dirty="0">
              <a:solidFill>
                <a:srgbClr val="245794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grpSp>
        <p:nvGrpSpPr>
          <p:cNvPr id="5" name="Group 17"/>
          <p:cNvGrpSpPr>
            <a:grpSpLocks noChangeAspect="1"/>
          </p:cNvGrpSpPr>
          <p:nvPr/>
        </p:nvGrpSpPr>
        <p:grpSpPr bwMode="auto">
          <a:xfrm>
            <a:off x="1703512" y="212152"/>
            <a:ext cx="457188" cy="490764"/>
            <a:chOff x="231" y="1205"/>
            <a:chExt cx="640" cy="687"/>
          </a:xfrm>
          <a:solidFill>
            <a:srgbClr val="005A9E"/>
          </a:solidFill>
          <a:effectLst/>
        </p:grpSpPr>
        <p:sp>
          <p:nvSpPr>
            <p:cNvPr id="6" name="Freeform 18"/>
            <p:cNvSpPr/>
            <p:nvPr/>
          </p:nvSpPr>
          <p:spPr bwMode="auto">
            <a:xfrm>
              <a:off x="231" y="1205"/>
              <a:ext cx="499" cy="687"/>
            </a:xfrm>
            <a:custGeom>
              <a:avLst/>
              <a:gdLst>
                <a:gd name="T0" fmla="*/ 442 w 499"/>
                <a:gd name="T1" fmla="*/ 629 h 687"/>
                <a:gd name="T2" fmla="*/ 57 w 499"/>
                <a:gd name="T3" fmla="*/ 629 h 687"/>
                <a:gd name="T4" fmla="*/ 57 w 499"/>
                <a:gd name="T5" fmla="*/ 200 h 687"/>
                <a:gd name="T6" fmla="*/ 200 w 499"/>
                <a:gd name="T7" fmla="*/ 200 h 687"/>
                <a:gd name="T8" fmla="*/ 200 w 499"/>
                <a:gd name="T9" fmla="*/ 57 h 687"/>
                <a:gd name="T10" fmla="*/ 442 w 499"/>
                <a:gd name="T11" fmla="*/ 57 h 687"/>
                <a:gd name="T12" fmla="*/ 442 w 499"/>
                <a:gd name="T13" fmla="*/ 116 h 687"/>
                <a:gd name="T14" fmla="*/ 494 w 499"/>
                <a:gd name="T15" fmla="*/ 64 h 687"/>
                <a:gd name="T16" fmla="*/ 499 w 499"/>
                <a:gd name="T17" fmla="*/ 59 h 687"/>
                <a:gd name="T18" fmla="*/ 499 w 499"/>
                <a:gd name="T19" fmla="*/ 0 h 687"/>
                <a:gd name="T20" fmla="*/ 143 w 499"/>
                <a:gd name="T21" fmla="*/ 0 h 687"/>
                <a:gd name="T22" fmla="*/ 143 w 499"/>
                <a:gd name="T23" fmla="*/ 0 h 687"/>
                <a:gd name="T24" fmla="*/ 0 w 499"/>
                <a:gd name="T25" fmla="*/ 143 h 687"/>
                <a:gd name="T26" fmla="*/ 0 w 499"/>
                <a:gd name="T27" fmla="*/ 687 h 687"/>
                <a:gd name="T28" fmla="*/ 499 w 499"/>
                <a:gd name="T29" fmla="*/ 687 h 687"/>
                <a:gd name="T30" fmla="*/ 499 w 499"/>
                <a:gd name="T31" fmla="*/ 429 h 687"/>
                <a:gd name="T32" fmla="*/ 442 w 499"/>
                <a:gd name="T33" fmla="*/ 486 h 687"/>
                <a:gd name="T34" fmla="*/ 442 w 499"/>
                <a:gd name="T35" fmla="*/ 629 h 6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9" h="687">
                  <a:moveTo>
                    <a:pt x="442" y="629"/>
                  </a:moveTo>
                  <a:lnTo>
                    <a:pt x="57" y="629"/>
                  </a:lnTo>
                  <a:lnTo>
                    <a:pt x="57" y="200"/>
                  </a:lnTo>
                  <a:lnTo>
                    <a:pt x="200" y="200"/>
                  </a:lnTo>
                  <a:lnTo>
                    <a:pt x="200" y="57"/>
                  </a:lnTo>
                  <a:lnTo>
                    <a:pt x="442" y="57"/>
                  </a:lnTo>
                  <a:lnTo>
                    <a:pt x="442" y="116"/>
                  </a:lnTo>
                  <a:lnTo>
                    <a:pt x="494" y="64"/>
                  </a:lnTo>
                  <a:lnTo>
                    <a:pt x="499" y="59"/>
                  </a:lnTo>
                  <a:lnTo>
                    <a:pt x="499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0" y="143"/>
                  </a:lnTo>
                  <a:lnTo>
                    <a:pt x="0" y="687"/>
                  </a:lnTo>
                  <a:lnTo>
                    <a:pt x="499" y="687"/>
                  </a:lnTo>
                  <a:lnTo>
                    <a:pt x="499" y="429"/>
                  </a:lnTo>
                  <a:lnTo>
                    <a:pt x="442" y="486"/>
                  </a:lnTo>
                  <a:lnTo>
                    <a:pt x="442" y="6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7" name="Freeform 19"/>
            <p:cNvSpPr>
              <a:spLocks noEditPoints="1"/>
            </p:cNvSpPr>
            <p:nvPr/>
          </p:nvSpPr>
          <p:spPr bwMode="auto">
            <a:xfrm>
              <a:off x="436" y="1310"/>
              <a:ext cx="435" cy="431"/>
            </a:xfrm>
            <a:custGeom>
              <a:avLst/>
              <a:gdLst>
                <a:gd name="T0" fmla="*/ 50 w 435"/>
                <a:gd name="T1" fmla="*/ 279 h 431"/>
                <a:gd name="T2" fmla="*/ 50 w 435"/>
                <a:gd name="T3" fmla="*/ 279 h 431"/>
                <a:gd name="T4" fmla="*/ 50 w 435"/>
                <a:gd name="T5" fmla="*/ 279 h 431"/>
                <a:gd name="T6" fmla="*/ 50 w 435"/>
                <a:gd name="T7" fmla="*/ 279 h 431"/>
                <a:gd name="T8" fmla="*/ 0 w 435"/>
                <a:gd name="T9" fmla="*/ 431 h 431"/>
                <a:gd name="T10" fmla="*/ 155 w 435"/>
                <a:gd name="T11" fmla="*/ 381 h 431"/>
                <a:gd name="T12" fmla="*/ 155 w 435"/>
                <a:gd name="T13" fmla="*/ 381 h 431"/>
                <a:gd name="T14" fmla="*/ 155 w 435"/>
                <a:gd name="T15" fmla="*/ 381 h 431"/>
                <a:gd name="T16" fmla="*/ 155 w 435"/>
                <a:gd name="T17" fmla="*/ 381 h 431"/>
                <a:gd name="T18" fmla="*/ 435 w 435"/>
                <a:gd name="T19" fmla="*/ 102 h 431"/>
                <a:gd name="T20" fmla="*/ 330 w 435"/>
                <a:gd name="T21" fmla="*/ 0 h 431"/>
                <a:gd name="T22" fmla="*/ 50 w 435"/>
                <a:gd name="T23" fmla="*/ 279 h 431"/>
                <a:gd name="T24" fmla="*/ 50 w 435"/>
                <a:gd name="T25" fmla="*/ 279 h 431"/>
                <a:gd name="T26" fmla="*/ 141 w 435"/>
                <a:gd name="T27" fmla="*/ 360 h 431"/>
                <a:gd name="T28" fmla="*/ 38 w 435"/>
                <a:gd name="T29" fmla="*/ 396 h 431"/>
                <a:gd name="T30" fmla="*/ 72 w 435"/>
                <a:gd name="T31" fmla="*/ 291 h 431"/>
                <a:gd name="T32" fmla="*/ 141 w 435"/>
                <a:gd name="T33" fmla="*/ 360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35" h="431">
                  <a:moveTo>
                    <a:pt x="50" y="279"/>
                  </a:moveTo>
                  <a:lnTo>
                    <a:pt x="50" y="279"/>
                  </a:lnTo>
                  <a:lnTo>
                    <a:pt x="50" y="279"/>
                  </a:lnTo>
                  <a:lnTo>
                    <a:pt x="50" y="279"/>
                  </a:lnTo>
                  <a:lnTo>
                    <a:pt x="0" y="431"/>
                  </a:lnTo>
                  <a:lnTo>
                    <a:pt x="155" y="381"/>
                  </a:lnTo>
                  <a:lnTo>
                    <a:pt x="155" y="381"/>
                  </a:lnTo>
                  <a:lnTo>
                    <a:pt x="155" y="381"/>
                  </a:lnTo>
                  <a:lnTo>
                    <a:pt x="155" y="381"/>
                  </a:lnTo>
                  <a:lnTo>
                    <a:pt x="435" y="102"/>
                  </a:lnTo>
                  <a:lnTo>
                    <a:pt x="330" y="0"/>
                  </a:lnTo>
                  <a:lnTo>
                    <a:pt x="50" y="279"/>
                  </a:lnTo>
                  <a:lnTo>
                    <a:pt x="50" y="279"/>
                  </a:lnTo>
                  <a:close/>
                  <a:moveTo>
                    <a:pt x="141" y="360"/>
                  </a:moveTo>
                  <a:lnTo>
                    <a:pt x="38" y="396"/>
                  </a:lnTo>
                  <a:lnTo>
                    <a:pt x="72" y="291"/>
                  </a:lnTo>
                  <a:lnTo>
                    <a:pt x="141" y="3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2058989" y="687388"/>
            <a:ext cx="7735887" cy="4818062"/>
            <a:chOff x="1339595" y="1380931"/>
            <a:chExt cx="10180137" cy="5970132"/>
          </a:xfrm>
        </p:grpSpPr>
        <p:sp>
          <p:nvSpPr>
            <p:cNvPr id="11" name="圆角矩形 10"/>
            <p:cNvSpPr/>
            <p:nvPr/>
          </p:nvSpPr>
          <p:spPr>
            <a:xfrm>
              <a:off x="1394459" y="1380931"/>
              <a:ext cx="9402129" cy="4312638"/>
            </a:xfrm>
            <a:prstGeom prst="roundRect">
              <a:avLst>
                <a:gd name="adj" fmla="val 7029"/>
              </a:avLst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12" name="圆角矩形 11"/>
            <p:cNvSpPr/>
            <p:nvPr/>
          </p:nvSpPr>
          <p:spPr>
            <a:xfrm>
              <a:off x="1339595" y="2295522"/>
              <a:ext cx="10180137" cy="5055541"/>
            </a:xfrm>
            <a:prstGeom prst="roundRect">
              <a:avLst>
                <a:gd name="adj" fmla="val 7380"/>
              </a:avLst>
            </a:prstGeom>
            <a:solidFill>
              <a:schemeClr val="bg1">
                <a:lumMod val="95000"/>
              </a:schemeClr>
            </a:solidFill>
            <a:ln w="25400" cap="flat" cmpd="sng" algn="ctr">
              <a:solidFill>
                <a:schemeClr val="bg1">
                  <a:lumMod val="75000"/>
                </a:schemeClr>
              </a:solidFill>
              <a:prstDash val="solid"/>
              <a:miter lim="800000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fontAlgn="auto">
                <a:lnSpc>
                  <a:spcPct val="130000"/>
                </a:lnSpc>
              </a:pPr>
              <a:endParaRPr lang="zh-CN" altLang="en-US" kern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</p:grpSp>
      <p:sp>
        <p:nvSpPr>
          <p:cNvPr id="14" name="椭圆 13"/>
          <p:cNvSpPr/>
          <p:nvPr/>
        </p:nvSpPr>
        <p:spPr>
          <a:xfrm flipH="1">
            <a:off x="9942513" y="1701800"/>
            <a:ext cx="401638" cy="401638"/>
          </a:xfrm>
          <a:prstGeom prst="ellipse">
            <a:avLst/>
          </a:prstGeom>
          <a:solidFill>
            <a:schemeClr val="bg1">
              <a:lumMod val="75000"/>
            </a:schemeClr>
          </a:solidFill>
          <a:ln w="28575" cap="flat">
            <a:solidFill>
              <a:schemeClr val="bg1">
                <a:lumMod val="85000"/>
              </a:schemeClr>
            </a:solidFill>
            <a:prstDash val="solid"/>
            <a:miter lim="800000"/>
          </a:ln>
          <a:effectLst>
            <a:outerShdw blurRad="228600" dist="228600" dir="5400000" algn="t" rotWithShape="0">
              <a:sysClr val="windowText" lastClr="000000">
                <a:lumMod val="85000"/>
                <a:lumOff val="15000"/>
                <a:alpha val="28000"/>
              </a:sys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sp>
        <p:nvSpPr>
          <p:cNvPr id="15" name="椭圆 14"/>
          <p:cNvSpPr/>
          <p:nvPr/>
        </p:nvSpPr>
        <p:spPr>
          <a:xfrm flipH="1">
            <a:off x="9677401" y="2103439"/>
            <a:ext cx="265113" cy="265113"/>
          </a:xfrm>
          <a:prstGeom prst="ellipse">
            <a:avLst/>
          </a:prstGeom>
          <a:solidFill>
            <a:srgbClr val="005A9E"/>
          </a:solidFill>
          <a:ln w="28575" cap="flat">
            <a:solidFill>
              <a:schemeClr val="bg1">
                <a:lumMod val="85000"/>
              </a:schemeClr>
            </a:solidFill>
            <a:prstDash val="solid"/>
            <a:miter lim="800000"/>
          </a:ln>
          <a:effectLst>
            <a:outerShdw blurRad="228600" dist="228600" dir="5400000" algn="t" rotWithShape="0">
              <a:sysClr val="windowText" lastClr="000000">
                <a:lumMod val="85000"/>
                <a:lumOff val="15000"/>
                <a:alpha val="28000"/>
              </a:sys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8909050" y="762000"/>
            <a:ext cx="1193800" cy="1169988"/>
            <a:chOff x="1129232" y="711771"/>
            <a:chExt cx="1228944" cy="1228944"/>
          </a:xfrm>
        </p:grpSpPr>
        <p:grpSp>
          <p:nvGrpSpPr>
            <p:cNvPr id="34827" name="组合 59"/>
            <p:cNvGrpSpPr/>
            <p:nvPr/>
          </p:nvGrpSpPr>
          <p:grpSpPr>
            <a:xfrm flipH="1">
              <a:off x="1129232" y="711771"/>
              <a:ext cx="1228944" cy="1228944"/>
              <a:chOff x="2848131" y="1860029"/>
              <a:chExt cx="3807502" cy="3807502"/>
            </a:xfrm>
          </p:grpSpPr>
          <p:sp>
            <p:nvSpPr>
              <p:cNvPr id="18" name="椭圆 17"/>
              <p:cNvSpPr/>
              <p:nvPr/>
            </p:nvSpPr>
            <p:spPr>
              <a:xfrm>
                <a:off x="2848131" y="1860029"/>
                <a:ext cx="3807502" cy="3807502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FFFFFF"/>
                  </a:gs>
                  <a:gs pos="100000">
                    <a:srgbClr val="E0E0E0"/>
                  </a:gs>
                </a:gsLst>
                <a:lin ang="5400000" scaled="1"/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>
                <a:outerShdw blurRad="279400" dist="2540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5000" kern="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endParaRPr>
              </a:p>
            </p:txBody>
          </p:sp>
          <p:sp>
            <p:nvSpPr>
              <p:cNvPr id="19" name="椭圆 18"/>
              <p:cNvSpPr/>
              <p:nvPr/>
            </p:nvSpPr>
            <p:spPr>
              <a:xfrm>
                <a:off x="2936814" y="1948725"/>
                <a:ext cx="3630123" cy="3630123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FFFFFF"/>
                  </a:gs>
                  <a:gs pos="100000">
                    <a:srgbClr val="DDDEDD"/>
                  </a:gs>
                </a:gsLst>
                <a:lin ang="18900000" scaled="1"/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5000" kern="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endParaRPr>
              </a:p>
            </p:txBody>
          </p:sp>
        </p:grpSp>
        <p:sp>
          <p:nvSpPr>
            <p:cNvPr id="20" name="椭圆 19"/>
            <p:cNvSpPr/>
            <p:nvPr/>
          </p:nvSpPr>
          <p:spPr>
            <a:xfrm>
              <a:off x="1278439" y="859618"/>
              <a:ext cx="937494" cy="937494"/>
            </a:xfrm>
            <a:prstGeom prst="ellipse">
              <a:avLst/>
            </a:prstGeom>
            <a:solidFill>
              <a:srgbClr val="005A9E"/>
            </a:solidFill>
            <a:ln w="12700" cap="flat" cmpd="sng" algn="ctr">
              <a:noFill/>
              <a:prstDash val="solid"/>
              <a:miter lim="800000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21" name="文本框 4"/>
            <p:cNvSpPr txBox="1"/>
            <p:nvPr/>
          </p:nvSpPr>
          <p:spPr>
            <a:xfrm>
              <a:off x="1597256" y="917873"/>
              <a:ext cx="322560" cy="8082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4400" kern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</p:grpSp>
      <p:sp>
        <p:nvSpPr>
          <p:cNvPr id="22" name="椭圆 21"/>
          <p:cNvSpPr/>
          <p:nvPr/>
        </p:nvSpPr>
        <p:spPr>
          <a:xfrm flipH="1">
            <a:off x="8264526" y="933450"/>
            <a:ext cx="536575" cy="534988"/>
          </a:xfrm>
          <a:prstGeom prst="ellipse">
            <a:avLst/>
          </a:prstGeom>
          <a:solidFill>
            <a:srgbClr val="005A9E"/>
          </a:solidFill>
          <a:ln w="28575" cap="flat">
            <a:solidFill>
              <a:schemeClr val="bg1">
                <a:lumMod val="85000"/>
              </a:schemeClr>
            </a:solidFill>
            <a:prstDash val="solid"/>
            <a:miter lim="800000"/>
          </a:ln>
          <a:effectLst>
            <a:outerShdw blurRad="228600" dist="228600" dir="5400000" algn="t" rotWithShape="0">
              <a:sysClr val="windowText" lastClr="000000">
                <a:lumMod val="85000"/>
                <a:lumOff val="15000"/>
                <a:alpha val="28000"/>
              </a:sys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sp>
        <p:nvSpPr>
          <p:cNvPr id="23" name="椭圆 22"/>
          <p:cNvSpPr/>
          <p:nvPr/>
        </p:nvSpPr>
        <p:spPr>
          <a:xfrm flipH="1">
            <a:off x="8986839" y="717551"/>
            <a:ext cx="239713" cy="239713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 cap="flat">
            <a:solidFill>
              <a:schemeClr val="bg1">
                <a:lumMod val="75000"/>
              </a:schemeClr>
            </a:solidFill>
            <a:prstDash val="solid"/>
            <a:miter lim="800000"/>
          </a:ln>
          <a:effectLst>
            <a:outerShdw blurRad="228600" dist="228600" dir="5400000" algn="t" rotWithShape="0">
              <a:sysClr val="windowText" lastClr="000000">
                <a:lumMod val="85000"/>
                <a:lumOff val="15000"/>
                <a:alpha val="28000"/>
              </a:sys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2381250" y="1576389"/>
            <a:ext cx="6605588" cy="348456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ct val="130000"/>
              </a:lnSpc>
            </a:pPr>
            <a:r>
              <a:rPr lang="en-US" altLang="zh-CN" sz="2000" b="1" noProof="1">
                <a:solidFill>
                  <a:srgbClr val="245794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B</a:t>
            </a:r>
            <a:r>
              <a:rPr lang="zh-CN" altLang="en-US" sz="2000" b="1" noProof="1">
                <a:solidFill>
                  <a:srgbClr val="245794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、转移注意力</a:t>
            </a:r>
            <a:endParaRPr lang="zh-CN" altLang="en-US" sz="2000" b="1" noProof="1">
              <a:solidFill>
                <a:srgbClr val="245794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fontAlgn="auto">
              <a:lnSpc>
                <a:spcPct val="130000"/>
              </a:lnSpc>
            </a:pPr>
            <a:r>
              <a:rPr lang="zh-CN" altLang="en-US" noProof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把注意力从引起不良情绪反应的刺激情境中，转移开来。如：看电影，打打球，下盘棋，找朋友聊天，特别是</a:t>
            </a:r>
            <a:r>
              <a:rPr lang="zh-CN" altLang="en-US" b="1" noProof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购物或打扫卫生</a:t>
            </a:r>
            <a:r>
              <a:rPr lang="zh-CN" altLang="en-US" noProof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有助于改善心情，在活动中寻找到新的快乐。</a:t>
            </a:r>
            <a:endParaRPr lang="en-US" altLang="zh-CN" b="1" noProof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auto">
              <a:lnSpc>
                <a:spcPct val="130000"/>
              </a:lnSpc>
            </a:pPr>
            <a:endParaRPr lang="zh-CN" altLang="en-US" noProof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fontAlgn="auto">
              <a:lnSpc>
                <a:spcPct val="130000"/>
              </a:lnSpc>
            </a:pPr>
            <a:r>
              <a:rPr lang="zh-CN" altLang="zh-CN" b="1" kern="100" noProof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【看了让你永远不生气的故事——</a:t>
            </a:r>
            <a:r>
              <a:rPr lang="zh-CN" altLang="zh-CN" b="1" kern="100" noProof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爱巴的故事</a:t>
            </a:r>
            <a:r>
              <a:rPr lang="zh-CN" altLang="zh-CN" b="1" kern="100" noProof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】</a:t>
            </a:r>
            <a:endParaRPr lang="zh-CN" altLang="en-US" noProof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fontAlgn="auto">
              <a:lnSpc>
                <a:spcPct val="130000"/>
              </a:lnSpc>
            </a:pPr>
            <a:endParaRPr lang="zh-CN" altLang="en-US" kern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  <a:p>
            <a:pPr marL="285750" indent="-285750" fontAlgn="auto">
              <a:lnSpc>
                <a:spcPct val="123000"/>
              </a:lnSpc>
              <a:spcBef>
                <a:spcPts val="600"/>
              </a:spcBef>
              <a:buFont typeface="Wingdings" panose="05000000000000000000" pitchFamily="2" charset="2"/>
              <a:buChar char="n"/>
            </a:pPr>
            <a:r>
              <a:rPr lang="zh-CN" altLang="zh-CN" noProof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房子这么小，土地这么少，哪有时间去和别人吵架呢！</a:t>
            </a:r>
            <a:endParaRPr lang="en-US" altLang="zh-CN" noProof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 fontAlgn="auto">
              <a:lnSpc>
                <a:spcPct val="123000"/>
              </a:lnSpc>
              <a:spcBef>
                <a:spcPts val="600"/>
              </a:spcBef>
              <a:buFont typeface="Wingdings" panose="05000000000000000000" pitchFamily="2" charset="2"/>
              <a:buChar char="n"/>
            </a:pPr>
            <a:r>
              <a:rPr lang="zh-CN" altLang="en-US" noProof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自己房子这么大，土地这么多，又何必和人计较呢？</a:t>
            </a:r>
            <a:endParaRPr lang="zh-CN" altLang="en-US" noProof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835" name="文本框 7"/>
          <p:cNvSpPr txBox="1"/>
          <p:nvPr/>
        </p:nvSpPr>
        <p:spPr>
          <a:xfrm>
            <a:off x="9155114" y="1155701"/>
            <a:ext cx="809625" cy="398463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治标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" fill="hold"/>
                                        <p:tgtEl>
                                          <p:spTgt spid="2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 animBg="1"/>
      <p:bldP spid="15" grpId="0" bldLvl="0" animBg="1"/>
      <p:bldP spid="22" grpId="0" bldLvl="0" animBg="1"/>
      <p:bldP spid="23" grpId="0" bldLvl="0" animBg="1"/>
      <p:bldP spid="2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 flipH="1">
            <a:off x="4443413" y="457200"/>
            <a:ext cx="6224588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圆角矩形 2"/>
          <p:cNvSpPr/>
          <p:nvPr/>
        </p:nvSpPr>
        <p:spPr>
          <a:xfrm>
            <a:off x="2285360" y="195040"/>
            <a:ext cx="4114807" cy="523126"/>
          </a:xfrm>
          <a:prstGeom prst="roundRect">
            <a:avLst/>
          </a:prstGeom>
          <a:gradFill flip="none" rotWithShape="1">
            <a:gsLst>
              <a:gs pos="0">
                <a:srgbClr val="F0F0F0"/>
              </a:gs>
              <a:gs pos="100000">
                <a:srgbClr val="F1F1F1"/>
              </a:gs>
            </a:gsLst>
            <a:lin ang="2700000" scaled="1"/>
            <a:tileRect/>
          </a:gradFill>
          <a:ln w="38100" cap="flat" cmpd="sng" algn="ctr">
            <a:gradFill flip="none" rotWithShape="1">
              <a:gsLst>
                <a:gs pos="100000">
                  <a:srgbClr val="FFFFFF"/>
                </a:gs>
                <a:gs pos="0">
                  <a:srgbClr val="CECED0"/>
                </a:gs>
              </a:gsLst>
              <a:lin ang="18900000" scaled="0"/>
              <a:tileRect/>
            </a:gradFill>
            <a:prstDash val="solid"/>
          </a:ln>
          <a:effectLst>
            <a:outerShdw blurRad="203200" dist="88900" dir="8100000" sx="102000" sy="102000" algn="tr" rotWithShape="0">
              <a:prstClr val="black">
                <a:alpha val="30000"/>
              </a:prstClr>
            </a:outerShdw>
          </a:effectLst>
        </p:spPr>
        <p:txBody>
          <a:bodyPr lIns="71316" tIns="35658" rIns="71316" bIns="3565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 kern="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sp>
        <p:nvSpPr>
          <p:cNvPr id="35843" name="矩形 3"/>
          <p:cNvSpPr/>
          <p:nvPr/>
        </p:nvSpPr>
        <p:spPr>
          <a:xfrm>
            <a:off x="2381251" y="227013"/>
            <a:ext cx="3922713" cy="830262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400" dirty="0">
                <a:solidFill>
                  <a:srgbClr val="245794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第二步：采取相应的行动</a:t>
            </a:r>
            <a:endParaRPr lang="zh-CN" altLang="en-US" sz="2400" dirty="0">
              <a:solidFill>
                <a:srgbClr val="245794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  <a:p>
            <a:endParaRPr lang="zh-CN" altLang="en-US" sz="2400" dirty="0">
              <a:solidFill>
                <a:srgbClr val="245794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grpSp>
        <p:nvGrpSpPr>
          <p:cNvPr id="5" name="Group 17"/>
          <p:cNvGrpSpPr>
            <a:grpSpLocks noChangeAspect="1"/>
          </p:cNvGrpSpPr>
          <p:nvPr/>
        </p:nvGrpSpPr>
        <p:grpSpPr bwMode="auto">
          <a:xfrm>
            <a:off x="1703512" y="212152"/>
            <a:ext cx="457188" cy="490764"/>
            <a:chOff x="231" y="1205"/>
            <a:chExt cx="640" cy="687"/>
          </a:xfrm>
          <a:solidFill>
            <a:srgbClr val="005A9E"/>
          </a:solidFill>
          <a:effectLst/>
        </p:grpSpPr>
        <p:sp>
          <p:nvSpPr>
            <p:cNvPr id="6" name="Freeform 18"/>
            <p:cNvSpPr/>
            <p:nvPr/>
          </p:nvSpPr>
          <p:spPr bwMode="auto">
            <a:xfrm>
              <a:off x="231" y="1205"/>
              <a:ext cx="499" cy="687"/>
            </a:xfrm>
            <a:custGeom>
              <a:avLst/>
              <a:gdLst>
                <a:gd name="T0" fmla="*/ 442 w 499"/>
                <a:gd name="T1" fmla="*/ 629 h 687"/>
                <a:gd name="T2" fmla="*/ 57 w 499"/>
                <a:gd name="T3" fmla="*/ 629 h 687"/>
                <a:gd name="T4" fmla="*/ 57 w 499"/>
                <a:gd name="T5" fmla="*/ 200 h 687"/>
                <a:gd name="T6" fmla="*/ 200 w 499"/>
                <a:gd name="T7" fmla="*/ 200 h 687"/>
                <a:gd name="T8" fmla="*/ 200 w 499"/>
                <a:gd name="T9" fmla="*/ 57 h 687"/>
                <a:gd name="T10" fmla="*/ 442 w 499"/>
                <a:gd name="T11" fmla="*/ 57 h 687"/>
                <a:gd name="T12" fmla="*/ 442 w 499"/>
                <a:gd name="T13" fmla="*/ 116 h 687"/>
                <a:gd name="T14" fmla="*/ 494 w 499"/>
                <a:gd name="T15" fmla="*/ 64 h 687"/>
                <a:gd name="T16" fmla="*/ 499 w 499"/>
                <a:gd name="T17" fmla="*/ 59 h 687"/>
                <a:gd name="T18" fmla="*/ 499 w 499"/>
                <a:gd name="T19" fmla="*/ 0 h 687"/>
                <a:gd name="T20" fmla="*/ 143 w 499"/>
                <a:gd name="T21" fmla="*/ 0 h 687"/>
                <a:gd name="T22" fmla="*/ 143 w 499"/>
                <a:gd name="T23" fmla="*/ 0 h 687"/>
                <a:gd name="T24" fmla="*/ 0 w 499"/>
                <a:gd name="T25" fmla="*/ 143 h 687"/>
                <a:gd name="T26" fmla="*/ 0 w 499"/>
                <a:gd name="T27" fmla="*/ 687 h 687"/>
                <a:gd name="T28" fmla="*/ 499 w 499"/>
                <a:gd name="T29" fmla="*/ 687 h 687"/>
                <a:gd name="T30" fmla="*/ 499 w 499"/>
                <a:gd name="T31" fmla="*/ 429 h 687"/>
                <a:gd name="T32" fmla="*/ 442 w 499"/>
                <a:gd name="T33" fmla="*/ 486 h 687"/>
                <a:gd name="T34" fmla="*/ 442 w 499"/>
                <a:gd name="T35" fmla="*/ 629 h 6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9" h="687">
                  <a:moveTo>
                    <a:pt x="442" y="629"/>
                  </a:moveTo>
                  <a:lnTo>
                    <a:pt x="57" y="629"/>
                  </a:lnTo>
                  <a:lnTo>
                    <a:pt x="57" y="200"/>
                  </a:lnTo>
                  <a:lnTo>
                    <a:pt x="200" y="200"/>
                  </a:lnTo>
                  <a:lnTo>
                    <a:pt x="200" y="57"/>
                  </a:lnTo>
                  <a:lnTo>
                    <a:pt x="442" y="57"/>
                  </a:lnTo>
                  <a:lnTo>
                    <a:pt x="442" y="116"/>
                  </a:lnTo>
                  <a:lnTo>
                    <a:pt x="494" y="64"/>
                  </a:lnTo>
                  <a:lnTo>
                    <a:pt x="499" y="59"/>
                  </a:lnTo>
                  <a:lnTo>
                    <a:pt x="499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0" y="143"/>
                  </a:lnTo>
                  <a:lnTo>
                    <a:pt x="0" y="687"/>
                  </a:lnTo>
                  <a:lnTo>
                    <a:pt x="499" y="687"/>
                  </a:lnTo>
                  <a:lnTo>
                    <a:pt x="499" y="429"/>
                  </a:lnTo>
                  <a:lnTo>
                    <a:pt x="442" y="486"/>
                  </a:lnTo>
                  <a:lnTo>
                    <a:pt x="442" y="6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7" name="Freeform 19"/>
            <p:cNvSpPr>
              <a:spLocks noEditPoints="1"/>
            </p:cNvSpPr>
            <p:nvPr/>
          </p:nvSpPr>
          <p:spPr bwMode="auto">
            <a:xfrm>
              <a:off x="436" y="1310"/>
              <a:ext cx="435" cy="431"/>
            </a:xfrm>
            <a:custGeom>
              <a:avLst/>
              <a:gdLst>
                <a:gd name="T0" fmla="*/ 50 w 435"/>
                <a:gd name="T1" fmla="*/ 279 h 431"/>
                <a:gd name="T2" fmla="*/ 50 w 435"/>
                <a:gd name="T3" fmla="*/ 279 h 431"/>
                <a:gd name="T4" fmla="*/ 50 w 435"/>
                <a:gd name="T5" fmla="*/ 279 h 431"/>
                <a:gd name="T6" fmla="*/ 50 w 435"/>
                <a:gd name="T7" fmla="*/ 279 h 431"/>
                <a:gd name="T8" fmla="*/ 0 w 435"/>
                <a:gd name="T9" fmla="*/ 431 h 431"/>
                <a:gd name="T10" fmla="*/ 155 w 435"/>
                <a:gd name="T11" fmla="*/ 381 h 431"/>
                <a:gd name="T12" fmla="*/ 155 w 435"/>
                <a:gd name="T13" fmla="*/ 381 h 431"/>
                <a:gd name="T14" fmla="*/ 155 w 435"/>
                <a:gd name="T15" fmla="*/ 381 h 431"/>
                <a:gd name="T16" fmla="*/ 155 w 435"/>
                <a:gd name="T17" fmla="*/ 381 h 431"/>
                <a:gd name="T18" fmla="*/ 435 w 435"/>
                <a:gd name="T19" fmla="*/ 102 h 431"/>
                <a:gd name="T20" fmla="*/ 330 w 435"/>
                <a:gd name="T21" fmla="*/ 0 h 431"/>
                <a:gd name="T22" fmla="*/ 50 w 435"/>
                <a:gd name="T23" fmla="*/ 279 h 431"/>
                <a:gd name="T24" fmla="*/ 50 w 435"/>
                <a:gd name="T25" fmla="*/ 279 h 431"/>
                <a:gd name="T26" fmla="*/ 141 w 435"/>
                <a:gd name="T27" fmla="*/ 360 h 431"/>
                <a:gd name="T28" fmla="*/ 38 w 435"/>
                <a:gd name="T29" fmla="*/ 396 h 431"/>
                <a:gd name="T30" fmla="*/ 72 w 435"/>
                <a:gd name="T31" fmla="*/ 291 h 431"/>
                <a:gd name="T32" fmla="*/ 141 w 435"/>
                <a:gd name="T33" fmla="*/ 360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35" h="431">
                  <a:moveTo>
                    <a:pt x="50" y="279"/>
                  </a:moveTo>
                  <a:lnTo>
                    <a:pt x="50" y="279"/>
                  </a:lnTo>
                  <a:lnTo>
                    <a:pt x="50" y="279"/>
                  </a:lnTo>
                  <a:lnTo>
                    <a:pt x="50" y="279"/>
                  </a:lnTo>
                  <a:lnTo>
                    <a:pt x="0" y="431"/>
                  </a:lnTo>
                  <a:lnTo>
                    <a:pt x="155" y="381"/>
                  </a:lnTo>
                  <a:lnTo>
                    <a:pt x="155" y="381"/>
                  </a:lnTo>
                  <a:lnTo>
                    <a:pt x="155" y="381"/>
                  </a:lnTo>
                  <a:lnTo>
                    <a:pt x="155" y="381"/>
                  </a:lnTo>
                  <a:lnTo>
                    <a:pt x="435" y="102"/>
                  </a:lnTo>
                  <a:lnTo>
                    <a:pt x="330" y="0"/>
                  </a:lnTo>
                  <a:lnTo>
                    <a:pt x="50" y="279"/>
                  </a:lnTo>
                  <a:lnTo>
                    <a:pt x="50" y="279"/>
                  </a:lnTo>
                  <a:close/>
                  <a:moveTo>
                    <a:pt x="141" y="360"/>
                  </a:moveTo>
                  <a:lnTo>
                    <a:pt x="38" y="396"/>
                  </a:lnTo>
                  <a:lnTo>
                    <a:pt x="72" y="291"/>
                  </a:lnTo>
                  <a:lnTo>
                    <a:pt x="141" y="3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2058989" y="687388"/>
            <a:ext cx="7735887" cy="4818062"/>
            <a:chOff x="1339595" y="1380931"/>
            <a:chExt cx="10180137" cy="5970132"/>
          </a:xfrm>
        </p:grpSpPr>
        <p:sp>
          <p:nvSpPr>
            <p:cNvPr id="11" name="圆角矩形 10"/>
            <p:cNvSpPr/>
            <p:nvPr/>
          </p:nvSpPr>
          <p:spPr>
            <a:xfrm>
              <a:off x="1394459" y="1380931"/>
              <a:ext cx="9402129" cy="4312638"/>
            </a:xfrm>
            <a:prstGeom prst="roundRect">
              <a:avLst>
                <a:gd name="adj" fmla="val 7029"/>
              </a:avLst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12" name="圆角矩形 11"/>
            <p:cNvSpPr/>
            <p:nvPr/>
          </p:nvSpPr>
          <p:spPr>
            <a:xfrm>
              <a:off x="1339595" y="2295522"/>
              <a:ext cx="10180137" cy="5055541"/>
            </a:xfrm>
            <a:prstGeom prst="roundRect">
              <a:avLst>
                <a:gd name="adj" fmla="val 7380"/>
              </a:avLst>
            </a:prstGeom>
            <a:solidFill>
              <a:schemeClr val="bg1">
                <a:lumMod val="95000"/>
              </a:schemeClr>
            </a:solidFill>
            <a:ln w="25400" cap="flat" cmpd="sng" algn="ctr">
              <a:solidFill>
                <a:schemeClr val="bg1">
                  <a:lumMod val="75000"/>
                </a:schemeClr>
              </a:solidFill>
              <a:prstDash val="solid"/>
              <a:miter lim="800000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fontAlgn="auto">
                <a:lnSpc>
                  <a:spcPct val="130000"/>
                </a:lnSpc>
              </a:pPr>
              <a:endParaRPr lang="zh-CN" altLang="en-US" kern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</p:grpSp>
      <p:sp>
        <p:nvSpPr>
          <p:cNvPr id="14" name="椭圆 13"/>
          <p:cNvSpPr/>
          <p:nvPr/>
        </p:nvSpPr>
        <p:spPr>
          <a:xfrm flipH="1">
            <a:off x="9942513" y="1701800"/>
            <a:ext cx="401638" cy="401638"/>
          </a:xfrm>
          <a:prstGeom prst="ellipse">
            <a:avLst/>
          </a:prstGeom>
          <a:solidFill>
            <a:schemeClr val="bg1">
              <a:lumMod val="75000"/>
            </a:schemeClr>
          </a:solidFill>
          <a:ln w="28575" cap="flat">
            <a:solidFill>
              <a:schemeClr val="bg1">
                <a:lumMod val="85000"/>
              </a:schemeClr>
            </a:solidFill>
            <a:prstDash val="solid"/>
            <a:miter lim="800000"/>
          </a:ln>
          <a:effectLst>
            <a:outerShdw blurRad="228600" dist="228600" dir="5400000" algn="t" rotWithShape="0">
              <a:sysClr val="windowText" lastClr="000000">
                <a:lumMod val="85000"/>
                <a:lumOff val="15000"/>
                <a:alpha val="28000"/>
              </a:sys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sp>
        <p:nvSpPr>
          <p:cNvPr id="15" name="椭圆 14"/>
          <p:cNvSpPr/>
          <p:nvPr/>
        </p:nvSpPr>
        <p:spPr>
          <a:xfrm flipH="1">
            <a:off x="9677401" y="2103439"/>
            <a:ext cx="265113" cy="265113"/>
          </a:xfrm>
          <a:prstGeom prst="ellipse">
            <a:avLst/>
          </a:prstGeom>
          <a:solidFill>
            <a:srgbClr val="005A9E"/>
          </a:solidFill>
          <a:ln w="28575" cap="flat">
            <a:solidFill>
              <a:schemeClr val="bg1">
                <a:lumMod val="85000"/>
              </a:schemeClr>
            </a:solidFill>
            <a:prstDash val="solid"/>
            <a:miter lim="800000"/>
          </a:ln>
          <a:effectLst>
            <a:outerShdw blurRad="228600" dist="228600" dir="5400000" algn="t" rotWithShape="0">
              <a:sysClr val="windowText" lastClr="000000">
                <a:lumMod val="85000"/>
                <a:lumOff val="15000"/>
                <a:alpha val="28000"/>
              </a:sys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8909050" y="762000"/>
            <a:ext cx="1193800" cy="1169988"/>
            <a:chOff x="1129232" y="711771"/>
            <a:chExt cx="1228944" cy="1228944"/>
          </a:xfrm>
        </p:grpSpPr>
        <p:grpSp>
          <p:nvGrpSpPr>
            <p:cNvPr id="35851" name="组合 59"/>
            <p:cNvGrpSpPr/>
            <p:nvPr/>
          </p:nvGrpSpPr>
          <p:grpSpPr>
            <a:xfrm flipH="1">
              <a:off x="1129232" y="711771"/>
              <a:ext cx="1228944" cy="1228944"/>
              <a:chOff x="2848131" y="1860029"/>
              <a:chExt cx="3807502" cy="3807502"/>
            </a:xfrm>
          </p:grpSpPr>
          <p:sp>
            <p:nvSpPr>
              <p:cNvPr id="18" name="椭圆 17"/>
              <p:cNvSpPr/>
              <p:nvPr/>
            </p:nvSpPr>
            <p:spPr>
              <a:xfrm>
                <a:off x="2848131" y="1860029"/>
                <a:ext cx="3807502" cy="3807502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FFFFFF"/>
                  </a:gs>
                  <a:gs pos="100000">
                    <a:srgbClr val="E0E0E0"/>
                  </a:gs>
                </a:gsLst>
                <a:lin ang="5400000" scaled="1"/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>
                <a:outerShdw blurRad="279400" dist="2540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5000" kern="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endParaRPr>
              </a:p>
            </p:txBody>
          </p:sp>
          <p:sp>
            <p:nvSpPr>
              <p:cNvPr id="19" name="椭圆 18"/>
              <p:cNvSpPr/>
              <p:nvPr/>
            </p:nvSpPr>
            <p:spPr>
              <a:xfrm>
                <a:off x="2936814" y="1948725"/>
                <a:ext cx="3630123" cy="3630123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FFFFFF"/>
                  </a:gs>
                  <a:gs pos="100000">
                    <a:srgbClr val="DDDEDD"/>
                  </a:gs>
                </a:gsLst>
                <a:lin ang="18900000" scaled="1"/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5000" kern="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endParaRPr>
              </a:p>
            </p:txBody>
          </p:sp>
        </p:grpSp>
        <p:sp>
          <p:nvSpPr>
            <p:cNvPr id="20" name="椭圆 19"/>
            <p:cNvSpPr/>
            <p:nvPr/>
          </p:nvSpPr>
          <p:spPr>
            <a:xfrm>
              <a:off x="1278439" y="859618"/>
              <a:ext cx="937494" cy="937494"/>
            </a:xfrm>
            <a:prstGeom prst="ellipse">
              <a:avLst/>
            </a:prstGeom>
            <a:solidFill>
              <a:srgbClr val="005A9E"/>
            </a:solidFill>
            <a:ln w="12700" cap="flat" cmpd="sng" algn="ctr">
              <a:noFill/>
              <a:prstDash val="solid"/>
              <a:miter lim="800000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21" name="文本框 4"/>
            <p:cNvSpPr txBox="1"/>
            <p:nvPr/>
          </p:nvSpPr>
          <p:spPr>
            <a:xfrm>
              <a:off x="1597256" y="917873"/>
              <a:ext cx="322560" cy="8082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4400" kern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</p:grpSp>
      <p:sp>
        <p:nvSpPr>
          <p:cNvPr id="22" name="椭圆 21"/>
          <p:cNvSpPr/>
          <p:nvPr/>
        </p:nvSpPr>
        <p:spPr>
          <a:xfrm flipH="1">
            <a:off x="8264526" y="933450"/>
            <a:ext cx="536575" cy="534988"/>
          </a:xfrm>
          <a:prstGeom prst="ellipse">
            <a:avLst/>
          </a:prstGeom>
          <a:solidFill>
            <a:srgbClr val="005A9E"/>
          </a:solidFill>
          <a:ln w="28575" cap="flat">
            <a:solidFill>
              <a:schemeClr val="bg1">
                <a:lumMod val="85000"/>
              </a:schemeClr>
            </a:solidFill>
            <a:prstDash val="solid"/>
            <a:miter lim="800000"/>
          </a:ln>
          <a:effectLst>
            <a:outerShdw blurRad="228600" dist="228600" dir="5400000" algn="t" rotWithShape="0">
              <a:sysClr val="windowText" lastClr="000000">
                <a:lumMod val="85000"/>
                <a:lumOff val="15000"/>
                <a:alpha val="28000"/>
              </a:sys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sp>
        <p:nvSpPr>
          <p:cNvPr id="23" name="椭圆 22"/>
          <p:cNvSpPr/>
          <p:nvPr/>
        </p:nvSpPr>
        <p:spPr>
          <a:xfrm flipH="1">
            <a:off x="8986839" y="717551"/>
            <a:ext cx="239713" cy="239713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 cap="flat">
            <a:solidFill>
              <a:schemeClr val="bg1">
                <a:lumMod val="75000"/>
              </a:schemeClr>
            </a:solidFill>
            <a:prstDash val="solid"/>
            <a:miter lim="800000"/>
          </a:ln>
          <a:effectLst>
            <a:outerShdw blurRad="228600" dist="228600" dir="5400000" algn="t" rotWithShape="0">
              <a:sysClr val="windowText" lastClr="000000">
                <a:lumMod val="85000"/>
                <a:lumOff val="15000"/>
                <a:alpha val="28000"/>
              </a:sys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2381250" y="1576388"/>
            <a:ext cx="6605588" cy="380523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ct val="130000"/>
              </a:lnSpc>
            </a:pPr>
            <a:r>
              <a:rPr lang="en-US" altLang="zh-CN" sz="2000" b="1" noProof="1">
                <a:solidFill>
                  <a:srgbClr val="245794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C</a:t>
            </a:r>
            <a:r>
              <a:rPr lang="zh-CN" altLang="en-US" sz="2000" b="1" noProof="1">
                <a:solidFill>
                  <a:srgbClr val="245794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、适度宣泄</a:t>
            </a:r>
            <a:endParaRPr lang="zh-CN" altLang="en-US" sz="2000" b="1" noProof="1">
              <a:solidFill>
                <a:srgbClr val="245794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fontAlgn="auto">
              <a:lnSpc>
                <a:spcPct val="130000"/>
              </a:lnSpc>
            </a:pPr>
            <a:r>
              <a:rPr lang="zh-CN" altLang="en-US" noProof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过分压抑只会使情绪困扰加重，而适度宣泄则可以把不良情绪释放出来，从而使紧张情绪得以缓解、轻松。发泄的方法，如大哭、剧烈运动（跑步、骑行、打球等）、放声大叫或唱歌、向他人倾诉等等。</a:t>
            </a:r>
            <a:endParaRPr lang="en-US" altLang="zh-CN" b="1" noProof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auto">
              <a:lnSpc>
                <a:spcPct val="130000"/>
              </a:lnSpc>
            </a:pPr>
            <a:r>
              <a:rPr lang="zh-CN" altLang="zh-CN" b="1" kern="100" noProof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【</a:t>
            </a:r>
            <a:r>
              <a:rPr lang="zh-CN" altLang="en-US" b="1" kern="100" noProof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阅读材料：</a:t>
            </a:r>
            <a:r>
              <a:rPr lang="zh-CN" altLang="en-US" b="1" kern="100" noProof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善于控制情绪的林肯</a:t>
            </a:r>
            <a:r>
              <a:rPr lang="zh-CN" altLang="zh-CN" b="1" kern="100" noProof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】</a:t>
            </a:r>
            <a:endParaRPr lang="zh-CN" altLang="en-US" kern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  <a:p>
            <a:pPr marL="285750" indent="-285750" fontAlgn="auto">
              <a:lnSpc>
                <a:spcPct val="123000"/>
              </a:lnSpc>
              <a:spcBef>
                <a:spcPts val="600"/>
              </a:spcBef>
              <a:buFont typeface="Wingdings" panose="05000000000000000000" pitchFamily="2" charset="2"/>
              <a:buChar char="n"/>
            </a:pPr>
            <a:r>
              <a:rPr lang="zh-CN" altLang="en-US" noProof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这封信不能发，快把它扔到炉子里去。凡是生气时写的信，我都是这么处理的。</a:t>
            </a:r>
            <a:endParaRPr lang="en-US" altLang="zh-CN" noProof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 fontAlgn="auto">
              <a:lnSpc>
                <a:spcPct val="123000"/>
              </a:lnSpc>
              <a:spcBef>
                <a:spcPts val="600"/>
              </a:spcBef>
              <a:buFont typeface="Wingdings" panose="05000000000000000000" pitchFamily="2" charset="2"/>
              <a:buChar char="n"/>
            </a:pPr>
            <a:r>
              <a:rPr lang="zh-CN" altLang="en-US" noProof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这封信写得好，写的时候你已经解了气，现在感觉好多了吧，那么就请你把它烧掉，再写第二封信吧。</a:t>
            </a:r>
            <a:endParaRPr lang="zh-CN" altLang="en-US" noProof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859" name="文本框 7"/>
          <p:cNvSpPr txBox="1"/>
          <p:nvPr/>
        </p:nvSpPr>
        <p:spPr>
          <a:xfrm>
            <a:off x="9155114" y="1155701"/>
            <a:ext cx="809625" cy="398463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治标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" fill="hold"/>
                                        <p:tgtEl>
                                          <p:spTgt spid="2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 animBg="1"/>
      <p:bldP spid="15" grpId="0" bldLvl="0" animBg="1"/>
      <p:bldP spid="22" grpId="0" bldLvl="0" animBg="1"/>
      <p:bldP spid="23" grpId="0" bldLvl="0" animBg="1"/>
      <p:bldP spid="2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 flipH="1">
            <a:off x="4443413" y="457200"/>
            <a:ext cx="6224588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圆角矩形 2"/>
          <p:cNvSpPr/>
          <p:nvPr/>
        </p:nvSpPr>
        <p:spPr>
          <a:xfrm>
            <a:off x="2285360" y="195040"/>
            <a:ext cx="4114807" cy="523126"/>
          </a:xfrm>
          <a:prstGeom prst="roundRect">
            <a:avLst/>
          </a:prstGeom>
          <a:gradFill flip="none" rotWithShape="1">
            <a:gsLst>
              <a:gs pos="0">
                <a:srgbClr val="F0F0F0"/>
              </a:gs>
              <a:gs pos="100000">
                <a:srgbClr val="F1F1F1"/>
              </a:gs>
            </a:gsLst>
            <a:lin ang="2700000" scaled="1"/>
            <a:tileRect/>
          </a:gradFill>
          <a:ln w="38100" cap="flat" cmpd="sng" algn="ctr">
            <a:gradFill flip="none" rotWithShape="1">
              <a:gsLst>
                <a:gs pos="100000">
                  <a:srgbClr val="FFFFFF"/>
                </a:gs>
                <a:gs pos="0">
                  <a:srgbClr val="CECED0"/>
                </a:gs>
              </a:gsLst>
              <a:lin ang="18900000" scaled="0"/>
              <a:tileRect/>
            </a:gradFill>
            <a:prstDash val="solid"/>
          </a:ln>
          <a:effectLst>
            <a:outerShdw blurRad="203200" dist="88900" dir="8100000" sx="102000" sy="102000" algn="tr" rotWithShape="0">
              <a:prstClr val="black">
                <a:alpha val="30000"/>
              </a:prstClr>
            </a:outerShdw>
          </a:effectLst>
        </p:spPr>
        <p:txBody>
          <a:bodyPr lIns="71316" tIns="35658" rIns="71316" bIns="3565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 kern="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sp>
        <p:nvSpPr>
          <p:cNvPr id="36867" name="矩形 3"/>
          <p:cNvSpPr/>
          <p:nvPr/>
        </p:nvSpPr>
        <p:spPr>
          <a:xfrm>
            <a:off x="2381251" y="227013"/>
            <a:ext cx="3922713" cy="830262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400" dirty="0">
                <a:solidFill>
                  <a:srgbClr val="245794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第二步：采取相应的行动</a:t>
            </a:r>
            <a:endParaRPr lang="zh-CN" altLang="en-US" sz="2400" dirty="0">
              <a:solidFill>
                <a:srgbClr val="245794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  <a:p>
            <a:endParaRPr lang="zh-CN" altLang="en-US" sz="2400" dirty="0">
              <a:solidFill>
                <a:srgbClr val="245794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grpSp>
        <p:nvGrpSpPr>
          <p:cNvPr id="5" name="Group 17"/>
          <p:cNvGrpSpPr>
            <a:grpSpLocks noChangeAspect="1"/>
          </p:cNvGrpSpPr>
          <p:nvPr/>
        </p:nvGrpSpPr>
        <p:grpSpPr bwMode="auto">
          <a:xfrm>
            <a:off x="1703512" y="212152"/>
            <a:ext cx="457188" cy="490764"/>
            <a:chOff x="231" y="1205"/>
            <a:chExt cx="640" cy="687"/>
          </a:xfrm>
          <a:solidFill>
            <a:srgbClr val="005A9E"/>
          </a:solidFill>
          <a:effectLst/>
        </p:grpSpPr>
        <p:sp>
          <p:nvSpPr>
            <p:cNvPr id="6" name="Freeform 18"/>
            <p:cNvSpPr/>
            <p:nvPr/>
          </p:nvSpPr>
          <p:spPr bwMode="auto">
            <a:xfrm>
              <a:off x="231" y="1205"/>
              <a:ext cx="499" cy="687"/>
            </a:xfrm>
            <a:custGeom>
              <a:avLst/>
              <a:gdLst>
                <a:gd name="T0" fmla="*/ 442 w 499"/>
                <a:gd name="T1" fmla="*/ 629 h 687"/>
                <a:gd name="T2" fmla="*/ 57 w 499"/>
                <a:gd name="T3" fmla="*/ 629 h 687"/>
                <a:gd name="T4" fmla="*/ 57 w 499"/>
                <a:gd name="T5" fmla="*/ 200 h 687"/>
                <a:gd name="T6" fmla="*/ 200 w 499"/>
                <a:gd name="T7" fmla="*/ 200 h 687"/>
                <a:gd name="T8" fmla="*/ 200 w 499"/>
                <a:gd name="T9" fmla="*/ 57 h 687"/>
                <a:gd name="T10" fmla="*/ 442 w 499"/>
                <a:gd name="T11" fmla="*/ 57 h 687"/>
                <a:gd name="T12" fmla="*/ 442 w 499"/>
                <a:gd name="T13" fmla="*/ 116 h 687"/>
                <a:gd name="T14" fmla="*/ 494 w 499"/>
                <a:gd name="T15" fmla="*/ 64 h 687"/>
                <a:gd name="T16" fmla="*/ 499 w 499"/>
                <a:gd name="T17" fmla="*/ 59 h 687"/>
                <a:gd name="T18" fmla="*/ 499 w 499"/>
                <a:gd name="T19" fmla="*/ 0 h 687"/>
                <a:gd name="T20" fmla="*/ 143 w 499"/>
                <a:gd name="T21" fmla="*/ 0 h 687"/>
                <a:gd name="T22" fmla="*/ 143 w 499"/>
                <a:gd name="T23" fmla="*/ 0 h 687"/>
                <a:gd name="T24" fmla="*/ 0 w 499"/>
                <a:gd name="T25" fmla="*/ 143 h 687"/>
                <a:gd name="T26" fmla="*/ 0 w 499"/>
                <a:gd name="T27" fmla="*/ 687 h 687"/>
                <a:gd name="T28" fmla="*/ 499 w 499"/>
                <a:gd name="T29" fmla="*/ 687 h 687"/>
                <a:gd name="T30" fmla="*/ 499 w 499"/>
                <a:gd name="T31" fmla="*/ 429 h 687"/>
                <a:gd name="T32" fmla="*/ 442 w 499"/>
                <a:gd name="T33" fmla="*/ 486 h 687"/>
                <a:gd name="T34" fmla="*/ 442 w 499"/>
                <a:gd name="T35" fmla="*/ 629 h 6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9" h="687">
                  <a:moveTo>
                    <a:pt x="442" y="629"/>
                  </a:moveTo>
                  <a:lnTo>
                    <a:pt x="57" y="629"/>
                  </a:lnTo>
                  <a:lnTo>
                    <a:pt x="57" y="200"/>
                  </a:lnTo>
                  <a:lnTo>
                    <a:pt x="200" y="200"/>
                  </a:lnTo>
                  <a:lnTo>
                    <a:pt x="200" y="57"/>
                  </a:lnTo>
                  <a:lnTo>
                    <a:pt x="442" y="57"/>
                  </a:lnTo>
                  <a:lnTo>
                    <a:pt x="442" y="116"/>
                  </a:lnTo>
                  <a:lnTo>
                    <a:pt x="494" y="64"/>
                  </a:lnTo>
                  <a:lnTo>
                    <a:pt x="499" y="59"/>
                  </a:lnTo>
                  <a:lnTo>
                    <a:pt x="499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0" y="143"/>
                  </a:lnTo>
                  <a:lnTo>
                    <a:pt x="0" y="687"/>
                  </a:lnTo>
                  <a:lnTo>
                    <a:pt x="499" y="687"/>
                  </a:lnTo>
                  <a:lnTo>
                    <a:pt x="499" y="429"/>
                  </a:lnTo>
                  <a:lnTo>
                    <a:pt x="442" y="486"/>
                  </a:lnTo>
                  <a:lnTo>
                    <a:pt x="442" y="6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7" name="Freeform 19"/>
            <p:cNvSpPr>
              <a:spLocks noEditPoints="1"/>
            </p:cNvSpPr>
            <p:nvPr/>
          </p:nvSpPr>
          <p:spPr bwMode="auto">
            <a:xfrm>
              <a:off x="436" y="1310"/>
              <a:ext cx="435" cy="431"/>
            </a:xfrm>
            <a:custGeom>
              <a:avLst/>
              <a:gdLst>
                <a:gd name="T0" fmla="*/ 50 w 435"/>
                <a:gd name="T1" fmla="*/ 279 h 431"/>
                <a:gd name="T2" fmla="*/ 50 w 435"/>
                <a:gd name="T3" fmla="*/ 279 h 431"/>
                <a:gd name="T4" fmla="*/ 50 w 435"/>
                <a:gd name="T5" fmla="*/ 279 h 431"/>
                <a:gd name="T6" fmla="*/ 50 w 435"/>
                <a:gd name="T7" fmla="*/ 279 h 431"/>
                <a:gd name="T8" fmla="*/ 0 w 435"/>
                <a:gd name="T9" fmla="*/ 431 h 431"/>
                <a:gd name="T10" fmla="*/ 155 w 435"/>
                <a:gd name="T11" fmla="*/ 381 h 431"/>
                <a:gd name="T12" fmla="*/ 155 w 435"/>
                <a:gd name="T13" fmla="*/ 381 h 431"/>
                <a:gd name="T14" fmla="*/ 155 w 435"/>
                <a:gd name="T15" fmla="*/ 381 h 431"/>
                <a:gd name="T16" fmla="*/ 155 w 435"/>
                <a:gd name="T17" fmla="*/ 381 h 431"/>
                <a:gd name="T18" fmla="*/ 435 w 435"/>
                <a:gd name="T19" fmla="*/ 102 h 431"/>
                <a:gd name="T20" fmla="*/ 330 w 435"/>
                <a:gd name="T21" fmla="*/ 0 h 431"/>
                <a:gd name="T22" fmla="*/ 50 w 435"/>
                <a:gd name="T23" fmla="*/ 279 h 431"/>
                <a:gd name="T24" fmla="*/ 50 w 435"/>
                <a:gd name="T25" fmla="*/ 279 h 431"/>
                <a:gd name="T26" fmla="*/ 141 w 435"/>
                <a:gd name="T27" fmla="*/ 360 h 431"/>
                <a:gd name="T28" fmla="*/ 38 w 435"/>
                <a:gd name="T29" fmla="*/ 396 h 431"/>
                <a:gd name="T30" fmla="*/ 72 w 435"/>
                <a:gd name="T31" fmla="*/ 291 h 431"/>
                <a:gd name="T32" fmla="*/ 141 w 435"/>
                <a:gd name="T33" fmla="*/ 360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35" h="431">
                  <a:moveTo>
                    <a:pt x="50" y="279"/>
                  </a:moveTo>
                  <a:lnTo>
                    <a:pt x="50" y="279"/>
                  </a:lnTo>
                  <a:lnTo>
                    <a:pt x="50" y="279"/>
                  </a:lnTo>
                  <a:lnTo>
                    <a:pt x="50" y="279"/>
                  </a:lnTo>
                  <a:lnTo>
                    <a:pt x="0" y="431"/>
                  </a:lnTo>
                  <a:lnTo>
                    <a:pt x="155" y="381"/>
                  </a:lnTo>
                  <a:lnTo>
                    <a:pt x="155" y="381"/>
                  </a:lnTo>
                  <a:lnTo>
                    <a:pt x="155" y="381"/>
                  </a:lnTo>
                  <a:lnTo>
                    <a:pt x="155" y="381"/>
                  </a:lnTo>
                  <a:lnTo>
                    <a:pt x="435" y="102"/>
                  </a:lnTo>
                  <a:lnTo>
                    <a:pt x="330" y="0"/>
                  </a:lnTo>
                  <a:lnTo>
                    <a:pt x="50" y="279"/>
                  </a:lnTo>
                  <a:lnTo>
                    <a:pt x="50" y="279"/>
                  </a:lnTo>
                  <a:close/>
                  <a:moveTo>
                    <a:pt x="141" y="360"/>
                  </a:moveTo>
                  <a:lnTo>
                    <a:pt x="38" y="396"/>
                  </a:lnTo>
                  <a:lnTo>
                    <a:pt x="72" y="291"/>
                  </a:lnTo>
                  <a:lnTo>
                    <a:pt x="141" y="3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2058989" y="687388"/>
            <a:ext cx="7735887" cy="4818062"/>
            <a:chOff x="1339595" y="1380931"/>
            <a:chExt cx="10180137" cy="5970132"/>
          </a:xfrm>
        </p:grpSpPr>
        <p:sp>
          <p:nvSpPr>
            <p:cNvPr id="11" name="圆角矩形 10"/>
            <p:cNvSpPr/>
            <p:nvPr/>
          </p:nvSpPr>
          <p:spPr>
            <a:xfrm>
              <a:off x="1394459" y="1380931"/>
              <a:ext cx="9402129" cy="4312638"/>
            </a:xfrm>
            <a:prstGeom prst="roundRect">
              <a:avLst>
                <a:gd name="adj" fmla="val 7029"/>
              </a:avLst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12" name="圆角矩形 11"/>
            <p:cNvSpPr/>
            <p:nvPr/>
          </p:nvSpPr>
          <p:spPr>
            <a:xfrm>
              <a:off x="1339595" y="2295522"/>
              <a:ext cx="10180137" cy="5055541"/>
            </a:xfrm>
            <a:prstGeom prst="roundRect">
              <a:avLst>
                <a:gd name="adj" fmla="val 7380"/>
              </a:avLst>
            </a:prstGeom>
            <a:solidFill>
              <a:schemeClr val="bg1">
                <a:lumMod val="95000"/>
              </a:schemeClr>
            </a:solidFill>
            <a:ln w="25400" cap="flat" cmpd="sng" algn="ctr">
              <a:solidFill>
                <a:schemeClr val="bg1">
                  <a:lumMod val="75000"/>
                </a:schemeClr>
              </a:solidFill>
              <a:prstDash val="solid"/>
              <a:miter lim="800000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fontAlgn="auto">
                <a:lnSpc>
                  <a:spcPct val="130000"/>
                </a:lnSpc>
              </a:pPr>
              <a:endParaRPr lang="zh-CN" altLang="en-US" kern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</p:grpSp>
      <p:sp>
        <p:nvSpPr>
          <p:cNvPr id="14" name="椭圆 13"/>
          <p:cNvSpPr/>
          <p:nvPr/>
        </p:nvSpPr>
        <p:spPr>
          <a:xfrm flipH="1">
            <a:off x="9942513" y="1701800"/>
            <a:ext cx="401638" cy="401638"/>
          </a:xfrm>
          <a:prstGeom prst="ellipse">
            <a:avLst/>
          </a:prstGeom>
          <a:solidFill>
            <a:schemeClr val="bg1">
              <a:lumMod val="75000"/>
            </a:schemeClr>
          </a:solidFill>
          <a:ln w="28575" cap="flat">
            <a:solidFill>
              <a:schemeClr val="bg1">
                <a:lumMod val="85000"/>
              </a:schemeClr>
            </a:solidFill>
            <a:prstDash val="solid"/>
            <a:miter lim="800000"/>
          </a:ln>
          <a:effectLst>
            <a:outerShdw blurRad="228600" dist="228600" dir="5400000" algn="t" rotWithShape="0">
              <a:sysClr val="windowText" lastClr="000000">
                <a:lumMod val="85000"/>
                <a:lumOff val="15000"/>
                <a:alpha val="28000"/>
              </a:sys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sp>
        <p:nvSpPr>
          <p:cNvPr id="15" name="椭圆 14"/>
          <p:cNvSpPr/>
          <p:nvPr/>
        </p:nvSpPr>
        <p:spPr>
          <a:xfrm flipH="1">
            <a:off x="9677401" y="2103439"/>
            <a:ext cx="265113" cy="265113"/>
          </a:xfrm>
          <a:prstGeom prst="ellipse">
            <a:avLst/>
          </a:prstGeom>
          <a:solidFill>
            <a:srgbClr val="005A9E"/>
          </a:solidFill>
          <a:ln w="28575" cap="flat">
            <a:solidFill>
              <a:schemeClr val="bg1">
                <a:lumMod val="85000"/>
              </a:schemeClr>
            </a:solidFill>
            <a:prstDash val="solid"/>
            <a:miter lim="800000"/>
          </a:ln>
          <a:effectLst>
            <a:outerShdw blurRad="228600" dist="228600" dir="5400000" algn="t" rotWithShape="0">
              <a:sysClr val="windowText" lastClr="000000">
                <a:lumMod val="85000"/>
                <a:lumOff val="15000"/>
                <a:alpha val="28000"/>
              </a:sys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8909050" y="762000"/>
            <a:ext cx="1193800" cy="1169988"/>
            <a:chOff x="1129232" y="711771"/>
            <a:chExt cx="1228944" cy="1228944"/>
          </a:xfrm>
        </p:grpSpPr>
        <p:grpSp>
          <p:nvGrpSpPr>
            <p:cNvPr id="36875" name="组合 59"/>
            <p:cNvGrpSpPr/>
            <p:nvPr/>
          </p:nvGrpSpPr>
          <p:grpSpPr>
            <a:xfrm flipH="1">
              <a:off x="1129232" y="711771"/>
              <a:ext cx="1228944" cy="1228944"/>
              <a:chOff x="2848131" y="1860029"/>
              <a:chExt cx="3807502" cy="3807502"/>
            </a:xfrm>
          </p:grpSpPr>
          <p:sp>
            <p:nvSpPr>
              <p:cNvPr id="18" name="椭圆 17"/>
              <p:cNvSpPr/>
              <p:nvPr/>
            </p:nvSpPr>
            <p:spPr>
              <a:xfrm>
                <a:off x="2848131" y="1860029"/>
                <a:ext cx="3807502" cy="3807502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FFFFFF"/>
                  </a:gs>
                  <a:gs pos="100000">
                    <a:srgbClr val="E0E0E0"/>
                  </a:gs>
                </a:gsLst>
                <a:lin ang="5400000" scaled="1"/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>
                <a:outerShdw blurRad="279400" dist="2540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5000" kern="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endParaRPr>
              </a:p>
            </p:txBody>
          </p:sp>
          <p:sp>
            <p:nvSpPr>
              <p:cNvPr id="19" name="椭圆 18"/>
              <p:cNvSpPr/>
              <p:nvPr/>
            </p:nvSpPr>
            <p:spPr>
              <a:xfrm>
                <a:off x="2936814" y="1948725"/>
                <a:ext cx="3630123" cy="3630123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FFFFFF"/>
                  </a:gs>
                  <a:gs pos="100000">
                    <a:srgbClr val="DDDEDD"/>
                  </a:gs>
                </a:gsLst>
                <a:lin ang="18900000" scaled="1"/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5000" kern="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endParaRPr>
              </a:p>
            </p:txBody>
          </p:sp>
        </p:grpSp>
        <p:sp>
          <p:nvSpPr>
            <p:cNvPr id="20" name="椭圆 19"/>
            <p:cNvSpPr/>
            <p:nvPr/>
          </p:nvSpPr>
          <p:spPr>
            <a:xfrm>
              <a:off x="1278439" y="859618"/>
              <a:ext cx="937494" cy="937494"/>
            </a:xfrm>
            <a:prstGeom prst="ellipse">
              <a:avLst/>
            </a:prstGeom>
            <a:solidFill>
              <a:srgbClr val="005A9E"/>
            </a:solidFill>
            <a:ln w="12700" cap="flat" cmpd="sng" algn="ctr">
              <a:noFill/>
              <a:prstDash val="solid"/>
              <a:miter lim="800000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21" name="文本框 4"/>
            <p:cNvSpPr txBox="1"/>
            <p:nvPr/>
          </p:nvSpPr>
          <p:spPr>
            <a:xfrm>
              <a:off x="1597256" y="917873"/>
              <a:ext cx="322560" cy="8082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4400" kern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</p:grpSp>
      <p:sp>
        <p:nvSpPr>
          <p:cNvPr id="22" name="椭圆 21"/>
          <p:cNvSpPr/>
          <p:nvPr/>
        </p:nvSpPr>
        <p:spPr>
          <a:xfrm flipH="1">
            <a:off x="8264526" y="933450"/>
            <a:ext cx="536575" cy="534988"/>
          </a:xfrm>
          <a:prstGeom prst="ellipse">
            <a:avLst/>
          </a:prstGeom>
          <a:solidFill>
            <a:srgbClr val="005A9E"/>
          </a:solidFill>
          <a:ln w="28575" cap="flat">
            <a:solidFill>
              <a:schemeClr val="bg1">
                <a:lumMod val="85000"/>
              </a:schemeClr>
            </a:solidFill>
            <a:prstDash val="solid"/>
            <a:miter lim="800000"/>
          </a:ln>
          <a:effectLst>
            <a:outerShdw blurRad="228600" dist="228600" dir="5400000" algn="t" rotWithShape="0">
              <a:sysClr val="windowText" lastClr="000000">
                <a:lumMod val="85000"/>
                <a:lumOff val="15000"/>
                <a:alpha val="28000"/>
              </a:sys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sp>
        <p:nvSpPr>
          <p:cNvPr id="23" name="椭圆 22"/>
          <p:cNvSpPr/>
          <p:nvPr/>
        </p:nvSpPr>
        <p:spPr>
          <a:xfrm flipH="1">
            <a:off x="8986839" y="717551"/>
            <a:ext cx="239713" cy="239713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 cap="flat">
            <a:solidFill>
              <a:schemeClr val="bg1">
                <a:lumMod val="75000"/>
              </a:schemeClr>
            </a:solidFill>
            <a:prstDash val="solid"/>
            <a:miter lim="800000"/>
          </a:ln>
          <a:effectLst>
            <a:outerShdw blurRad="228600" dist="228600" dir="5400000" algn="t" rotWithShape="0">
              <a:sysClr val="windowText" lastClr="000000">
                <a:lumMod val="85000"/>
                <a:lumOff val="15000"/>
                <a:alpha val="28000"/>
              </a:sys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2381250" y="1576388"/>
            <a:ext cx="6605588" cy="268763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ct val="130000"/>
              </a:lnSpc>
            </a:pPr>
            <a:r>
              <a:rPr lang="en-US" altLang="zh-CN" sz="2000" noProof="1">
                <a:solidFill>
                  <a:srgbClr val="245794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D</a:t>
            </a:r>
            <a:r>
              <a:rPr lang="zh-CN" altLang="en-US" sz="2000" noProof="1">
                <a:solidFill>
                  <a:srgbClr val="245794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、自我安慰</a:t>
            </a:r>
            <a:r>
              <a:rPr lang="en-US" altLang="zh-CN" sz="2000" noProof="1">
                <a:solidFill>
                  <a:srgbClr val="245794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/</a:t>
            </a:r>
            <a:r>
              <a:rPr lang="zh-CN" altLang="en-US" sz="2000" noProof="1">
                <a:solidFill>
                  <a:srgbClr val="245794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暗示</a:t>
            </a:r>
            <a:endParaRPr lang="zh-CN" altLang="en-US" sz="2000" b="1" noProof="1">
              <a:solidFill>
                <a:srgbClr val="245794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285750" indent="-285750" fontAlgn="auto">
              <a:lnSpc>
                <a:spcPct val="123000"/>
              </a:lnSpc>
              <a:spcBef>
                <a:spcPts val="600"/>
              </a:spcBef>
              <a:buFont typeface="Wingdings" panose="05000000000000000000" pitchFamily="2" charset="2"/>
              <a:buChar char="n"/>
            </a:pPr>
            <a:r>
              <a:rPr lang="zh-CN" altLang="en-US" noProof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同样是面对诸葛亮，周瑜心中，抱持“既生瑜，何生亮”的怨恨，终于怀恨而死。司马懿一句“诸葛亮真神人也”，表示了“吾不如”的自谦，顶着敬贤的光环，而心安理得。</a:t>
            </a:r>
            <a:r>
              <a:rPr lang="en-US" altLang="zh-CN" noProof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——</a:t>
            </a:r>
            <a:r>
              <a:rPr lang="zh-CN" altLang="en-US" noProof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自我安慰。</a:t>
            </a:r>
            <a:endParaRPr lang="en-US" altLang="zh-CN" noProof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 fontAlgn="auto">
              <a:lnSpc>
                <a:spcPct val="123000"/>
              </a:lnSpc>
              <a:spcBef>
                <a:spcPts val="600"/>
              </a:spcBef>
              <a:buFont typeface="Wingdings" panose="05000000000000000000" pitchFamily="2" charset="2"/>
              <a:buChar char="n"/>
            </a:pPr>
            <a:r>
              <a:rPr lang="zh-CN" altLang="en-US" noProof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如不断地对自己默语：“我一定能行”、“不要紧张”、“不许发怒”等。</a:t>
            </a:r>
            <a:r>
              <a:rPr lang="en-US" altLang="zh-CN" noProof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——</a:t>
            </a:r>
            <a:r>
              <a:rPr lang="zh-CN" altLang="en-US" noProof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自我暗示。</a:t>
            </a:r>
            <a:endParaRPr lang="zh-CN" altLang="en-US" noProof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883" name="文本框 7"/>
          <p:cNvSpPr txBox="1"/>
          <p:nvPr/>
        </p:nvSpPr>
        <p:spPr>
          <a:xfrm>
            <a:off x="9155114" y="1155701"/>
            <a:ext cx="809625" cy="398463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治标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" fill="hold"/>
                                        <p:tgtEl>
                                          <p:spTgt spid="2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 animBg="1"/>
      <p:bldP spid="15" grpId="0" bldLvl="0" animBg="1"/>
      <p:bldP spid="22" grpId="0" bldLvl="0" animBg="1"/>
      <p:bldP spid="23" grpId="0" bldLvl="0" animBg="1"/>
      <p:bldP spid="2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 flipH="1">
            <a:off x="4443413" y="457200"/>
            <a:ext cx="6224588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圆角矩形 2"/>
          <p:cNvSpPr/>
          <p:nvPr/>
        </p:nvSpPr>
        <p:spPr>
          <a:xfrm>
            <a:off x="2410461" y="226695"/>
            <a:ext cx="3677285" cy="483870"/>
          </a:xfrm>
          <a:prstGeom prst="roundRect">
            <a:avLst/>
          </a:prstGeom>
          <a:gradFill flip="none" rotWithShape="1">
            <a:gsLst>
              <a:gs pos="0">
                <a:srgbClr val="F0F0F0"/>
              </a:gs>
              <a:gs pos="100000">
                <a:srgbClr val="F1F1F1"/>
              </a:gs>
            </a:gsLst>
            <a:lin ang="2700000" scaled="1"/>
            <a:tileRect/>
          </a:gradFill>
          <a:ln w="38100" cap="flat" cmpd="sng" algn="ctr">
            <a:gradFill flip="none" rotWithShape="1">
              <a:gsLst>
                <a:gs pos="100000">
                  <a:srgbClr val="FFFFFF"/>
                </a:gs>
                <a:gs pos="0">
                  <a:srgbClr val="CECED0"/>
                </a:gs>
              </a:gsLst>
              <a:lin ang="18900000" scaled="0"/>
              <a:tileRect/>
            </a:gradFill>
            <a:prstDash val="solid"/>
          </a:ln>
          <a:effectLst>
            <a:outerShdw blurRad="203200" dist="88900" dir="8100000" sx="102000" sy="102000" algn="tr" rotWithShape="0">
              <a:prstClr val="black">
                <a:alpha val="30000"/>
              </a:prstClr>
            </a:outerShdw>
          </a:effectLst>
        </p:spPr>
        <p:txBody>
          <a:bodyPr lIns="71316" tIns="35658" rIns="71316" bIns="3565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 kern="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sp>
        <p:nvSpPr>
          <p:cNvPr id="37891" name="矩形 3"/>
          <p:cNvSpPr/>
          <p:nvPr/>
        </p:nvSpPr>
        <p:spPr>
          <a:xfrm>
            <a:off x="2551113" y="227014"/>
            <a:ext cx="3570208" cy="46166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2400" dirty="0">
                <a:solidFill>
                  <a:srgbClr val="245794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第二步：采取相应的行动</a:t>
            </a:r>
            <a:endParaRPr lang="zh-CN" altLang="en-US" sz="2400" b="1" dirty="0">
              <a:solidFill>
                <a:srgbClr val="005A9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Calibri" panose="020F0502020204030204" charset="0"/>
            </a:endParaRPr>
          </a:p>
        </p:txBody>
      </p:sp>
      <p:grpSp>
        <p:nvGrpSpPr>
          <p:cNvPr id="5" name="Group 17"/>
          <p:cNvGrpSpPr>
            <a:grpSpLocks noChangeAspect="1"/>
          </p:cNvGrpSpPr>
          <p:nvPr/>
        </p:nvGrpSpPr>
        <p:grpSpPr bwMode="auto">
          <a:xfrm>
            <a:off x="1703512" y="212152"/>
            <a:ext cx="457188" cy="490764"/>
            <a:chOff x="231" y="1205"/>
            <a:chExt cx="640" cy="687"/>
          </a:xfrm>
          <a:solidFill>
            <a:srgbClr val="005A9E"/>
          </a:solidFill>
          <a:effectLst/>
        </p:grpSpPr>
        <p:sp>
          <p:nvSpPr>
            <p:cNvPr id="6" name="Freeform 18"/>
            <p:cNvSpPr/>
            <p:nvPr/>
          </p:nvSpPr>
          <p:spPr bwMode="auto">
            <a:xfrm>
              <a:off x="231" y="1205"/>
              <a:ext cx="499" cy="687"/>
            </a:xfrm>
            <a:custGeom>
              <a:avLst/>
              <a:gdLst>
                <a:gd name="T0" fmla="*/ 442 w 499"/>
                <a:gd name="T1" fmla="*/ 629 h 687"/>
                <a:gd name="T2" fmla="*/ 57 w 499"/>
                <a:gd name="T3" fmla="*/ 629 h 687"/>
                <a:gd name="T4" fmla="*/ 57 w 499"/>
                <a:gd name="T5" fmla="*/ 200 h 687"/>
                <a:gd name="T6" fmla="*/ 200 w 499"/>
                <a:gd name="T7" fmla="*/ 200 h 687"/>
                <a:gd name="T8" fmla="*/ 200 w 499"/>
                <a:gd name="T9" fmla="*/ 57 h 687"/>
                <a:gd name="T10" fmla="*/ 442 w 499"/>
                <a:gd name="T11" fmla="*/ 57 h 687"/>
                <a:gd name="T12" fmla="*/ 442 w 499"/>
                <a:gd name="T13" fmla="*/ 116 h 687"/>
                <a:gd name="T14" fmla="*/ 494 w 499"/>
                <a:gd name="T15" fmla="*/ 64 h 687"/>
                <a:gd name="T16" fmla="*/ 499 w 499"/>
                <a:gd name="T17" fmla="*/ 59 h 687"/>
                <a:gd name="T18" fmla="*/ 499 w 499"/>
                <a:gd name="T19" fmla="*/ 0 h 687"/>
                <a:gd name="T20" fmla="*/ 143 w 499"/>
                <a:gd name="T21" fmla="*/ 0 h 687"/>
                <a:gd name="T22" fmla="*/ 143 w 499"/>
                <a:gd name="T23" fmla="*/ 0 h 687"/>
                <a:gd name="T24" fmla="*/ 0 w 499"/>
                <a:gd name="T25" fmla="*/ 143 h 687"/>
                <a:gd name="T26" fmla="*/ 0 w 499"/>
                <a:gd name="T27" fmla="*/ 687 h 687"/>
                <a:gd name="T28" fmla="*/ 499 w 499"/>
                <a:gd name="T29" fmla="*/ 687 h 687"/>
                <a:gd name="T30" fmla="*/ 499 w 499"/>
                <a:gd name="T31" fmla="*/ 429 h 687"/>
                <a:gd name="T32" fmla="*/ 442 w 499"/>
                <a:gd name="T33" fmla="*/ 486 h 687"/>
                <a:gd name="T34" fmla="*/ 442 w 499"/>
                <a:gd name="T35" fmla="*/ 629 h 6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9" h="687">
                  <a:moveTo>
                    <a:pt x="442" y="629"/>
                  </a:moveTo>
                  <a:lnTo>
                    <a:pt x="57" y="629"/>
                  </a:lnTo>
                  <a:lnTo>
                    <a:pt x="57" y="200"/>
                  </a:lnTo>
                  <a:lnTo>
                    <a:pt x="200" y="200"/>
                  </a:lnTo>
                  <a:lnTo>
                    <a:pt x="200" y="57"/>
                  </a:lnTo>
                  <a:lnTo>
                    <a:pt x="442" y="57"/>
                  </a:lnTo>
                  <a:lnTo>
                    <a:pt x="442" y="116"/>
                  </a:lnTo>
                  <a:lnTo>
                    <a:pt x="494" y="64"/>
                  </a:lnTo>
                  <a:lnTo>
                    <a:pt x="499" y="59"/>
                  </a:lnTo>
                  <a:lnTo>
                    <a:pt x="499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0" y="143"/>
                  </a:lnTo>
                  <a:lnTo>
                    <a:pt x="0" y="687"/>
                  </a:lnTo>
                  <a:lnTo>
                    <a:pt x="499" y="687"/>
                  </a:lnTo>
                  <a:lnTo>
                    <a:pt x="499" y="429"/>
                  </a:lnTo>
                  <a:lnTo>
                    <a:pt x="442" y="486"/>
                  </a:lnTo>
                  <a:lnTo>
                    <a:pt x="442" y="6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7" name="Freeform 19"/>
            <p:cNvSpPr>
              <a:spLocks noEditPoints="1"/>
            </p:cNvSpPr>
            <p:nvPr/>
          </p:nvSpPr>
          <p:spPr bwMode="auto">
            <a:xfrm>
              <a:off x="436" y="1310"/>
              <a:ext cx="435" cy="431"/>
            </a:xfrm>
            <a:custGeom>
              <a:avLst/>
              <a:gdLst>
                <a:gd name="T0" fmla="*/ 50 w 435"/>
                <a:gd name="T1" fmla="*/ 279 h 431"/>
                <a:gd name="T2" fmla="*/ 50 w 435"/>
                <a:gd name="T3" fmla="*/ 279 h 431"/>
                <a:gd name="T4" fmla="*/ 50 w 435"/>
                <a:gd name="T5" fmla="*/ 279 h 431"/>
                <a:gd name="T6" fmla="*/ 50 w 435"/>
                <a:gd name="T7" fmla="*/ 279 h 431"/>
                <a:gd name="T8" fmla="*/ 0 w 435"/>
                <a:gd name="T9" fmla="*/ 431 h 431"/>
                <a:gd name="T10" fmla="*/ 155 w 435"/>
                <a:gd name="T11" fmla="*/ 381 h 431"/>
                <a:gd name="T12" fmla="*/ 155 w 435"/>
                <a:gd name="T13" fmla="*/ 381 h 431"/>
                <a:gd name="T14" fmla="*/ 155 w 435"/>
                <a:gd name="T15" fmla="*/ 381 h 431"/>
                <a:gd name="T16" fmla="*/ 155 w 435"/>
                <a:gd name="T17" fmla="*/ 381 h 431"/>
                <a:gd name="T18" fmla="*/ 435 w 435"/>
                <a:gd name="T19" fmla="*/ 102 h 431"/>
                <a:gd name="T20" fmla="*/ 330 w 435"/>
                <a:gd name="T21" fmla="*/ 0 h 431"/>
                <a:gd name="T22" fmla="*/ 50 w 435"/>
                <a:gd name="T23" fmla="*/ 279 h 431"/>
                <a:gd name="T24" fmla="*/ 50 w 435"/>
                <a:gd name="T25" fmla="*/ 279 h 431"/>
                <a:gd name="T26" fmla="*/ 141 w 435"/>
                <a:gd name="T27" fmla="*/ 360 h 431"/>
                <a:gd name="T28" fmla="*/ 38 w 435"/>
                <a:gd name="T29" fmla="*/ 396 h 431"/>
                <a:gd name="T30" fmla="*/ 72 w 435"/>
                <a:gd name="T31" fmla="*/ 291 h 431"/>
                <a:gd name="T32" fmla="*/ 141 w 435"/>
                <a:gd name="T33" fmla="*/ 360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35" h="431">
                  <a:moveTo>
                    <a:pt x="50" y="279"/>
                  </a:moveTo>
                  <a:lnTo>
                    <a:pt x="50" y="279"/>
                  </a:lnTo>
                  <a:lnTo>
                    <a:pt x="50" y="279"/>
                  </a:lnTo>
                  <a:lnTo>
                    <a:pt x="50" y="279"/>
                  </a:lnTo>
                  <a:lnTo>
                    <a:pt x="0" y="431"/>
                  </a:lnTo>
                  <a:lnTo>
                    <a:pt x="155" y="381"/>
                  </a:lnTo>
                  <a:lnTo>
                    <a:pt x="155" y="381"/>
                  </a:lnTo>
                  <a:lnTo>
                    <a:pt x="155" y="381"/>
                  </a:lnTo>
                  <a:lnTo>
                    <a:pt x="155" y="381"/>
                  </a:lnTo>
                  <a:lnTo>
                    <a:pt x="435" y="102"/>
                  </a:lnTo>
                  <a:lnTo>
                    <a:pt x="330" y="0"/>
                  </a:lnTo>
                  <a:lnTo>
                    <a:pt x="50" y="279"/>
                  </a:lnTo>
                  <a:lnTo>
                    <a:pt x="50" y="279"/>
                  </a:lnTo>
                  <a:close/>
                  <a:moveTo>
                    <a:pt x="141" y="360"/>
                  </a:moveTo>
                  <a:lnTo>
                    <a:pt x="38" y="396"/>
                  </a:lnTo>
                  <a:lnTo>
                    <a:pt x="72" y="291"/>
                  </a:lnTo>
                  <a:lnTo>
                    <a:pt x="141" y="3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2266950" y="1228725"/>
            <a:ext cx="7715250" cy="4718050"/>
            <a:chOff x="1553829" y="898093"/>
            <a:chExt cx="3529207" cy="1212771"/>
          </a:xfrm>
        </p:grpSpPr>
        <p:grpSp>
          <p:nvGrpSpPr>
            <p:cNvPr id="8" name="组合 7"/>
            <p:cNvGrpSpPr/>
            <p:nvPr/>
          </p:nvGrpSpPr>
          <p:grpSpPr>
            <a:xfrm>
              <a:off x="1553829" y="898093"/>
              <a:ext cx="3529207" cy="1212771"/>
              <a:chOff x="2339422" y="1012876"/>
              <a:chExt cx="3147691" cy="1081668"/>
            </a:xfrm>
          </p:grpSpPr>
          <p:sp>
            <p:nvSpPr>
              <p:cNvPr id="9" name="任意多边形 8"/>
              <p:cNvSpPr/>
              <p:nvPr/>
            </p:nvSpPr>
            <p:spPr bwMode="auto">
              <a:xfrm rot="10800000">
                <a:off x="2339422" y="1012876"/>
                <a:ext cx="3147690" cy="1074074"/>
              </a:xfrm>
              <a:custGeom>
                <a:avLst/>
                <a:gdLst>
                  <a:gd name="connsiteX0" fmla="*/ 3494407 w 4138458"/>
                  <a:gd name="connsiteY0" fmla="*/ 1121227 h 1412149"/>
                  <a:gd name="connsiteX1" fmla="*/ 3567991 w 4138458"/>
                  <a:gd name="connsiteY1" fmla="*/ 1078962 h 1412149"/>
                  <a:gd name="connsiteX2" fmla="*/ 3758764 w 4138458"/>
                  <a:gd name="connsiteY2" fmla="*/ 748339 h 1412149"/>
                  <a:gd name="connsiteX3" fmla="*/ 3758764 w 4138458"/>
                  <a:gd name="connsiteY3" fmla="*/ 663809 h 1412149"/>
                  <a:gd name="connsiteX4" fmla="*/ 3567991 w 4138458"/>
                  <a:gd name="connsiteY4" fmla="*/ 333186 h 1412149"/>
                  <a:gd name="connsiteX5" fmla="*/ 3494407 w 4138458"/>
                  <a:gd name="connsiteY5" fmla="*/ 290921 h 1412149"/>
                  <a:gd name="connsiteX6" fmla="*/ 3333442 w 4138458"/>
                  <a:gd name="connsiteY6" fmla="*/ 290921 h 1412149"/>
                  <a:gd name="connsiteX7" fmla="*/ 3295129 w 4138458"/>
                  <a:gd name="connsiteY7" fmla="*/ 290921 h 1412149"/>
                  <a:gd name="connsiteX8" fmla="*/ 3289167 w 4138458"/>
                  <a:gd name="connsiteY8" fmla="*/ 290921 h 1412149"/>
                  <a:gd name="connsiteX9" fmla="*/ 3247435 w 4138458"/>
                  <a:gd name="connsiteY9" fmla="*/ 290921 h 1412149"/>
                  <a:gd name="connsiteX10" fmla="*/ 3238801 w 4138458"/>
                  <a:gd name="connsiteY10" fmla="*/ 290921 h 1412149"/>
                  <a:gd name="connsiteX11" fmla="*/ 3134164 w 4138458"/>
                  <a:gd name="connsiteY11" fmla="*/ 290921 h 1412149"/>
                  <a:gd name="connsiteX12" fmla="*/ 3112861 w 4138458"/>
                  <a:gd name="connsiteY12" fmla="*/ 290921 h 1412149"/>
                  <a:gd name="connsiteX13" fmla="*/ 3095851 w 4138458"/>
                  <a:gd name="connsiteY13" fmla="*/ 290921 h 1412149"/>
                  <a:gd name="connsiteX14" fmla="*/ 3089889 w 4138458"/>
                  <a:gd name="connsiteY14" fmla="*/ 290921 h 1412149"/>
                  <a:gd name="connsiteX15" fmla="*/ 3048157 w 4138458"/>
                  <a:gd name="connsiteY15" fmla="*/ 290921 h 1412149"/>
                  <a:gd name="connsiteX16" fmla="*/ 3039523 w 4138458"/>
                  <a:gd name="connsiteY16" fmla="*/ 290921 h 1412149"/>
                  <a:gd name="connsiteX17" fmla="*/ 2934886 w 4138458"/>
                  <a:gd name="connsiteY17" fmla="*/ 290921 h 1412149"/>
                  <a:gd name="connsiteX18" fmla="*/ 2913583 w 4138458"/>
                  <a:gd name="connsiteY18" fmla="*/ 290921 h 1412149"/>
                  <a:gd name="connsiteX19" fmla="*/ 2840245 w 4138458"/>
                  <a:gd name="connsiteY19" fmla="*/ 290921 h 1412149"/>
                  <a:gd name="connsiteX20" fmla="*/ 2714305 w 4138458"/>
                  <a:gd name="connsiteY20" fmla="*/ 290921 h 1412149"/>
                  <a:gd name="connsiteX21" fmla="*/ 2709913 w 4138458"/>
                  <a:gd name="connsiteY21" fmla="*/ 292233 h 1412149"/>
                  <a:gd name="connsiteX22" fmla="*/ 2705494 w 4138458"/>
                  <a:gd name="connsiteY22" fmla="*/ 290921 h 1412149"/>
                  <a:gd name="connsiteX23" fmla="*/ 2323948 w 4138458"/>
                  <a:gd name="connsiteY23" fmla="*/ 290921 h 1412149"/>
                  <a:gd name="connsiteX24" fmla="*/ 2319556 w 4138458"/>
                  <a:gd name="connsiteY24" fmla="*/ 292233 h 1412149"/>
                  <a:gd name="connsiteX25" fmla="*/ 2315137 w 4138458"/>
                  <a:gd name="connsiteY25" fmla="*/ 290921 h 1412149"/>
                  <a:gd name="connsiteX26" fmla="*/ 2059531 w 4138458"/>
                  <a:gd name="connsiteY26" fmla="*/ 290921 h 1412149"/>
                  <a:gd name="connsiteX27" fmla="*/ 1955409 w 4138458"/>
                  <a:gd name="connsiteY27" fmla="*/ 290921 h 1412149"/>
                  <a:gd name="connsiteX28" fmla="*/ 1949447 w 4138458"/>
                  <a:gd name="connsiteY28" fmla="*/ 290921 h 1412149"/>
                  <a:gd name="connsiteX29" fmla="*/ 1933591 w 4138458"/>
                  <a:gd name="connsiteY29" fmla="*/ 290921 h 1412149"/>
                  <a:gd name="connsiteX30" fmla="*/ 1907716 w 4138458"/>
                  <a:gd name="connsiteY30" fmla="*/ 290921 h 1412149"/>
                  <a:gd name="connsiteX31" fmla="*/ 1699803 w 4138458"/>
                  <a:gd name="connsiteY31" fmla="*/ 290921 h 1412149"/>
                  <a:gd name="connsiteX32" fmla="*/ 1666857 w 4138458"/>
                  <a:gd name="connsiteY32" fmla="*/ 290921 h 1412149"/>
                  <a:gd name="connsiteX33" fmla="*/ 1660895 w 4138458"/>
                  <a:gd name="connsiteY33" fmla="*/ 290921 h 1412149"/>
                  <a:gd name="connsiteX34" fmla="*/ 1619163 w 4138458"/>
                  <a:gd name="connsiteY34" fmla="*/ 290921 h 1412149"/>
                  <a:gd name="connsiteX35" fmla="*/ 1573863 w 4138458"/>
                  <a:gd name="connsiteY35" fmla="*/ 290921 h 1412149"/>
                  <a:gd name="connsiteX36" fmla="*/ 1508939 w 4138458"/>
                  <a:gd name="connsiteY36" fmla="*/ 290921 h 1412149"/>
                  <a:gd name="connsiteX37" fmla="*/ 1505892 w 4138458"/>
                  <a:gd name="connsiteY37" fmla="*/ 290921 h 1412149"/>
                  <a:gd name="connsiteX38" fmla="*/ 1502977 w 4138458"/>
                  <a:gd name="connsiteY38" fmla="*/ 290921 h 1412149"/>
                  <a:gd name="connsiteX39" fmla="*/ 1461246 w 4138458"/>
                  <a:gd name="connsiteY39" fmla="*/ 290921 h 1412149"/>
                  <a:gd name="connsiteX40" fmla="*/ 1411251 w 4138458"/>
                  <a:gd name="connsiteY40" fmla="*/ 290921 h 1412149"/>
                  <a:gd name="connsiteX41" fmla="*/ 1347974 w 4138458"/>
                  <a:gd name="connsiteY41" fmla="*/ 290921 h 1412149"/>
                  <a:gd name="connsiteX42" fmla="*/ 1285311 w 4138458"/>
                  <a:gd name="connsiteY42" fmla="*/ 290921 h 1412149"/>
                  <a:gd name="connsiteX43" fmla="*/ 1253333 w 4138458"/>
                  <a:gd name="connsiteY43" fmla="*/ 290921 h 1412149"/>
                  <a:gd name="connsiteX44" fmla="*/ 1173474 w 4138458"/>
                  <a:gd name="connsiteY44" fmla="*/ 290921 h 1412149"/>
                  <a:gd name="connsiteX45" fmla="*/ 1167512 w 4138458"/>
                  <a:gd name="connsiteY45" fmla="*/ 290921 h 1412149"/>
                  <a:gd name="connsiteX46" fmla="*/ 1127393 w 4138458"/>
                  <a:gd name="connsiteY46" fmla="*/ 290921 h 1412149"/>
                  <a:gd name="connsiteX47" fmla="*/ 1125780 w 4138458"/>
                  <a:gd name="connsiteY47" fmla="*/ 290921 h 1412149"/>
                  <a:gd name="connsiteX48" fmla="*/ 1030708 w 4138458"/>
                  <a:gd name="connsiteY48" fmla="*/ 290921 h 1412149"/>
                  <a:gd name="connsiteX49" fmla="*/ 1024746 w 4138458"/>
                  <a:gd name="connsiteY49" fmla="*/ 290921 h 1412149"/>
                  <a:gd name="connsiteX50" fmla="*/ 1012509 w 4138458"/>
                  <a:gd name="connsiteY50" fmla="*/ 290921 h 1412149"/>
                  <a:gd name="connsiteX51" fmla="*/ 983015 w 4138458"/>
                  <a:gd name="connsiteY51" fmla="*/ 290921 h 1412149"/>
                  <a:gd name="connsiteX52" fmla="*/ 917868 w 4138458"/>
                  <a:gd name="connsiteY52" fmla="*/ 290921 h 1412149"/>
                  <a:gd name="connsiteX53" fmla="*/ 869743 w 4138458"/>
                  <a:gd name="connsiteY53" fmla="*/ 290921 h 1412149"/>
                  <a:gd name="connsiteX54" fmla="*/ 791928 w 4138458"/>
                  <a:gd name="connsiteY54" fmla="*/ 290921 h 1412149"/>
                  <a:gd name="connsiteX55" fmla="*/ 775102 w 4138458"/>
                  <a:gd name="connsiteY55" fmla="*/ 290921 h 1412149"/>
                  <a:gd name="connsiteX56" fmla="*/ 649162 w 4138458"/>
                  <a:gd name="connsiteY56" fmla="*/ 290921 h 1412149"/>
                  <a:gd name="connsiteX57" fmla="*/ 575578 w 4138458"/>
                  <a:gd name="connsiteY57" fmla="*/ 333186 h 1412149"/>
                  <a:gd name="connsiteX58" fmla="*/ 384805 w 4138458"/>
                  <a:gd name="connsiteY58" fmla="*/ 663809 h 1412149"/>
                  <a:gd name="connsiteX59" fmla="*/ 384805 w 4138458"/>
                  <a:gd name="connsiteY59" fmla="*/ 748339 h 1412149"/>
                  <a:gd name="connsiteX60" fmla="*/ 575578 w 4138458"/>
                  <a:gd name="connsiteY60" fmla="*/ 1078962 h 1412149"/>
                  <a:gd name="connsiteX61" fmla="*/ 649162 w 4138458"/>
                  <a:gd name="connsiteY61" fmla="*/ 1121227 h 1412149"/>
                  <a:gd name="connsiteX62" fmla="*/ 791928 w 4138458"/>
                  <a:gd name="connsiteY62" fmla="*/ 1121227 h 1412149"/>
                  <a:gd name="connsiteX63" fmla="*/ 1030708 w 4138458"/>
                  <a:gd name="connsiteY63" fmla="*/ 1121227 h 1412149"/>
                  <a:gd name="connsiteX64" fmla="*/ 1127393 w 4138458"/>
                  <a:gd name="connsiteY64" fmla="*/ 1121227 h 1412149"/>
                  <a:gd name="connsiteX65" fmla="*/ 1173474 w 4138458"/>
                  <a:gd name="connsiteY65" fmla="*/ 1121227 h 1412149"/>
                  <a:gd name="connsiteX66" fmla="*/ 1285311 w 4138458"/>
                  <a:gd name="connsiteY66" fmla="*/ 1121227 h 1412149"/>
                  <a:gd name="connsiteX67" fmla="*/ 1508939 w 4138458"/>
                  <a:gd name="connsiteY67" fmla="*/ 1121227 h 1412149"/>
                  <a:gd name="connsiteX68" fmla="*/ 1573863 w 4138458"/>
                  <a:gd name="connsiteY68" fmla="*/ 1121227 h 1412149"/>
                  <a:gd name="connsiteX69" fmla="*/ 1666857 w 4138458"/>
                  <a:gd name="connsiteY69" fmla="*/ 1121227 h 1412149"/>
                  <a:gd name="connsiteX70" fmla="*/ 1933591 w 4138458"/>
                  <a:gd name="connsiteY70" fmla="*/ 1121227 h 1412149"/>
                  <a:gd name="connsiteX71" fmla="*/ 1955409 w 4138458"/>
                  <a:gd name="connsiteY71" fmla="*/ 1121227 h 1412149"/>
                  <a:gd name="connsiteX72" fmla="*/ 2315137 w 4138458"/>
                  <a:gd name="connsiteY72" fmla="*/ 1121227 h 1412149"/>
                  <a:gd name="connsiteX73" fmla="*/ 2319556 w 4138458"/>
                  <a:gd name="connsiteY73" fmla="*/ 1119915 h 1412149"/>
                  <a:gd name="connsiteX74" fmla="*/ 2323948 w 4138458"/>
                  <a:gd name="connsiteY74" fmla="*/ 1121227 h 1412149"/>
                  <a:gd name="connsiteX75" fmla="*/ 2705494 w 4138458"/>
                  <a:gd name="connsiteY75" fmla="*/ 1121227 h 1412149"/>
                  <a:gd name="connsiteX76" fmla="*/ 2709913 w 4138458"/>
                  <a:gd name="connsiteY76" fmla="*/ 1119915 h 1412149"/>
                  <a:gd name="connsiteX77" fmla="*/ 2714305 w 4138458"/>
                  <a:gd name="connsiteY77" fmla="*/ 1121227 h 1412149"/>
                  <a:gd name="connsiteX78" fmla="*/ 2913583 w 4138458"/>
                  <a:gd name="connsiteY78" fmla="*/ 1121227 h 1412149"/>
                  <a:gd name="connsiteX79" fmla="*/ 3095851 w 4138458"/>
                  <a:gd name="connsiteY79" fmla="*/ 1121227 h 1412149"/>
                  <a:gd name="connsiteX80" fmla="*/ 3112861 w 4138458"/>
                  <a:gd name="connsiteY80" fmla="*/ 1121227 h 1412149"/>
                  <a:gd name="connsiteX81" fmla="*/ 3295129 w 4138458"/>
                  <a:gd name="connsiteY81" fmla="*/ 1121227 h 1412149"/>
                  <a:gd name="connsiteX82" fmla="*/ 3671470 w 4138458"/>
                  <a:gd name="connsiteY82" fmla="*/ 1412149 h 1412149"/>
                  <a:gd name="connsiteX83" fmla="*/ 3163470 w 4138458"/>
                  <a:gd name="connsiteY83" fmla="*/ 1412149 h 1412149"/>
                  <a:gd name="connsiteX84" fmla="*/ 3022552 w 4138458"/>
                  <a:gd name="connsiteY84" fmla="*/ 1412149 h 1412149"/>
                  <a:gd name="connsiteX85" fmla="*/ 2554799 w 4138458"/>
                  <a:gd name="connsiteY85" fmla="*/ 1412149 h 1412149"/>
                  <a:gd name="connsiteX86" fmla="*/ 2514552 w 4138458"/>
                  <a:gd name="connsiteY86" fmla="*/ 1412149 h 1412149"/>
                  <a:gd name="connsiteX87" fmla="*/ 2266137 w 4138458"/>
                  <a:gd name="connsiteY87" fmla="*/ 1412149 h 1412149"/>
                  <a:gd name="connsiteX88" fmla="*/ 1905881 w 4138458"/>
                  <a:gd name="connsiteY88" fmla="*/ 1412149 h 1412149"/>
                  <a:gd name="connsiteX89" fmla="*/ 1809866 w 4138458"/>
                  <a:gd name="connsiteY89" fmla="*/ 1412149 h 1412149"/>
                  <a:gd name="connsiteX90" fmla="*/ 1617219 w 4138458"/>
                  <a:gd name="connsiteY90" fmla="*/ 1412149 h 1412149"/>
                  <a:gd name="connsiteX91" fmla="*/ 1489857 w 4138458"/>
                  <a:gd name="connsiteY91" fmla="*/ 1412149 h 1412149"/>
                  <a:gd name="connsiteX92" fmla="*/ 1301866 w 4138458"/>
                  <a:gd name="connsiteY92" fmla="*/ 1412149 h 1412149"/>
                  <a:gd name="connsiteX93" fmla="*/ 1160948 w 4138458"/>
                  <a:gd name="connsiteY93" fmla="*/ 1412149 h 1412149"/>
                  <a:gd name="connsiteX94" fmla="*/ 1115038 w 4138458"/>
                  <a:gd name="connsiteY94" fmla="*/ 1412149 h 1412149"/>
                  <a:gd name="connsiteX95" fmla="*/ 840939 w 4138458"/>
                  <a:gd name="connsiteY95" fmla="*/ 1412149 h 1412149"/>
                  <a:gd name="connsiteX96" fmla="*/ 652948 w 4138458"/>
                  <a:gd name="connsiteY96" fmla="*/ 1412149 h 1412149"/>
                  <a:gd name="connsiteX97" fmla="*/ 466120 w 4138458"/>
                  <a:gd name="connsiteY97" fmla="*/ 1412149 h 1412149"/>
                  <a:gd name="connsiteX98" fmla="*/ 340972 w 4138458"/>
                  <a:gd name="connsiteY98" fmla="*/ 1340266 h 1412149"/>
                  <a:gd name="connsiteX99" fmla="*/ 16513 w 4138458"/>
                  <a:gd name="connsiteY99" fmla="*/ 777957 h 1412149"/>
                  <a:gd name="connsiteX100" fmla="*/ 16513 w 4138458"/>
                  <a:gd name="connsiteY100" fmla="*/ 634192 h 1412149"/>
                  <a:gd name="connsiteX101" fmla="*/ 340972 w 4138458"/>
                  <a:gd name="connsiteY101" fmla="*/ 71883 h 1412149"/>
                  <a:gd name="connsiteX102" fmla="*/ 466120 w 4138458"/>
                  <a:gd name="connsiteY102" fmla="*/ 0 h 1412149"/>
                  <a:gd name="connsiteX103" fmla="*/ 652948 w 4138458"/>
                  <a:gd name="connsiteY103" fmla="*/ 0 h 1412149"/>
                  <a:gd name="connsiteX104" fmla="*/ 680314 w 4138458"/>
                  <a:gd name="connsiteY104" fmla="*/ 0 h 1412149"/>
                  <a:gd name="connsiteX105" fmla="*/ 840939 w 4138458"/>
                  <a:gd name="connsiteY105" fmla="*/ 0 h 1412149"/>
                  <a:gd name="connsiteX106" fmla="*/ 841276 w 4138458"/>
                  <a:gd name="connsiteY106" fmla="*/ 0 h 1412149"/>
                  <a:gd name="connsiteX107" fmla="*/ 867142 w 4138458"/>
                  <a:gd name="connsiteY107" fmla="*/ 0 h 1412149"/>
                  <a:gd name="connsiteX108" fmla="*/ 956611 w 4138458"/>
                  <a:gd name="connsiteY108" fmla="*/ 0 h 1412149"/>
                  <a:gd name="connsiteX109" fmla="*/ 1028104 w 4138458"/>
                  <a:gd name="connsiteY109" fmla="*/ 0 h 1412149"/>
                  <a:gd name="connsiteX110" fmla="*/ 1033923 w 4138458"/>
                  <a:gd name="connsiteY110" fmla="*/ 0 h 1412149"/>
                  <a:gd name="connsiteX111" fmla="*/ 1055133 w 4138458"/>
                  <a:gd name="connsiteY111" fmla="*/ 0 h 1412149"/>
                  <a:gd name="connsiteX112" fmla="*/ 1080817 w 4138458"/>
                  <a:gd name="connsiteY112" fmla="*/ 0 h 1412149"/>
                  <a:gd name="connsiteX113" fmla="*/ 1115038 w 4138458"/>
                  <a:gd name="connsiteY113" fmla="*/ 0 h 1412149"/>
                  <a:gd name="connsiteX114" fmla="*/ 1143439 w 4138458"/>
                  <a:gd name="connsiteY114" fmla="*/ 0 h 1412149"/>
                  <a:gd name="connsiteX115" fmla="*/ 1160948 w 4138458"/>
                  <a:gd name="connsiteY115" fmla="*/ 0 h 1412149"/>
                  <a:gd name="connsiteX116" fmla="*/ 1216095 w 4138458"/>
                  <a:gd name="connsiteY116" fmla="*/ 0 h 1412149"/>
                  <a:gd name="connsiteX117" fmla="*/ 1220751 w 4138458"/>
                  <a:gd name="connsiteY117" fmla="*/ 0 h 1412149"/>
                  <a:gd name="connsiteX118" fmla="*/ 1267645 w 4138458"/>
                  <a:gd name="connsiteY118" fmla="*/ 0 h 1412149"/>
                  <a:gd name="connsiteX119" fmla="*/ 1291726 w 4138458"/>
                  <a:gd name="connsiteY119" fmla="*/ 0 h 1412149"/>
                  <a:gd name="connsiteX120" fmla="*/ 1301866 w 4138458"/>
                  <a:gd name="connsiteY120" fmla="*/ 0 h 1412149"/>
                  <a:gd name="connsiteX121" fmla="*/ 1331430 w 4138458"/>
                  <a:gd name="connsiteY121" fmla="*/ 0 h 1412149"/>
                  <a:gd name="connsiteX122" fmla="*/ 1375142 w 4138458"/>
                  <a:gd name="connsiteY122" fmla="*/ 0 h 1412149"/>
                  <a:gd name="connsiteX123" fmla="*/ 1408742 w 4138458"/>
                  <a:gd name="connsiteY123" fmla="*/ 0 h 1412149"/>
                  <a:gd name="connsiteX124" fmla="*/ 1455636 w 4138458"/>
                  <a:gd name="connsiteY124" fmla="*/ 0 h 1412149"/>
                  <a:gd name="connsiteX125" fmla="*/ 1479717 w 4138458"/>
                  <a:gd name="connsiteY125" fmla="*/ 0 h 1412149"/>
                  <a:gd name="connsiteX126" fmla="*/ 1489857 w 4138458"/>
                  <a:gd name="connsiteY126" fmla="*/ 0 h 1412149"/>
                  <a:gd name="connsiteX127" fmla="*/ 1536104 w 4138458"/>
                  <a:gd name="connsiteY127" fmla="*/ 0 h 1412149"/>
                  <a:gd name="connsiteX128" fmla="*/ 1617219 w 4138458"/>
                  <a:gd name="connsiteY128" fmla="*/ 0 h 1412149"/>
                  <a:gd name="connsiteX129" fmla="*/ 1651439 w 4138458"/>
                  <a:gd name="connsiteY129" fmla="*/ 0 h 1412149"/>
                  <a:gd name="connsiteX130" fmla="*/ 1728751 w 4138458"/>
                  <a:gd name="connsiteY130" fmla="*/ 0 h 1412149"/>
                  <a:gd name="connsiteX131" fmla="*/ 1775645 w 4138458"/>
                  <a:gd name="connsiteY131" fmla="*/ 0 h 1412149"/>
                  <a:gd name="connsiteX132" fmla="*/ 1799726 w 4138458"/>
                  <a:gd name="connsiteY132" fmla="*/ 0 h 1412149"/>
                  <a:gd name="connsiteX133" fmla="*/ 1809866 w 4138458"/>
                  <a:gd name="connsiteY133" fmla="*/ 0 h 1412149"/>
                  <a:gd name="connsiteX134" fmla="*/ 1831413 w 4138458"/>
                  <a:gd name="connsiteY134" fmla="*/ 0 h 1412149"/>
                  <a:gd name="connsiteX135" fmla="*/ 1905881 w 4138458"/>
                  <a:gd name="connsiteY135" fmla="*/ 0 h 1412149"/>
                  <a:gd name="connsiteX136" fmla="*/ 1992375 w 4138458"/>
                  <a:gd name="connsiteY136" fmla="*/ 0 h 1412149"/>
                  <a:gd name="connsiteX137" fmla="*/ 2107709 w 4138458"/>
                  <a:gd name="connsiteY137" fmla="*/ 0 h 1412149"/>
                  <a:gd name="connsiteX138" fmla="*/ 2120075 w 4138458"/>
                  <a:gd name="connsiteY138" fmla="*/ 0 h 1412149"/>
                  <a:gd name="connsiteX139" fmla="*/ 2185022 w 4138458"/>
                  <a:gd name="connsiteY139" fmla="*/ 0 h 1412149"/>
                  <a:gd name="connsiteX140" fmla="*/ 2231916 w 4138458"/>
                  <a:gd name="connsiteY140" fmla="*/ 0 h 1412149"/>
                  <a:gd name="connsiteX141" fmla="*/ 2255997 w 4138458"/>
                  <a:gd name="connsiteY141" fmla="*/ 0 h 1412149"/>
                  <a:gd name="connsiteX142" fmla="*/ 2266137 w 4138458"/>
                  <a:gd name="connsiteY142" fmla="*/ 0 h 1412149"/>
                  <a:gd name="connsiteX143" fmla="*/ 2281036 w 4138458"/>
                  <a:gd name="connsiteY143" fmla="*/ 0 h 1412149"/>
                  <a:gd name="connsiteX144" fmla="*/ 2473684 w 4138458"/>
                  <a:gd name="connsiteY144" fmla="*/ 0 h 1412149"/>
                  <a:gd name="connsiteX145" fmla="*/ 2514552 w 4138458"/>
                  <a:gd name="connsiteY145" fmla="*/ 0 h 1412149"/>
                  <a:gd name="connsiteX146" fmla="*/ 2520578 w 4138458"/>
                  <a:gd name="connsiteY146" fmla="*/ 0 h 1412149"/>
                  <a:gd name="connsiteX147" fmla="*/ 2544659 w 4138458"/>
                  <a:gd name="connsiteY147" fmla="*/ 0 h 1412149"/>
                  <a:gd name="connsiteX148" fmla="*/ 2554799 w 4138458"/>
                  <a:gd name="connsiteY148" fmla="*/ 0 h 1412149"/>
                  <a:gd name="connsiteX149" fmla="*/ 2680485 w 4138458"/>
                  <a:gd name="connsiteY149" fmla="*/ 0 h 1412149"/>
                  <a:gd name="connsiteX150" fmla="*/ 3005042 w 4138458"/>
                  <a:gd name="connsiteY150" fmla="*/ 0 h 1412149"/>
                  <a:gd name="connsiteX151" fmla="*/ 3022552 w 4138458"/>
                  <a:gd name="connsiteY151" fmla="*/ 0 h 1412149"/>
                  <a:gd name="connsiteX152" fmla="*/ 3082355 w 4138458"/>
                  <a:gd name="connsiteY152" fmla="*/ 0 h 1412149"/>
                  <a:gd name="connsiteX153" fmla="*/ 3129249 w 4138458"/>
                  <a:gd name="connsiteY153" fmla="*/ 0 h 1412149"/>
                  <a:gd name="connsiteX154" fmla="*/ 3153330 w 4138458"/>
                  <a:gd name="connsiteY154" fmla="*/ 0 h 1412149"/>
                  <a:gd name="connsiteX155" fmla="*/ 3163470 w 4138458"/>
                  <a:gd name="connsiteY155" fmla="*/ 0 h 1412149"/>
                  <a:gd name="connsiteX156" fmla="*/ 3236746 w 4138458"/>
                  <a:gd name="connsiteY156" fmla="*/ 0 h 1412149"/>
                  <a:gd name="connsiteX157" fmla="*/ 3671470 w 4138458"/>
                  <a:gd name="connsiteY157" fmla="*/ 0 h 1412149"/>
                  <a:gd name="connsiteX158" fmla="*/ 3796617 w 4138458"/>
                  <a:gd name="connsiteY158" fmla="*/ 71883 h 1412149"/>
                  <a:gd name="connsiteX159" fmla="*/ 4121076 w 4138458"/>
                  <a:gd name="connsiteY159" fmla="*/ 634192 h 1412149"/>
                  <a:gd name="connsiteX160" fmla="*/ 4121076 w 4138458"/>
                  <a:gd name="connsiteY160" fmla="*/ 777957 h 1412149"/>
                  <a:gd name="connsiteX161" fmla="*/ 3796617 w 4138458"/>
                  <a:gd name="connsiteY161" fmla="*/ 1340266 h 1412149"/>
                  <a:gd name="connsiteX162" fmla="*/ 3671470 w 4138458"/>
                  <a:gd name="connsiteY162" fmla="*/ 1412149 h 1412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</a:cxnLst>
                <a:rect l="l" t="t" r="r" b="b"/>
                <a:pathLst>
                  <a:path w="4138458" h="1412149">
                    <a:moveTo>
                      <a:pt x="3494407" y="1121227"/>
                    </a:moveTo>
                    <a:cubicBezTo>
                      <a:pt x="3521660" y="1121227"/>
                      <a:pt x="3554364" y="1102140"/>
                      <a:pt x="3567991" y="1078962"/>
                    </a:cubicBezTo>
                    <a:cubicBezTo>
                      <a:pt x="3567991" y="1078962"/>
                      <a:pt x="3567991" y="1078962"/>
                      <a:pt x="3758764" y="748339"/>
                    </a:cubicBezTo>
                    <a:cubicBezTo>
                      <a:pt x="3772390" y="725162"/>
                      <a:pt x="3772390" y="686987"/>
                      <a:pt x="3758764" y="663809"/>
                    </a:cubicBezTo>
                    <a:cubicBezTo>
                      <a:pt x="3758764" y="663809"/>
                      <a:pt x="3758764" y="663809"/>
                      <a:pt x="3567991" y="333186"/>
                    </a:cubicBezTo>
                    <a:cubicBezTo>
                      <a:pt x="3554364" y="310009"/>
                      <a:pt x="3521660" y="290921"/>
                      <a:pt x="3494407" y="290921"/>
                    </a:cubicBezTo>
                    <a:cubicBezTo>
                      <a:pt x="3494407" y="290921"/>
                      <a:pt x="3494407" y="290921"/>
                      <a:pt x="3333442" y="290921"/>
                    </a:cubicBezTo>
                    <a:lnTo>
                      <a:pt x="3295129" y="290921"/>
                    </a:lnTo>
                    <a:lnTo>
                      <a:pt x="3289167" y="290921"/>
                    </a:lnTo>
                    <a:lnTo>
                      <a:pt x="3247435" y="290921"/>
                    </a:lnTo>
                    <a:lnTo>
                      <a:pt x="3238801" y="290921"/>
                    </a:lnTo>
                    <a:lnTo>
                      <a:pt x="3134164" y="290921"/>
                    </a:lnTo>
                    <a:lnTo>
                      <a:pt x="3112861" y="290921"/>
                    </a:lnTo>
                    <a:lnTo>
                      <a:pt x="3095851" y="290921"/>
                    </a:lnTo>
                    <a:lnTo>
                      <a:pt x="3089889" y="290921"/>
                    </a:lnTo>
                    <a:lnTo>
                      <a:pt x="3048157" y="290921"/>
                    </a:lnTo>
                    <a:lnTo>
                      <a:pt x="3039523" y="290921"/>
                    </a:lnTo>
                    <a:lnTo>
                      <a:pt x="2934886" y="290921"/>
                    </a:lnTo>
                    <a:lnTo>
                      <a:pt x="2913583" y="290921"/>
                    </a:lnTo>
                    <a:lnTo>
                      <a:pt x="2840245" y="290921"/>
                    </a:lnTo>
                    <a:cubicBezTo>
                      <a:pt x="2803730" y="290921"/>
                      <a:pt x="2761998" y="290921"/>
                      <a:pt x="2714305" y="290921"/>
                    </a:cubicBezTo>
                    <a:lnTo>
                      <a:pt x="2709913" y="292233"/>
                    </a:lnTo>
                    <a:lnTo>
                      <a:pt x="2705494" y="290921"/>
                    </a:lnTo>
                    <a:cubicBezTo>
                      <a:pt x="2705494" y="290921"/>
                      <a:pt x="2705494" y="290921"/>
                      <a:pt x="2323948" y="290921"/>
                    </a:cubicBezTo>
                    <a:lnTo>
                      <a:pt x="2319556" y="292233"/>
                    </a:lnTo>
                    <a:lnTo>
                      <a:pt x="2315137" y="290921"/>
                    </a:lnTo>
                    <a:cubicBezTo>
                      <a:pt x="2315137" y="290921"/>
                      <a:pt x="2315137" y="290921"/>
                      <a:pt x="2059531" y="290921"/>
                    </a:cubicBezTo>
                    <a:lnTo>
                      <a:pt x="1955409" y="290921"/>
                    </a:lnTo>
                    <a:lnTo>
                      <a:pt x="1949447" y="290921"/>
                    </a:lnTo>
                    <a:lnTo>
                      <a:pt x="1933591" y="290921"/>
                    </a:lnTo>
                    <a:lnTo>
                      <a:pt x="1907716" y="290921"/>
                    </a:lnTo>
                    <a:cubicBezTo>
                      <a:pt x="1871946" y="290921"/>
                      <a:pt x="1809348" y="290921"/>
                      <a:pt x="1699803" y="290921"/>
                    </a:cubicBezTo>
                    <a:lnTo>
                      <a:pt x="1666857" y="290921"/>
                    </a:lnTo>
                    <a:lnTo>
                      <a:pt x="1660895" y="290921"/>
                    </a:lnTo>
                    <a:lnTo>
                      <a:pt x="1619163" y="290921"/>
                    </a:lnTo>
                    <a:lnTo>
                      <a:pt x="1573863" y="290921"/>
                    </a:lnTo>
                    <a:lnTo>
                      <a:pt x="1508939" y="290921"/>
                    </a:lnTo>
                    <a:lnTo>
                      <a:pt x="1505892" y="290921"/>
                    </a:lnTo>
                    <a:lnTo>
                      <a:pt x="1502977" y="290921"/>
                    </a:lnTo>
                    <a:lnTo>
                      <a:pt x="1461246" y="290921"/>
                    </a:lnTo>
                    <a:lnTo>
                      <a:pt x="1411251" y="290921"/>
                    </a:lnTo>
                    <a:lnTo>
                      <a:pt x="1347974" y="290921"/>
                    </a:lnTo>
                    <a:lnTo>
                      <a:pt x="1285311" y="290921"/>
                    </a:lnTo>
                    <a:lnTo>
                      <a:pt x="1253333" y="290921"/>
                    </a:lnTo>
                    <a:lnTo>
                      <a:pt x="1173474" y="290921"/>
                    </a:lnTo>
                    <a:lnTo>
                      <a:pt x="1167512" y="290921"/>
                    </a:lnTo>
                    <a:lnTo>
                      <a:pt x="1127393" y="290921"/>
                    </a:lnTo>
                    <a:lnTo>
                      <a:pt x="1125780" y="290921"/>
                    </a:lnTo>
                    <a:lnTo>
                      <a:pt x="1030708" y="290921"/>
                    </a:lnTo>
                    <a:cubicBezTo>
                      <a:pt x="1030708" y="290921"/>
                      <a:pt x="1030708" y="290921"/>
                      <a:pt x="1024746" y="290921"/>
                    </a:cubicBezTo>
                    <a:lnTo>
                      <a:pt x="1012509" y="290921"/>
                    </a:lnTo>
                    <a:lnTo>
                      <a:pt x="983015" y="290921"/>
                    </a:lnTo>
                    <a:lnTo>
                      <a:pt x="917868" y="290921"/>
                    </a:lnTo>
                    <a:lnTo>
                      <a:pt x="869743" y="290921"/>
                    </a:lnTo>
                    <a:lnTo>
                      <a:pt x="791928" y="290921"/>
                    </a:lnTo>
                    <a:lnTo>
                      <a:pt x="775102" y="290921"/>
                    </a:lnTo>
                    <a:cubicBezTo>
                      <a:pt x="738587" y="290921"/>
                      <a:pt x="696855" y="290921"/>
                      <a:pt x="649162" y="290921"/>
                    </a:cubicBezTo>
                    <a:cubicBezTo>
                      <a:pt x="622590" y="290921"/>
                      <a:pt x="589204" y="310009"/>
                      <a:pt x="575578" y="333186"/>
                    </a:cubicBezTo>
                    <a:cubicBezTo>
                      <a:pt x="575578" y="333186"/>
                      <a:pt x="575578" y="333186"/>
                      <a:pt x="384805" y="663809"/>
                    </a:cubicBezTo>
                    <a:cubicBezTo>
                      <a:pt x="371859" y="686987"/>
                      <a:pt x="371859" y="725162"/>
                      <a:pt x="384805" y="748339"/>
                    </a:cubicBezTo>
                    <a:cubicBezTo>
                      <a:pt x="384805" y="748339"/>
                      <a:pt x="384805" y="748339"/>
                      <a:pt x="575578" y="1078962"/>
                    </a:cubicBezTo>
                    <a:cubicBezTo>
                      <a:pt x="589204" y="1102140"/>
                      <a:pt x="622590" y="1121227"/>
                      <a:pt x="649162" y="1121227"/>
                    </a:cubicBezTo>
                    <a:lnTo>
                      <a:pt x="791928" y="1121227"/>
                    </a:lnTo>
                    <a:lnTo>
                      <a:pt x="1030708" y="1121227"/>
                    </a:lnTo>
                    <a:lnTo>
                      <a:pt x="1127393" y="1121227"/>
                    </a:lnTo>
                    <a:lnTo>
                      <a:pt x="1173474" y="1121227"/>
                    </a:lnTo>
                    <a:lnTo>
                      <a:pt x="1285311" y="1121227"/>
                    </a:lnTo>
                    <a:lnTo>
                      <a:pt x="1508939" y="1121227"/>
                    </a:lnTo>
                    <a:lnTo>
                      <a:pt x="1573863" y="1121227"/>
                    </a:lnTo>
                    <a:lnTo>
                      <a:pt x="1666857" y="1121227"/>
                    </a:lnTo>
                    <a:lnTo>
                      <a:pt x="1933591" y="1121227"/>
                    </a:lnTo>
                    <a:lnTo>
                      <a:pt x="1955409" y="1121227"/>
                    </a:lnTo>
                    <a:lnTo>
                      <a:pt x="2315137" y="1121227"/>
                    </a:lnTo>
                    <a:lnTo>
                      <a:pt x="2319556" y="1119915"/>
                    </a:lnTo>
                    <a:lnTo>
                      <a:pt x="2323948" y="1121227"/>
                    </a:lnTo>
                    <a:lnTo>
                      <a:pt x="2705494" y="1121227"/>
                    </a:lnTo>
                    <a:lnTo>
                      <a:pt x="2709913" y="1119915"/>
                    </a:lnTo>
                    <a:lnTo>
                      <a:pt x="2714305" y="1121227"/>
                    </a:lnTo>
                    <a:lnTo>
                      <a:pt x="2913583" y="1121227"/>
                    </a:lnTo>
                    <a:lnTo>
                      <a:pt x="3095851" y="1121227"/>
                    </a:lnTo>
                    <a:lnTo>
                      <a:pt x="3112861" y="1121227"/>
                    </a:lnTo>
                    <a:lnTo>
                      <a:pt x="3295129" y="1121227"/>
                    </a:lnTo>
                    <a:close/>
                    <a:moveTo>
                      <a:pt x="3671470" y="1412149"/>
                    </a:moveTo>
                    <a:lnTo>
                      <a:pt x="3163470" y="1412149"/>
                    </a:lnTo>
                    <a:lnTo>
                      <a:pt x="3022552" y="1412149"/>
                    </a:lnTo>
                    <a:lnTo>
                      <a:pt x="2554799" y="1412149"/>
                    </a:lnTo>
                    <a:lnTo>
                      <a:pt x="2514552" y="1412149"/>
                    </a:lnTo>
                    <a:lnTo>
                      <a:pt x="2266137" y="1412149"/>
                    </a:lnTo>
                    <a:lnTo>
                      <a:pt x="1905881" y="1412149"/>
                    </a:lnTo>
                    <a:lnTo>
                      <a:pt x="1809866" y="1412149"/>
                    </a:lnTo>
                    <a:lnTo>
                      <a:pt x="1617219" y="1412149"/>
                    </a:lnTo>
                    <a:lnTo>
                      <a:pt x="1489857" y="1412149"/>
                    </a:lnTo>
                    <a:lnTo>
                      <a:pt x="1301866" y="1412149"/>
                    </a:lnTo>
                    <a:lnTo>
                      <a:pt x="1160948" y="1412149"/>
                    </a:lnTo>
                    <a:lnTo>
                      <a:pt x="1115038" y="1412149"/>
                    </a:lnTo>
                    <a:lnTo>
                      <a:pt x="840939" y="1412149"/>
                    </a:lnTo>
                    <a:lnTo>
                      <a:pt x="652948" y="1412149"/>
                    </a:lnTo>
                    <a:lnTo>
                      <a:pt x="466120" y="1412149"/>
                    </a:lnTo>
                    <a:cubicBezTo>
                      <a:pt x="420928" y="1412149"/>
                      <a:pt x="364147" y="1379686"/>
                      <a:pt x="340972" y="1340266"/>
                    </a:cubicBezTo>
                    <a:cubicBezTo>
                      <a:pt x="16513" y="777957"/>
                      <a:pt x="16513" y="777957"/>
                      <a:pt x="16513" y="777957"/>
                    </a:cubicBezTo>
                    <a:cubicBezTo>
                      <a:pt x="-5504" y="738538"/>
                      <a:pt x="-5504" y="673611"/>
                      <a:pt x="16513" y="634192"/>
                    </a:cubicBezTo>
                    <a:cubicBezTo>
                      <a:pt x="340972" y="71883"/>
                      <a:pt x="340972" y="71883"/>
                      <a:pt x="340972" y="71883"/>
                    </a:cubicBezTo>
                    <a:cubicBezTo>
                      <a:pt x="364147" y="32463"/>
                      <a:pt x="420928" y="0"/>
                      <a:pt x="466120" y="0"/>
                    </a:cubicBezTo>
                    <a:lnTo>
                      <a:pt x="652948" y="0"/>
                    </a:lnTo>
                    <a:lnTo>
                      <a:pt x="680314" y="0"/>
                    </a:lnTo>
                    <a:lnTo>
                      <a:pt x="840939" y="0"/>
                    </a:lnTo>
                    <a:lnTo>
                      <a:pt x="841276" y="0"/>
                    </a:lnTo>
                    <a:lnTo>
                      <a:pt x="867142" y="0"/>
                    </a:lnTo>
                    <a:lnTo>
                      <a:pt x="956611" y="0"/>
                    </a:lnTo>
                    <a:lnTo>
                      <a:pt x="1028104" y="0"/>
                    </a:lnTo>
                    <a:lnTo>
                      <a:pt x="1033923" y="0"/>
                    </a:lnTo>
                    <a:lnTo>
                      <a:pt x="1055133" y="0"/>
                    </a:lnTo>
                    <a:lnTo>
                      <a:pt x="1080817" y="0"/>
                    </a:lnTo>
                    <a:cubicBezTo>
                      <a:pt x="1115038" y="0"/>
                      <a:pt x="1115038" y="0"/>
                      <a:pt x="1115038" y="0"/>
                    </a:cubicBezTo>
                    <a:lnTo>
                      <a:pt x="1143439" y="0"/>
                    </a:lnTo>
                    <a:lnTo>
                      <a:pt x="1160948" y="0"/>
                    </a:lnTo>
                    <a:lnTo>
                      <a:pt x="1216095" y="0"/>
                    </a:lnTo>
                    <a:lnTo>
                      <a:pt x="1220751" y="0"/>
                    </a:lnTo>
                    <a:lnTo>
                      <a:pt x="1267645" y="0"/>
                    </a:lnTo>
                    <a:lnTo>
                      <a:pt x="1291726" y="0"/>
                    </a:lnTo>
                    <a:lnTo>
                      <a:pt x="1301866" y="0"/>
                    </a:lnTo>
                    <a:lnTo>
                      <a:pt x="1331430" y="0"/>
                    </a:lnTo>
                    <a:lnTo>
                      <a:pt x="1375142" y="0"/>
                    </a:lnTo>
                    <a:lnTo>
                      <a:pt x="1408742" y="0"/>
                    </a:lnTo>
                    <a:lnTo>
                      <a:pt x="1455636" y="0"/>
                    </a:lnTo>
                    <a:lnTo>
                      <a:pt x="1479717" y="0"/>
                    </a:lnTo>
                    <a:lnTo>
                      <a:pt x="1489857" y="0"/>
                    </a:lnTo>
                    <a:lnTo>
                      <a:pt x="1536104" y="0"/>
                    </a:lnTo>
                    <a:lnTo>
                      <a:pt x="1617219" y="0"/>
                    </a:lnTo>
                    <a:lnTo>
                      <a:pt x="1651439" y="0"/>
                    </a:lnTo>
                    <a:lnTo>
                      <a:pt x="1728751" y="0"/>
                    </a:lnTo>
                    <a:lnTo>
                      <a:pt x="1775645" y="0"/>
                    </a:lnTo>
                    <a:lnTo>
                      <a:pt x="1799726" y="0"/>
                    </a:lnTo>
                    <a:lnTo>
                      <a:pt x="1809866" y="0"/>
                    </a:lnTo>
                    <a:lnTo>
                      <a:pt x="1831413" y="0"/>
                    </a:lnTo>
                    <a:lnTo>
                      <a:pt x="1905881" y="0"/>
                    </a:lnTo>
                    <a:lnTo>
                      <a:pt x="1992375" y="0"/>
                    </a:lnTo>
                    <a:lnTo>
                      <a:pt x="2107709" y="0"/>
                    </a:lnTo>
                    <a:lnTo>
                      <a:pt x="2120075" y="0"/>
                    </a:lnTo>
                    <a:lnTo>
                      <a:pt x="2185022" y="0"/>
                    </a:lnTo>
                    <a:lnTo>
                      <a:pt x="2231916" y="0"/>
                    </a:lnTo>
                    <a:lnTo>
                      <a:pt x="2255997" y="0"/>
                    </a:lnTo>
                    <a:lnTo>
                      <a:pt x="2266137" y="0"/>
                    </a:lnTo>
                    <a:lnTo>
                      <a:pt x="2281036" y="0"/>
                    </a:lnTo>
                    <a:cubicBezTo>
                      <a:pt x="2372290" y="0"/>
                      <a:pt x="2433126" y="0"/>
                      <a:pt x="2473684" y="0"/>
                    </a:cubicBezTo>
                    <a:lnTo>
                      <a:pt x="2514552" y="0"/>
                    </a:lnTo>
                    <a:lnTo>
                      <a:pt x="2520578" y="0"/>
                    </a:lnTo>
                    <a:lnTo>
                      <a:pt x="2544659" y="0"/>
                    </a:lnTo>
                    <a:lnTo>
                      <a:pt x="2554799" y="0"/>
                    </a:lnTo>
                    <a:lnTo>
                      <a:pt x="2680485" y="0"/>
                    </a:lnTo>
                    <a:cubicBezTo>
                      <a:pt x="2830376" y="0"/>
                      <a:pt x="2933750" y="0"/>
                      <a:pt x="3005042" y="0"/>
                    </a:cubicBezTo>
                    <a:lnTo>
                      <a:pt x="3022552" y="0"/>
                    </a:lnTo>
                    <a:lnTo>
                      <a:pt x="3082355" y="0"/>
                    </a:lnTo>
                    <a:lnTo>
                      <a:pt x="3129249" y="0"/>
                    </a:lnTo>
                    <a:lnTo>
                      <a:pt x="3153330" y="0"/>
                    </a:lnTo>
                    <a:lnTo>
                      <a:pt x="3163470" y="0"/>
                    </a:lnTo>
                    <a:lnTo>
                      <a:pt x="3236746" y="0"/>
                    </a:lnTo>
                    <a:cubicBezTo>
                      <a:pt x="3671470" y="0"/>
                      <a:pt x="3671470" y="0"/>
                      <a:pt x="3671470" y="0"/>
                    </a:cubicBezTo>
                    <a:cubicBezTo>
                      <a:pt x="3717821" y="0"/>
                      <a:pt x="3773442" y="32463"/>
                      <a:pt x="3796617" y="71883"/>
                    </a:cubicBezTo>
                    <a:cubicBezTo>
                      <a:pt x="4121076" y="634192"/>
                      <a:pt x="4121076" y="634192"/>
                      <a:pt x="4121076" y="634192"/>
                    </a:cubicBezTo>
                    <a:cubicBezTo>
                      <a:pt x="4144252" y="673611"/>
                      <a:pt x="4144252" y="738538"/>
                      <a:pt x="4121076" y="777957"/>
                    </a:cubicBezTo>
                    <a:cubicBezTo>
                      <a:pt x="3796617" y="1340266"/>
                      <a:pt x="3796617" y="1340266"/>
                      <a:pt x="3796617" y="1340266"/>
                    </a:cubicBezTo>
                    <a:cubicBezTo>
                      <a:pt x="3773442" y="1379686"/>
                      <a:pt x="3717821" y="1412149"/>
                      <a:pt x="3671470" y="1412149"/>
                    </a:cubicBezTo>
                    <a:close/>
                  </a:path>
                </a:pathLst>
              </a:custGeom>
              <a:solidFill>
                <a:srgbClr val="005A9E"/>
              </a:solidFill>
              <a:ln w="19050">
                <a:noFill/>
              </a:ln>
              <a:effectLst>
                <a:innerShdw blurRad="101600" dist="63500" dir="27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endParaRPr>
              </a:p>
            </p:txBody>
          </p:sp>
          <p:sp>
            <p:nvSpPr>
              <p:cNvPr id="10" name="任意多边形 9"/>
              <p:cNvSpPr/>
              <p:nvPr/>
            </p:nvSpPr>
            <p:spPr bwMode="auto">
              <a:xfrm rot="10800000">
                <a:off x="2339422" y="1020470"/>
                <a:ext cx="3147691" cy="1074074"/>
              </a:xfrm>
              <a:custGeom>
                <a:avLst/>
                <a:gdLst>
                  <a:gd name="connsiteX0" fmla="*/ 3671470 w 4138458"/>
                  <a:gd name="connsiteY0" fmla="*/ 1412149 h 1412149"/>
                  <a:gd name="connsiteX1" fmla="*/ 3163470 w 4138458"/>
                  <a:gd name="connsiteY1" fmla="*/ 1412149 h 1412149"/>
                  <a:gd name="connsiteX2" fmla="*/ 3022552 w 4138458"/>
                  <a:gd name="connsiteY2" fmla="*/ 1412149 h 1412149"/>
                  <a:gd name="connsiteX3" fmla="*/ 2554799 w 4138458"/>
                  <a:gd name="connsiteY3" fmla="*/ 1412149 h 1412149"/>
                  <a:gd name="connsiteX4" fmla="*/ 2514552 w 4138458"/>
                  <a:gd name="connsiteY4" fmla="*/ 1412149 h 1412149"/>
                  <a:gd name="connsiteX5" fmla="*/ 2266137 w 4138458"/>
                  <a:gd name="connsiteY5" fmla="*/ 1412149 h 1412149"/>
                  <a:gd name="connsiteX6" fmla="*/ 1905881 w 4138458"/>
                  <a:gd name="connsiteY6" fmla="*/ 1412149 h 1412149"/>
                  <a:gd name="connsiteX7" fmla="*/ 1809866 w 4138458"/>
                  <a:gd name="connsiteY7" fmla="*/ 1412149 h 1412149"/>
                  <a:gd name="connsiteX8" fmla="*/ 1617219 w 4138458"/>
                  <a:gd name="connsiteY8" fmla="*/ 1412149 h 1412149"/>
                  <a:gd name="connsiteX9" fmla="*/ 1489857 w 4138458"/>
                  <a:gd name="connsiteY9" fmla="*/ 1412149 h 1412149"/>
                  <a:gd name="connsiteX10" fmla="*/ 1301866 w 4138458"/>
                  <a:gd name="connsiteY10" fmla="*/ 1412149 h 1412149"/>
                  <a:gd name="connsiteX11" fmla="*/ 1160948 w 4138458"/>
                  <a:gd name="connsiteY11" fmla="*/ 1412149 h 1412149"/>
                  <a:gd name="connsiteX12" fmla="*/ 1115038 w 4138458"/>
                  <a:gd name="connsiteY12" fmla="*/ 1412149 h 1412149"/>
                  <a:gd name="connsiteX13" fmla="*/ 840939 w 4138458"/>
                  <a:gd name="connsiteY13" fmla="*/ 1412149 h 1412149"/>
                  <a:gd name="connsiteX14" fmla="*/ 652948 w 4138458"/>
                  <a:gd name="connsiteY14" fmla="*/ 1412149 h 1412149"/>
                  <a:gd name="connsiteX15" fmla="*/ 466120 w 4138458"/>
                  <a:gd name="connsiteY15" fmla="*/ 1412149 h 1412149"/>
                  <a:gd name="connsiteX16" fmla="*/ 340972 w 4138458"/>
                  <a:gd name="connsiteY16" fmla="*/ 1340266 h 1412149"/>
                  <a:gd name="connsiteX17" fmla="*/ 16513 w 4138458"/>
                  <a:gd name="connsiteY17" fmla="*/ 777957 h 1412149"/>
                  <a:gd name="connsiteX18" fmla="*/ 16513 w 4138458"/>
                  <a:gd name="connsiteY18" fmla="*/ 634192 h 1412149"/>
                  <a:gd name="connsiteX19" fmla="*/ 340972 w 4138458"/>
                  <a:gd name="connsiteY19" fmla="*/ 71883 h 1412149"/>
                  <a:gd name="connsiteX20" fmla="*/ 466120 w 4138458"/>
                  <a:gd name="connsiteY20" fmla="*/ 0 h 1412149"/>
                  <a:gd name="connsiteX21" fmla="*/ 652948 w 4138458"/>
                  <a:gd name="connsiteY21" fmla="*/ 0 h 1412149"/>
                  <a:gd name="connsiteX22" fmla="*/ 680314 w 4138458"/>
                  <a:gd name="connsiteY22" fmla="*/ 0 h 1412149"/>
                  <a:gd name="connsiteX23" fmla="*/ 840939 w 4138458"/>
                  <a:gd name="connsiteY23" fmla="*/ 0 h 1412149"/>
                  <a:gd name="connsiteX24" fmla="*/ 841276 w 4138458"/>
                  <a:gd name="connsiteY24" fmla="*/ 0 h 1412149"/>
                  <a:gd name="connsiteX25" fmla="*/ 867142 w 4138458"/>
                  <a:gd name="connsiteY25" fmla="*/ 0 h 1412149"/>
                  <a:gd name="connsiteX26" fmla="*/ 956611 w 4138458"/>
                  <a:gd name="connsiteY26" fmla="*/ 0 h 1412149"/>
                  <a:gd name="connsiteX27" fmla="*/ 1028104 w 4138458"/>
                  <a:gd name="connsiteY27" fmla="*/ 0 h 1412149"/>
                  <a:gd name="connsiteX28" fmla="*/ 1033923 w 4138458"/>
                  <a:gd name="connsiteY28" fmla="*/ 0 h 1412149"/>
                  <a:gd name="connsiteX29" fmla="*/ 1055133 w 4138458"/>
                  <a:gd name="connsiteY29" fmla="*/ 0 h 1412149"/>
                  <a:gd name="connsiteX30" fmla="*/ 1080817 w 4138458"/>
                  <a:gd name="connsiteY30" fmla="*/ 0 h 1412149"/>
                  <a:gd name="connsiteX31" fmla="*/ 1115038 w 4138458"/>
                  <a:gd name="connsiteY31" fmla="*/ 0 h 1412149"/>
                  <a:gd name="connsiteX32" fmla="*/ 1143439 w 4138458"/>
                  <a:gd name="connsiteY32" fmla="*/ 0 h 1412149"/>
                  <a:gd name="connsiteX33" fmla="*/ 1160948 w 4138458"/>
                  <a:gd name="connsiteY33" fmla="*/ 0 h 1412149"/>
                  <a:gd name="connsiteX34" fmla="*/ 1216095 w 4138458"/>
                  <a:gd name="connsiteY34" fmla="*/ 0 h 1412149"/>
                  <a:gd name="connsiteX35" fmla="*/ 1220751 w 4138458"/>
                  <a:gd name="connsiteY35" fmla="*/ 0 h 1412149"/>
                  <a:gd name="connsiteX36" fmla="*/ 1267645 w 4138458"/>
                  <a:gd name="connsiteY36" fmla="*/ 0 h 1412149"/>
                  <a:gd name="connsiteX37" fmla="*/ 1291726 w 4138458"/>
                  <a:gd name="connsiteY37" fmla="*/ 0 h 1412149"/>
                  <a:gd name="connsiteX38" fmla="*/ 1301866 w 4138458"/>
                  <a:gd name="connsiteY38" fmla="*/ 0 h 1412149"/>
                  <a:gd name="connsiteX39" fmla="*/ 1331430 w 4138458"/>
                  <a:gd name="connsiteY39" fmla="*/ 0 h 1412149"/>
                  <a:gd name="connsiteX40" fmla="*/ 1375142 w 4138458"/>
                  <a:gd name="connsiteY40" fmla="*/ 0 h 1412149"/>
                  <a:gd name="connsiteX41" fmla="*/ 1408742 w 4138458"/>
                  <a:gd name="connsiteY41" fmla="*/ 0 h 1412149"/>
                  <a:gd name="connsiteX42" fmla="*/ 1455636 w 4138458"/>
                  <a:gd name="connsiteY42" fmla="*/ 0 h 1412149"/>
                  <a:gd name="connsiteX43" fmla="*/ 1479717 w 4138458"/>
                  <a:gd name="connsiteY43" fmla="*/ 0 h 1412149"/>
                  <a:gd name="connsiteX44" fmla="*/ 1489857 w 4138458"/>
                  <a:gd name="connsiteY44" fmla="*/ 0 h 1412149"/>
                  <a:gd name="connsiteX45" fmla="*/ 1536104 w 4138458"/>
                  <a:gd name="connsiteY45" fmla="*/ 0 h 1412149"/>
                  <a:gd name="connsiteX46" fmla="*/ 1617219 w 4138458"/>
                  <a:gd name="connsiteY46" fmla="*/ 0 h 1412149"/>
                  <a:gd name="connsiteX47" fmla="*/ 1651439 w 4138458"/>
                  <a:gd name="connsiteY47" fmla="*/ 0 h 1412149"/>
                  <a:gd name="connsiteX48" fmla="*/ 1728751 w 4138458"/>
                  <a:gd name="connsiteY48" fmla="*/ 0 h 1412149"/>
                  <a:gd name="connsiteX49" fmla="*/ 1775645 w 4138458"/>
                  <a:gd name="connsiteY49" fmla="*/ 0 h 1412149"/>
                  <a:gd name="connsiteX50" fmla="*/ 1799726 w 4138458"/>
                  <a:gd name="connsiteY50" fmla="*/ 0 h 1412149"/>
                  <a:gd name="connsiteX51" fmla="*/ 1809866 w 4138458"/>
                  <a:gd name="connsiteY51" fmla="*/ 0 h 1412149"/>
                  <a:gd name="connsiteX52" fmla="*/ 1831413 w 4138458"/>
                  <a:gd name="connsiteY52" fmla="*/ 0 h 1412149"/>
                  <a:gd name="connsiteX53" fmla="*/ 1905881 w 4138458"/>
                  <a:gd name="connsiteY53" fmla="*/ 0 h 1412149"/>
                  <a:gd name="connsiteX54" fmla="*/ 1992375 w 4138458"/>
                  <a:gd name="connsiteY54" fmla="*/ 0 h 1412149"/>
                  <a:gd name="connsiteX55" fmla="*/ 2107709 w 4138458"/>
                  <a:gd name="connsiteY55" fmla="*/ 0 h 1412149"/>
                  <a:gd name="connsiteX56" fmla="*/ 2120075 w 4138458"/>
                  <a:gd name="connsiteY56" fmla="*/ 0 h 1412149"/>
                  <a:gd name="connsiteX57" fmla="*/ 2185022 w 4138458"/>
                  <a:gd name="connsiteY57" fmla="*/ 0 h 1412149"/>
                  <a:gd name="connsiteX58" fmla="*/ 2231916 w 4138458"/>
                  <a:gd name="connsiteY58" fmla="*/ 0 h 1412149"/>
                  <a:gd name="connsiteX59" fmla="*/ 2255997 w 4138458"/>
                  <a:gd name="connsiteY59" fmla="*/ 0 h 1412149"/>
                  <a:gd name="connsiteX60" fmla="*/ 2266137 w 4138458"/>
                  <a:gd name="connsiteY60" fmla="*/ 0 h 1412149"/>
                  <a:gd name="connsiteX61" fmla="*/ 2281036 w 4138458"/>
                  <a:gd name="connsiteY61" fmla="*/ 0 h 1412149"/>
                  <a:gd name="connsiteX62" fmla="*/ 2473684 w 4138458"/>
                  <a:gd name="connsiteY62" fmla="*/ 0 h 1412149"/>
                  <a:gd name="connsiteX63" fmla="*/ 2514552 w 4138458"/>
                  <a:gd name="connsiteY63" fmla="*/ 0 h 1412149"/>
                  <a:gd name="connsiteX64" fmla="*/ 2520578 w 4138458"/>
                  <a:gd name="connsiteY64" fmla="*/ 0 h 1412149"/>
                  <a:gd name="connsiteX65" fmla="*/ 2544659 w 4138458"/>
                  <a:gd name="connsiteY65" fmla="*/ 0 h 1412149"/>
                  <a:gd name="connsiteX66" fmla="*/ 2554799 w 4138458"/>
                  <a:gd name="connsiteY66" fmla="*/ 0 h 1412149"/>
                  <a:gd name="connsiteX67" fmla="*/ 2680485 w 4138458"/>
                  <a:gd name="connsiteY67" fmla="*/ 0 h 1412149"/>
                  <a:gd name="connsiteX68" fmla="*/ 3005042 w 4138458"/>
                  <a:gd name="connsiteY68" fmla="*/ 0 h 1412149"/>
                  <a:gd name="connsiteX69" fmla="*/ 3022552 w 4138458"/>
                  <a:gd name="connsiteY69" fmla="*/ 0 h 1412149"/>
                  <a:gd name="connsiteX70" fmla="*/ 3082355 w 4138458"/>
                  <a:gd name="connsiteY70" fmla="*/ 0 h 1412149"/>
                  <a:gd name="connsiteX71" fmla="*/ 3129249 w 4138458"/>
                  <a:gd name="connsiteY71" fmla="*/ 0 h 1412149"/>
                  <a:gd name="connsiteX72" fmla="*/ 3153330 w 4138458"/>
                  <a:gd name="connsiteY72" fmla="*/ 0 h 1412149"/>
                  <a:gd name="connsiteX73" fmla="*/ 3163470 w 4138458"/>
                  <a:gd name="connsiteY73" fmla="*/ 0 h 1412149"/>
                  <a:gd name="connsiteX74" fmla="*/ 3236746 w 4138458"/>
                  <a:gd name="connsiteY74" fmla="*/ 0 h 1412149"/>
                  <a:gd name="connsiteX75" fmla="*/ 3671470 w 4138458"/>
                  <a:gd name="connsiteY75" fmla="*/ 0 h 1412149"/>
                  <a:gd name="connsiteX76" fmla="*/ 3796617 w 4138458"/>
                  <a:gd name="connsiteY76" fmla="*/ 71883 h 1412149"/>
                  <a:gd name="connsiteX77" fmla="*/ 4121076 w 4138458"/>
                  <a:gd name="connsiteY77" fmla="*/ 634192 h 1412149"/>
                  <a:gd name="connsiteX78" fmla="*/ 4121076 w 4138458"/>
                  <a:gd name="connsiteY78" fmla="*/ 777957 h 1412149"/>
                  <a:gd name="connsiteX79" fmla="*/ 3796617 w 4138458"/>
                  <a:gd name="connsiteY79" fmla="*/ 1340266 h 1412149"/>
                  <a:gd name="connsiteX80" fmla="*/ 3671470 w 4138458"/>
                  <a:gd name="connsiteY80" fmla="*/ 1412149 h 1412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</a:cxnLst>
                <a:rect l="l" t="t" r="r" b="b"/>
                <a:pathLst>
                  <a:path w="4138458" h="1412149">
                    <a:moveTo>
                      <a:pt x="3671470" y="1412149"/>
                    </a:moveTo>
                    <a:lnTo>
                      <a:pt x="3163470" y="1412149"/>
                    </a:lnTo>
                    <a:lnTo>
                      <a:pt x="3022552" y="1412149"/>
                    </a:lnTo>
                    <a:lnTo>
                      <a:pt x="2554799" y="1412149"/>
                    </a:lnTo>
                    <a:lnTo>
                      <a:pt x="2514552" y="1412149"/>
                    </a:lnTo>
                    <a:lnTo>
                      <a:pt x="2266137" y="1412149"/>
                    </a:lnTo>
                    <a:lnTo>
                      <a:pt x="1905881" y="1412149"/>
                    </a:lnTo>
                    <a:lnTo>
                      <a:pt x="1809866" y="1412149"/>
                    </a:lnTo>
                    <a:lnTo>
                      <a:pt x="1617219" y="1412149"/>
                    </a:lnTo>
                    <a:lnTo>
                      <a:pt x="1489857" y="1412149"/>
                    </a:lnTo>
                    <a:lnTo>
                      <a:pt x="1301866" y="1412149"/>
                    </a:lnTo>
                    <a:lnTo>
                      <a:pt x="1160948" y="1412149"/>
                    </a:lnTo>
                    <a:lnTo>
                      <a:pt x="1115038" y="1412149"/>
                    </a:lnTo>
                    <a:lnTo>
                      <a:pt x="840939" y="1412149"/>
                    </a:lnTo>
                    <a:lnTo>
                      <a:pt x="652948" y="1412149"/>
                    </a:lnTo>
                    <a:lnTo>
                      <a:pt x="466120" y="1412149"/>
                    </a:lnTo>
                    <a:cubicBezTo>
                      <a:pt x="420928" y="1412149"/>
                      <a:pt x="364147" y="1379686"/>
                      <a:pt x="340972" y="1340266"/>
                    </a:cubicBezTo>
                    <a:cubicBezTo>
                      <a:pt x="16513" y="777957"/>
                      <a:pt x="16513" y="777957"/>
                      <a:pt x="16513" y="777957"/>
                    </a:cubicBezTo>
                    <a:cubicBezTo>
                      <a:pt x="-5504" y="738538"/>
                      <a:pt x="-5504" y="673611"/>
                      <a:pt x="16513" y="634192"/>
                    </a:cubicBezTo>
                    <a:cubicBezTo>
                      <a:pt x="340972" y="71883"/>
                      <a:pt x="340972" y="71883"/>
                      <a:pt x="340972" y="71883"/>
                    </a:cubicBezTo>
                    <a:cubicBezTo>
                      <a:pt x="364147" y="32463"/>
                      <a:pt x="420928" y="0"/>
                      <a:pt x="466120" y="0"/>
                    </a:cubicBezTo>
                    <a:lnTo>
                      <a:pt x="652948" y="0"/>
                    </a:lnTo>
                    <a:lnTo>
                      <a:pt x="680314" y="0"/>
                    </a:lnTo>
                    <a:lnTo>
                      <a:pt x="840939" y="0"/>
                    </a:lnTo>
                    <a:lnTo>
                      <a:pt x="841276" y="0"/>
                    </a:lnTo>
                    <a:lnTo>
                      <a:pt x="867142" y="0"/>
                    </a:lnTo>
                    <a:lnTo>
                      <a:pt x="956611" y="0"/>
                    </a:lnTo>
                    <a:lnTo>
                      <a:pt x="1028104" y="0"/>
                    </a:lnTo>
                    <a:lnTo>
                      <a:pt x="1033923" y="0"/>
                    </a:lnTo>
                    <a:lnTo>
                      <a:pt x="1055133" y="0"/>
                    </a:lnTo>
                    <a:lnTo>
                      <a:pt x="1080817" y="0"/>
                    </a:lnTo>
                    <a:cubicBezTo>
                      <a:pt x="1115038" y="0"/>
                      <a:pt x="1115038" y="0"/>
                      <a:pt x="1115038" y="0"/>
                    </a:cubicBezTo>
                    <a:lnTo>
                      <a:pt x="1143439" y="0"/>
                    </a:lnTo>
                    <a:lnTo>
                      <a:pt x="1160948" y="0"/>
                    </a:lnTo>
                    <a:lnTo>
                      <a:pt x="1216095" y="0"/>
                    </a:lnTo>
                    <a:lnTo>
                      <a:pt x="1220751" y="0"/>
                    </a:lnTo>
                    <a:lnTo>
                      <a:pt x="1267645" y="0"/>
                    </a:lnTo>
                    <a:lnTo>
                      <a:pt x="1291726" y="0"/>
                    </a:lnTo>
                    <a:lnTo>
                      <a:pt x="1301866" y="0"/>
                    </a:lnTo>
                    <a:lnTo>
                      <a:pt x="1331430" y="0"/>
                    </a:lnTo>
                    <a:lnTo>
                      <a:pt x="1375142" y="0"/>
                    </a:lnTo>
                    <a:lnTo>
                      <a:pt x="1408742" y="0"/>
                    </a:lnTo>
                    <a:lnTo>
                      <a:pt x="1455636" y="0"/>
                    </a:lnTo>
                    <a:lnTo>
                      <a:pt x="1479717" y="0"/>
                    </a:lnTo>
                    <a:lnTo>
                      <a:pt x="1489857" y="0"/>
                    </a:lnTo>
                    <a:lnTo>
                      <a:pt x="1536104" y="0"/>
                    </a:lnTo>
                    <a:lnTo>
                      <a:pt x="1617219" y="0"/>
                    </a:lnTo>
                    <a:lnTo>
                      <a:pt x="1651439" y="0"/>
                    </a:lnTo>
                    <a:lnTo>
                      <a:pt x="1728751" y="0"/>
                    </a:lnTo>
                    <a:lnTo>
                      <a:pt x="1775645" y="0"/>
                    </a:lnTo>
                    <a:lnTo>
                      <a:pt x="1799726" y="0"/>
                    </a:lnTo>
                    <a:lnTo>
                      <a:pt x="1809866" y="0"/>
                    </a:lnTo>
                    <a:lnTo>
                      <a:pt x="1831413" y="0"/>
                    </a:lnTo>
                    <a:lnTo>
                      <a:pt x="1905881" y="0"/>
                    </a:lnTo>
                    <a:lnTo>
                      <a:pt x="1992375" y="0"/>
                    </a:lnTo>
                    <a:lnTo>
                      <a:pt x="2107709" y="0"/>
                    </a:lnTo>
                    <a:lnTo>
                      <a:pt x="2120075" y="0"/>
                    </a:lnTo>
                    <a:lnTo>
                      <a:pt x="2185022" y="0"/>
                    </a:lnTo>
                    <a:lnTo>
                      <a:pt x="2231916" y="0"/>
                    </a:lnTo>
                    <a:lnTo>
                      <a:pt x="2255997" y="0"/>
                    </a:lnTo>
                    <a:lnTo>
                      <a:pt x="2266137" y="0"/>
                    </a:lnTo>
                    <a:lnTo>
                      <a:pt x="2281036" y="0"/>
                    </a:lnTo>
                    <a:cubicBezTo>
                      <a:pt x="2372290" y="0"/>
                      <a:pt x="2433126" y="0"/>
                      <a:pt x="2473684" y="0"/>
                    </a:cubicBezTo>
                    <a:lnTo>
                      <a:pt x="2514552" y="0"/>
                    </a:lnTo>
                    <a:lnTo>
                      <a:pt x="2520578" y="0"/>
                    </a:lnTo>
                    <a:lnTo>
                      <a:pt x="2544659" y="0"/>
                    </a:lnTo>
                    <a:lnTo>
                      <a:pt x="2554799" y="0"/>
                    </a:lnTo>
                    <a:lnTo>
                      <a:pt x="2680485" y="0"/>
                    </a:lnTo>
                    <a:cubicBezTo>
                      <a:pt x="2830376" y="0"/>
                      <a:pt x="2933750" y="0"/>
                      <a:pt x="3005042" y="0"/>
                    </a:cubicBezTo>
                    <a:lnTo>
                      <a:pt x="3022552" y="0"/>
                    </a:lnTo>
                    <a:lnTo>
                      <a:pt x="3082355" y="0"/>
                    </a:lnTo>
                    <a:lnTo>
                      <a:pt x="3129249" y="0"/>
                    </a:lnTo>
                    <a:lnTo>
                      <a:pt x="3153330" y="0"/>
                    </a:lnTo>
                    <a:lnTo>
                      <a:pt x="3163470" y="0"/>
                    </a:lnTo>
                    <a:lnTo>
                      <a:pt x="3236746" y="0"/>
                    </a:lnTo>
                    <a:cubicBezTo>
                      <a:pt x="3671470" y="0"/>
                      <a:pt x="3671470" y="0"/>
                      <a:pt x="3671470" y="0"/>
                    </a:cubicBezTo>
                    <a:cubicBezTo>
                      <a:pt x="3717821" y="0"/>
                      <a:pt x="3773442" y="32463"/>
                      <a:pt x="3796617" y="71883"/>
                    </a:cubicBezTo>
                    <a:cubicBezTo>
                      <a:pt x="4121076" y="634192"/>
                      <a:pt x="4121076" y="634192"/>
                      <a:pt x="4121076" y="634192"/>
                    </a:cubicBezTo>
                    <a:cubicBezTo>
                      <a:pt x="4144252" y="673611"/>
                      <a:pt x="4144252" y="738538"/>
                      <a:pt x="4121076" y="777957"/>
                    </a:cubicBezTo>
                    <a:cubicBezTo>
                      <a:pt x="3796617" y="1340266"/>
                      <a:pt x="3796617" y="1340266"/>
                      <a:pt x="3796617" y="1340266"/>
                    </a:cubicBezTo>
                    <a:cubicBezTo>
                      <a:pt x="3773442" y="1379686"/>
                      <a:pt x="3717821" y="1412149"/>
                      <a:pt x="3671470" y="1412149"/>
                    </a:cubicBezTo>
                    <a:close/>
                  </a:path>
                </a:pathLst>
              </a:custGeom>
              <a:solidFill>
                <a:srgbClr val="005A9E">
                  <a:alpha val="0"/>
                </a:srgbClr>
              </a:solidFill>
              <a:ln w="38100">
                <a:gradFill flip="none" rotWithShape="1">
                  <a:gsLst>
                    <a:gs pos="0">
                      <a:srgbClr val="F9F9F9"/>
                    </a:gs>
                    <a:gs pos="100000">
                      <a:sysClr val="window" lastClr="FFFFFF">
                        <a:lumMod val="75000"/>
                      </a:sysClr>
                    </a:gs>
                  </a:gsLst>
                  <a:lin ang="2700000" scaled="1"/>
                  <a:tileRect/>
                </a:gradFill>
              </a:ln>
              <a:effectLst/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endParaRPr>
              </a:p>
            </p:txBody>
          </p:sp>
          <p:sp>
            <p:nvSpPr>
              <p:cNvPr id="11" name="任意多边形 10"/>
              <p:cNvSpPr/>
              <p:nvPr/>
            </p:nvSpPr>
            <p:spPr bwMode="auto">
              <a:xfrm rot="10800000">
                <a:off x="2622579" y="1241744"/>
                <a:ext cx="2581375" cy="631527"/>
              </a:xfrm>
              <a:custGeom>
                <a:avLst/>
                <a:gdLst>
                  <a:gd name="connsiteX0" fmla="*/ 3119312 w 3393888"/>
                  <a:gd name="connsiteY0" fmla="*/ 830306 h 830306"/>
                  <a:gd name="connsiteX1" fmla="*/ 2920034 w 3393888"/>
                  <a:gd name="connsiteY1" fmla="*/ 830306 h 830306"/>
                  <a:gd name="connsiteX2" fmla="*/ 2737766 w 3393888"/>
                  <a:gd name="connsiteY2" fmla="*/ 830306 h 830306"/>
                  <a:gd name="connsiteX3" fmla="*/ 2720756 w 3393888"/>
                  <a:gd name="connsiteY3" fmla="*/ 830306 h 830306"/>
                  <a:gd name="connsiteX4" fmla="*/ 2538488 w 3393888"/>
                  <a:gd name="connsiteY4" fmla="*/ 830306 h 830306"/>
                  <a:gd name="connsiteX5" fmla="*/ 2339210 w 3393888"/>
                  <a:gd name="connsiteY5" fmla="*/ 830306 h 830306"/>
                  <a:gd name="connsiteX6" fmla="*/ 2334818 w 3393888"/>
                  <a:gd name="connsiteY6" fmla="*/ 828994 h 830306"/>
                  <a:gd name="connsiteX7" fmla="*/ 2330399 w 3393888"/>
                  <a:gd name="connsiteY7" fmla="*/ 830306 h 830306"/>
                  <a:gd name="connsiteX8" fmla="*/ 1948853 w 3393888"/>
                  <a:gd name="connsiteY8" fmla="*/ 830306 h 830306"/>
                  <a:gd name="connsiteX9" fmla="*/ 1944461 w 3393888"/>
                  <a:gd name="connsiteY9" fmla="*/ 828994 h 830306"/>
                  <a:gd name="connsiteX10" fmla="*/ 1940042 w 3393888"/>
                  <a:gd name="connsiteY10" fmla="*/ 830306 h 830306"/>
                  <a:gd name="connsiteX11" fmla="*/ 1580314 w 3393888"/>
                  <a:gd name="connsiteY11" fmla="*/ 830306 h 830306"/>
                  <a:gd name="connsiteX12" fmla="*/ 1558496 w 3393888"/>
                  <a:gd name="connsiteY12" fmla="*/ 830306 h 830306"/>
                  <a:gd name="connsiteX13" fmla="*/ 1291762 w 3393888"/>
                  <a:gd name="connsiteY13" fmla="*/ 830306 h 830306"/>
                  <a:gd name="connsiteX14" fmla="*/ 1198768 w 3393888"/>
                  <a:gd name="connsiteY14" fmla="*/ 830306 h 830306"/>
                  <a:gd name="connsiteX15" fmla="*/ 1133844 w 3393888"/>
                  <a:gd name="connsiteY15" fmla="*/ 830306 h 830306"/>
                  <a:gd name="connsiteX16" fmla="*/ 910216 w 3393888"/>
                  <a:gd name="connsiteY16" fmla="*/ 830306 h 830306"/>
                  <a:gd name="connsiteX17" fmla="*/ 798379 w 3393888"/>
                  <a:gd name="connsiteY17" fmla="*/ 830306 h 830306"/>
                  <a:gd name="connsiteX18" fmla="*/ 752298 w 3393888"/>
                  <a:gd name="connsiteY18" fmla="*/ 830306 h 830306"/>
                  <a:gd name="connsiteX19" fmla="*/ 655613 w 3393888"/>
                  <a:gd name="connsiteY19" fmla="*/ 830306 h 830306"/>
                  <a:gd name="connsiteX20" fmla="*/ 416833 w 3393888"/>
                  <a:gd name="connsiteY20" fmla="*/ 830306 h 830306"/>
                  <a:gd name="connsiteX21" fmla="*/ 274067 w 3393888"/>
                  <a:gd name="connsiteY21" fmla="*/ 830306 h 830306"/>
                  <a:gd name="connsiteX22" fmla="*/ 200483 w 3393888"/>
                  <a:gd name="connsiteY22" fmla="*/ 788041 h 830306"/>
                  <a:gd name="connsiteX23" fmla="*/ 9710 w 3393888"/>
                  <a:gd name="connsiteY23" fmla="*/ 457418 h 830306"/>
                  <a:gd name="connsiteX24" fmla="*/ 9710 w 3393888"/>
                  <a:gd name="connsiteY24" fmla="*/ 372888 h 830306"/>
                  <a:gd name="connsiteX25" fmla="*/ 200483 w 3393888"/>
                  <a:gd name="connsiteY25" fmla="*/ 42265 h 830306"/>
                  <a:gd name="connsiteX26" fmla="*/ 274067 w 3393888"/>
                  <a:gd name="connsiteY26" fmla="*/ 0 h 830306"/>
                  <a:gd name="connsiteX27" fmla="*/ 400007 w 3393888"/>
                  <a:gd name="connsiteY27" fmla="*/ 0 h 830306"/>
                  <a:gd name="connsiteX28" fmla="*/ 416833 w 3393888"/>
                  <a:gd name="connsiteY28" fmla="*/ 0 h 830306"/>
                  <a:gd name="connsiteX29" fmla="*/ 494648 w 3393888"/>
                  <a:gd name="connsiteY29" fmla="*/ 0 h 830306"/>
                  <a:gd name="connsiteX30" fmla="*/ 542773 w 3393888"/>
                  <a:gd name="connsiteY30" fmla="*/ 0 h 830306"/>
                  <a:gd name="connsiteX31" fmla="*/ 607920 w 3393888"/>
                  <a:gd name="connsiteY31" fmla="*/ 0 h 830306"/>
                  <a:gd name="connsiteX32" fmla="*/ 637414 w 3393888"/>
                  <a:gd name="connsiteY32" fmla="*/ 0 h 830306"/>
                  <a:gd name="connsiteX33" fmla="*/ 649651 w 3393888"/>
                  <a:gd name="connsiteY33" fmla="*/ 0 h 830306"/>
                  <a:gd name="connsiteX34" fmla="*/ 655613 w 3393888"/>
                  <a:gd name="connsiteY34" fmla="*/ 0 h 830306"/>
                  <a:gd name="connsiteX35" fmla="*/ 750685 w 3393888"/>
                  <a:gd name="connsiteY35" fmla="*/ 0 h 830306"/>
                  <a:gd name="connsiteX36" fmla="*/ 752298 w 3393888"/>
                  <a:gd name="connsiteY36" fmla="*/ 0 h 830306"/>
                  <a:gd name="connsiteX37" fmla="*/ 792417 w 3393888"/>
                  <a:gd name="connsiteY37" fmla="*/ 0 h 830306"/>
                  <a:gd name="connsiteX38" fmla="*/ 798379 w 3393888"/>
                  <a:gd name="connsiteY38" fmla="*/ 0 h 830306"/>
                  <a:gd name="connsiteX39" fmla="*/ 878238 w 3393888"/>
                  <a:gd name="connsiteY39" fmla="*/ 0 h 830306"/>
                  <a:gd name="connsiteX40" fmla="*/ 910216 w 3393888"/>
                  <a:gd name="connsiteY40" fmla="*/ 0 h 830306"/>
                  <a:gd name="connsiteX41" fmla="*/ 972879 w 3393888"/>
                  <a:gd name="connsiteY41" fmla="*/ 0 h 830306"/>
                  <a:gd name="connsiteX42" fmla="*/ 1036156 w 3393888"/>
                  <a:gd name="connsiteY42" fmla="*/ 0 h 830306"/>
                  <a:gd name="connsiteX43" fmla="*/ 1086151 w 3393888"/>
                  <a:gd name="connsiteY43" fmla="*/ 0 h 830306"/>
                  <a:gd name="connsiteX44" fmla="*/ 1127882 w 3393888"/>
                  <a:gd name="connsiteY44" fmla="*/ 0 h 830306"/>
                  <a:gd name="connsiteX45" fmla="*/ 1130797 w 3393888"/>
                  <a:gd name="connsiteY45" fmla="*/ 0 h 830306"/>
                  <a:gd name="connsiteX46" fmla="*/ 1133844 w 3393888"/>
                  <a:gd name="connsiteY46" fmla="*/ 0 h 830306"/>
                  <a:gd name="connsiteX47" fmla="*/ 1198768 w 3393888"/>
                  <a:gd name="connsiteY47" fmla="*/ 0 h 830306"/>
                  <a:gd name="connsiteX48" fmla="*/ 1244068 w 3393888"/>
                  <a:gd name="connsiteY48" fmla="*/ 0 h 830306"/>
                  <a:gd name="connsiteX49" fmla="*/ 1285800 w 3393888"/>
                  <a:gd name="connsiteY49" fmla="*/ 0 h 830306"/>
                  <a:gd name="connsiteX50" fmla="*/ 1291762 w 3393888"/>
                  <a:gd name="connsiteY50" fmla="*/ 0 h 830306"/>
                  <a:gd name="connsiteX51" fmla="*/ 1324708 w 3393888"/>
                  <a:gd name="connsiteY51" fmla="*/ 0 h 830306"/>
                  <a:gd name="connsiteX52" fmla="*/ 1532621 w 3393888"/>
                  <a:gd name="connsiteY52" fmla="*/ 0 h 830306"/>
                  <a:gd name="connsiteX53" fmla="*/ 1558496 w 3393888"/>
                  <a:gd name="connsiteY53" fmla="*/ 0 h 830306"/>
                  <a:gd name="connsiteX54" fmla="*/ 1574352 w 3393888"/>
                  <a:gd name="connsiteY54" fmla="*/ 0 h 830306"/>
                  <a:gd name="connsiteX55" fmla="*/ 1580314 w 3393888"/>
                  <a:gd name="connsiteY55" fmla="*/ 0 h 830306"/>
                  <a:gd name="connsiteX56" fmla="*/ 1684436 w 3393888"/>
                  <a:gd name="connsiteY56" fmla="*/ 0 h 830306"/>
                  <a:gd name="connsiteX57" fmla="*/ 1940042 w 3393888"/>
                  <a:gd name="connsiteY57" fmla="*/ 0 h 830306"/>
                  <a:gd name="connsiteX58" fmla="*/ 1944461 w 3393888"/>
                  <a:gd name="connsiteY58" fmla="*/ 1312 h 830306"/>
                  <a:gd name="connsiteX59" fmla="*/ 1948853 w 3393888"/>
                  <a:gd name="connsiteY59" fmla="*/ 0 h 830306"/>
                  <a:gd name="connsiteX60" fmla="*/ 2330399 w 3393888"/>
                  <a:gd name="connsiteY60" fmla="*/ 0 h 830306"/>
                  <a:gd name="connsiteX61" fmla="*/ 2334818 w 3393888"/>
                  <a:gd name="connsiteY61" fmla="*/ 1312 h 830306"/>
                  <a:gd name="connsiteX62" fmla="*/ 2339210 w 3393888"/>
                  <a:gd name="connsiteY62" fmla="*/ 0 h 830306"/>
                  <a:gd name="connsiteX63" fmla="*/ 2465150 w 3393888"/>
                  <a:gd name="connsiteY63" fmla="*/ 0 h 830306"/>
                  <a:gd name="connsiteX64" fmla="*/ 2538488 w 3393888"/>
                  <a:gd name="connsiteY64" fmla="*/ 0 h 830306"/>
                  <a:gd name="connsiteX65" fmla="*/ 2559791 w 3393888"/>
                  <a:gd name="connsiteY65" fmla="*/ 0 h 830306"/>
                  <a:gd name="connsiteX66" fmla="*/ 2664428 w 3393888"/>
                  <a:gd name="connsiteY66" fmla="*/ 0 h 830306"/>
                  <a:gd name="connsiteX67" fmla="*/ 2673062 w 3393888"/>
                  <a:gd name="connsiteY67" fmla="*/ 0 h 830306"/>
                  <a:gd name="connsiteX68" fmla="*/ 2714794 w 3393888"/>
                  <a:gd name="connsiteY68" fmla="*/ 0 h 830306"/>
                  <a:gd name="connsiteX69" fmla="*/ 2720756 w 3393888"/>
                  <a:gd name="connsiteY69" fmla="*/ 0 h 830306"/>
                  <a:gd name="connsiteX70" fmla="*/ 2737766 w 3393888"/>
                  <a:gd name="connsiteY70" fmla="*/ 0 h 830306"/>
                  <a:gd name="connsiteX71" fmla="*/ 2759069 w 3393888"/>
                  <a:gd name="connsiteY71" fmla="*/ 0 h 830306"/>
                  <a:gd name="connsiteX72" fmla="*/ 2863706 w 3393888"/>
                  <a:gd name="connsiteY72" fmla="*/ 0 h 830306"/>
                  <a:gd name="connsiteX73" fmla="*/ 2872340 w 3393888"/>
                  <a:gd name="connsiteY73" fmla="*/ 0 h 830306"/>
                  <a:gd name="connsiteX74" fmla="*/ 2914072 w 3393888"/>
                  <a:gd name="connsiteY74" fmla="*/ 0 h 830306"/>
                  <a:gd name="connsiteX75" fmla="*/ 2920034 w 3393888"/>
                  <a:gd name="connsiteY75" fmla="*/ 0 h 830306"/>
                  <a:gd name="connsiteX76" fmla="*/ 2958347 w 3393888"/>
                  <a:gd name="connsiteY76" fmla="*/ 0 h 830306"/>
                  <a:gd name="connsiteX77" fmla="*/ 3119312 w 3393888"/>
                  <a:gd name="connsiteY77" fmla="*/ 0 h 830306"/>
                  <a:gd name="connsiteX78" fmla="*/ 3192896 w 3393888"/>
                  <a:gd name="connsiteY78" fmla="*/ 42265 h 830306"/>
                  <a:gd name="connsiteX79" fmla="*/ 3383669 w 3393888"/>
                  <a:gd name="connsiteY79" fmla="*/ 372888 h 830306"/>
                  <a:gd name="connsiteX80" fmla="*/ 3383669 w 3393888"/>
                  <a:gd name="connsiteY80" fmla="*/ 457418 h 830306"/>
                  <a:gd name="connsiteX81" fmla="*/ 3192896 w 3393888"/>
                  <a:gd name="connsiteY81" fmla="*/ 788041 h 830306"/>
                  <a:gd name="connsiteX82" fmla="*/ 3119312 w 3393888"/>
                  <a:gd name="connsiteY82" fmla="*/ 830306 h 830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</a:cxnLst>
                <a:rect l="l" t="t" r="r" b="b"/>
                <a:pathLst>
                  <a:path w="3393888" h="830306">
                    <a:moveTo>
                      <a:pt x="3119312" y="830306"/>
                    </a:moveTo>
                    <a:lnTo>
                      <a:pt x="2920034" y="830306"/>
                    </a:lnTo>
                    <a:lnTo>
                      <a:pt x="2737766" y="830306"/>
                    </a:lnTo>
                    <a:lnTo>
                      <a:pt x="2720756" y="830306"/>
                    </a:lnTo>
                    <a:lnTo>
                      <a:pt x="2538488" y="830306"/>
                    </a:lnTo>
                    <a:lnTo>
                      <a:pt x="2339210" y="830306"/>
                    </a:lnTo>
                    <a:lnTo>
                      <a:pt x="2334818" y="828994"/>
                    </a:lnTo>
                    <a:lnTo>
                      <a:pt x="2330399" y="830306"/>
                    </a:lnTo>
                    <a:lnTo>
                      <a:pt x="1948853" y="830306"/>
                    </a:lnTo>
                    <a:lnTo>
                      <a:pt x="1944461" y="828994"/>
                    </a:lnTo>
                    <a:lnTo>
                      <a:pt x="1940042" y="830306"/>
                    </a:lnTo>
                    <a:lnTo>
                      <a:pt x="1580314" y="830306"/>
                    </a:lnTo>
                    <a:lnTo>
                      <a:pt x="1558496" y="830306"/>
                    </a:lnTo>
                    <a:lnTo>
                      <a:pt x="1291762" y="830306"/>
                    </a:lnTo>
                    <a:lnTo>
                      <a:pt x="1198768" y="830306"/>
                    </a:lnTo>
                    <a:lnTo>
                      <a:pt x="1133844" y="830306"/>
                    </a:lnTo>
                    <a:lnTo>
                      <a:pt x="910216" y="830306"/>
                    </a:lnTo>
                    <a:lnTo>
                      <a:pt x="798379" y="830306"/>
                    </a:lnTo>
                    <a:lnTo>
                      <a:pt x="752298" y="830306"/>
                    </a:lnTo>
                    <a:lnTo>
                      <a:pt x="655613" y="830306"/>
                    </a:lnTo>
                    <a:lnTo>
                      <a:pt x="416833" y="830306"/>
                    </a:lnTo>
                    <a:lnTo>
                      <a:pt x="274067" y="830306"/>
                    </a:lnTo>
                    <a:cubicBezTo>
                      <a:pt x="247495" y="830306"/>
                      <a:pt x="214109" y="811219"/>
                      <a:pt x="200483" y="788041"/>
                    </a:cubicBezTo>
                    <a:cubicBezTo>
                      <a:pt x="9710" y="457418"/>
                      <a:pt x="9710" y="457418"/>
                      <a:pt x="9710" y="457418"/>
                    </a:cubicBezTo>
                    <a:cubicBezTo>
                      <a:pt x="-3236" y="434241"/>
                      <a:pt x="-3236" y="396066"/>
                      <a:pt x="9710" y="372888"/>
                    </a:cubicBezTo>
                    <a:cubicBezTo>
                      <a:pt x="200483" y="42265"/>
                      <a:pt x="200483" y="42265"/>
                      <a:pt x="200483" y="42265"/>
                    </a:cubicBezTo>
                    <a:cubicBezTo>
                      <a:pt x="214109" y="19088"/>
                      <a:pt x="247495" y="0"/>
                      <a:pt x="274067" y="0"/>
                    </a:cubicBezTo>
                    <a:cubicBezTo>
                      <a:pt x="321760" y="0"/>
                      <a:pt x="363492" y="0"/>
                      <a:pt x="400007" y="0"/>
                    </a:cubicBezTo>
                    <a:lnTo>
                      <a:pt x="416833" y="0"/>
                    </a:lnTo>
                    <a:lnTo>
                      <a:pt x="494648" y="0"/>
                    </a:lnTo>
                    <a:lnTo>
                      <a:pt x="542773" y="0"/>
                    </a:lnTo>
                    <a:lnTo>
                      <a:pt x="607920" y="0"/>
                    </a:lnTo>
                    <a:lnTo>
                      <a:pt x="637414" y="0"/>
                    </a:lnTo>
                    <a:lnTo>
                      <a:pt x="649651" y="0"/>
                    </a:lnTo>
                    <a:cubicBezTo>
                      <a:pt x="655613" y="0"/>
                      <a:pt x="655613" y="0"/>
                      <a:pt x="655613" y="0"/>
                    </a:cubicBezTo>
                    <a:lnTo>
                      <a:pt x="750685" y="0"/>
                    </a:lnTo>
                    <a:lnTo>
                      <a:pt x="752298" y="0"/>
                    </a:lnTo>
                    <a:lnTo>
                      <a:pt x="792417" y="0"/>
                    </a:lnTo>
                    <a:lnTo>
                      <a:pt x="798379" y="0"/>
                    </a:lnTo>
                    <a:lnTo>
                      <a:pt x="878238" y="0"/>
                    </a:lnTo>
                    <a:lnTo>
                      <a:pt x="910216" y="0"/>
                    </a:lnTo>
                    <a:lnTo>
                      <a:pt x="972879" y="0"/>
                    </a:lnTo>
                    <a:lnTo>
                      <a:pt x="1036156" y="0"/>
                    </a:lnTo>
                    <a:lnTo>
                      <a:pt x="1086151" y="0"/>
                    </a:lnTo>
                    <a:lnTo>
                      <a:pt x="1127882" y="0"/>
                    </a:lnTo>
                    <a:lnTo>
                      <a:pt x="1130797" y="0"/>
                    </a:lnTo>
                    <a:lnTo>
                      <a:pt x="1133844" y="0"/>
                    </a:lnTo>
                    <a:lnTo>
                      <a:pt x="1198768" y="0"/>
                    </a:lnTo>
                    <a:lnTo>
                      <a:pt x="1244068" y="0"/>
                    </a:lnTo>
                    <a:lnTo>
                      <a:pt x="1285800" y="0"/>
                    </a:lnTo>
                    <a:lnTo>
                      <a:pt x="1291762" y="0"/>
                    </a:lnTo>
                    <a:lnTo>
                      <a:pt x="1324708" y="0"/>
                    </a:lnTo>
                    <a:cubicBezTo>
                      <a:pt x="1434253" y="0"/>
                      <a:pt x="1496851" y="0"/>
                      <a:pt x="1532621" y="0"/>
                    </a:cubicBezTo>
                    <a:lnTo>
                      <a:pt x="1558496" y="0"/>
                    </a:lnTo>
                    <a:lnTo>
                      <a:pt x="1574352" y="0"/>
                    </a:lnTo>
                    <a:lnTo>
                      <a:pt x="1580314" y="0"/>
                    </a:lnTo>
                    <a:lnTo>
                      <a:pt x="1684436" y="0"/>
                    </a:lnTo>
                    <a:cubicBezTo>
                      <a:pt x="1940042" y="0"/>
                      <a:pt x="1940042" y="0"/>
                      <a:pt x="1940042" y="0"/>
                    </a:cubicBezTo>
                    <a:lnTo>
                      <a:pt x="1944461" y="1312"/>
                    </a:lnTo>
                    <a:lnTo>
                      <a:pt x="1948853" y="0"/>
                    </a:lnTo>
                    <a:cubicBezTo>
                      <a:pt x="2330399" y="0"/>
                      <a:pt x="2330399" y="0"/>
                      <a:pt x="2330399" y="0"/>
                    </a:cubicBezTo>
                    <a:lnTo>
                      <a:pt x="2334818" y="1312"/>
                    </a:lnTo>
                    <a:lnTo>
                      <a:pt x="2339210" y="0"/>
                    </a:lnTo>
                    <a:cubicBezTo>
                      <a:pt x="2386903" y="0"/>
                      <a:pt x="2428635" y="0"/>
                      <a:pt x="2465150" y="0"/>
                    </a:cubicBezTo>
                    <a:lnTo>
                      <a:pt x="2538488" y="0"/>
                    </a:lnTo>
                    <a:lnTo>
                      <a:pt x="2559791" y="0"/>
                    </a:lnTo>
                    <a:lnTo>
                      <a:pt x="2664428" y="0"/>
                    </a:lnTo>
                    <a:lnTo>
                      <a:pt x="2673062" y="0"/>
                    </a:lnTo>
                    <a:lnTo>
                      <a:pt x="2714794" y="0"/>
                    </a:lnTo>
                    <a:lnTo>
                      <a:pt x="2720756" y="0"/>
                    </a:lnTo>
                    <a:lnTo>
                      <a:pt x="2737766" y="0"/>
                    </a:lnTo>
                    <a:lnTo>
                      <a:pt x="2759069" y="0"/>
                    </a:lnTo>
                    <a:lnTo>
                      <a:pt x="2863706" y="0"/>
                    </a:lnTo>
                    <a:lnTo>
                      <a:pt x="2872340" y="0"/>
                    </a:lnTo>
                    <a:lnTo>
                      <a:pt x="2914072" y="0"/>
                    </a:lnTo>
                    <a:lnTo>
                      <a:pt x="2920034" y="0"/>
                    </a:lnTo>
                    <a:lnTo>
                      <a:pt x="2958347" y="0"/>
                    </a:lnTo>
                    <a:cubicBezTo>
                      <a:pt x="3119312" y="0"/>
                      <a:pt x="3119312" y="0"/>
                      <a:pt x="3119312" y="0"/>
                    </a:cubicBezTo>
                    <a:cubicBezTo>
                      <a:pt x="3146565" y="0"/>
                      <a:pt x="3179269" y="19088"/>
                      <a:pt x="3192896" y="42265"/>
                    </a:cubicBezTo>
                    <a:cubicBezTo>
                      <a:pt x="3383669" y="372888"/>
                      <a:pt x="3383669" y="372888"/>
                      <a:pt x="3383669" y="372888"/>
                    </a:cubicBezTo>
                    <a:cubicBezTo>
                      <a:pt x="3397295" y="396066"/>
                      <a:pt x="3397295" y="434241"/>
                      <a:pt x="3383669" y="457418"/>
                    </a:cubicBezTo>
                    <a:cubicBezTo>
                      <a:pt x="3192896" y="788041"/>
                      <a:pt x="3192896" y="788041"/>
                      <a:pt x="3192896" y="788041"/>
                    </a:cubicBezTo>
                    <a:cubicBezTo>
                      <a:pt x="3179269" y="811219"/>
                      <a:pt x="3146565" y="830306"/>
                      <a:pt x="3119312" y="830306"/>
                    </a:cubicBezTo>
                    <a:close/>
                  </a:path>
                </a:pathLst>
              </a:custGeom>
              <a:solidFill>
                <a:sysClr val="window" lastClr="FFFFFF">
                  <a:alpha val="0"/>
                </a:sysClr>
              </a:solidFill>
              <a:ln w="38100">
                <a:gradFill flip="none" rotWithShape="1">
                  <a:gsLst>
                    <a:gs pos="100000">
                      <a:sysClr val="window" lastClr="FFFFFF"/>
                    </a:gs>
                    <a:gs pos="0">
                      <a:srgbClr val="B6B6B6"/>
                    </a:gs>
                  </a:gsLst>
                  <a:lin ang="2700000" scaled="1"/>
                  <a:tileRect/>
                </a:gradFill>
              </a:ln>
              <a:effectLst/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endParaRPr>
              </a:p>
            </p:txBody>
          </p:sp>
        </p:grpSp>
        <p:sp>
          <p:nvSpPr>
            <p:cNvPr id="37895" name="文本框 20"/>
            <p:cNvSpPr txBox="1"/>
            <p:nvPr/>
          </p:nvSpPr>
          <p:spPr>
            <a:xfrm>
              <a:off x="2093781" y="1154724"/>
              <a:ext cx="2084763" cy="66442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en-US" altLang="zh-CN" sz="2000" dirty="0">
                  <a:solidFill>
                    <a:srgbClr val="24579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rPr>
                <a:t>A</a:t>
              </a:r>
              <a:r>
                <a:rPr lang="zh-CN" altLang="en-US" sz="2000" dirty="0">
                  <a:solidFill>
                    <a:srgbClr val="24579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rPr>
                <a:t>、冷静三思</a:t>
              </a:r>
              <a:endParaRPr lang="zh-CN" altLang="en-US" sz="2000" dirty="0">
                <a:solidFill>
                  <a:srgbClr val="245794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  <a:p>
              <a:endParaRPr lang="zh-CN" altLang="en-US" sz="2000" dirty="0">
                <a:solidFill>
                  <a:srgbClr val="245794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  <a:p>
              <a:r>
                <a:rPr lang="zh-CN" altLang="en-US" dirty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rPr>
                <a:t>不管处于什么样的负面情绪中，先暂停、中断目前的情绪，跳出来，让自己先冷静一下。然后再审慎三思，理智面对当前的状况。</a:t>
              </a:r>
              <a:endParaRPr lang="zh-CN" altLang="en-US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  <a:p>
              <a:endParaRPr lang="zh-CN" altLang="en-US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  <a:p>
              <a:r>
                <a:rPr lang="zh-CN" altLang="en-US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rPr>
                <a:t>“当你气愤时，要数到十再说话！”</a:t>
              </a:r>
              <a:r>
                <a:rPr lang="zh-CN" altLang="en-US" sz="2000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rPr>
                <a:t>。</a:t>
              </a:r>
              <a:endPara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  <a:p>
              <a:endParaRPr lang="en-US" altLang="zh-CN" sz="1500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endParaRPr lang="zh-CN" altLang="en-US" sz="1500" dirty="0">
                <a:solidFill>
                  <a:srgbClr val="245794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2052639" y="920751"/>
            <a:ext cx="1387475" cy="1616075"/>
            <a:chOff x="3891248" y="1017185"/>
            <a:chExt cx="1846665" cy="2007003"/>
          </a:xfrm>
        </p:grpSpPr>
        <p:grpSp>
          <p:nvGrpSpPr>
            <p:cNvPr id="36" name="组合 35"/>
            <p:cNvGrpSpPr/>
            <p:nvPr/>
          </p:nvGrpSpPr>
          <p:grpSpPr>
            <a:xfrm>
              <a:off x="3925902" y="1017185"/>
              <a:ext cx="1778793" cy="2007003"/>
              <a:chOff x="5331123" y="2557541"/>
              <a:chExt cx="1611146" cy="1817848"/>
            </a:xfrm>
          </p:grpSpPr>
          <p:sp>
            <p:nvSpPr>
              <p:cNvPr id="37" name="Freeform 5"/>
              <p:cNvSpPr/>
              <p:nvPr/>
            </p:nvSpPr>
            <p:spPr bwMode="auto">
              <a:xfrm rot="5400000">
                <a:off x="5227772" y="2660892"/>
                <a:ext cx="1817848" cy="1611146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>
                <a:gsLst>
                  <a:gs pos="0">
                    <a:sysClr val="window" lastClr="FFFFFF"/>
                  </a:gs>
                  <a:gs pos="100000">
                    <a:srgbClr val="D3D3D3"/>
                  </a:gs>
                </a:gsLst>
                <a:lin ang="8100000" scaled="0"/>
              </a:gradFill>
              <a:ln w="19050">
                <a:gradFill>
                  <a:gsLst>
                    <a:gs pos="0">
                      <a:srgbClr val="ADADAD"/>
                    </a:gs>
                    <a:gs pos="100000">
                      <a:sysClr val="window" lastClr="FFFFFF"/>
                    </a:gs>
                  </a:gsLst>
                  <a:lin ang="8100000" scaled="0"/>
                </a:gradFill>
              </a:ln>
              <a:effectLst>
                <a:outerShdw blurRad="203200" dist="762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endParaRPr>
              </a:p>
            </p:txBody>
          </p:sp>
          <p:sp>
            <p:nvSpPr>
              <p:cNvPr id="38" name="Freeform 5"/>
              <p:cNvSpPr/>
              <p:nvPr/>
            </p:nvSpPr>
            <p:spPr bwMode="auto">
              <a:xfrm rot="5400000">
                <a:off x="5474324" y="2879409"/>
                <a:ext cx="1324744" cy="1174112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15875">
                <a:noFill/>
              </a:ln>
              <a:effectLst>
                <a:innerShdw blurRad="63500" dist="25400" dir="81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endParaRPr>
              </a:p>
            </p:txBody>
          </p:sp>
        </p:grpSp>
        <p:sp>
          <p:nvSpPr>
            <p:cNvPr id="37898" name="文本框 19"/>
            <p:cNvSpPr txBox="1"/>
            <p:nvPr/>
          </p:nvSpPr>
          <p:spPr>
            <a:xfrm>
              <a:off x="3891248" y="1710829"/>
              <a:ext cx="1846665" cy="61935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68580" tIns="34290" rIns="68580" bIns="34290" anchor="t">
              <a:spAutoFit/>
            </a:bodyPr>
            <a:lstStyle/>
            <a:p>
              <a:pPr algn="ctr"/>
              <a:r>
                <a:rPr lang="zh-CN" altLang="en-US" sz="2800" dirty="0">
                  <a:solidFill>
                    <a:srgbClr val="24579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charset="0"/>
                </a:rPr>
                <a:t>治本</a:t>
              </a:r>
              <a:endParaRPr lang="zh-CN" altLang="en-US" sz="2800" dirty="0">
                <a:solidFill>
                  <a:srgbClr val="245794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endParaRPr>
            </a:p>
          </p:txBody>
        </p:sp>
      </p:grp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" fill="hold"/>
                                        <p:tgtEl>
                                          <p:spTgt spid="3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直接连接符 11"/>
          <p:cNvCxnSpPr/>
          <p:nvPr/>
        </p:nvCxnSpPr>
        <p:spPr>
          <a:xfrm flipH="1">
            <a:off x="4443413" y="457200"/>
            <a:ext cx="6224588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圆角矩形 12"/>
          <p:cNvSpPr/>
          <p:nvPr/>
        </p:nvSpPr>
        <p:spPr>
          <a:xfrm>
            <a:off x="2410461" y="226695"/>
            <a:ext cx="3677285" cy="483870"/>
          </a:xfrm>
          <a:prstGeom prst="roundRect">
            <a:avLst/>
          </a:prstGeom>
          <a:gradFill flip="none" rotWithShape="1">
            <a:gsLst>
              <a:gs pos="0">
                <a:srgbClr val="F0F0F0"/>
              </a:gs>
              <a:gs pos="100000">
                <a:srgbClr val="F1F1F1"/>
              </a:gs>
            </a:gsLst>
            <a:lin ang="2700000" scaled="1"/>
            <a:tileRect/>
          </a:gradFill>
          <a:ln w="38100" cap="flat" cmpd="sng" algn="ctr">
            <a:gradFill flip="none" rotWithShape="1">
              <a:gsLst>
                <a:gs pos="100000">
                  <a:srgbClr val="FFFFFF"/>
                </a:gs>
                <a:gs pos="0">
                  <a:srgbClr val="CECED0"/>
                </a:gs>
              </a:gsLst>
              <a:lin ang="18900000" scaled="0"/>
              <a:tileRect/>
            </a:gradFill>
            <a:prstDash val="solid"/>
          </a:ln>
          <a:effectLst>
            <a:outerShdw blurRad="203200" dist="88900" dir="8100000" sx="102000" sy="102000" algn="tr" rotWithShape="0">
              <a:prstClr val="black">
                <a:alpha val="30000"/>
              </a:prstClr>
            </a:outerShdw>
          </a:effectLst>
        </p:spPr>
        <p:txBody>
          <a:bodyPr lIns="71316" tIns="35658" rIns="71316" bIns="3565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 kern="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sp>
        <p:nvSpPr>
          <p:cNvPr id="38915" name="矩形 13"/>
          <p:cNvSpPr/>
          <p:nvPr/>
        </p:nvSpPr>
        <p:spPr>
          <a:xfrm>
            <a:off x="2551113" y="227014"/>
            <a:ext cx="3570208" cy="46166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2400" dirty="0">
                <a:solidFill>
                  <a:srgbClr val="245794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第二步：采取相应的行动</a:t>
            </a:r>
            <a:endParaRPr lang="zh-CN" altLang="en-US" sz="2400" b="1" dirty="0">
              <a:solidFill>
                <a:srgbClr val="005A9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Calibri" panose="020F0502020204030204" charset="0"/>
            </a:endParaRPr>
          </a:p>
        </p:txBody>
      </p:sp>
      <p:grpSp>
        <p:nvGrpSpPr>
          <p:cNvPr id="15" name="Group 17"/>
          <p:cNvGrpSpPr>
            <a:grpSpLocks noChangeAspect="1"/>
          </p:cNvGrpSpPr>
          <p:nvPr/>
        </p:nvGrpSpPr>
        <p:grpSpPr bwMode="auto">
          <a:xfrm>
            <a:off x="1703512" y="212152"/>
            <a:ext cx="457188" cy="490764"/>
            <a:chOff x="231" y="1205"/>
            <a:chExt cx="640" cy="687"/>
          </a:xfrm>
          <a:solidFill>
            <a:srgbClr val="005A9E"/>
          </a:solidFill>
          <a:effectLst/>
        </p:grpSpPr>
        <p:sp>
          <p:nvSpPr>
            <p:cNvPr id="24" name="Freeform 18"/>
            <p:cNvSpPr/>
            <p:nvPr/>
          </p:nvSpPr>
          <p:spPr bwMode="auto">
            <a:xfrm>
              <a:off x="231" y="1205"/>
              <a:ext cx="499" cy="687"/>
            </a:xfrm>
            <a:custGeom>
              <a:avLst/>
              <a:gdLst>
                <a:gd name="T0" fmla="*/ 442 w 499"/>
                <a:gd name="T1" fmla="*/ 629 h 687"/>
                <a:gd name="T2" fmla="*/ 57 w 499"/>
                <a:gd name="T3" fmla="*/ 629 h 687"/>
                <a:gd name="T4" fmla="*/ 57 w 499"/>
                <a:gd name="T5" fmla="*/ 200 h 687"/>
                <a:gd name="T6" fmla="*/ 200 w 499"/>
                <a:gd name="T7" fmla="*/ 200 h 687"/>
                <a:gd name="T8" fmla="*/ 200 w 499"/>
                <a:gd name="T9" fmla="*/ 57 h 687"/>
                <a:gd name="T10" fmla="*/ 442 w 499"/>
                <a:gd name="T11" fmla="*/ 57 h 687"/>
                <a:gd name="T12" fmla="*/ 442 w 499"/>
                <a:gd name="T13" fmla="*/ 116 h 687"/>
                <a:gd name="T14" fmla="*/ 494 w 499"/>
                <a:gd name="T15" fmla="*/ 64 h 687"/>
                <a:gd name="T16" fmla="*/ 499 w 499"/>
                <a:gd name="T17" fmla="*/ 59 h 687"/>
                <a:gd name="T18" fmla="*/ 499 w 499"/>
                <a:gd name="T19" fmla="*/ 0 h 687"/>
                <a:gd name="T20" fmla="*/ 143 w 499"/>
                <a:gd name="T21" fmla="*/ 0 h 687"/>
                <a:gd name="T22" fmla="*/ 143 w 499"/>
                <a:gd name="T23" fmla="*/ 0 h 687"/>
                <a:gd name="T24" fmla="*/ 0 w 499"/>
                <a:gd name="T25" fmla="*/ 143 h 687"/>
                <a:gd name="T26" fmla="*/ 0 w 499"/>
                <a:gd name="T27" fmla="*/ 687 h 687"/>
                <a:gd name="T28" fmla="*/ 499 w 499"/>
                <a:gd name="T29" fmla="*/ 687 h 687"/>
                <a:gd name="T30" fmla="*/ 499 w 499"/>
                <a:gd name="T31" fmla="*/ 429 h 687"/>
                <a:gd name="T32" fmla="*/ 442 w 499"/>
                <a:gd name="T33" fmla="*/ 486 h 687"/>
                <a:gd name="T34" fmla="*/ 442 w 499"/>
                <a:gd name="T35" fmla="*/ 629 h 6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9" h="687">
                  <a:moveTo>
                    <a:pt x="442" y="629"/>
                  </a:moveTo>
                  <a:lnTo>
                    <a:pt x="57" y="629"/>
                  </a:lnTo>
                  <a:lnTo>
                    <a:pt x="57" y="200"/>
                  </a:lnTo>
                  <a:lnTo>
                    <a:pt x="200" y="200"/>
                  </a:lnTo>
                  <a:lnTo>
                    <a:pt x="200" y="57"/>
                  </a:lnTo>
                  <a:lnTo>
                    <a:pt x="442" y="57"/>
                  </a:lnTo>
                  <a:lnTo>
                    <a:pt x="442" y="116"/>
                  </a:lnTo>
                  <a:lnTo>
                    <a:pt x="494" y="64"/>
                  </a:lnTo>
                  <a:lnTo>
                    <a:pt x="499" y="59"/>
                  </a:lnTo>
                  <a:lnTo>
                    <a:pt x="499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0" y="143"/>
                  </a:lnTo>
                  <a:lnTo>
                    <a:pt x="0" y="687"/>
                  </a:lnTo>
                  <a:lnTo>
                    <a:pt x="499" y="687"/>
                  </a:lnTo>
                  <a:lnTo>
                    <a:pt x="499" y="429"/>
                  </a:lnTo>
                  <a:lnTo>
                    <a:pt x="442" y="486"/>
                  </a:lnTo>
                  <a:lnTo>
                    <a:pt x="442" y="6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25" name="Freeform 19"/>
            <p:cNvSpPr>
              <a:spLocks noEditPoints="1"/>
            </p:cNvSpPr>
            <p:nvPr/>
          </p:nvSpPr>
          <p:spPr bwMode="auto">
            <a:xfrm>
              <a:off x="436" y="1310"/>
              <a:ext cx="435" cy="431"/>
            </a:xfrm>
            <a:custGeom>
              <a:avLst/>
              <a:gdLst>
                <a:gd name="T0" fmla="*/ 50 w 435"/>
                <a:gd name="T1" fmla="*/ 279 h 431"/>
                <a:gd name="T2" fmla="*/ 50 w 435"/>
                <a:gd name="T3" fmla="*/ 279 h 431"/>
                <a:gd name="T4" fmla="*/ 50 w 435"/>
                <a:gd name="T5" fmla="*/ 279 h 431"/>
                <a:gd name="T6" fmla="*/ 50 w 435"/>
                <a:gd name="T7" fmla="*/ 279 h 431"/>
                <a:gd name="T8" fmla="*/ 0 w 435"/>
                <a:gd name="T9" fmla="*/ 431 h 431"/>
                <a:gd name="T10" fmla="*/ 155 w 435"/>
                <a:gd name="T11" fmla="*/ 381 h 431"/>
                <a:gd name="T12" fmla="*/ 155 w 435"/>
                <a:gd name="T13" fmla="*/ 381 h 431"/>
                <a:gd name="T14" fmla="*/ 155 w 435"/>
                <a:gd name="T15" fmla="*/ 381 h 431"/>
                <a:gd name="T16" fmla="*/ 155 w 435"/>
                <a:gd name="T17" fmla="*/ 381 h 431"/>
                <a:gd name="T18" fmla="*/ 435 w 435"/>
                <a:gd name="T19" fmla="*/ 102 h 431"/>
                <a:gd name="T20" fmla="*/ 330 w 435"/>
                <a:gd name="T21" fmla="*/ 0 h 431"/>
                <a:gd name="T22" fmla="*/ 50 w 435"/>
                <a:gd name="T23" fmla="*/ 279 h 431"/>
                <a:gd name="T24" fmla="*/ 50 w 435"/>
                <a:gd name="T25" fmla="*/ 279 h 431"/>
                <a:gd name="T26" fmla="*/ 141 w 435"/>
                <a:gd name="T27" fmla="*/ 360 h 431"/>
                <a:gd name="T28" fmla="*/ 38 w 435"/>
                <a:gd name="T29" fmla="*/ 396 h 431"/>
                <a:gd name="T30" fmla="*/ 72 w 435"/>
                <a:gd name="T31" fmla="*/ 291 h 431"/>
                <a:gd name="T32" fmla="*/ 141 w 435"/>
                <a:gd name="T33" fmla="*/ 360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35" h="431">
                  <a:moveTo>
                    <a:pt x="50" y="279"/>
                  </a:moveTo>
                  <a:lnTo>
                    <a:pt x="50" y="279"/>
                  </a:lnTo>
                  <a:lnTo>
                    <a:pt x="50" y="279"/>
                  </a:lnTo>
                  <a:lnTo>
                    <a:pt x="50" y="279"/>
                  </a:lnTo>
                  <a:lnTo>
                    <a:pt x="0" y="431"/>
                  </a:lnTo>
                  <a:lnTo>
                    <a:pt x="155" y="381"/>
                  </a:lnTo>
                  <a:lnTo>
                    <a:pt x="155" y="381"/>
                  </a:lnTo>
                  <a:lnTo>
                    <a:pt x="155" y="381"/>
                  </a:lnTo>
                  <a:lnTo>
                    <a:pt x="155" y="381"/>
                  </a:lnTo>
                  <a:lnTo>
                    <a:pt x="435" y="102"/>
                  </a:lnTo>
                  <a:lnTo>
                    <a:pt x="330" y="0"/>
                  </a:lnTo>
                  <a:lnTo>
                    <a:pt x="50" y="279"/>
                  </a:lnTo>
                  <a:lnTo>
                    <a:pt x="50" y="279"/>
                  </a:lnTo>
                  <a:close/>
                  <a:moveTo>
                    <a:pt x="141" y="360"/>
                  </a:moveTo>
                  <a:lnTo>
                    <a:pt x="38" y="396"/>
                  </a:lnTo>
                  <a:lnTo>
                    <a:pt x="72" y="291"/>
                  </a:lnTo>
                  <a:lnTo>
                    <a:pt x="141" y="3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</p:grpSp>
      <p:grpSp>
        <p:nvGrpSpPr>
          <p:cNvPr id="38917" name="组合 40"/>
          <p:cNvGrpSpPr/>
          <p:nvPr/>
        </p:nvGrpSpPr>
        <p:grpSpPr>
          <a:xfrm>
            <a:off x="2060575" y="1263651"/>
            <a:ext cx="8204200" cy="4327525"/>
            <a:chOff x="2842223" y="2203275"/>
            <a:chExt cx="3529208" cy="1212771"/>
          </a:xfrm>
        </p:grpSpPr>
        <p:grpSp>
          <p:nvGrpSpPr>
            <p:cNvPr id="42" name="组合 41"/>
            <p:cNvGrpSpPr/>
            <p:nvPr/>
          </p:nvGrpSpPr>
          <p:grpSpPr>
            <a:xfrm>
              <a:off x="2842223" y="2203275"/>
              <a:ext cx="3529208" cy="1212771"/>
              <a:chOff x="2339420" y="1012876"/>
              <a:chExt cx="3147692" cy="1081668"/>
            </a:xfrm>
          </p:grpSpPr>
          <p:sp>
            <p:nvSpPr>
              <p:cNvPr id="43" name="任意多边形 42"/>
              <p:cNvSpPr/>
              <p:nvPr/>
            </p:nvSpPr>
            <p:spPr bwMode="auto">
              <a:xfrm rot="10800000">
                <a:off x="2339422" y="1012876"/>
                <a:ext cx="3147690" cy="1074074"/>
              </a:xfrm>
              <a:custGeom>
                <a:avLst/>
                <a:gdLst>
                  <a:gd name="connsiteX0" fmla="*/ 3494407 w 4138458"/>
                  <a:gd name="connsiteY0" fmla="*/ 1121227 h 1412149"/>
                  <a:gd name="connsiteX1" fmla="*/ 3567991 w 4138458"/>
                  <a:gd name="connsiteY1" fmla="*/ 1078962 h 1412149"/>
                  <a:gd name="connsiteX2" fmla="*/ 3758764 w 4138458"/>
                  <a:gd name="connsiteY2" fmla="*/ 748339 h 1412149"/>
                  <a:gd name="connsiteX3" fmla="*/ 3758764 w 4138458"/>
                  <a:gd name="connsiteY3" fmla="*/ 663809 h 1412149"/>
                  <a:gd name="connsiteX4" fmla="*/ 3567991 w 4138458"/>
                  <a:gd name="connsiteY4" fmla="*/ 333186 h 1412149"/>
                  <a:gd name="connsiteX5" fmla="*/ 3494407 w 4138458"/>
                  <a:gd name="connsiteY5" fmla="*/ 290921 h 1412149"/>
                  <a:gd name="connsiteX6" fmla="*/ 3333442 w 4138458"/>
                  <a:gd name="connsiteY6" fmla="*/ 290921 h 1412149"/>
                  <a:gd name="connsiteX7" fmla="*/ 3295129 w 4138458"/>
                  <a:gd name="connsiteY7" fmla="*/ 290921 h 1412149"/>
                  <a:gd name="connsiteX8" fmla="*/ 3289167 w 4138458"/>
                  <a:gd name="connsiteY8" fmla="*/ 290921 h 1412149"/>
                  <a:gd name="connsiteX9" fmla="*/ 3247435 w 4138458"/>
                  <a:gd name="connsiteY9" fmla="*/ 290921 h 1412149"/>
                  <a:gd name="connsiteX10" fmla="*/ 3238801 w 4138458"/>
                  <a:gd name="connsiteY10" fmla="*/ 290921 h 1412149"/>
                  <a:gd name="connsiteX11" fmla="*/ 3134164 w 4138458"/>
                  <a:gd name="connsiteY11" fmla="*/ 290921 h 1412149"/>
                  <a:gd name="connsiteX12" fmla="*/ 3112861 w 4138458"/>
                  <a:gd name="connsiteY12" fmla="*/ 290921 h 1412149"/>
                  <a:gd name="connsiteX13" fmla="*/ 3095851 w 4138458"/>
                  <a:gd name="connsiteY13" fmla="*/ 290921 h 1412149"/>
                  <a:gd name="connsiteX14" fmla="*/ 3089889 w 4138458"/>
                  <a:gd name="connsiteY14" fmla="*/ 290921 h 1412149"/>
                  <a:gd name="connsiteX15" fmla="*/ 3048157 w 4138458"/>
                  <a:gd name="connsiteY15" fmla="*/ 290921 h 1412149"/>
                  <a:gd name="connsiteX16" fmla="*/ 3039523 w 4138458"/>
                  <a:gd name="connsiteY16" fmla="*/ 290921 h 1412149"/>
                  <a:gd name="connsiteX17" fmla="*/ 2934886 w 4138458"/>
                  <a:gd name="connsiteY17" fmla="*/ 290921 h 1412149"/>
                  <a:gd name="connsiteX18" fmla="*/ 2913583 w 4138458"/>
                  <a:gd name="connsiteY18" fmla="*/ 290921 h 1412149"/>
                  <a:gd name="connsiteX19" fmla="*/ 2840245 w 4138458"/>
                  <a:gd name="connsiteY19" fmla="*/ 290921 h 1412149"/>
                  <a:gd name="connsiteX20" fmla="*/ 2714305 w 4138458"/>
                  <a:gd name="connsiteY20" fmla="*/ 290921 h 1412149"/>
                  <a:gd name="connsiteX21" fmla="*/ 2709913 w 4138458"/>
                  <a:gd name="connsiteY21" fmla="*/ 292233 h 1412149"/>
                  <a:gd name="connsiteX22" fmla="*/ 2705494 w 4138458"/>
                  <a:gd name="connsiteY22" fmla="*/ 290921 h 1412149"/>
                  <a:gd name="connsiteX23" fmla="*/ 2323948 w 4138458"/>
                  <a:gd name="connsiteY23" fmla="*/ 290921 h 1412149"/>
                  <a:gd name="connsiteX24" fmla="*/ 2319556 w 4138458"/>
                  <a:gd name="connsiteY24" fmla="*/ 292233 h 1412149"/>
                  <a:gd name="connsiteX25" fmla="*/ 2315137 w 4138458"/>
                  <a:gd name="connsiteY25" fmla="*/ 290921 h 1412149"/>
                  <a:gd name="connsiteX26" fmla="*/ 2059531 w 4138458"/>
                  <a:gd name="connsiteY26" fmla="*/ 290921 h 1412149"/>
                  <a:gd name="connsiteX27" fmla="*/ 1955409 w 4138458"/>
                  <a:gd name="connsiteY27" fmla="*/ 290921 h 1412149"/>
                  <a:gd name="connsiteX28" fmla="*/ 1949447 w 4138458"/>
                  <a:gd name="connsiteY28" fmla="*/ 290921 h 1412149"/>
                  <a:gd name="connsiteX29" fmla="*/ 1933591 w 4138458"/>
                  <a:gd name="connsiteY29" fmla="*/ 290921 h 1412149"/>
                  <a:gd name="connsiteX30" fmla="*/ 1907716 w 4138458"/>
                  <a:gd name="connsiteY30" fmla="*/ 290921 h 1412149"/>
                  <a:gd name="connsiteX31" fmla="*/ 1699803 w 4138458"/>
                  <a:gd name="connsiteY31" fmla="*/ 290921 h 1412149"/>
                  <a:gd name="connsiteX32" fmla="*/ 1666857 w 4138458"/>
                  <a:gd name="connsiteY32" fmla="*/ 290921 h 1412149"/>
                  <a:gd name="connsiteX33" fmla="*/ 1660895 w 4138458"/>
                  <a:gd name="connsiteY33" fmla="*/ 290921 h 1412149"/>
                  <a:gd name="connsiteX34" fmla="*/ 1619163 w 4138458"/>
                  <a:gd name="connsiteY34" fmla="*/ 290921 h 1412149"/>
                  <a:gd name="connsiteX35" fmla="*/ 1573863 w 4138458"/>
                  <a:gd name="connsiteY35" fmla="*/ 290921 h 1412149"/>
                  <a:gd name="connsiteX36" fmla="*/ 1508939 w 4138458"/>
                  <a:gd name="connsiteY36" fmla="*/ 290921 h 1412149"/>
                  <a:gd name="connsiteX37" fmla="*/ 1505892 w 4138458"/>
                  <a:gd name="connsiteY37" fmla="*/ 290921 h 1412149"/>
                  <a:gd name="connsiteX38" fmla="*/ 1502977 w 4138458"/>
                  <a:gd name="connsiteY38" fmla="*/ 290921 h 1412149"/>
                  <a:gd name="connsiteX39" fmla="*/ 1461246 w 4138458"/>
                  <a:gd name="connsiteY39" fmla="*/ 290921 h 1412149"/>
                  <a:gd name="connsiteX40" fmla="*/ 1411251 w 4138458"/>
                  <a:gd name="connsiteY40" fmla="*/ 290921 h 1412149"/>
                  <a:gd name="connsiteX41" fmla="*/ 1347974 w 4138458"/>
                  <a:gd name="connsiteY41" fmla="*/ 290921 h 1412149"/>
                  <a:gd name="connsiteX42" fmla="*/ 1285311 w 4138458"/>
                  <a:gd name="connsiteY42" fmla="*/ 290921 h 1412149"/>
                  <a:gd name="connsiteX43" fmla="*/ 1253333 w 4138458"/>
                  <a:gd name="connsiteY43" fmla="*/ 290921 h 1412149"/>
                  <a:gd name="connsiteX44" fmla="*/ 1173474 w 4138458"/>
                  <a:gd name="connsiteY44" fmla="*/ 290921 h 1412149"/>
                  <a:gd name="connsiteX45" fmla="*/ 1167512 w 4138458"/>
                  <a:gd name="connsiteY45" fmla="*/ 290921 h 1412149"/>
                  <a:gd name="connsiteX46" fmla="*/ 1127393 w 4138458"/>
                  <a:gd name="connsiteY46" fmla="*/ 290921 h 1412149"/>
                  <a:gd name="connsiteX47" fmla="*/ 1125780 w 4138458"/>
                  <a:gd name="connsiteY47" fmla="*/ 290921 h 1412149"/>
                  <a:gd name="connsiteX48" fmla="*/ 1030708 w 4138458"/>
                  <a:gd name="connsiteY48" fmla="*/ 290921 h 1412149"/>
                  <a:gd name="connsiteX49" fmla="*/ 1024746 w 4138458"/>
                  <a:gd name="connsiteY49" fmla="*/ 290921 h 1412149"/>
                  <a:gd name="connsiteX50" fmla="*/ 1012509 w 4138458"/>
                  <a:gd name="connsiteY50" fmla="*/ 290921 h 1412149"/>
                  <a:gd name="connsiteX51" fmla="*/ 983015 w 4138458"/>
                  <a:gd name="connsiteY51" fmla="*/ 290921 h 1412149"/>
                  <a:gd name="connsiteX52" fmla="*/ 917868 w 4138458"/>
                  <a:gd name="connsiteY52" fmla="*/ 290921 h 1412149"/>
                  <a:gd name="connsiteX53" fmla="*/ 869743 w 4138458"/>
                  <a:gd name="connsiteY53" fmla="*/ 290921 h 1412149"/>
                  <a:gd name="connsiteX54" fmla="*/ 791928 w 4138458"/>
                  <a:gd name="connsiteY54" fmla="*/ 290921 h 1412149"/>
                  <a:gd name="connsiteX55" fmla="*/ 775102 w 4138458"/>
                  <a:gd name="connsiteY55" fmla="*/ 290921 h 1412149"/>
                  <a:gd name="connsiteX56" fmla="*/ 649162 w 4138458"/>
                  <a:gd name="connsiteY56" fmla="*/ 290921 h 1412149"/>
                  <a:gd name="connsiteX57" fmla="*/ 575578 w 4138458"/>
                  <a:gd name="connsiteY57" fmla="*/ 333186 h 1412149"/>
                  <a:gd name="connsiteX58" fmla="*/ 384805 w 4138458"/>
                  <a:gd name="connsiteY58" fmla="*/ 663809 h 1412149"/>
                  <a:gd name="connsiteX59" fmla="*/ 384805 w 4138458"/>
                  <a:gd name="connsiteY59" fmla="*/ 748339 h 1412149"/>
                  <a:gd name="connsiteX60" fmla="*/ 575578 w 4138458"/>
                  <a:gd name="connsiteY60" fmla="*/ 1078962 h 1412149"/>
                  <a:gd name="connsiteX61" fmla="*/ 649162 w 4138458"/>
                  <a:gd name="connsiteY61" fmla="*/ 1121227 h 1412149"/>
                  <a:gd name="connsiteX62" fmla="*/ 791928 w 4138458"/>
                  <a:gd name="connsiteY62" fmla="*/ 1121227 h 1412149"/>
                  <a:gd name="connsiteX63" fmla="*/ 1030708 w 4138458"/>
                  <a:gd name="connsiteY63" fmla="*/ 1121227 h 1412149"/>
                  <a:gd name="connsiteX64" fmla="*/ 1127393 w 4138458"/>
                  <a:gd name="connsiteY64" fmla="*/ 1121227 h 1412149"/>
                  <a:gd name="connsiteX65" fmla="*/ 1173474 w 4138458"/>
                  <a:gd name="connsiteY65" fmla="*/ 1121227 h 1412149"/>
                  <a:gd name="connsiteX66" fmla="*/ 1285311 w 4138458"/>
                  <a:gd name="connsiteY66" fmla="*/ 1121227 h 1412149"/>
                  <a:gd name="connsiteX67" fmla="*/ 1508939 w 4138458"/>
                  <a:gd name="connsiteY67" fmla="*/ 1121227 h 1412149"/>
                  <a:gd name="connsiteX68" fmla="*/ 1573863 w 4138458"/>
                  <a:gd name="connsiteY68" fmla="*/ 1121227 h 1412149"/>
                  <a:gd name="connsiteX69" fmla="*/ 1666857 w 4138458"/>
                  <a:gd name="connsiteY69" fmla="*/ 1121227 h 1412149"/>
                  <a:gd name="connsiteX70" fmla="*/ 1933591 w 4138458"/>
                  <a:gd name="connsiteY70" fmla="*/ 1121227 h 1412149"/>
                  <a:gd name="connsiteX71" fmla="*/ 1955409 w 4138458"/>
                  <a:gd name="connsiteY71" fmla="*/ 1121227 h 1412149"/>
                  <a:gd name="connsiteX72" fmla="*/ 2315137 w 4138458"/>
                  <a:gd name="connsiteY72" fmla="*/ 1121227 h 1412149"/>
                  <a:gd name="connsiteX73" fmla="*/ 2319556 w 4138458"/>
                  <a:gd name="connsiteY73" fmla="*/ 1119915 h 1412149"/>
                  <a:gd name="connsiteX74" fmla="*/ 2323948 w 4138458"/>
                  <a:gd name="connsiteY74" fmla="*/ 1121227 h 1412149"/>
                  <a:gd name="connsiteX75" fmla="*/ 2705494 w 4138458"/>
                  <a:gd name="connsiteY75" fmla="*/ 1121227 h 1412149"/>
                  <a:gd name="connsiteX76" fmla="*/ 2709913 w 4138458"/>
                  <a:gd name="connsiteY76" fmla="*/ 1119915 h 1412149"/>
                  <a:gd name="connsiteX77" fmla="*/ 2714305 w 4138458"/>
                  <a:gd name="connsiteY77" fmla="*/ 1121227 h 1412149"/>
                  <a:gd name="connsiteX78" fmla="*/ 2913583 w 4138458"/>
                  <a:gd name="connsiteY78" fmla="*/ 1121227 h 1412149"/>
                  <a:gd name="connsiteX79" fmla="*/ 3095851 w 4138458"/>
                  <a:gd name="connsiteY79" fmla="*/ 1121227 h 1412149"/>
                  <a:gd name="connsiteX80" fmla="*/ 3112861 w 4138458"/>
                  <a:gd name="connsiteY80" fmla="*/ 1121227 h 1412149"/>
                  <a:gd name="connsiteX81" fmla="*/ 3295129 w 4138458"/>
                  <a:gd name="connsiteY81" fmla="*/ 1121227 h 1412149"/>
                  <a:gd name="connsiteX82" fmla="*/ 3671470 w 4138458"/>
                  <a:gd name="connsiteY82" fmla="*/ 1412149 h 1412149"/>
                  <a:gd name="connsiteX83" fmla="*/ 3163470 w 4138458"/>
                  <a:gd name="connsiteY83" fmla="*/ 1412149 h 1412149"/>
                  <a:gd name="connsiteX84" fmla="*/ 3022552 w 4138458"/>
                  <a:gd name="connsiteY84" fmla="*/ 1412149 h 1412149"/>
                  <a:gd name="connsiteX85" fmla="*/ 2554799 w 4138458"/>
                  <a:gd name="connsiteY85" fmla="*/ 1412149 h 1412149"/>
                  <a:gd name="connsiteX86" fmla="*/ 2514552 w 4138458"/>
                  <a:gd name="connsiteY86" fmla="*/ 1412149 h 1412149"/>
                  <a:gd name="connsiteX87" fmla="*/ 2266137 w 4138458"/>
                  <a:gd name="connsiteY87" fmla="*/ 1412149 h 1412149"/>
                  <a:gd name="connsiteX88" fmla="*/ 1905881 w 4138458"/>
                  <a:gd name="connsiteY88" fmla="*/ 1412149 h 1412149"/>
                  <a:gd name="connsiteX89" fmla="*/ 1809866 w 4138458"/>
                  <a:gd name="connsiteY89" fmla="*/ 1412149 h 1412149"/>
                  <a:gd name="connsiteX90" fmla="*/ 1617219 w 4138458"/>
                  <a:gd name="connsiteY90" fmla="*/ 1412149 h 1412149"/>
                  <a:gd name="connsiteX91" fmla="*/ 1489857 w 4138458"/>
                  <a:gd name="connsiteY91" fmla="*/ 1412149 h 1412149"/>
                  <a:gd name="connsiteX92" fmla="*/ 1301866 w 4138458"/>
                  <a:gd name="connsiteY92" fmla="*/ 1412149 h 1412149"/>
                  <a:gd name="connsiteX93" fmla="*/ 1160948 w 4138458"/>
                  <a:gd name="connsiteY93" fmla="*/ 1412149 h 1412149"/>
                  <a:gd name="connsiteX94" fmla="*/ 1115038 w 4138458"/>
                  <a:gd name="connsiteY94" fmla="*/ 1412149 h 1412149"/>
                  <a:gd name="connsiteX95" fmla="*/ 840939 w 4138458"/>
                  <a:gd name="connsiteY95" fmla="*/ 1412149 h 1412149"/>
                  <a:gd name="connsiteX96" fmla="*/ 652948 w 4138458"/>
                  <a:gd name="connsiteY96" fmla="*/ 1412149 h 1412149"/>
                  <a:gd name="connsiteX97" fmla="*/ 466120 w 4138458"/>
                  <a:gd name="connsiteY97" fmla="*/ 1412149 h 1412149"/>
                  <a:gd name="connsiteX98" fmla="*/ 340972 w 4138458"/>
                  <a:gd name="connsiteY98" fmla="*/ 1340266 h 1412149"/>
                  <a:gd name="connsiteX99" fmla="*/ 16513 w 4138458"/>
                  <a:gd name="connsiteY99" fmla="*/ 777957 h 1412149"/>
                  <a:gd name="connsiteX100" fmla="*/ 16513 w 4138458"/>
                  <a:gd name="connsiteY100" fmla="*/ 634192 h 1412149"/>
                  <a:gd name="connsiteX101" fmla="*/ 340972 w 4138458"/>
                  <a:gd name="connsiteY101" fmla="*/ 71883 h 1412149"/>
                  <a:gd name="connsiteX102" fmla="*/ 466120 w 4138458"/>
                  <a:gd name="connsiteY102" fmla="*/ 0 h 1412149"/>
                  <a:gd name="connsiteX103" fmla="*/ 652948 w 4138458"/>
                  <a:gd name="connsiteY103" fmla="*/ 0 h 1412149"/>
                  <a:gd name="connsiteX104" fmla="*/ 680314 w 4138458"/>
                  <a:gd name="connsiteY104" fmla="*/ 0 h 1412149"/>
                  <a:gd name="connsiteX105" fmla="*/ 840939 w 4138458"/>
                  <a:gd name="connsiteY105" fmla="*/ 0 h 1412149"/>
                  <a:gd name="connsiteX106" fmla="*/ 841276 w 4138458"/>
                  <a:gd name="connsiteY106" fmla="*/ 0 h 1412149"/>
                  <a:gd name="connsiteX107" fmla="*/ 867142 w 4138458"/>
                  <a:gd name="connsiteY107" fmla="*/ 0 h 1412149"/>
                  <a:gd name="connsiteX108" fmla="*/ 956611 w 4138458"/>
                  <a:gd name="connsiteY108" fmla="*/ 0 h 1412149"/>
                  <a:gd name="connsiteX109" fmla="*/ 1028104 w 4138458"/>
                  <a:gd name="connsiteY109" fmla="*/ 0 h 1412149"/>
                  <a:gd name="connsiteX110" fmla="*/ 1033923 w 4138458"/>
                  <a:gd name="connsiteY110" fmla="*/ 0 h 1412149"/>
                  <a:gd name="connsiteX111" fmla="*/ 1055133 w 4138458"/>
                  <a:gd name="connsiteY111" fmla="*/ 0 h 1412149"/>
                  <a:gd name="connsiteX112" fmla="*/ 1080817 w 4138458"/>
                  <a:gd name="connsiteY112" fmla="*/ 0 h 1412149"/>
                  <a:gd name="connsiteX113" fmla="*/ 1115038 w 4138458"/>
                  <a:gd name="connsiteY113" fmla="*/ 0 h 1412149"/>
                  <a:gd name="connsiteX114" fmla="*/ 1143439 w 4138458"/>
                  <a:gd name="connsiteY114" fmla="*/ 0 h 1412149"/>
                  <a:gd name="connsiteX115" fmla="*/ 1160948 w 4138458"/>
                  <a:gd name="connsiteY115" fmla="*/ 0 h 1412149"/>
                  <a:gd name="connsiteX116" fmla="*/ 1216095 w 4138458"/>
                  <a:gd name="connsiteY116" fmla="*/ 0 h 1412149"/>
                  <a:gd name="connsiteX117" fmla="*/ 1220751 w 4138458"/>
                  <a:gd name="connsiteY117" fmla="*/ 0 h 1412149"/>
                  <a:gd name="connsiteX118" fmla="*/ 1267645 w 4138458"/>
                  <a:gd name="connsiteY118" fmla="*/ 0 h 1412149"/>
                  <a:gd name="connsiteX119" fmla="*/ 1291726 w 4138458"/>
                  <a:gd name="connsiteY119" fmla="*/ 0 h 1412149"/>
                  <a:gd name="connsiteX120" fmla="*/ 1301866 w 4138458"/>
                  <a:gd name="connsiteY120" fmla="*/ 0 h 1412149"/>
                  <a:gd name="connsiteX121" fmla="*/ 1331430 w 4138458"/>
                  <a:gd name="connsiteY121" fmla="*/ 0 h 1412149"/>
                  <a:gd name="connsiteX122" fmla="*/ 1375142 w 4138458"/>
                  <a:gd name="connsiteY122" fmla="*/ 0 h 1412149"/>
                  <a:gd name="connsiteX123" fmla="*/ 1408742 w 4138458"/>
                  <a:gd name="connsiteY123" fmla="*/ 0 h 1412149"/>
                  <a:gd name="connsiteX124" fmla="*/ 1455636 w 4138458"/>
                  <a:gd name="connsiteY124" fmla="*/ 0 h 1412149"/>
                  <a:gd name="connsiteX125" fmla="*/ 1479717 w 4138458"/>
                  <a:gd name="connsiteY125" fmla="*/ 0 h 1412149"/>
                  <a:gd name="connsiteX126" fmla="*/ 1489857 w 4138458"/>
                  <a:gd name="connsiteY126" fmla="*/ 0 h 1412149"/>
                  <a:gd name="connsiteX127" fmla="*/ 1536104 w 4138458"/>
                  <a:gd name="connsiteY127" fmla="*/ 0 h 1412149"/>
                  <a:gd name="connsiteX128" fmla="*/ 1617219 w 4138458"/>
                  <a:gd name="connsiteY128" fmla="*/ 0 h 1412149"/>
                  <a:gd name="connsiteX129" fmla="*/ 1651439 w 4138458"/>
                  <a:gd name="connsiteY129" fmla="*/ 0 h 1412149"/>
                  <a:gd name="connsiteX130" fmla="*/ 1728751 w 4138458"/>
                  <a:gd name="connsiteY130" fmla="*/ 0 h 1412149"/>
                  <a:gd name="connsiteX131" fmla="*/ 1775645 w 4138458"/>
                  <a:gd name="connsiteY131" fmla="*/ 0 h 1412149"/>
                  <a:gd name="connsiteX132" fmla="*/ 1799726 w 4138458"/>
                  <a:gd name="connsiteY132" fmla="*/ 0 h 1412149"/>
                  <a:gd name="connsiteX133" fmla="*/ 1809866 w 4138458"/>
                  <a:gd name="connsiteY133" fmla="*/ 0 h 1412149"/>
                  <a:gd name="connsiteX134" fmla="*/ 1831413 w 4138458"/>
                  <a:gd name="connsiteY134" fmla="*/ 0 h 1412149"/>
                  <a:gd name="connsiteX135" fmla="*/ 1905881 w 4138458"/>
                  <a:gd name="connsiteY135" fmla="*/ 0 h 1412149"/>
                  <a:gd name="connsiteX136" fmla="*/ 1992375 w 4138458"/>
                  <a:gd name="connsiteY136" fmla="*/ 0 h 1412149"/>
                  <a:gd name="connsiteX137" fmla="*/ 2107709 w 4138458"/>
                  <a:gd name="connsiteY137" fmla="*/ 0 h 1412149"/>
                  <a:gd name="connsiteX138" fmla="*/ 2120075 w 4138458"/>
                  <a:gd name="connsiteY138" fmla="*/ 0 h 1412149"/>
                  <a:gd name="connsiteX139" fmla="*/ 2185022 w 4138458"/>
                  <a:gd name="connsiteY139" fmla="*/ 0 h 1412149"/>
                  <a:gd name="connsiteX140" fmla="*/ 2231916 w 4138458"/>
                  <a:gd name="connsiteY140" fmla="*/ 0 h 1412149"/>
                  <a:gd name="connsiteX141" fmla="*/ 2255997 w 4138458"/>
                  <a:gd name="connsiteY141" fmla="*/ 0 h 1412149"/>
                  <a:gd name="connsiteX142" fmla="*/ 2266137 w 4138458"/>
                  <a:gd name="connsiteY142" fmla="*/ 0 h 1412149"/>
                  <a:gd name="connsiteX143" fmla="*/ 2281036 w 4138458"/>
                  <a:gd name="connsiteY143" fmla="*/ 0 h 1412149"/>
                  <a:gd name="connsiteX144" fmla="*/ 2473684 w 4138458"/>
                  <a:gd name="connsiteY144" fmla="*/ 0 h 1412149"/>
                  <a:gd name="connsiteX145" fmla="*/ 2514552 w 4138458"/>
                  <a:gd name="connsiteY145" fmla="*/ 0 h 1412149"/>
                  <a:gd name="connsiteX146" fmla="*/ 2520578 w 4138458"/>
                  <a:gd name="connsiteY146" fmla="*/ 0 h 1412149"/>
                  <a:gd name="connsiteX147" fmla="*/ 2544659 w 4138458"/>
                  <a:gd name="connsiteY147" fmla="*/ 0 h 1412149"/>
                  <a:gd name="connsiteX148" fmla="*/ 2554799 w 4138458"/>
                  <a:gd name="connsiteY148" fmla="*/ 0 h 1412149"/>
                  <a:gd name="connsiteX149" fmla="*/ 2680485 w 4138458"/>
                  <a:gd name="connsiteY149" fmla="*/ 0 h 1412149"/>
                  <a:gd name="connsiteX150" fmla="*/ 3005042 w 4138458"/>
                  <a:gd name="connsiteY150" fmla="*/ 0 h 1412149"/>
                  <a:gd name="connsiteX151" fmla="*/ 3022552 w 4138458"/>
                  <a:gd name="connsiteY151" fmla="*/ 0 h 1412149"/>
                  <a:gd name="connsiteX152" fmla="*/ 3082355 w 4138458"/>
                  <a:gd name="connsiteY152" fmla="*/ 0 h 1412149"/>
                  <a:gd name="connsiteX153" fmla="*/ 3129249 w 4138458"/>
                  <a:gd name="connsiteY153" fmla="*/ 0 h 1412149"/>
                  <a:gd name="connsiteX154" fmla="*/ 3153330 w 4138458"/>
                  <a:gd name="connsiteY154" fmla="*/ 0 h 1412149"/>
                  <a:gd name="connsiteX155" fmla="*/ 3163470 w 4138458"/>
                  <a:gd name="connsiteY155" fmla="*/ 0 h 1412149"/>
                  <a:gd name="connsiteX156" fmla="*/ 3236746 w 4138458"/>
                  <a:gd name="connsiteY156" fmla="*/ 0 h 1412149"/>
                  <a:gd name="connsiteX157" fmla="*/ 3671470 w 4138458"/>
                  <a:gd name="connsiteY157" fmla="*/ 0 h 1412149"/>
                  <a:gd name="connsiteX158" fmla="*/ 3796617 w 4138458"/>
                  <a:gd name="connsiteY158" fmla="*/ 71883 h 1412149"/>
                  <a:gd name="connsiteX159" fmla="*/ 4121076 w 4138458"/>
                  <a:gd name="connsiteY159" fmla="*/ 634192 h 1412149"/>
                  <a:gd name="connsiteX160" fmla="*/ 4121076 w 4138458"/>
                  <a:gd name="connsiteY160" fmla="*/ 777957 h 1412149"/>
                  <a:gd name="connsiteX161" fmla="*/ 3796617 w 4138458"/>
                  <a:gd name="connsiteY161" fmla="*/ 1340266 h 1412149"/>
                  <a:gd name="connsiteX162" fmla="*/ 3671470 w 4138458"/>
                  <a:gd name="connsiteY162" fmla="*/ 1412149 h 1412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</a:cxnLst>
                <a:rect l="l" t="t" r="r" b="b"/>
                <a:pathLst>
                  <a:path w="4138458" h="1412149">
                    <a:moveTo>
                      <a:pt x="3494407" y="1121227"/>
                    </a:moveTo>
                    <a:cubicBezTo>
                      <a:pt x="3521660" y="1121227"/>
                      <a:pt x="3554364" y="1102140"/>
                      <a:pt x="3567991" y="1078962"/>
                    </a:cubicBezTo>
                    <a:cubicBezTo>
                      <a:pt x="3567991" y="1078962"/>
                      <a:pt x="3567991" y="1078962"/>
                      <a:pt x="3758764" y="748339"/>
                    </a:cubicBezTo>
                    <a:cubicBezTo>
                      <a:pt x="3772390" y="725162"/>
                      <a:pt x="3772390" y="686987"/>
                      <a:pt x="3758764" y="663809"/>
                    </a:cubicBezTo>
                    <a:cubicBezTo>
                      <a:pt x="3758764" y="663809"/>
                      <a:pt x="3758764" y="663809"/>
                      <a:pt x="3567991" y="333186"/>
                    </a:cubicBezTo>
                    <a:cubicBezTo>
                      <a:pt x="3554364" y="310009"/>
                      <a:pt x="3521660" y="290921"/>
                      <a:pt x="3494407" y="290921"/>
                    </a:cubicBezTo>
                    <a:cubicBezTo>
                      <a:pt x="3494407" y="290921"/>
                      <a:pt x="3494407" y="290921"/>
                      <a:pt x="3333442" y="290921"/>
                    </a:cubicBezTo>
                    <a:lnTo>
                      <a:pt x="3295129" y="290921"/>
                    </a:lnTo>
                    <a:lnTo>
                      <a:pt x="3289167" y="290921"/>
                    </a:lnTo>
                    <a:lnTo>
                      <a:pt x="3247435" y="290921"/>
                    </a:lnTo>
                    <a:lnTo>
                      <a:pt x="3238801" y="290921"/>
                    </a:lnTo>
                    <a:lnTo>
                      <a:pt x="3134164" y="290921"/>
                    </a:lnTo>
                    <a:lnTo>
                      <a:pt x="3112861" y="290921"/>
                    </a:lnTo>
                    <a:lnTo>
                      <a:pt x="3095851" y="290921"/>
                    </a:lnTo>
                    <a:lnTo>
                      <a:pt x="3089889" y="290921"/>
                    </a:lnTo>
                    <a:lnTo>
                      <a:pt x="3048157" y="290921"/>
                    </a:lnTo>
                    <a:lnTo>
                      <a:pt x="3039523" y="290921"/>
                    </a:lnTo>
                    <a:lnTo>
                      <a:pt x="2934886" y="290921"/>
                    </a:lnTo>
                    <a:lnTo>
                      <a:pt x="2913583" y="290921"/>
                    </a:lnTo>
                    <a:lnTo>
                      <a:pt x="2840245" y="290921"/>
                    </a:lnTo>
                    <a:cubicBezTo>
                      <a:pt x="2803730" y="290921"/>
                      <a:pt x="2761998" y="290921"/>
                      <a:pt x="2714305" y="290921"/>
                    </a:cubicBezTo>
                    <a:lnTo>
                      <a:pt x="2709913" y="292233"/>
                    </a:lnTo>
                    <a:lnTo>
                      <a:pt x="2705494" y="290921"/>
                    </a:lnTo>
                    <a:cubicBezTo>
                      <a:pt x="2705494" y="290921"/>
                      <a:pt x="2705494" y="290921"/>
                      <a:pt x="2323948" y="290921"/>
                    </a:cubicBezTo>
                    <a:lnTo>
                      <a:pt x="2319556" y="292233"/>
                    </a:lnTo>
                    <a:lnTo>
                      <a:pt x="2315137" y="290921"/>
                    </a:lnTo>
                    <a:cubicBezTo>
                      <a:pt x="2315137" y="290921"/>
                      <a:pt x="2315137" y="290921"/>
                      <a:pt x="2059531" y="290921"/>
                    </a:cubicBezTo>
                    <a:lnTo>
                      <a:pt x="1955409" y="290921"/>
                    </a:lnTo>
                    <a:lnTo>
                      <a:pt x="1949447" y="290921"/>
                    </a:lnTo>
                    <a:lnTo>
                      <a:pt x="1933591" y="290921"/>
                    </a:lnTo>
                    <a:lnTo>
                      <a:pt x="1907716" y="290921"/>
                    </a:lnTo>
                    <a:cubicBezTo>
                      <a:pt x="1871946" y="290921"/>
                      <a:pt x="1809348" y="290921"/>
                      <a:pt x="1699803" y="290921"/>
                    </a:cubicBezTo>
                    <a:lnTo>
                      <a:pt x="1666857" y="290921"/>
                    </a:lnTo>
                    <a:lnTo>
                      <a:pt x="1660895" y="290921"/>
                    </a:lnTo>
                    <a:lnTo>
                      <a:pt x="1619163" y="290921"/>
                    </a:lnTo>
                    <a:lnTo>
                      <a:pt x="1573863" y="290921"/>
                    </a:lnTo>
                    <a:lnTo>
                      <a:pt x="1508939" y="290921"/>
                    </a:lnTo>
                    <a:lnTo>
                      <a:pt x="1505892" y="290921"/>
                    </a:lnTo>
                    <a:lnTo>
                      <a:pt x="1502977" y="290921"/>
                    </a:lnTo>
                    <a:lnTo>
                      <a:pt x="1461246" y="290921"/>
                    </a:lnTo>
                    <a:lnTo>
                      <a:pt x="1411251" y="290921"/>
                    </a:lnTo>
                    <a:lnTo>
                      <a:pt x="1347974" y="290921"/>
                    </a:lnTo>
                    <a:lnTo>
                      <a:pt x="1285311" y="290921"/>
                    </a:lnTo>
                    <a:lnTo>
                      <a:pt x="1253333" y="290921"/>
                    </a:lnTo>
                    <a:lnTo>
                      <a:pt x="1173474" y="290921"/>
                    </a:lnTo>
                    <a:lnTo>
                      <a:pt x="1167512" y="290921"/>
                    </a:lnTo>
                    <a:lnTo>
                      <a:pt x="1127393" y="290921"/>
                    </a:lnTo>
                    <a:lnTo>
                      <a:pt x="1125780" y="290921"/>
                    </a:lnTo>
                    <a:lnTo>
                      <a:pt x="1030708" y="290921"/>
                    </a:lnTo>
                    <a:cubicBezTo>
                      <a:pt x="1030708" y="290921"/>
                      <a:pt x="1030708" y="290921"/>
                      <a:pt x="1024746" y="290921"/>
                    </a:cubicBezTo>
                    <a:lnTo>
                      <a:pt x="1012509" y="290921"/>
                    </a:lnTo>
                    <a:lnTo>
                      <a:pt x="983015" y="290921"/>
                    </a:lnTo>
                    <a:lnTo>
                      <a:pt x="917868" y="290921"/>
                    </a:lnTo>
                    <a:lnTo>
                      <a:pt x="869743" y="290921"/>
                    </a:lnTo>
                    <a:lnTo>
                      <a:pt x="791928" y="290921"/>
                    </a:lnTo>
                    <a:lnTo>
                      <a:pt x="775102" y="290921"/>
                    </a:lnTo>
                    <a:cubicBezTo>
                      <a:pt x="738587" y="290921"/>
                      <a:pt x="696855" y="290921"/>
                      <a:pt x="649162" y="290921"/>
                    </a:cubicBezTo>
                    <a:cubicBezTo>
                      <a:pt x="622590" y="290921"/>
                      <a:pt x="589204" y="310009"/>
                      <a:pt x="575578" y="333186"/>
                    </a:cubicBezTo>
                    <a:cubicBezTo>
                      <a:pt x="575578" y="333186"/>
                      <a:pt x="575578" y="333186"/>
                      <a:pt x="384805" y="663809"/>
                    </a:cubicBezTo>
                    <a:cubicBezTo>
                      <a:pt x="371859" y="686987"/>
                      <a:pt x="371859" y="725162"/>
                      <a:pt x="384805" y="748339"/>
                    </a:cubicBezTo>
                    <a:cubicBezTo>
                      <a:pt x="384805" y="748339"/>
                      <a:pt x="384805" y="748339"/>
                      <a:pt x="575578" y="1078962"/>
                    </a:cubicBezTo>
                    <a:cubicBezTo>
                      <a:pt x="589204" y="1102140"/>
                      <a:pt x="622590" y="1121227"/>
                      <a:pt x="649162" y="1121227"/>
                    </a:cubicBezTo>
                    <a:lnTo>
                      <a:pt x="791928" y="1121227"/>
                    </a:lnTo>
                    <a:lnTo>
                      <a:pt x="1030708" y="1121227"/>
                    </a:lnTo>
                    <a:lnTo>
                      <a:pt x="1127393" y="1121227"/>
                    </a:lnTo>
                    <a:lnTo>
                      <a:pt x="1173474" y="1121227"/>
                    </a:lnTo>
                    <a:lnTo>
                      <a:pt x="1285311" y="1121227"/>
                    </a:lnTo>
                    <a:lnTo>
                      <a:pt x="1508939" y="1121227"/>
                    </a:lnTo>
                    <a:lnTo>
                      <a:pt x="1573863" y="1121227"/>
                    </a:lnTo>
                    <a:lnTo>
                      <a:pt x="1666857" y="1121227"/>
                    </a:lnTo>
                    <a:lnTo>
                      <a:pt x="1933591" y="1121227"/>
                    </a:lnTo>
                    <a:lnTo>
                      <a:pt x="1955409" y="1121227"/>
                    </a:lnTo>
                    <a:lnTo>
                      <a:pt x="2315137" y="1121227"/>
                    </a:lnTo>
                    <a:lnTo>
                      <a:pt x="2319556" y="1119915"/>
                    </a:lnTo>
                    <a:lnTo>
                      <a:pt x="2323948" y="1121227"/>
                    </a:lnTo>
                    <a:lnTo>
                      <a:pt x="2705494" y="1121227"/>
                    </a:lnTo>
                    <a:lnTo>
                      <a:pt x="2709913" y="1119915"/>
                    </a:lnTo>
                    <a:lnTo>
                      <a:pt x="2714305" y="1121227"/>
                    </a:lnTo>
                    <a:lnTo>
                      <a:pt x="2913583" y="1121227"/>
                    </a:lnTo>
                    <a:lnTo>
                      <a:pt x="3095851" y="1121227"/>
                    </a:lnTo>
                    <a:lnTo>
                      <a:pt x="3112861" y="1121227"/>
                    </a:lnTo>
                    <a:lnTo>
                      <a:pt x="3295129" y="1121227"/>
                    </a:lnTo>
                    <a:close/>
                    <a:moveTo>
                      <a:pt x="3671470" y="1412149"/>
                    </a:moveTo>
                    <a:lnTo>
                      <a:pt x="3163470" y="1412149"/>
                    </a:lnTo>
                    <a:lnTo>
                      <a:pt x="3022552" y="1412149"/>
                    </a:lnTo>
                    <a:lnTo>
                      <a:pt x="2554799" y="1412149"/>
                    </a:lnTo>
                    <a:lnTo>
                      <a:pt x="2514552" y="1412149"/>
                    </a:lnTo>
                    <a:lnTo>
                      <a:pt x="2266137" y="1412149"/>
                    </a:lnTo>
                    <a:lnTo>
                      <a:pt x="1905881" y="1412149"/>
                    </a:lnTo>
                    <a:lnTo>
                      <a:pt x="1809866" y="1412149"/>
                    </a:lnTo>
                    <a:lnTo>
                      <a:pt x="1617219" y="1412149"/>
                    </a:lnTo>
                    <a:lnTo>
                      <a:pt x="1489857" y="1412149"/>
                    </a:lnTo>
                    <a:lnTo>
                      <a:pt x="1301866" y="1412149"/>
                    </a:lnTo>
                    <a:lnTo>
                      <a:pt x="1160948" y="1412149"/>
                    </a:lnTo>
                    <a:lnTo>
                      <a:pt x="1115038" y="1412149"/>
                    </a:lnTo>
                    <a:lnTo>
                      <a:pt x="840939" y="1412149"/>
                    </a:lnTo>
                    <a:lnTo>
                      <a:pt x="652948" y="1412149"/>
                    </a:lnTo>
                    <a:lnTo>
                      <a:pt x="466120" y="1412149"/>
                    </a:lnTo>
                    <a:cubicBezTo>
                      <a:pt x="420928" y="1412149"/>
                      <a:pt x="364147" y="1379686"/>
                      <a:pt x="340972" y="1340266"/>
                    </a:cubicBezTo>
                    <a:cubicBezTo>
                      <a:pt x="16513" y="777957"/>
                      <a:pt x="16513" y="777957"/>
                      <a:pt x="16513" y="777957"/>
                    </a:cubicBezTo>
                    <a:cubicBezTo>
                      <a:pt x="-5504" y="738538"/>
                      <a:pt x="-5504" y="673611"/>
                      <a:pt x="16513" y="634192"/>
                    </a:cubicBezTo>
                    <a:cubicBezTo>
                      <a:pt x="340972" y="71883"/>
                      <a:pt x="340972" y="71883"/>
                      <a:pt x="340972" y="71883"/>
                    </a:cubicBezTo>
                    <a:cubicBezTo>
                      <a:pt x="364147" y="32463"/>
                      <a:pt x="420928" y="0"/>
                      <a:pt x="466120" y="0"/>
                    </a:cubicBezTo>
                    <a:lnTo>
                      <a:pt x="652948" y="0"/>
                    </a:lnTo>
                    <a:lnTo>
                      <a:pt x="680314" y="0"/>
                    </a:lnTo>
                    <a:lnTo>
                      <a:pt x="840939" y="0"/>
                    </a:lnTo>
                    <a:lnTo>
                      <a:pt x="841276" y="0"/>
                    </a:lnTo>
                    <a:lnTo>
                      <a:pt x="867142" y="0"/>
                    </a:lnTo>
                    <a:lnTo>
                      <a:pt x="956611" y="0"/>
                    </a:lnTo>
                    <a:lnTo>
                      <a:pt x="1028104" y="0"/>
                    </a:lnTo>
                    <a:lnTo>
                      <a:pt x="1033923" y="0"/>
                    </a:lnTo>
                    <a:lnTo>
                      <a:pt x="1055133" y="0"/>
                    </a:lnTo>
                    <a:lnTo>
                      <a:pt x="1080817" y="0"/>
                    </a:lnTo>
                    <a:cubicBezTo>
                      <a:pt x="1115038" y="0"/>
                      <a:pt x="1115038" y="0"/>
                      <a:pt x="1115038" y="0"/>
                    </a:cubicBezTo>
                    <a:lnTo>
                      <a:pt x="1143439" y="0"/>
                    </a:lnTo>
                    <a:lnTo>
                      <a:pt x="1160948" y="0"/>
                    </a:lnTo>
                    <a:lnTo>
                      <a:pt x="1216095" y="0"/>
                    </a:lnTo>
                    <a:lnTo>
                      <a:pt x="1220751" y="0"/>
                    </a:lnTo>
                    <a:lnTo>
                      <a:pt x="1267645" y="0"/>
                    </a:lnTo>
                    <a:lnTo>
                      <a:pt x="1291726" y="0"/>
                    </a:lnTo>
                    <a:lnTo>
                      <a:pt x="1301866" y="0"/>
                    </a:lnTo>
                    <a:lnTo>
                      <a:pt x="1331430" y="0"/>
                    </a:lnTo>
                    <a:lnTo>
                      <a:pt x="1375142" y="0"/>
                    </a:lnTo>
                    <a:lnTo>
                      <a:pt x="1408742" y="0"/>
                    </a:lnTo>
                    <a:lnTo>
                      <a:pt x="1455636" y="0"/>
                    </a:lnTo>
                    <a:lnTo>
                      <a:pt x="1479717" y="0"/>
                    </a:lnTo>
                    <a:lnTo>
                      <a:pt x="1489857" y="0"/>
                    </a:lnTo>
                    <a:lnTo>
                      <a:pt x="1536104" y="0"/>
                    </a:lnTo>
                    <a:lnTo>
                      <a:pt x="1617219" y="0"/>
                    </a:lnTo>
                    <a:lnTo>
                      <a:pt x="1651439" y="0"/>
                    </a:lnTo>
                    <a:lnTo>
                      <a:pt x="1728751" y="0"/>
                    </a:lnTo>
                    <a:lnTo>
                      <a:pt x="1775645" y="0"/>
                    </a:lnTo>
                    <a:lnTo>
                      <a:pt x="1799726" y="0"/>
                    </a:lnTo>
                    <a:lnTo>
                      <a:pt x="1809866" y="0"/>
                    </a:lnTo>
                    <a:lnTo>
                      <a:pt x="1831413" y="0"/>
                    </a:lnTo>
                    <a:lnTo>
                      <a:pt x="1905881" y="0"/>
                    </a:lnTo>
                    <a:lnTo>
                      <a:pt x="1992375" y="0"/>
                    </a:lnTo>
                    <a:lnTo>
                      <a:pt x="2107709" y="0"/>
                    </a:lnTo>
                    <a:lnTo>
                      <a:pt x="2120075" y="0"/>
                    </a:lnTo>
                    <a:lnTo>
                      <a:pt x="2185022" y="0"/>
                    </a:lnTo>
                    <a:lnTo>
                      <a:pt x="2231916" y="0"/>
                    </a:lnTo>
                    <a:lnTo>
                      <a:pt x="2255997" y="0"/>
                    </a:lnTo>
                    <a:lnTo>
                      <a:pt x="2266137" y="0"/>
                    </a:lnTo>
                    <a:lnTo>
                      <a:pt x="2281036" y="0"/>
                    </a:lnTo>
                    <a:cubicBezTo>
                      <a:pt x="2372290" y="0"/>
                      <a:pt x="2433126" y="0"/>
                      <a:pt x="2473684" y="0"/>
                    </a:cubicBezTo>
                    <a:lnTo>
                      <a:pt x="2514552" y="0"/>
                    </a:lnTo>
                    <a:lnTo>
                      <a:pt x="2520578" y="0"/>
                    </a:lnTo>
                    <a:lnTo>
                      <a:pt x="2544659" y="0"/>
                    </a:lnTo>
                    <a:lnTo>
                      <a:pt x="2554799" y="0"/>
                    </a:lnTo>
                    <a:lnTo>
                      <a:pt x="2680485" y="0"/>
                    </a:lnTo>
                    <a:cubicBezTo>
                      <a:pt x="2830376" y="0"/>
                      <a:pt x="2933750" y="0"/>
                      <a:pt x="3005042" y="0"/>
                    </a:cubicBezTo>
                    <a:lnTo>
                      <a:pt x="3022552" y="0"/>
                    </a:lnTo>
                    <a:lnTo>
                      <a:pt x="3082355" y="0"/>
                    </a:lnTo>
                    <a:lnTo>
                      <a:pt x="3129249" y="0"/>
                    </a:lnTo>
                    <a:lnTo>
                      <a:pt x="3153330" y="0"/>
                    </a:lnTo>
                    <a:lnTo>
                      <a:pt x="3163470" y="0"/>
                    </a:lnTo>
                    <a:lnTo>
                      <a:pt x="3236746" y="0"/>
                    </a:lnTo>
                    <a:cubicBezTo>
                      <a:pt x="3671470" y="0"/>
                      <a:pt x="3671470" y="0"/>
                      <a:pt x="3671470" y="0"/>
                    </a:cubicBezTo>
                    <a:cubicBezTo>
                      <a:pt x="3717821" y="0"/>
                      <a:pt x="3773442" y="32463"/>
                      <a:pt x="3796617" y="71883"/>
                    </a:cubicBezTo>
                    <a:cubicBezTo>
                      <a:pt x="4121076" y="634192"/>
                      <a:pt x="4121076" y="634192"/>
                      <a:pt x="4121076" y="634192"/>
                    </a:cubicBezTo>
                    <a:cubicBezTo>
                      <a:pt x="4144252" y="673611"/>
                      <a:pt x="4144252" y="738538"/>
                      <a:pt x="4121076" y="777957"/>
                    </a:cubicBezTo>
                    <a:cubicBezTo>
                      <a:pt x="3796617" y="1340266"/>
                      <a:pt x="3796617" y="1340266"/>
                      <a:pt x="3796617" y="1340266"/>
                    </a:cubicBezTo>
                    <a:cubicBezTo>
                      <a:pt x="3773442" y="1379686"/>
                      <a:pt x="3717821" y="1412149"/>
                      <a:pt x="3671470" y="1412149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19050">
                <a:noFill/>
              </a:ln>
              <a:effectLst>
                <a:innerShdw blurRad="101600" dist="63500" dir="27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endParaRPr>
              </a:p>
            </p:txBody>
          </p:sp>
          <p:sp>
            <p:nvSpPr>
              <p:cNvPr id="44" name="任意多边形 43"/>
              <p:cNvSpPr/>
              <p:nvPr/>
            </p:nvSpPr>
            <p:spPr bwMode="auto">
              <a:xfrm rot="10800000">
                <a:off x="2339420" y="1020470"/>
                <a:ext cx="3147691" cy="1074074"/>
              </a:xfrm>
              <a:custGeom>
                <a:avLst/>
                <a:gdLst>
                  <a:gd name="connsiteX0" fmla="*/ 3671470 w 4138458"/>
                  <a:gd name="connsiteY0" fmla="*/ 1412149 h 1412149"/>
                  <a:gd name="connsiteX1" fmla="*/ 3163470 w 4138458"/>
                  <a:gd name="connsiteY1" fmla="*/ 1412149 h 1412149"/>
                  <a:gd name="connsiteX2" fmla="*/ 3022552 w 4138458"/>
                  <a:gd name="connsiteY2" fmla="*/ 1412149 h 1412149"/>
                  <a:gd name="connsiteX3" fmla="*/ 2554799 w 4138458"/>
                  <a:gd name="connsiteY3" fmla="*/ 1412149 h 1412149"/>
                  <a:gd name="connsiteX4" fmla="*/ 2514552 w 4138458"/>
                  <a:gd name="connsiteY4" fmla="*/ 1412149 h 1412149"/>
                  <a:gd name="connsiteX5" fmla="*/ 2266137 w 4138458"/>
                  <a:gd name="connsiteY5" fmla="*/ 1412149 h 1412149"/>
                  <a:gd name="connsiteX6" fmla="*/ 1905881 w 4138458"/>
                  <a:gd name="connsiteY6" fmla="*/ 1412149 h 1412149"/>
                  <a:gd name="connsiteX7" fmla="*/ 1809866 w 4138458"/>
                  <a:gd name="connsiteY7" fmla="*/ 1412149 h 1412149"/>
                  <a:gd name="connsiteX8" fmla="*/ 1617219 w 4138458"/>
                  <a:gd name="connsiteY8" fmla="*/ 1412149 h 1412149"/>
                  <a:gd name="connsiteX9" fmla="*/ 1489857 w 4138458"/>
                  <a:gd name="connsiteY9" fmla="*/ 1412149 h 1412149"/>
                  <a:gd name="connsiteX10" fmla="*/ 1301866 w 4138458"/>
                  <a:gd name="connsiteY10" fmla="*/ 1412149 h 1412149"/>
                  <a:gd name="connsiteX11" fmla="*/ 1160948 w 4138458"/>
                  <a:gd name="connsiteY11" fmla="*/ 1412149 h 1412149"/>
                  <a:gd name="connsiteX12" fmla="*/ 1115038 w 4138458"/>
                  <a:gd name="connsiteY12" fmla="*/ 1412149 h 1412149"/>
                  <a:gd name="connsiteX13" fmla="*/ 840939 w 4138458"/>
                  <a:gd name="connsiteY13" fmla="*/ 1412149 h 1412149"/>
                  <a:gd name="connsiteX14" fmla="*/ 652948 w 4138458"/>
                  <a:gd name="connsiteY14" fmla="*/ 1412149 h 1412149"/>
                  <a:gd name="connsiteX15" fmla="*/ 466120 w 4138458"/>
                  <a:gd name="connsiteY15" fmla="*/ 1412149 h 1412149"/>
                  <a:gd name="connsiteX16" fmla="*/ 340972 w 4138458"/>
                  <a:gd name="connsiteY16" fmla="*/ 1340266 h 1412149"/>
                  <a:gd name="connsiteX17" fmla="*/ 16513 w 4138458"/>
                  <a:gd name="connsiteY17" fmla="*/ 777957 h 1412149"/>
                  <a:gd name="connsiteX18" fmla="*/ 16513 w 4138458"/>
                  <a:gd name="connsiteY18" fmla="*/ 634192 h 1412149"/>
                  <a:gd name="connsiteX19" fmla="*/ 340972 w 4138458"/>
                  <a:gd name="connsiteY19" fmla="*/ 71883 h 1412149"/>
                  <a:gd name="connsiteX20" fmla="*/ 466120 w 4138458"/>
                  <a:gd name="connsiteY20" fmla="*/ 0 h 1412149"/>
                  <a:gd name="connsiteX21" fmla="*/ 652948 w 4138458"/>
                  <a:gd name="connsiteY21" fmla="*/ 0 h 1412149"/>
                  <a:gd name="connsiteX22" fmla="*/ 680314 w 4138458"/>
                  <a:gd name="connsiteY22" fmla="*/ 0 h 1412149"/>
                  <a:gd name="connsiteX23" fmla="*/ 840939 w 4138458"/>
                  <a:gd name="connsiteY23" fmla="*/ 0 h 1412149"/>
                  <a:gd name="connsiteX24" fmla="*/ 841276 w 4138458"/>
                  <a:gd name="connsiteY24" fmla="*/ 0 h 1412149"/>
                  <a:gd name="connsiteX25" fmla="*/ 867142 w 4138458"/>
                  <a:gd name="connsiteY25" fmla="*/ 0 h 1412149"/>
                  <a:gd name="connsiteX26" fmla="*/ 956611 w 4138458"/>
                  <a:gd name="connsiteY26" fmla="*/ 0 h 1412149"/>
                  <a:gd name="connsiteX27" fmla="*/ 1028104 w 4138458"/>
                  <a:gd name="connsiteY27" fmla="*/ 0 h 1412149"/>
                  <a:gd name="connsiteX28" fmla="*/ 1033923 w 4138458"/>
                  <a:gd name="connsiteY28" fmla="*/ 0 h 1412149"/>
                  <a:gd name="connsiteX29" fmla="*/ 1055133 w 4138458"/>
                  <a:gd name="connsiteY29" fmla="*/ 0 h 1412149"/>
                  <a:gd name="connsiteX30" fmla="*/ 1080817 w 4138458"/>
                  <a:gd name="connsiteY30" fmla="*/ 0 h 1412149"/>
                  <a:gd name="connsiteX31" fmla="*/ 1115038 w 4138458"/>
                  <a:gd name="connsiteY31" fmla="*/ 0 h 1412149"/>
                  <a:gd name="connsiteX32" fmla="*/ 1143439 w 4138458"/>
                  <a:gd name="connsiteY32" fmla="*/ 0 h 1412149"/>
                  <a:gd name="connsiteX33" fmla="*/ 1160948 w 4138458"/>
                  <a:gd name="connsiteY33" fmla="*/ 0 h 1412149"/>
                  <a:gd name="connsiteX34" fmla="*/ 1216095 w 4138458"/>
                  <a:gd name="connsiteY34" fmla="*/ 0 h 1412149"/>
                  <a:gd name="connsiteX35" fmla="*/ 1220751 w 4138458"/>
                  <a:gd name="connsiteY35" fmla="*/ 0 h 1412149"/>
                  <a:gd name="connsiteX36" fmla="*/ 1267645 w 4138458"/>
                  <a:gd name="connsiteY36" fmla="*/ 0 h 1412149"/>
                  <a:gd name="connsiteX37" fmla="*/ 1291726 w 4138458"/>
                  <a:gd name="connsiteY37" fmla="*/ 0 h 1412149"/>
                  <a:gd name="connsiteX38" fmla="*/ 1301866 w 4138458"/>
                  <a:gd name="connsiteY38" fmla="*/ 0 h 1412149"/>
                  <a:gd name="connsiteX39" fmla="*/ 1331430 w 4138458"/>
                  <a:gd name="connsiteY39" fmla="*/ 0 h 1412149"/>
                  <a:gd name="connsiteX40" fmla="*/ 1375142 w 4138458"/>
                  <a:gd name="connsiteY40" fmla="*/ 0 h 1412149"/>
                  <a:gd name="connsiteX41" fmla="*/ 1408742 w 4138458"/>
                  <a:gd name="connsiteY41" fmla="*/ 0 h 1412149"/>
                  <a:gd name="connsiteX42" fmla="*/ 1455636 w 4138458"/>
                  <a:gd name="connsiteY42" fmla="*/ 0 h 1412149"/>
                  <a:gd name="connsiteX43" fmla="*/ 1479717 w 4138458"/>
                  <a:gd name="connsiteY43" fmla="*/ 0 h 1412149"/>
                  <a:gd name="connsiteX44" fmla="*/ 1489857 w 4138458"/>
                  <a:gd name="connsiteY44" fmla="*/ 0 h 1412149"/>
                  <a:gd name="connsiteX45" fmla="*/ 1536104 w 4138458"/>
                  <a:gd name="connsiteY45" fmla="*/ 0 h 1412149"/>
                  <a:gd name="connsiteX46" fmla="*/ 1617219 w 4138458"/>
                  <a:gd name="connsiteY46" fmla="*/ 0 h 1412149"/>
                  <a:gd name="connsiteX47" fmla="*/ 1651439 w 4138458"/>
                  <a:gd name="connsiteY47" fmla="*/ 0 h 1412149"/>
                  <a:gd name="connsiteX48" fmla="*/ 1728751 w 4138458"/>
                  <a:gd name="connsiteY48" fmla="*/ 0 h 1412149"/>
                  <a:gd name="connsiteX49" fmla="*/ 1775645 w 4138458"/>
                  <a:gd name="connsiteY49" fmla="*/ 0 h 1412149"/>
                  <a:gd name="connsiteX50" fmla="*/ 1799726 w 4138458"/>
                  <a:gd name="connsiteY50" fmla="*/ 0 h 1412149"/>
                  <a:gd name="connsiteX51" fmla="*/ 1809866 w 4138458"/>
                  <a:gd name="connsiteY51" fmla="*/ 0 h 1412149"/>
                  <a:gd name="connsiteX52" fmla="*/ 1831413 w 4138458"/>
                  <a:gd name="connsiteY52" fmla="*/ 0 h 1412149"/>
                  <a:gd name="connsiteX53" fmla="*/ 1905881 w 4138458"/>
                  <a:gd name="connsiteY53" fmla="*/ 0 h 1412149"/>
                  <a:gd name="connsiteX54" fmla="*/ 1992375 w 4138458"/>
                  <a:gd name="connsiteY54" fmla="*/ 0 h 1412149"/>
                  <a:gd name="connsiteX55" fmla="*/ 2107709 w 4138458"/>
                  <a:gd name="connsiteY55" fmla="*/ 0 h 1412149"/>
                  <a:gd name="connsiteX56" fmla="*/ 2120075 w 4138458"/>
                  <a:gd name="connsiteY56" fmla="*/ 0 h 1412149"/>
                  <a:gd name="connsiteX57" fmla="*/ 2185022 w 4138458"/>
                  <a:gd name="connsiteY57" fmla="*/ 0 h 1412149"/>
                  <a:gd name="connsiteX58" fmla="*/ 2231916 w 4138458"/>
                  <a:gd name="connsiteY58" fmla="*/ 0 h 1412149"/>
                  <a:gd name="connsiteX59" fmla="*/ 2255997 w 4138458"/>
                  <a:gd name="connsiteY59" fmla="*/ 0 h 1412149"/>
                  <a:gd name="connsiteX60" fmla="*/ 2266137 w 4138458"/>
                  <a:gd name="connsiteY60" fmla="*/ 0 h 1412149"/>
                  <a:gd name="connsiteX61" fmla="*/ 2281036 w 4138458"/>
                  <a:gd name="connsiteY61" fmla="*/ 0 h 1412149"/>
                  <a:gd name="connsiteX62" fmla="*/ 2473684 w 4138458"/>
                  <a:gd name="connsiteY62" fmla="*/ 0 h 1412149"/>
                  <a:gd name="connsiteX63" fmla="*/ 2514552 w 4138458"/>
                  <a:gd name="connsiteY63" fmla="*/ 0 h 1412149"/>
                  <a:gd name="connsiteX64" fmla="*/ 2520578 w 4138458"/>
                  <a:gd name="connsiteY64" fmla="*/ 0 h 1412149"/>
                  <a:gd name="connsiteX65" fmla="*/ 2544659 w 4138458"/>
                  <a:gd name="connsiteY65" fmla="*/ 0 h 1412149"/>
                  <a:gd name="connsiteX66" fmla="*/ 2554799 w 4138458"/>
                  <a:gd name="connsiteY66" fmla="*/ 0 h 1412149"/>
                  <a:gd name="connsiteX67" fmla="*/ 2680485 w 4138458"/>
                  <a:gd name="connsiteY67" fmla="*/ 0 h 1412149"/>
                  <a:gd name="connsiteX68" fmla="*/ 3005042 w 4138458"/>
                  <a:gd name="connsiteY68" fmla="*/ 0 h 1412149"/>
                  <a:gd name="connsiteX69" fmla="*/ 3022552 w 4138458"/>
                  <a:gd name="connsiteY69" fmla="*/ 0 h 1412149"/>
                  <a:gd name="connsiteX70" fmla="*/ 3082355 w 4138458"/>
                  <a:gd name="connsiteY70" fmla="*/ 0 h 1412149"/>
                  <a:gd name="connsiteX71" fmla="*/ 3129249 w 4138458"/>
                  <a:gd name="connsiteY71" fmla="*/ 0 h 1412149"/>
                  <a:gd name="connsiteX72" fmla="*/ 3153330 w 4138458"/>
                  <a:gd name="connsiteY72" fmla="*/ 0 h 1412149"/>
                  <a:gd name="connsiteX73" fmla="*/ 3163470 w 4138458"/>
                  <a:gd name="connsiteY73" fmla="*/ 0 h 1412149"/>
                  <a:gd name="connsiteX74" fmla="*/ 3236746 w 4138458"/>
                  <a:gd name="connsiteY74" fmla="*/ 0 h 1412149"/>
                  <a:gd name="connsiteX75" fmla="*/ 3671470 w 4138458"/>
                  <a:gd name="connsiteY75" fmla="*/ 0 h 1412149"/>
                  <a:gd name="connsiteX76" fmla="*/ 3796617 w 4138458"/>
                  <a:gd name="connsiteY76" fmla="*/ 71883 h 1412149"/>
                  <a:gd name="connsiteX77" fmla="*/ 4121076 w 4138458"/>
                  <a:gd name="connsiteY77" fmla="*/ 634192 h 1412149"/>
                  <a:gd name="connsiteX78" fmla="*/ 4121076 w 4138458"/>
                  <a:gd name="connsiteY78" fmla="*/ 777957 h 1412149"/>
                  <a:gd name="connsiteX79" fmla="*/ 3796617 w 4138458"/>
                  <a:gd name="connsiteY79" fmla="*/ 1340266 h 1412149"/>
                  <a:gd name="connsiteX80" fmla="*/ 3671470 w 4138458"/>
                  <a:gd name="connsiteY80" fmla="*/ 1412149 h 1412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</a:cxnLst>
                <a:rect l="l" t="t" r="r" b="b"/>
                <a:pathLst>
                  <a:path w="4138458" h="1412149">
                    <a:moveTo>
                      <a:pt x="3671470" y="1412149"/>
                    </a:moveTo>
                    <a:lnTo>
                      <a:pt x="3163470" y="1412149"/>
                    </a:lnTo>
                    <a:lnTo>
                      <a:pt x="3022552" y="1412149"/>
                    </a:lnTo>
                    <a:lnTo>
                      <a:pt x="2554799" y="1412149"/>
                    </a:lnTo>
                    <a:lnTo>
                      <a:pt x="2514552" y="1412149"/>
                    </a:lnTo>
                    <a:lnTo>
                      <a:pt x="2266137" y="1412149"/>
                    </a:lnTo>
                    <a:lnTo>
                      <a:pt x="1905881" y="1412149"/>
                    </a:lnTo>
                    <a:lnTo>
                      <a:pt x="1809866" y="1412149"/>
                    </a:lnTo>
                    <a:lnTo>
                      <a:pt x="1617219" y="1412149"/>
                    </a:lnTo>
                    <a:lnTo>
                      <a:pt x="1489857" y="1412149"/>
                    </a:lnTo>
                    <a:lnTo>
                      <a:pt x="1301866" y="1412149"/>
                    </a:lnTo>
                    <a:lnTo>
                      <a:pt x="1160948" y="1412149"/>
                    </a:lnTo>
                    <a:lnTo>
                      <a:pt x="1115038" y="1412149"/>
                    </a:lnTo>
                    <a:lnTo>
                      <a:pt x="840939" y="1412149"/>
                    </a:lnTo>
                    <a:lnTo>
                      <a:pt x="652948" y="1412149"/>
                    </a:lnTo>
                    <a:lnTo>
                      <a:pt x="466120" y="1412149"/>
                    </a:lnTo>
                    <a:cubicBezTo>
                      <a:pt x="420928" y="1412149"/>
                      <a:pt x="364147" y="1379686"/>
                      <a:pt x="340972" y="1340266"/>
                    </a:cubicBezTo>
                    <a:cubicBezTo>
                      <a:pt x="16513" y="777957"/>
                      <a:pt x="16513" y="777957"/>
                      <a:pt x="16513" y="777957"/>
                    </a:cubicBezTo>
                    <a:cubicBezTo>
                      <a:pt x="-5504" y="738538"/>
                      <a:pt x="-5504" y="673611"/>
                      <a:pt x="16513" y="634192"/>
                    </a:cubicBezTo>
                    <a:cubicBezTo>
                      <a:pt x="340972" y="71883"/>
                      <a:pt x="340972" y="71883"/>
                      <a:pt x="340972" y="71883"/>
                    </a:cubicBezTo>
                    <a:cubicBezTo>
                      <a:pt x="364147" y="32463"/>
                      <a:pt x="420928" y="0"/>
                      <a:pt x="466120" y="0"/>
                    </a:cubicBezTo>
                    <a:lnTo>
                      <a:pt x="652948" y="0"/>
                    </a:lnTo>
                    <a:lnTo>
                      <a:pt x="680314" y="0"/>
                    </a:lnTo>
                    <a:lnTo>
                      <a:pt x="840939" y="0"/>
                    </a:lnTo>
                    <a:lnTo>
                      <a:pt x="841276" y="0"/>
                    </a:lnTo>
                    <a:lnTo>
                      <a:pt x="867142" y="0"/>
                    </a:lnTo>
                    <a:lnTo>
                      <a:pt x="956611" y="0"/>
                    </a:lnTo>
                    <a:lnTo>
                      <a:pt x="1028104" y="0"/>
                    </a:lnTo>
                    <a:lnTo>
                      <a:pt x="1033923" y="0"/>
                    </a:lnTo>
                    <a:lnTo>
                      <a:pt x="1055133" y="0"/>
                    </a:lnTo>
                    <a:lnTo>
                      <a:pt x="1080817" y="0"/>
                    </a:lnTo>
                    <a:cubicBezTo>
                      <a:pt x="1115038" y="0"/>
                      <a:pt x="1115038" y="0"/>
                      <a:pt x="1115038" y="0"/>
                    </a:cubicBezTo>
                    <a:lnTo>
                      <a:pt x="1143439" y="0"/>
                    </a:lnTo>
                    <a:lnTo>
                      <a:pt x="1160948" y="0"/>
                    </a:lnTo>
                    <a:lnTo>
                      <a:pt x="1216095" y="0"/>
                    </a:lnTo>
                    <a:lnTo>
                      <a:pt x="1220751" y="0"/>
                    </a:lnTo>
                    <a:lnTo>
                      <a:pt x="1267645" y="0"/>
                    </a:lnTo>
                    <a:lnTo>
                      <a:pt x="1291726" y="0"/>
                    </a:lnTo>
                    <a:lnTo>
                      <a:pt x="1301866" y="0"/>
                    </a:lnTo>
                    <a:lnTo>
                      <a:pt x="1331430" y="0"/>
                    </a:lnTo>
                    <a:lnTo>
                      <a:pt x="1375142" y="0"/>
                    </a:lnTo>
                    <a:lnTo>
                      <a:pt x="1408742" y="0"/>
                    </a:lnTo>
                    <a:lnTo>
                      <a:pt x="1455636" y="0"/>
                    </a:lnTo>
                    <a:lnTo>
                      <a:pt x="1479717" y="0"/>
                    </a:lnTo>
                    <a:lnTo>
                      <a:pt x="1489857" y="0"/>
                    </a:lnTo>
                    <a:lnTo>
                      <a:pt x="1536104" y="0"/>
                    </a:lnTo>
                    <a:lnTo>
                      <a:pt x="1617219" y="0"/>
                    </a:lnTo>
                    <a:lnTo>
                      <a:pt x="1651439" y="0"/>
                    </a:lnTo>
                    <a:lnTo>
                      <a:pt x="1728751" y="0"/>
                    </a:lnTo>
                    <a:lnTo>
                      <a:pt x="1775645" y="0"/>
                    </a:lnTo>
                    <a:lnTo>
                      <a:pt x="1799726" y="0"/>
                    </a:lnTo>
                    <a:lnTo>
                      <a:pt x="1809866" y="0"/>
                    </a:lnTo>
                    <a:lnTo>
                      <a:pt x="1831413" y="0"/>
                    </a:lnTo>
                    <a:lnTo>
                      <a:pt x="1905881" y="0"/>
                    </a:lnTo>
                    <a:lnTo>
                      <a:pt x="1992375" y="0"/>
                    </a:lnTo>
                    <a:lnTo>
                      <a:pt x="2107709" y="0"/>
                    </a:lnTo>
                    <a:lnTo>
                      <a:pt x="2120075" y="0"/>
                    </a:lnTo>
                    <a:lnTo>
                      <a:pt x="2185022" y="0"/>
                    </a:lnTo>
                    <a:lnTo>
                      <a:pt x="2231916" y="0"/>
                    </a:lnTo>
                    <a:lnTo>
                      <a:pt x="2255997" y="0"/>
                    </a:lnTo>
                    <a:lnTo>
                      <a:pt x="2266137" y="0"/>
                    </a:lnTo>
                    <a:lnTo>
                      <a:pt x="2281036" y="0"/>
                    </a:lnTo>
                    <a:cubicBezTo>
                      <a:pt x="2372290" y="0"/>
                      <a:pt x="2433126" y="0"/>
                      <a:pt x="2473684" y="0"/>
                    </a:cubicBezTo>
                    <a:lnTo>
                      <a:pt x="2514552" y="0"/>
                    </a:lnTo>
                    <a:lnTo>
                      <a:pt x="2520578" y="0"/>
                    </a:lnTo>
                    <a:lnTo>
                      <a:pt x="2544659" y="0"/>
                    </a:lnTo>
                    <a:lnTo>
                      <a:pt x="2554799" y="0"/>
                    </a:lnTo>
                    <a:lnTo>
                      <a:pt x="2680485" y="0"/>
                    </a:lnTo>
                    <a:cubicBezTo>
                      <a:pt x="2830376" y="0"/>
                      <a:pt x="2933750" y="0"/>
                      <a:pt x="3005042" y="0"/>
                    </a:cubicBezTo>
                    <a:lnTo>
                      <a:pt x="3022552" y="0"/>
                    </a:lnTo>
                    <a:lnTo>
                      <a:pt x="3082355" y="0"/>
                    </a:lnTo>
                    <a:lnTo>
                      <a:pt x="3129249" y="0"/>
                    </a:lnTo>
                    <a:lnTo>
                      <a:pt x="3153330" y="0"/>
                    </a:lnTo>
                    <a:lnTo>
                      <a:pt x="3163470" y="0"/>
                    </a:lnTo>
                    <a:lnTo>
                      <a:pt x="3236746" y="0"/>
                    </a:lnTo>
                    <a:cubicBezTo>
                      <a:pt x="3671470" y="0"/>
                      <a:pt x="3671470" y="0"/>
                      <a:pt x="3671470" y="0"/>
                    </a:cubicBezTo>
                    <a:cubicBezTo>
                      <a:pt x="3717821" y="0"/>
                      <a:pt x="3773442" y="32463"/>
                      <a:pt x="3796617" y="71883"/>
                    </a:cubicBezTo>
                    <a:cubicBezTo>
                      <a:pt x="4121076" y="634192"/>
                      <a:pt x="4121076" y="634192"/>
                      <a:pt x="4121076" y="634192"/>
                    </a:cubicBezTo>
                    <a:cubicBezTo>
                      <a:pt x="4144252" y="673611"/>
                      <a:pt x="4144252" y="738538"/>
                      <a:pt x="4121076" y="777957"/>
                    </a:cubicBezTo>
                    <a:cubicBezTo>
                      <a:pt x="3796617" y="1340266"/>
                      <a:pt x="3796617" y="1340266"/>
                      <a:pt x="3796617" y="1340266"/>
                    </a:cubicBezTo>
                    <a:cubicBezTo>
                      <a:pt x="3773442" y="1379686"/>
                      <a:pt x="3717821" y="1412149"/>
                      <a:pt x="3671470" y="1412149"/>
                    </a:cubicBezTo>
                    <a:close/>
                  </a:path>
                </a:pathLst>
              </a:custGeom>
              <a:solidFill>
                <a:srgbClr val="005A9E">
                  <a:alpha val="0"/>
                </a:srgbClr>
              </a:solidFill>
              <a:ln w="38100">
                <a:gradFill flip="none" rotWithShape="1">
                  <a:gsLst>
                    <a:gs pos="0">
                      <a:srgbClr val="F9F9F9"/>
                    </a:gs>
                    <a:gs pos="100000">
                      <a:sysClr val="window" lastClr="FFFFFF">
                        <a:lumMod val="75000"/>
                      </a:sysClr>
                    </a:gs>
                  </a:gsLst>
                  <a:lin ang="2700000" scaled="1"/>
                  <a:tileRect/>
                </a:gradFill>
              </a:ln>
              <a:effectLst/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endParaRPr>
              </a:p>
            </p:txBody>
          </p:sp>
          <p:sp>
            <p:nvSpPr>
              <p:cNvPr id="45" name="任意多边形 44"/>
              <p:cNvSpPr/>
              <p:nvPr/>
            </p:nvSpPr>
            <p:spPr bwMode="auto">
              <a:xfrm rot="10800000">
                <a:off x="2660011" y="1173499"/>
                <a:ext cx="2581297" cy="744867"/>
              </a:xfrm>
              <a:custGeom>
                <a:avLst/>
                <a:gdLst>
                  <a:gd name="connsiteX0" fmla="*/ 3119312 w 3393888"/>
                  <a:gd name="connsiteY0" fmla="*/ 830306 h 830306"/>
                  <a:gd name="connsiteX1" fmla="*/ 2920034 w 3393888"/>
                  <a:gd name="connsiteY1" fmla="*/ 830306 h 830306"/>
                  <a:gd name="connsiteX2" fmla="*/ 2737766 w 3393888"/>
                  <a:gd name="connsiteY2" fmla="*/ 830306 h 830306"/>
                  <a:gd name="connsiteX3" fmla="*/ 2720756 w 3393888"/>
                  <a:gd name="connsiteY3" fmla="*/ 830306 h 830306"/>
                  <a:gd name="connsiteX4" fmla="*/ 2538488 w 3393888"/>
                  <a:gd name="connsiteY4" fmla="*/ 830306 h 830306"/>
                  <a:gd name="connsiteX5" fmla="*/ 2339210 w 3393888"/>
                  <a:gd name="connsiteY5" fmla="*/ 830306 h 830306"/>
                  <a:gd name="connsiteX6" fmla="*/ 2334818 w 3393888"/>
                  <a:gd name="connsiteY6" fmla="*/ 828994 h 830306"/>
                  <a:gd name="connsiteX7" fmla="*/ 2330399 w 3393888"/>
                  <a:gd name="connsiteY7" fmla="*/ 830306 h 830306"/>
                  <a:gd name="connsiteX8" fmla="*/ 1948853 w 3393888"/>
                  <a:gd name="connsiteY8" fmla="*/ 830306 h 830306"/>
                  <a:gd name="connsiteX9" fmla="*/ 1944461 w 3393888"/>
                  <a:gd name="connsiteY9" fmla="*/ 828994 h 830306"/>
                  <a:gd name="connsiteX10" fmla="*/ 1940042 w 3393888"/>
                  <a:gd name="connsiteY10" fmla="*/ 830306 h 830306"/>
                  <a:gd name="connsiteX11" fmla="*/ 1580314 w 3393888"/>
                  <a:gd name="connsiteY11" fmla="*/ 830306 h 830306"/>
                  <a:gd name="connsiteX12" fmla="*/ 1558496 w 3393888"/>
                  <a:gd name="connsiteY12" fmla="*/ 830306 h 830306"/>
                  <a:gd name="connsiteX13" fmla="*/ 1291762 w 3393888"/>
                  <a:gd name="connsiteY13" fmla="*/ 830306 h 830306"/>
                  <a:gd name="connsiteX14" fmla="*/ 1198768 w 3393888"/>
                  <a:gd name="connsiteY14" fmla="*/ 830306 h 830306"/>
                  <a:gd name="connsiteX15" fmla="*/ 1133844 w 3393888"/>
                  <a:gd name="connsiteY15" fmla="*/ 830306 h 830306"/>
                  <a:gd name="connsiteX16" fmla="*/ 910216 w 3393888"/>
                  <a:gd name="connsiteY16" fmla="*/ 830306 h 830306"/>
                  <a:gd name="connsiteX17" fmla="*/ 798379 w 3393888"/>
                  <a:gd name="connsiteY17" fmla="*/ 830306 h 830306"/>
                  <a:gd name="connsiteX18" fmla="*/ 752298 w 3393888"/>
                  <a:gd name="connsiteY18" fmla="*/ 830306 h 830306"/>
                  <a:gd name="connsiteX19" fmla="*/ 655613 w 3393888"/>
                  <a:gd name="connsiteY19" fmla="*/ 830306 h 830306"/>
                  <a:gd name="connsiteX20" fmla="*/ 416833 w 3393888"/>
                  <a:gd name="connsiteY20" fmla="*/ 830306 h 830306"/>
                  <a:gd name="connsiteX21" fmla="*/ 274067 w 3393888"/>
                  <a:gd name="connsiteY21" fmla="*/ 830306 h 830306"/>
                  <a:gd name="connsiteX22" fmla="*/ 200483 w 3393888"/>
                  <a:gd name="connsiteY22" fmla="*/ 788041 h 830306"/>
                  <a:gd name="connsiteX23" fmla="*/ 9710 w 3393888"/>
                  <a:gd name="connsiteY23" fmla="*/ 457418 h 830306"/>
                  <a:gd name="connsiteX24" fmla="*/ 9710 w 3393888"/>
                  <a:gd name="connsiteY24" fmla="*/ 372888 h 830306"/>
                  <a:gd name="connsiteX25" fmla="*/ 200483 w 3393888"/>
                  <a:gd name="connsiteY25" fmla="*/ 42265 h 830306"/>
                  <a:gd name="connsiteX26" fmla="*/ 274067 w 3393888"/>
                  <a:gd name="connsiteY26" fmla="*/ 0 h 830306"/>
                  <a:gd name="connsiteX27" fmla="*/ 400007 w 3393888"/>
                  <a:gd name="connsiteY27" fmla="*/ 0 h 830306"/>
                  <a:gd name="connsiteX28" fmla="*/ 416833 w 3393888"/>
                  <a:gd name="connsiteY28" fmla="*/ 0 h 830306"/>
                  <a:gd name="connsiteX29" fmla="*/ 494648 w 3393888"/>
                  <a:gd name="connsiteY29" fmla="*/ 0 h 830306"/>
                  <a:gd name="connsiteX30" fmla="*/ 542773 w 3393888"/>
                  <a:gd name="connsiteY30" fmla="*/ 0 h 830306"/>
                  <a:gd name="connsiteX31" fmla="*/ 607920 w 3393888"/>
                  <a:gd name="connsiteY31" fmla="*/ 0 h 830306"/>
                  <a:gd name="connsiteX32" fmla="*/ 637414 w 3393888"/>
                  <a:gd name="connsiteY32" fmla="*/ 0 h 830306"/>
                  <a:gd name="connsiteX33" fmla="*/ 649651 w 3393888"/>
                  <a:gd name="connsiteY33" fmla="*/ 0 h 830306"/>
                  <a:gd name="connsiteX34" fmla="*/ 655613 w 3393888"/>
                  <a:gd name="connsiteY34" fmla="*/ 0 h 830306"/>
                  <a:gd name="connsiteX35" fmla="*/ 750685 w 3393888"/>
                  <a:gd name="connsiteY35" fmla="*/ 0 h 830306"/>
                  <a:gd name="connsiteX36" fmla="*/ 752298 w 3393888"/>
                  <a:gd name="connsiteY36" fmla="*/ 0 h 830306"/>
                  <a:gd name="connsiteX37" fmla="*/ 792417 w 3393888"/>
                  <a:gd name="connsiteY37" fmla="*/ 0 h 830306"/>
                  <a:gd name="connsiteX38" fmla="*/ 798379 w 3393888"/>
                  <a:gd name="connsiteY38" fmla="*/ 0 h 830306"/>
                  <a:gd name="connsiteX39" fmla="*/ 878238 w 3393888"/>
                  <a:gd name="connsiteY39" fmla="*/ 0 h 830306"/>
                  <a:gd name="connsiteX40" fmla="*/ 910216 w 3393888"/>
                  <a:gd name="connsiteY40" fmla="*/ 0 h 830306"/>
                  <a:gd name="connsiteX41" fmla="*/ 972879 w 3393888"/>
                  <a:gd name="connsiteY41" fmla="*/ 0 h 830306"/>
                  <a:gd name="connsiteX42" fmla="*/ 1036156 w 3393888"/>
                  <a:gd name="connsiteY42" fmla="*/ 0 h 830306"/>
                  <a:gd name="connsiteX43" fmla="*/ 1086151 w 3393888"/>
                  <a:gd name="connsiteY43" fmla="*/ 0 h 830306"/>
                  <a:gd name="connsiteX44" fmla="*/ 1127882 w 3393888"/>
                  <a:gd name="connsiteY44" fmla="*/ 0 h 830306"/>
                  <a:gd name="connsiteX45" fmla="*/ 1130797 w 3393888"/>
                  <a:gd name="connsiteY45" fmla="*/ 0 h 830306"/>
                  <a:gd name="connsiteX46" fmla="*/ 1133844 w 3393888"/>
                  <a:gd name="connsiteY46" fmla="*/ 0 h 830306"/>
                  <a:gd name="connsiteX47" fmla="*/ 1198768 w 3393888"/>
                  <a:gd name="connsiteY47" fmla="*/ 0 h 830306"/>
                  <a:gd name="connsiteX48" fmla="*/ 1244068 w 3393888"/>
                  <a:gd name="connsiteY48" fmla="*/ 0 h 830306"/>
                  <a:gd name="connsiteX49" fmla="*/ 1285800 w 3393888"/>
                  <a:gd name="connsiteY49" fmla="*/ 0 h 830306"/>
                  <a:gd name="connsiteX50" fmla="*/ 1291762 w 3393888"/>
                  <a:gd name="connsiteY50" fmla="*/ 0 h 830306"/>
                  <a:gd name="connsiteX51" fmla="*/ 1324708 w 3393888"/>
                  <a:gd name="connsiteY51" fmla="*/ 0 h 830306"/>
                  <a:gd name="connsiteX52" fmla="*/ 1532621 w 3393888"/>
                  <a:gd name="connsiteY52" fmla="*/ 0 h 830306"/>
                  <a:gd name="connsiteX53" fmla="*/ 1558496 w 3393888"/>
                  <a:gd name="connsiteY53" fmla="*/ 0 h 830306"/>
                  <a:gd name="connsiteX54" fmla="*/ 1574352 w 3393888"/>
                  <a:gd name="connsiteY54" fmla="*/ 0 h 830306"/>
                  <a:gd name="connsiteX55" fmla="*/ 1580314 w 3393888"/>
                  <a:gd name="connsiteY55" fmla="*/ 0 h 830306"/>
                  <a:gd name="connsiteX56" fmla="*/ 1684436 w 3393888"/>
                  <a:gd name="connsiteY56" fmla="*/ 0 h 830306"/>
                  <a:gd name="connsiteX57" fmla="*/ 1940042 w 3393888"/>
                  <a:gd name="connsiteY57" fmla="*/ 0 h 830306"/>
                  <a:gd name="connsiteX58" fmla="*/ 1944461 w 3393888"/>
                  <a:gd name="connsiteY58" fmla="*/ 1312 h 830306"/>
                  <a:gd name="connsiteX59" fmla="*/ 1948853 w 3393888"/>
                  <a:gd name="connsiteY59" fmla="*/ 0 h 830306"/>
                  <a:gd name="connsiteX60" fmla="*/ 2330399 w 3393888"/>
                  <a:gd name="connsiteY60" fmla="*/ 0 h 830306"/>
                  <a:gd name="connsiteX61" fmla="*/ 2334818 w 3393888"/>
                  <a:gd name="connsiteY61" fmla="*/ 1312 h 830306"/>
                  <a:gd name="connsiteX62" fmla="*/ 2339210 w 3393888"/>
                  <a:gd name="connsiteY62" fmla="*/ 0 h 830306"/>
                  <a:gd name="connsiteX63" fmla="*/ 2465150 w 3393888"/>
                  <a:gd name="connsiteY63" fmla="*/ 0 h 830306"/>
                  <a:gd name="connsiteX64" fmla="*/ 2538488 w 3393888"/>
                  <a:gd name="connsiteY64" fmla="*/ 0 h 830306"/>
                  <a:gd name="connsiteX65" fmla="*/ 2559791 w 3393888"/>
                  <a:gd name="connsiteY65" fmla="*/ 0 h 830306"/>
                  <a:gd name="connsiteX66" fmla="*/ 2664428 w 3393888"/>
                  <a:gd name="connsiteY66" fmla="*/ 0 h 830306"/>
                  <a:gd name="connsiteX67" fmla="*/ 2673062 w 3393888"/>
                  <a:gd name="connsiteY67" fmla="*/ 0 h 830306"/>
                  <a:gd name="connsiteX68" fmla="*/ 2714794 w 3393888"/>
                  <a:gd name="connsiteY68" fmla="*/ 0 h 830306"/>
                  <a:gd name="connsiteX69" fmla="*/ 2720756 w 3393888"/>
                  <a:gd name="connsiteY69" fmla="*/ 0 h 830306"/>
                  <a:gd name="connsiteX70" fmla="*/ 2737766 w 3393888"/>
                  <a:gd name="connsiteY70" fmla="*/ 0 h 830306"/>
                  <a:gd name="connsiteX71" fmla="*/ 2759069 w 3393888"/>
                  <a:gd name="connsiteY71" fmla="*/ 0 h 830306"/>
                  <a:gd name="connsiteX72" fmla="*/ 2863706 w 3393888"/>
                  <a:gd name="connsiteY72" fmla="*/ 0 h 830306"/>
                  <a:gd name="connsiteX73" fmla="*/ 2872340 w 3393888"/>
                  <a:gd name="connsiteY73" fmla="*/ 0 h 830306"/>
                  <a:gd name="connsiteX74" fmla="*/ 2914072 w 3393888"/>
                  <a:gd name="connsiteY74" fmla="*/ 0 h 830306"/>
                  <a:gd name="connsiteX75" fmla="*/ 2920034 w 3393888"/>
                  <a:gd name="connsiteY75" fmla="*/ 0 h 830306"/>
                  <a:gd name="connsiteX76" fmla="*/ 2958347 w 3393888"/>
                  <a:gd name="connsiteY76" fmla="*/ 0 h 830306"/>
                  <a:gd name="connsiteX77" fmla="*/ 3119312 w 3393888"/>
                  <a:gd name="connsiteY77" fmla="*/ 0 h 830306"/>
                  <a:gd name="connsiteX78" fmla="*/ 3192896 w 3393888"/>
                  <a:gd name="connsiteY78" fmla="*/ 42265 h 830306"/>
                  <a:gd name="connsiteX79" fmla="*/ 3383669 w 3393888"/>
                  <a:gd name="connsiteY79" fmla="*/ 372888 h 830306"/>
                  <a:gd name="connsiteX80" fmla="*/ 3383669 w 3393888"/>
                  <a:gd name="connsiteY80" fmla="*/ 457418 h 830306"/>
                  <a:gd name="connsiteX81" fmla="*/ 3192896 w 3393888"/>
                  <a:gd name="connsiteY81" fmla="*/ 788041 h 830306"/>
                  <a:gd name="connsiteX82" fmla="*/ 3119312 w 3393888"/>
                  <a:gd name="connsiteY82" fmla="*/ 830306 h 830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</a:cxnLst>
                <a:rect l="l" t="t" r="r" b="b"/>
                <a:pathLst>
                  <a:path w="3393888" h="830306">
                    <a:moveTo>
                      <a:pt x="3119312" y="830306"/>
                    </a:moveTo>
                    <a:lnTo>
                      <a:pt x="2920034" y="830306"/>
                    </a:lnTo>
                    <a:lnTo>
                      <a:pt x="2737766" y="830306"/>
                    </a:lnTo>
                    <a:lnTo>
                      <a:pt x="2720756" y="830306"/>
                    </a:lnTo>
                    <a:lnTo>
                      <a:pt x="2538488" y="830306"/>
                    </a:lnTo>
                    <a:lnTo>
                      <a:pt x="2339210" y="830306"/>
                    </a:lnTo>
                    <a:lnTo>
                      <a:pt x="2334818" y="828994"/>
                    </a:lnTo>
                    <a:lnTo>
                      <a:pt x="2330399" y="830306"/>
                    </a:lnTo>
                    <a:lnTo>
                      <a:pt x="1948853" y="830306"/>
                    </a:lnTo>
                    <a:lnTo>
                      <a:pt x="1944461" y="828994"/>
                    </a:lnTo>
                    <a:lnTo>
                      <a:pt x="1940042" y="830306"/>
                    </a:lnTo>
                    <a:lnTo>
                      <a:pt x="1580314" y="830306"/>
                    </a:lnTo>
                    <a:lnTo>
                      <a:pt x="1558496" y="830306"/>
                    </a:lnTo>
                    <a:lnTo>
                      <a:pt x="1291762" y="830306"/>
                    </a:lnTo>
                    <a:lnTo>
                      <a:pt x="1198768" y="830306"/>
                    </a:lnTo>
                    <a:lnTo>
                      <a:pt x="1133844" y="830306"/>
                    </a:lnTo>
                    <a:lnTo>
                      <a:pt x="910216" y="830306"/>
                    </a:lnTo>
                    <a:lnTo>
                      <a:pt x="798379" y="830306"/>
                    </a:lnTo>
                    <a:lnTo>
                      <a:pt x="752298" y="830306"/>
                    </a:lnTo>
                    <a:lnTo>
                      <a:pt x="655613" y="830306"/>
                    </a:lnTo>
                    <a:lnTo>
                      <a:pt x="416833" y="830306"/>
                    </a:lnTo>
                    <a:lnTo>
                      <a:pt x="274067" y="830306"/>
                    </a:lnTo>
                    <a:cubicBezTo>
                      <a:pt x="247495" y="830306"/>
                      <a:pt x="214109" y="811219"/>
                      <a:pt x="200483" y="788041"/>
                    </a:cubicBezTo>
                    <a:cubicBezTo>
                      <a:pt x="9710" y="457418"/>
                      <a:pt x="9710" y="457418"/>
                      <a:pt x="9710" y="457418"/>
                    </a:cubicBezTo>
                    <a:cubicBezTo>
                      <a:pt x="-3236" y="434241"/>
                      <a:pt x="-3236" y="396066"/>
                      <a:pt x="9710" y="372888"/>
                    </a:cubicBezTo>
                    <a:cubicBezTo>
                      <a:pt x="200483" y="42265"/>
                      <a:pt x="200483" y="42265"/>
                      <a:pt x="200483" y="42265"/>
                    </a:cubicBezTo>
                    <a:cubicBezTo>
                      <a:pt x="214109" y="19088"/>
                      <a:pt x="247495" y="0"/>
                      <a:pt x="274067" y="0"/>
                    </a:cubicBezTo>
                    <a:cubicBezTo>
                      <a:pt x="321760" y="0"/>
                      <a:pt x="363492" y="0"/>
                      <a:pt x="400007" y="0"/>
                    </a:cubicBezTo>
                    <a:lnTo>
                      <a:pt x="416833" y="0"/>
                    </a:lnTo>
                    <a:lnTo>
                      <a:pt x="494648" y="0"/>
                    </a:lnTo>
                    <a:lnTo>
                      <a:pt x="542773" y="0"/>
                    </a:lnTo>
                    <a:lnTo>
                      <a:pt x="607920" y="0"/>
                    </a:lnTo>
                    <a:lnTo>
                      <a:pt x="637414" y="0"/>
                    </a:lnTo>
                    <a:lnTo>
                      <a:pt x="649651" y="0"/>
                    </a:lnTo>
                    <a:cubicBezTo>
                      <a:pt x="655613" y="0"/>
                      <a:pt x="655613" y="0"/>
                      <a:pt x="655613" y="0"/>
                    </a:cubicBezTo>
                    <a:lnTo>
                      <a:pt x="750685" y="0"/>
                    </a:lnTo>
                    <a:lnTo>
                      <a:pt x="752298" y="0"/>
                    </a:lnTo>
                    <a:lnTo>
                      <a:pt x="792417" y="0"/>
                    </a:lnTo>
                    <a:lnTo>
                      <a:pt x="798379" y="0"/>
                    </a:lnTo>
                    <a:lnTo>
                      <a:pt x="878238" y="0"/>
                    </a:lnTo>
                    <a:lnTo>
                      <a:pt x="910216" y="0"/>
                    </a:lnTo>
                    <a:lnTo>
                      <a:pt x="972879" y="0"/>
                    </a:lnTo>
                    <a:lnTo>
                      <a:pt x="1036156" y="0"/>
                    </a:lnTo>
                    <a:lnTo>
                      <a:pt x="1086151" y="0"/>
                    </a:lnTo>
                    <a:lnTo>
                      <a:pt x="1127882" y="0"/>
                    </a:lnTo>
                    <a:lnTo>
                      <a:pt x="1130797" y="0"/>
                    </a:lnTo>
                    <a:lnTo>
                      <a:pt x="1133844" y="0"/>
                    </a:lnTo>
                    <a:lnTo>
                      <a:pt x="1198768" y="0"/>
                    </a:lnTo>
                    <a:lnTo>
                      <a:pt x="1244068" y="0"/>
                    </a:lnTo>
                    <a:lnTo>
                      <a:pt x="1285800" y="0"/>
                    </a:lnTo>
                    <a:lnTo>
                      <a:pt x="1291762" y="0"/>
                    </a:lnTo>
                    <a:lnTo>
                      <a:pt x="1324708" y="0"/>
                    </a:lnTo>
                    <a:cubicBezTo>
                      <a:pt x="1434253" y="0"/>
                      <a:pt x="1496851" y="0"/>
                      <a:pt x="1532621" y="0"/>
                    </a:cubicBezTo>
                    <a:lnTo>
                      <a:pt x="1558496" y="0"/>
                    </a:lnTo>
                    <a:lnTo>
                      <a:pt x="1574352" y="0"/>
                    </a:lnTo>
                    <a:lnTo>
                      <a:pt x="1580314" y="0"/>
                    </a:lnTo>
                    <a:lnTo>
                      <a:pt x="1684436" y="0"/>
                    </a:lnTo>
                    <a:cubicBezTo>
                      <a:pt x="1940042" y="0"/>
                      <a:pt x="1940042" y="0"/>
                      <a:pt x="1940042" y="0"/>
                    </a:cubicBezTo>
                    <a:lnTo>
                      <a:pt x="1944461" y="1312"/>
                    </a:lnTo>
                    <a:lnTo>
                      <a:pt x="1948853" y="0"/>
                    </a:lnTo>
                    <a:cubicBezTo>
                      <a:pt x="2330399" y="0"/>
                      <a:pt x="2330399" y="0"/>
                      <a:pt x="2330399" y="0"/>
                    </a:cubicBezTo>
                    <a:lnTo>
                      <a:pt x="2334818" y="1312"/>
                    </a:lnTo>
                    <a:lnTo>
                      <a:pt x="2339210" y="0"/>
                    </a:lnTo>
                    <a:cubicBezTo>
                      <a:pt x="2386903" y="0"/>
                      <a:pt x="2428635" y="0"/>
                      <a:pt x="2465150" y="0"/>
                    </a:cubicBezTo>
                    <a:lnTo>
                      <a:pt x="2538488" y="0"/>
                    </a:lnTo>
                    <a:lnTo>
                      <a:pt x="2559791" y="0"/>
                    </a:lnTo>
                    <a:lnTo>
                      <a:pt x="2664428" y="0"/>
                    </a:lnTo>
                    <a:lnTo>
                      <a:pt x="2673062" y="0"/>
                    </a:lnTo>
                    <a:lnTo>
                      <a:pt x="2714794" y="0"/>
                    </a:lnTo>
                    <a:lnTo>
                      <a:pt x="2720756" y="0"/>
                    </a:lnTo>
                    <a:lnTo>
                      <a:pt x="2737766" y="0"/>
                    </a:lnTo>
                    <a:lnTo>
                      <a:pt x="2759069" y="0"/>
                    </a:lnTo>
                    <a:lnTo>
                      <a:pt x="2863706" y="0"/>
                    </a:lnTo>
                    <a:lnTo>
                      <a:pt x="2872340" y="0"/>
                    </a:lnTo>
                    <a:lnTo>
                      <a:pt x="2914072" y="0"/>
                    </a:lnTo>
                    <a:lnTo>
                      <a:pt x="2920034" y="0"/>
                    </a:lnTo>
                    <a:lnTo>
                      <a:pt x="2958347" y="0"/>
                    </a:lnTo>
                    <a:cubicBezTo>
                      <a:pt x="3119312" y="0"/>
                      <a:pt x="3119312" y="0"/>
                      <a:pt x="3119312" y="0"/>
                    </a:cubicBezTo>
                    <a:cubicBezTo>
                      <a:pt x="3146565" y="0"/>
                      <a:pt x="3179269" y="19088"/>
                      <a:pt x="3192896" y="42265"/>
                    </a:cubicBezTo>
                    <a:cubicBezTo>
                      <a:pt x="3383669" y="372888"/>
                      <a:pt x="3383669" y="372888"/>
                      <a:pt x="3383669" y="372888"/>
                    </a:cubicBezTo>
                    <a:cubicBezTo>
                      <a:pt x="3397295" y="396066"/>
                      <a:pt x="3397295" y="434241"/>
                      <a:pt x="3383669" y="457418"/>
                    </a:cubicBezTo>
                    <a:cubicBezTo>
                      <a:pt x="3192896" y="788041"/>
                      <a:pt x="3192896" y="788041"/>
                      <a:pt x="3192896" y="788041"/>
                    </a:cubicBezTo>
                    <a:cubicBezTo>
                      <a:pt x="3179269" y="811219"/>
                      <a:pt x="3146565" y="830306"/>
                      <a:pt x="3119312" y="830306"/>
                    </a:cubicBezTo>
                    <a:close/>
                  </a:path>
                </a:pathLst>
              </a:custGeom>
              <a:solidFill>
                <a:sysClr val="window" lastClr="FFFFFF">
                  <a:alpha val="0"/>
                </a:sysClr>
              </a:solidFill>
              <a:ln w="38100">
                <a:gradFill flip="none" rotWithShape="1">
                  <a:gsLst>
                    <a:gs pos="100000">
                      <a:sysClr val="window" lastClr="FFFFFF"/>
                    </a:gs>
                    <a:gs pos="0">
                      <a:srgbClr val="B6B6B6"/>
                    </a:gs>
                  </a:gsLst>
                  <a:lin ang="2700000" scaled="1"/>
                  <a:tileRect/>
                </a:gradFill>
              </a:ln>
              <a:effectLst/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endParaRPr>
              </a:p>
            </p:txBody>
          </p:sp>
        </p:grpSp>
        <p:sp>
          <p:nvSpPr>
            <p:cNvPr id="38919" name="文本框 42"/>
            <p:cNvSpPr txBox="1"/>
            <p:nvPr/>
          </p:nvSpPr>
          <p:spPr>
            <a:xfrm>
              <a:off x="3369377" y="2426966"/>
              <a:ext cx="2572408" cy="75364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en-US" altLang="zh-CN" dirty="0">
                  <a:solidFill>
                    <a:srgbClr val="24579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rPr>
                <a:t>B</a:t>
              </a:r>
              <a:r>
                <a:rPr lang="zh-CN" altLang="en-US" dirty="0">
                  <a:solidFill>
                    <a:srgbClr val="24579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rPr>
                <a:t>、改变思维，调整心态</a:t>
              </a:r>
              <a:endParaRPr lang="zh-CN" altLang="en-US" dirty="0">
                <a:solidFill>
                  <a:srgbClr val="245794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  <a:p>
              <a:pPr>
                <a:lnSpc>
                  <a:spcPct val="123000"/>
                </a:lnSpc>
              </a:pPr>
              <a:r>
                <a:rPr lang="zh-CN" altLang="en-US" dirty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rPr>
                <a:t>我们的情绪不同往往不是由事物本身引起的，</a:t>
              </a:r>
              <a:endParaRPr lang="en-US" altLang="zh-CN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23000"/>
                </a:lnSpc>
              </a:pPr>
              <a:r>
                <a:rPr lang="zh-CN" altLang="en-US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rPr>
                <a:t>而是取决于我们看待事物的不同思维方式。</a:t>
              </a:r>
              <a:endPara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  <a:p>
              <a:pPr>
                <a:lnSpc>
                  <a:spcPct val="123000"/>
                </a:lnSpc>
                <a:spcBef>
                  <a:spcPts val="400"/>
                </a:spcBef>
              </a:pPr>
              <a:r>
                <a:rPr lang="zh-CN" altLang="en-US" sz="1400" dirty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rPr>
                <a:t>积极心态</a:t>
              </a:r>
              <a:r>
                <a:rPr lang="en-US" altLang="zh-CN" sz="1400" dirty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rPr>
                <a:t>——</a:t>
              </a:r>
              <a:r>
                <a:rPr lang="zh-CN" altLang="en-US" sz="1400" dirty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rPr>
                <a:t>塞翁失马，焉知非福，不再沉迷悲伤；宽容心态</a:t>
              </a:r>
              <a:r>
                <a:rPr lang="en-US" altLang="zh-CN" sz="1400" dirty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rPr>
                <a:t>——</a:t>
              </a:r>
              <a:r>
                <a:rPr lang="zh-CN" altLang="en-US" sz="1400" dirty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rPr>
                <a:t>换位思考，体谅别人，不再生气胸闷；开放心态</a:t>
              </a:r>
              <a:r>
                <a:rPr lang="en-US" altLang="zh-CN" sz="1400" dirty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rPr>
                <a:t>——</a:t>
              </a:r>
              <a:r>
                <a:rPr lang="zh-CN" altLang="en-US" sz="1400" dirty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rPr>
                <a:t>意见洗耳恭听，有则改之，无则加勉；欣赏心态</a:t>
              </a:r>
              <a:r>
                <a:rPr lang="en-US" altLang="zh-CN" sz="1400" dirty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rPr>
                <a:t>——</a:t>
              </a:r>
              <a:r>
                <a:rPr lang="zh-CN" altLang="en-US" sz="1400" dirty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rPr>
                <a:t>真诚欣赏别人，告别忌妒等阴暗心理；感恩心态</a:t>
              </a:r>
              <a:r>
                <a:rPr lang="en-US" altLang="zh-CN" sz="1400" dirty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rPr>
                <a:t>——</a:t>
              </a:r>
              <a:r>
                <a:rPr lang="zh-CN" altLang="en-US" sz="1400" dirty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rPr>
                <a:t>换位思考，体谅别人，不再怨言满腹；豁达心态</a:t>
              </a:r>
              <a:r>
                <a:rPr lang="en-US" altLang="zh-CN" sz="1400" dirty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rPr>
                <a:t>——</a:t>
              </a:r>
              <a:r>
                <a:rPr lang="zh-CN" altLang="en-US" sz="1400" dirty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rPr>
                <a:t>天要下雨，娘要嫁人，先做好眼前事；淡然心态</a:t>
              </a:r>
              <a:r>
                <a:rPr lang="en-US" altLang="zh-CN" sz="1400" dirty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rPr>
                <a:t>——</a:t>
              </a:r>
              <a:r>
                <a:rPr lang="zh-CN" altLang="en-US" sz="1400" dirty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rPr>
                <a:t>低调做人，谦逊处事，少去很多烦恼；</a:t>
              </a:r>
              <a:endParaRPr lang="zh-CN" altLang="en-US" sz="1400" dirty="0">
                <a:solidFill>
                  <a:srgbClr val="245794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2206625" y="842964"/>
            <a:ext cx="1404938" cy="1538287"/>
            <a:chOff x="1228725" y="779208"/>
            <a:chExt cx="2021101" cy="2280398"/>
          </a:xfrm>
        </p:grpSpPr>
        <p:sp>
          <p:nvSpPr>
            <p:cNvPr id="51" name="Freeform 5"/>
            <p:cNvSpPr/>
            <p:nvPr/>
          </p:nvSpPr>
          <p:spPr bwMode="auto">
            <a:xfrm rot="5400000">
              <a:off x="1099076" y="908856"/>
              <a:ext cx="2280398" cy="2021101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>
              <a:gsLst>
                <a:gs pos="0">
                  <a:sysClr val="window" lastClr="FFFFFF"/>
                </a:gs>
                <a:gs pos="100000">
                  <a:srgbClr val="D3D3D3"/>
                </a:gs>
              </a:gsLst>
              <a:lin ang="8100000" scaled="0"/>
            </a:gradFill>
            <a:ln w="19050">
              <a:gradFill>
                <a:gsLst>
                  <a:gs pos="0">
                    <a:srgbClr val="ADADAD"/>
                  </a:gs>
                  <a:gs pos="100000">
                    <a:sysClr val="window" lastClr="FFFFFF"/>
                  </a:gs>
                </a:gsLst>
                <a:lin ang="8100000" scaled="0"/>
              </a:gradFill>
            </a:ln>
            <a:effectLst>
              <a:outerShdw blurRad="203200" dist="762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80" tIns="34290" rIns="68580" bIns="34290" numCol="1" anchor="t" anchorCtr="0" compatLnSpc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52" name="Freeform 5"/>
            <p:cNvSpPr/>
            <p:nvPr/>
          </p:nvSpPr>
          <p:spPr bwMode="auto">
            <a:xfrm rot="5400000">
              <a:off x="1408363" y="1182974"/>
              <a:ext cx="1661824" cy="1472864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rgbClr val="005A9E"/>
            </a:solidFill>
            <a:ln w="15875">
              <a:noFill/>
            </a:ln>
            <a:effectLst>
              <a:innerShdw blurRad="63500" dist="25400" dir="8100000">
                <a:prstClr val="black">
                  <a:alpha val="50000"/>
                </a:prstClr>
              </a:innerShdw>
            </a:effectLst>
          </p:spPr>
          <p:txBody>
            <a:bodyPr vert="horz" wrap="square" lIns="68580" tIns="34290" rIns="68580" bIns="34290" numCol="1" anchor="t" anchorCtr="0" compatLnSpc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38923" name="文本框 7"/>
            <p:cNvSpPr txBox="1"/>
            <p:nvPr/>
          </p:nvSpPr>
          <p:spPr>
            <a:xfrm>
              <a:off x="1315942" y="1509619"/>
              <a:ext cx="1846665" cy="73974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68580" tIns="34290" rIns="68580" bIns="34290" anchor="t">
              <a:spAutoFit/>
            </a:bodyPr>
            <a:lstStyle/>
            <a:p>
              <a:pPr algn="ctr"/>
              <a:r>
                <a:rPr lang="zh-CN" altLang="en-US" sz="28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charset="0"/>
                </a:rPr>
                <a:t>治本</a:t>
              </a:r>
              <a:endParaRPr lang="zh-CN" altLang="en-US" sz="28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endParaRPr>
            </a:p>
          </p:txBody>
        </p:sp>
      </p:grp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直接连接符 11"/>
          <p:cNvCxnSpPr/>
          <p:nvPr/>
        </p:nvCxnSpPr>
        <p:spPr>
          <a:xfrm flipH="1">
            <a:off x="4443413" y="457200"/>
            <a:ext cx="6224588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圆角矩形 12"/>
          <p:cNvSpPr/>
          <p:nvPr/>
        </p:nvSpPr>
        <p:spPr>
          <a:xfrm>
            <a:off x="2410461" y="226695"/>
            <a:ext cx="3677285" cy="483870"/>
          </a:xfrm>
          <a:prstGeom prst="roundRect">
            <a:avLst/>
          </a:prstGeom>
          <a:gradFill flip="none" rotWithShape="1">
            <a:gsLst>
              <a:gs pos="0">
                <a:srgbClr val="F0F0F0"/>
              </a:gs>
              <a:gs pos="100000">
                <a:srgbClr val="F1F1F1"/>
              </a:gs>
            </a:gsLst>
            <a:lin ang="2700000" scaled="1"/>
            <a:tileRect/>
          </a:gradFill>
          <a:ln w="38100" cap="flat" cmpd="sng" algn="ctr">
            <a:gradFill flip="none" rotWithShape="1">
              <a:gsLst>
                <a:gs pos="100000">
                  <a:srgbClr val="FFFFFF"/>
                </a:gs>
                <a:gs pos="0">
                  <a:srgbClr val="CECED0"/>
                </a:gs>
              </a:gsLst>
              <a:lin ang="18900000" scaled="0"/>
              <a:tileRect/>
            </a:gradFill>
            <a:prstDash val="solid"/>
          </a:ln>
          <a:effectLst>
            <a:outerShdw blurRad="203200" dist="88900" dir="8100000" sx="102000" sy="102000" algn="tr" rotWithShape="0">
              <a:prstClr val="black">
                <a:alpha val="30000"/>
              </a:prstClr>
            </a:outerShdw>
          </a:effectLst>
        </p:spPr>
        <p:txBody>
          <a:bodyPr lIns="71316" tIns="35658" rIns="71316" bIns="3565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 kern="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sp>
        <p:nvSpPr>
          <p:cNvPr id="39939" name="矩形 13"/>
          <p:cNvSpPr/>
          <p:nvPr/>
        </p:nvSpPr>
        <p:spPr>
          <a:xfrm>
            <a:off x="2551113" y="227014"/>
            <a:ext cx="3570208" cy="46166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2400" dirty="0">
                <a:solidFill>
                  <a:srgbClr val="245794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第二步：采取相应的行动</a:t>
            </a:r>
            <a:endParaRPr lang="zh-CN" altLang="en-US" sz="2400" b="1" dirty="0">
              <a:solidFill>
                <a:srgbClr val="005A9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Calibri" panose="020F0502020204030204" charset="0"/>
            </a:endParaRPr>
          </a:p>
        </p:txBody>
      </p:sp>
      <p:grpSp>
        <p:nvGrpSpPr>
          <p:cNvPr id="15" name="Group 17"/>
          <p:cNvGrpSpPr>
            <a:grpSpLocks noChangeAspect="1"/>
          </p:cNvGrpSpPr>
          <p:nvPr/>
        </p:nvGrpSpPr>
        <p:grpSpPr bwMode="auto">
          <a:xfrm>
            <a:off x="1703512" y="212152"/>
            <a:ext cx="457188" cy="490764"/>
            <a:chOff x="231" y="1205"/>
            <a:chExt cx="640" cy="687"/>
          </a:xfrm>
          <a:solidFill>
            <a:srgbClr val="005A9E"/>
          </a:solidFill>
          <a:effectLst/>
        </p:grpSpPr>
        <p:sp>
          <p:nvSpPr>
            <p:cNvPr id="16" name="Freeform 18"/>
            <p:cNvSpPr/>
            <p:nvPr/>
          </p:nvSpPr>
          <p:spPr bwMode="auto">
            <a:xfrm>
              <a:off x="231" y="1205"/>
              <a:ext cx="499" cy="687"/>
            </a:xfrm>
            <a:custGeom>
              <a:avLst/>
              <a:gdLst>
                <a:gd name="T0" fmla="*/ 442 w 499"/>
                <a:gd name="T1" fmla="*/ 629 h 687"/>
                <a:gd name="T2" fmla="*/ 57 w 499"/>
                <a:gd name="T3" fmla="*/ 629 h 687"/>
                <a:gd name="T4" fmla="*/ 57 w 499"/>
                <a:gd name="T5" fmla="*/ 200 h 687"/>
                <a:gd name="T6" fmla="*/ 200 w 499"/>
                <a:gd name="T7" fmla="*/ 200 h 687"/>
                <a:gd name="T8" fmla="*/ 200 w 499"/>
                <a:gd name="T9" fmla="*/ 57 h 687"/>
                <a:gd name="T10" fmla="*/ 442 w 499"/>
                <a:gd name="T11" fmla="*/ 57 h 687"/>
                <a:gd name="T12" fmla="*/ 442 w 499"/>
                <a:gd name="T13" fmla="*/ 116 h 687"/>
                <a:gd name="T14" fmla="*/ 494 w 499"/>
                <a:gd name="T15" fmla="*/ 64 h 687"/>
                <a:gd name="T16" fmla="*/ 499 w 499"/>
                <a:gd name="T17" fmla="*/ 59 h 687"/>
                <a:gd name="T18" fmla="*/ 499 w 499"/>
                <a:gd name="T19" fmla="*/ 0 h 687"/>
                <a:gd name="T20" fmla="*/ 143 w 499"/>
                <a:gd name="T21" fmla="*/ 0 h 687"/>
                <a:gd name="T22" fmla="*/ 143 w 499"/>
                <a:gd name="T23" fmla="*/ 0 h 687"/>
                <a:gd name="T24" fmla="*/ 0 w 499"/>
                <a:gd name="T25" fmla="*/ 143 h 687"/>
                <a:gd name="T26" fmla="*/ 0 w 499"/>
                <a:gd name="T27" fmla="*/ 687 h 687"/>
                <a:gd name="T28" fmla="*/ 499 w 499"/>
                <a:gd name="T29" fmla="*/ 687 h 687"/>
                <a:gd name="T30" fmla="*/ 499 w 499"/>
                <a:gd name="T31" fmla="*/ 429 h 687"/>
                <a:gd name="T32" fmla="*/ 442 w 499"/>
                <a:gd name="T33" fmla="*/ 486 h 687"/>
                <a:gd name="T34" fmla="*/ 442 w 499"/>
                <a:gd name="T35" fmla="*/ 629 h 6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9" h="687">
                  <a:moveTo>
                    <a:pt x="442" y="629"/>
                  </a:moveTo>
                  <a:lnTo>
                    <a:pt x="57" y="629"/>
                  </a:lnTo>
                  <a:lnTo>
                    <a:pt x="57" y="200"/>
                  </a:lnTo>
                  <a:lnTo>
                    <a:pt x="200" y="200"/>
                  </a:lnTo>
                  <a:lnTo>
                    <a:pt x="200" y="57"/>
                  </a:lnTo>
                  <a:lnTo>
                    <a:pt x="442" y="57"/>
                  </a:lnTo>
                  <a:lnTo>
                    <a:pt x="442" y="116"/>
                  </a:lnTo>
                  <a:lnTo>
                    <a:pt x="494" y="64"/>
                  </a:lnTo>
                  <a:lnTo>
                    <a:pt x="499" y="59"/>
                  </a:lnTo>
                  <a:lnTo>
                    <a:pt x="499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0" y="143"/>
                  </a:lnTo>
                  <a:lnTo>
                    <a:pt x="0" y="687"/>
                  </a:lnTo>
                  <a:lnTo>
                    <a:pt x="499" y="687"/>
                  </a:lnTo>
                  <a:lnTo>
                    <a:pt x="499" y="429"/>
                  </a:lnTo>
                  <a:lnTo>
                    <a:pt x="442" y="486"/>
                  </a:lnTo>
                  <a:lnTo>
                    <a:pt x="442" y="6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17" name="Freeform 19"/>
            <p:cNvSpPr>
              <a:spLocks noEditPoints="1"/>
            </p:cNvSpPr>
            <p:nvPr/>
          </p:nvSpPr>
          <p:spPr bwMode="auto">
            <a:xfrm>
              <a:off x="436" y="1310"/>
              <a:ext cx="435" cy="431"/>
            </a:xfrm>
            <a:custGeom>
              <a:avLst/>
              <a:gdLst>
                <a:gd name="T0" fmla="*/ 50 w 435"/>
                <a:gd name="T1" fmla="*/ 279 h 431"/>
                <a:gd name="T2" fmla="*/ 50 w 435"/>
                <a:gd name="T3" fmla="*/ 279 h 431"/>
                <a:gd name="T4" fmla="*/ 50 w 435"/>
                <a:gd name="T5" fmla="*/ 279 h 431"/>
                <a:gd name="T6" fmla="*/ 50 w 435"/>
                <a:gd name="T7" fmla="*/ 279 h 431"/>
                <a:gd name="T8" fmla="*/ 0 w 435"/>
                <a:gd name="T9" fmla="*/ 431 h 431"/>
                <a:gd name="T10" fmla="*/ 155 w 435"/>
                <a:gd name="T11" fmla="*/ 381 h 431"/>
                <a:gd name="T12" fmla="*/ 155 w 435"/>
                <a:gd name="T13" fmla="*/ 381 h 431"/>
                <a:gd name="T14" fmla="*/ 155 w 435"/>
                <a:gd name="T15" fmla="*/ 381 h 431"/>
                <a:gd name="T16" fmla="*/ 155 w 435"/>
                <a:gd name="T17" fmla="*/ 381 h 431"/>
                <a:gd name="T18" fmla="*/ 435 w 435"/>
                <a:gd name="T19" fmla="*/ 102 h 431"/>
                <a:gd name="T20" fmla="*/ 330 w 435"/>
                <a:gd name="T21" fmla="*/ 0 h 431"/>
                <a:gd name="T22" fmla="*/ 50 w 435"/>
                <a:gd name="T23" fmla="*/ 279 h 431"/>
                <a:gd name="T24" fmla="*/ 50 w 435"/>
                <a:gd name="T25" fmla="*/ 279 h 431"/>
                <a:gd name="T26" fmla="*/ 141 w 435"/>
                <a:gd name="T27" fmla="*/ 360 h 431"/>
                <a:gd name="T28" fmla="*/ 38 w 435"/>
                <a:gd name="T29" fmla="*/ 396 h 431"/>
                <a:gd name="T30" fmla="*/ 72 w 435"/>
                <a:gd name="T31" fmla="*/ 291 h 431"/>
                <a:gd name="T32" fmla="*/ 141 w 435"/>
                <a:gd name="T33" fmla="*/ 360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35" h="431">
                  <a:moveTo>
                    <a:pt x="50" y="279"/>
                  </a:moveTo>
                  <a:lnTo>
                    <a:pt x="50" y="279"/>
                  </a:lnTo>
                  <a:lnTo>
                    <a:pt x="50" y="279"/>
                  </a:lnTo>
                  <a:lnTo>
                    <a:pt x="50" y="279"/>
                  </a:lnTo>
                  <a:lnTo>
                    <a:pt x="0" y="431"/>
                  </a:lnTo>
                  <a:lnTo>
                    <a:pt x="155" y="381"/>
                  </a:lnTo>
                  <a:lnTo>
                    <a:pt x="155" y="381"/>
                  </a:lnTo>
                  <a:lnTo>
                    <a:pt x="155" y="381"/>
                  </a:lnTo>
                  <a:lnTo>
                    <a:pt x="155" y="381"/>
                  </a:lnTo>
                  <a:lnTo>
                    <a:pt x="435" y="102"/>
                  </a:lnTo>
                  <a:lnTo>
                    <a:pt x="330" y="0"/>
                  </a:lnTo>
                  <a:lnTo>
                    <a:pt x="50" y="279"/>
                  </a:lnTo>
                  <a:lnTo>
                    <a:pt x="50" y="279"/>
                  </a:lnTo>
                  <a:close/>
                  <a:moveTo>
                    <a:pt x="141" y="360"/>
                  </a:moveTo>
                  <a:lnTo>
                    <a:pt x="38" y="396"/>
                  </a:lnTo>
                  <a:lnTo>
                    <a:pt x="72" y="291"/>
                  </a:lnTo>
                  <a:lnTo>
                    <a:pt x="141" y="3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1695450" y="1195388"/>
            <a:ext cx="8801100" cy="4437062"/>
            <a:chOff x="1553829" y="898092"/>
            <a:chExt cx="3529207" cy="1212251"/>
          </a:xfrm>
        </p:grpSpPr>
        <p:grpSp>
          <p:nvGrpSpPr>
            <p:cNvPr id="19" name="组合 18"/>
            <p:cNvGrpSpPr/>
            <p:nvPr/>
          </p:nvGrpSpPr>
          <p:grpSpPr>
            <a:xfrm>
              <a:off x="1553829" y="898093"/>
              <a:ext cx="3529207" cy="1212251"/>
              <a:chOff x="2339422" y="1012876"/>
              <a:chExt cx="3147691" cy="1081204"/>
            </a:xfrm>
          </p:grpSpPr>
          <p:sp>
            <p:nvSpPr>
              <p:cNvPr id="24" name="任意多边形 23"/>
              <p:cNvSpPr/>
              <p:nvPr/>
            </p:nvSpPr>
            <p:spPr bwMode="auto">
              <a:xfrm rot="10800000">
                <a:off x="2339422" y="1012876"/>
                <a:ext cx="3147690" cy="1074074"/>
              </a:xfrm>
              <a:custGeom>
                <a:avLst/>
                <a:gdLst>
                  <a:gd name="connsiteX0" fmla="*/ 3494407 w 4138458"/>
                  <a:gd name="connsiteY0" fmla="*/ 1121227 h 1412149"/>
                  <a:gd name="connsiteX1" fmla="*/ 3567991 w 4138458"/>
                  <a:gd name="connsiteY1" fmla="*/ 1078962 h 1412149"/>
                  <a:gd name="connsiteX2" fmla="*/ 3758764 w 4138458"/>
                  <a:gd name="connsiteY2" fmla="*/ 748339 h 1412149"/>
                  <a:gd name="connsiteX3" fmla="*/ 3758764 w 4138458"/>
                  <a:gd name="connsiteY3" fmla="*/ 663809 h 1412149"/>
                  <a:gd name="connsiteX4" fmla="*/ 3567991 w 4138458"/>
                  <a:gd name="connsiteY4" fmla="*/ 333186 h 1412149"/>
                  <a:gd name="connsiteX5" fmla="*/ 3494407 w 4138458"/>
                  <a:gd name="connsiteY5" fmla="*/ 290921 h 1412149"/>
                  <a:gd name="connsiteX6" fmla="*/ 3333442 w 4138458"/>
                  <a:gd name="connsiteY6" fmla="*/ 290921 h 1412149"/>
                  <a:gd name="connsiteX7" fmla="*/ 3295129 w 4138458"/>
                  <a:gd name="connsiteY7" fmla="*/ 290921 h 1412149"/>
                  <a:gd name="connsiteX8" fmla="*/ 3289167 w 4138458"/>
                  <a:gd name="connsiteY8" fmla="*/ 290921 h 1412149"/>
                  <a:gd name="connsiteX9" fmla="*/ 3247435 w 4138458"/>
                  <a:gd name="connsiteY9" fmla="*/ 290921 h 1412149"/>
                  <a:gd name="connsiteX10" fmla="*/ 3238801 w 4138458"/>
                  <a:gd name="connsiteY10" fmla="*/ 290921 h 1412149"/>
                  <a:gd name="connsiteX11" fmla="*/ 3134164 w 4138458"/>
                  <a:gd name="connsiteY11" fmla="*/ 290921 h 1412149"/>
                  <a:gd name="connsiteX12" fmla="*/ 3112861 w 4138458"/>
                  <a:gd name="connsiteY12" fmla="*/ 290921 h 1412149"/>
                  <a:gd name="connsiteX13" fmla="*/ 3095851 w 4138458"/>
                  <a:gd name="connsiteY13" fmla="*/ 290921 h 1412149"/>
                  <a:gd name="connsiteX14" fmla="*/ 3089889 w 4138458"/>
                  <a:gd name="connsiteY14" fmla="*/ 290921 h 1412149"/>
                  <a:gd name="connsiteX15" fmla="*/ 3048157 w 4138458"/>
                  <a:gd name="connsiteY15" fmla="*/ 290921 h 1412149"/>
                  <a:gd name="connsiteX16" fmla="*/ 3039523 w 4138458"/>
                  <a:gd name="connsiteY16" fmla="*/ 290921 h 1412149"/>
                  <a:gd name="connsiteX17" fmla="*/ 2934886 w 4138458"/>
                  <a:gd name="connsiteY17" fmla="*/ 290921 h 1412149"/>
                  <a:gd name="connsiteX18" fmla="*/ 2913583 w 4138458"/>
                  <a:gd name="connsiteY18" fmla="*/ 290921 h 1412149"/>
                  <a:gd name="connsiteX19" fmla="*/ 2840245 w 4138458"/>
                  <a:gd name="connsiteY19" fmla="*/ 290921 h 1412149"/>
                  <a:gd name="connsiteX20" fmla="*/ 2714305 w 4138458"/>
                  <a:gd name="connsiteY20" fmla="*/ 290921 h 1412149"/>
                  <a:gd name="connsiteX21" fmla="*/ 2709913 w 4138458"/>
                  <a:gd name="connsiteY21" fmla="*/ 292233 h 1412149"/>
                  <a:gd name="connsiteX22" fmla="*/ 2705494 w 4138458"/>
                  <a:gd name="connsiteY22" fmla="*/ 290921 h 1412149"/>
                  <a:gd name="connsiteX23" fmla="*/ 2323948 w 4138458"/>
                  <a:gd name="connsiteY23" fmla="*/ 290921 h 1412149"/>
                  <a:gd name="connsiteX24" fmla="*/ 2319556 w 4138458"/>
                  <a:gd name="connsiteY24" fmla="*/ 292233 h 1412149"/>
                  <a:gd name="connsiteX25" fmla="*/ 2315137 w 4138458"/>
                  <a:gd name="connsiteY25" fmla="*/ 290921 h 1412149"/>
                  <a:gd name="connsiteX26" fmla="*/ 2059531 w 4138458"/>
                  <a:gd name="connsiteY26" fmla="*/ 290921 h 1412149"/>
                  <a:gd name="connsiteX27" fmla="*/ 1955409 w 4138458"/>
                  <a:gd name="connsiteY27" fmla="*/ 290921 h 1412149"/>
                  <a:gd name="connsiteX28" fmla="*/ 1949447 w 4138458"/>
                  <a:gd name="connsiteY28" fmla="*/ 290921 h 1412149"/>
                  <a:gd name="connsiteX29" fmla="*/ 1933591 w 4138458"/>
                  <a:gd name="connsiteY29" fmla="*/ 290921 h 1412149"/>
                  <a:gd name="connsiteX30" fmla="*/ 1907716 w 4138458"/>
                  <a:gd name="connsiteY30" fmla="*/ 290921 h 1412149"/>
                  <a:gd name="connsiteX31" fmla="*/ 1699803 w 4138458"/>
                  <a:gd name="connsiteY31" fmla="*/ 290921 h 1412149"/>
                  <a:gd name="connsiteX32" fmla="*/ 1666857 w 4138458"/>
                  <a:gd name="connsiteY32" fmla="*/ 290921 h 1412149"/>
                  <a:gd name="connsiteX33" fmla="*/ 1660895 w 4138458"/>
                  <a:gd name="connsiteY33" fmla="*/ 290921 h 1412149"/>
                  <a:gd name="connsiteX34" fmla="*/ 1619163 w 4138458"/>
                  <a:gd name="connsiteY34" fmla="*/ 290921 h 1412149"/>
                  <a:gd name="connsiteX35" fmla="*/ 1573863 w 4138458"/>
                  <a:gd name="connsiteY35" fmla="*/ 290921 h 1412149"/>
                  <a:gd name="connsiteX36" fmla="*/ 1508939 w 4138458"/>
                  <a:gd name="connsiteY36" fmla="*/ 290921 h 1412149"/>
                  <a:gd name="connsiteX37" fmla="*/ 1505892 w 4138458"/>
                  <a:gd name="connsiteY37" fmla="*/ 290921 h 1412149"/>
                  <a:gd name="connsiteX38" fmla="*/ 1502977 w 4138458"/>
                  <a:gd name="connsiteY38" fmla="*/ 290921 h 1412149"/>
                  <a:gd name="connsiteX39" fmla="*/ 1461246 w 4138458"/>
                  <a:gd name="connsiteY39" fmla="*/ 290921 h 1412149"/>
                  <a:gd name="connsiteX40" fmla="*/ 1411251 w 4138458"/>
                  <a:gd name="connsiteY40" fmla="*/ 290921 h 1412149"/>
                  <a:gd name="connsiteX41" fmla="*/ 1347974 w 4138458"/>
                  <a:gd name="connsiteY41" fmla="*/ 290921 h 1412149"/>
                  <a:gd name="connsiteX42" fmla="*/ 1285311 w 4138458"/>
                  <a:gd name="connsiteY42" fmla="*/ 290921 h 1412149"/>
                  <a:gd name="connsiteX43" fmla="*/ 1253333 w 4138458"/>
                  <a:gd name="connsiteY43" fmla="*/ 290921 h 1412149"/>
                  <a:gd name="connsiteX44" fmla="*/ 1173474 w 4138458"/>
                  <a:gd name="connsiteY44" fmla="*/ 290921 h 1412149"/>
                  <a:gd name="connsiteX45" fmla="*/ 1167512 w 4138458"/>
                  <a:gd name="connsiteY45" fmla="*/ 290921 h 1412149"/>
                  <a:gd name="connsiteX46" fmla="*/ 1127393 w 4138458"/>
                  <a:gd name="connsiteY46" fmla="*/ 290921 h 1412149"/>
                  <a:gd name="connsiteX47" fmla="*/ 1125780 w 4138458"/>
                  <a:gd name="connsiteY47" fmla="*/ 290921 h 1412149"/>
                  <a:gd name="connsiteX48" fmla="*/ 1030708 w 4138458"/>
                  <a:gd name="connsiteY48" fmla="*/ 290921 h 1412149"/>
                  <a:gd name="connsiteX49" fmla="*/ 1024746 w 4138458"/>
                  <a:gd name="connsiteY49" fmla="*/ 290921 h 1412149"/>
                  <a:gd name="connsiteX50" fmla="*/ 1012509 w 4138458"/>
                  <a:gd name="connsiteY50" fmla="*/ 290921 h 1412149"/>
                  <a:gd name="connsiteX51" fmla="*/ 983015 w 4138458"/>
                  <a:gd name="connsiteY51" fmla="*/ 290921 h 1412149"/>
                  <a:gd name="connsiteX52" fmla="*/ 917868 w 4138458"/>
                  <a:gd name="connsiteY52" fmla="*/ 290921 h 1412149"/>
                  <a:gd name="connsiteX53" fmla="*/ 869743 w 4138458"/>
                  <a:gd name="connsiteY53" fmla="*/ 290921 h 1412149"/>
                  <a:gd name="connsiteX54" fmla="*/ 791928 w 4138458"/>
                  <a:gd name="connsiteY54" fmla="*/ 290921 h 1412149"/>
                  <a:gd name="connsiteX55" fmla="*/ 775102 w 4138458"/>
                  <a:gd name="connsiteY55" fmla="*/ 290921 h 1412149"/>
                  <a:gd name="connsiteX56" fmla="*/ 649162 w 4138458"/>
                  <a:gd name="connsiteY56" fmla="*/ 290921 h 1412149"/>
                  <a:gd name="connsiteX57" fmla="*/ 575578 w 4138458"/>
                  <a:gd name="connsiteY57" fmla="*/ 333186 h 1412149"/>
                  <a:gd name="connsiteX58" fmla="*/ 384805 w 4138458"/>
                  <a:gd name="connsiteY58" fmla="*/ 663809 h 1412149"/>
                  <a:gd name="connsiteX59" fmla="*/ 384805 w 4138458"/>
                  <a:gd name="connsiteY59" fmla="*/ 748339 h 1412149"/>
                  <a:gd name="connsiteX60" fmla="*/ 575578 w 4138458"/>
                  <a:gd name="connsiteY60" fmla="*/ 1078962 h 1412149"/>
                  <a:gd name="connsiteX61" fmla="*/ 649162 w 4138458"/>
                  <a:gd name="connsiteY61" fmla="*/ 1121227 h 1412149"/>
                  <a:gd name="connsiteX62" fmla="*/ 791928 w 4138458"/>
                  <a:gd name="connsiteY62" fmla="*/ 1121227 h 1412149"/>
                  <a:gd name="connsiteX63" fmla="*/ 1030708 w 4138458"/>
                  <a:gd name="connsiteY63" fmla="*/ 1121227 h 1412149"/>
                  <a:gd name="connsiteX64" fmla="*/ 1127393 w 4138458"/>
                  <a:gd name="connsiteY64" fmla="*/ 1121227 h 1412149"/>
                  <a:gd name="connsiteX65" fmla="*/ 1173474 w 4138458"/>
                  <a:gd name="connsiteY65" fmla="*/ 1121227 h 1412149"/>
                  <a:gd name="connsiteX66" fmla="*/ 1285311 w 4138458"/>
                  <a:gd name="connsiteY66" fmla="*/ 1121227 h 1412149"/>
                  <a:gd name="connsiteX67" fmla="*/ 1508939 w 4138458"/>
                  <a:gd name="connsiteY67" fmla="*/ 1121227 h 1412149"/>
                  <a:gd name="connsiteX68" fmla="*/ 1573863 w 4138458"/>
                  <a:gd name="connsiteY68" fmla="*/ 1121227 h 1412149"/>
                  <a:gd name="connsiteX69" fmla="*/ 1666857 w 4138458"/>
                  <a:gd name="connsiteY69" fmla="*/ 1121227 h 1412149"/>
                  <a:gd name="connsiteX70" fmla="*/ 1933591 w 4138458"/>
                  <a:gd name="connsiteY70" fmla="*/ 1121227 h 1412149"/>
                  <a:gd name="connsiteX71" fmla="*/ 1955409 w 4138458"/>
                  <a:gd name="connsiteY71" fmla="*/ 1121227 h 1412149"/>
                  <a:gd name="connsiteX72" fmla="*/ 2315137 w 4138458"/>
                  <a:gd name="connsiteY72" fmla="*/ 1121227 h 1412149"/>
                  <a:gd name="connsiteX73" fmla="*/ 2319556 w 4138458"/>
                  <a:gd name="connsiteY73" fmla="*/ 1119915 h 1412149"/>
                  <a:gd name="connsiteX74" fmla="*/ 2323948 w 4138458"/>
                  <a:gd name="connsiteY74" fmla="*/ 1121227 h 1412149"/>
                  <a:gd name="connsiteX75" fmla="*/ 2705494 w 4138458"/>
                  <a:gd name="connsiteY75" fmla="*/ 1121227 h 1412149"/>
                  <a:gd name="connsiteX76" fmla="*/ 2709913 w 4138458"/>
                  <a:gd name="connsiteY76" fmla="*/ 1119915 h 1412149"/>
                  <a:gd name="connsiteX77" fmla="*/ 2714305 w 4138458"/>
                  <a:gd name="connsiteY77" fmla="*/ 1121227 h 1412149"/>
                  <a:gd name="connsiteX78" fmla="*/ 2913583 w 4138458"/>
                  <a:gd name="connsiteY78" fmla="*/ 1121227 h 1412149"/>
                  <a:gd name="connsiteX79" fmla="*/ 3095851 w 4138458"/>
                  <a:gd name="connsiteY79" fmla="*/ 1121227 h 1412149"/>
                  <a:gd name="connsiteX80" fmla="*/ 3112861 w 4138458"/>
                  <a:gd name="connsiteY80" fmla="*/ 1121227 h 1412149"/>
                  <a:gd name="connsiteX81" fmla="*/ 3295129 w 4138458"/>
                  <a:gd name="connsiteY81" fmla="*/ 1121227 h 1412149"/>
                  <a:gd name="connsiteX82" fmla="*/ 3671470 w 4138458"/>
                  <a:gd name="connsiteY82" fmla="*/ 1412149 h 1412149"/>
                  <a:gd name="connsiteX83" fmla="*/ 3163470 w 4138458"/>
                  <a:gd name="connsiteY83" fmla="*/ 1412149 h 1412149"/>
                  <a:gd name="connsiteX84" fmla="*/ 3022552 w 4138458"/>
                  <a:gd name="connsiteY84" fmla="*/ 1412149 h 1412149"/>
                  <a:gd name="connsiteX85" fmla="*/ 2554799 w 4138458"/>
                  <a:gd name="connsiteY85" fmla="*/ 1412149 h 1412149"/>
                  <a:gd name="connsiteX86" fmla="*/ 2514552 w 4138458"/>
                  <a:gd name="connsiteY86" fmla="*/ 1412149 h 1412149"/>
                  <a:gd name="connsiteX87" fmla="*/ 2266137 w 4138458"/>
                  <a:gd name="connsiteY87" fmla="*/ 1412149 h 1412149"/>
                  <a:gd name="connsiteX88" fmla="*/ 1905881 w 4138458"/>
                  <a:gd name="connsiteY88" fmla="*/ 1412149 h 1412149"/>
                  <a:gd name="connsiteX89" fmla="*/ 1809866 w 4138458"/>
                  <a:gd name="connsiteY89" fmla="*/ 1412149 h 1412149"/>
                  <a:gd name="connsiteX90" fmla="*/ 1617219 w 4138458"/>
                  <a:gd name="connsiteY90" fmla="*/ 1412149 h 1412149"/>
                  <a:gd name="connsiteX91" fmla="*/ 1489857 w 4138458"/>
                  <a:gd name="connsiteY91" fmla="*/ 1412149 h 1412149"/>
                  <a:gd name="connsiteX92" fmla="*/ 1301866 w 4138458"/>
                  <a:gd name="connsiteY92" fmla="*/ 1412149 h 1412149"/>
                  <a:gd name="connsiteX93" fmla="*/ 1160948 w 4138458"/>
                  <a:gd name="connsiteY93" fmla="*/ 1412149 h 1412149"/>
                  <a:gd name="connsiteX94" fmla="*/ 1115038 w 4138458"/>
                  <a:gd name="connsiteY94" fmla="*/ 1412149 h 1412149"/>
                  <a:gd name="connsiteX95" fmla="*/ 840939 w 4138458"/>
                  <a:gd name="connsiteY95" fmla="*/ 1412149 h 1412149"/>
                  <a:gd name="connsiteX96" fmla="*/ 652948 w 4138458"/>
                  <a:gd name="connsiteY96" fmla="*/ 1412149 h 1412149"/>
                  <a:gd name="connsiteX97" fmla="*/ 466120 w 4138458"/>
                  <a:gd name="connsiteY97" fmla="*/ 1412149 h 1412149"/>
                  <a:gd name="connsiteX98" fmla="*/ 340972 w 4138458"/>
                  <a:gd name="connsiteY98" fmla="*/ 1340266 h 1412149"/>
                  <a:gd name="connsiteX99" fmla="*/ 16513 w 4138458"/>
                  <a:gd name="connsiteY99" fmla="*/ 777957 h 1412149"/>
                  <a:gd name="connsiteX100" fmla="*/ 16513 w 4138458"/>
                  <a:gd name="connsiteY100" fmla="*/ 634192 h 1412149"/>
                  <a:gd name="connsiteX101" fmla="*/ 340972 w 4138458"/>
                  <a:gd name="connsiteY101" fmla="*/ 71883 h 1412149"/>
                  <a:gd name="connsiteX102" fmla="*/ 466120 w 4138458"/>
                  <a:gd name="connsiteY102" fmla="*/ 0 h 1412149"/>
                  <a:gd name="connsiteX103" fmla="*/ 652948 w 4138458"/>
                  <a:gd name="connsiteY103" fmla="*/ 0 h 1412149"/>
                  <a:gd name="connsiteX104" fmla="*/ 680314 w 4138458"/>
                  <a:gd name="connsiteY104" fmla="*/ 0 h 1412149"/>
                  <a:gd name="connsiteX105" fmla="*/ 840939 w 4138458"/>
                  <a:gd name="connsiteY105" fmla="*/ 0 h 1412149"/>
                  <a:gd name="connsiteX106" fmla="*/ 841276 w 4138458"/>
                  <a:gd name="connsiteY106" fmla="*/ 0 h 1412149"/>
                  <a:gd name="connsiteX107" fmla="*/ 867142 w 4138458"/>
                  <a:gd name="connsiteY107" fmla="*/ 0 h 1412149"/>
                  <a:gd name="connsiteX108" fmla="*/ 956611 w 4138458"/>
                  <a:gd name="connsiteY108" fmla="*/ 0 h 1412149"/>
                  <a:gd name="connsiteX109" fmla="*/ 1028104 w 4138458"/>
                  <a:gd name="connsiteY109" fmla="*/ 0 h 1412149"/>
                  <a:gd name="connsiteX110" fmla="*/ 1033923 w 4138458"/>
                  <a:gd name="connsiteY110" fmla="*/ 0 h 1412149"/>
                  <a:gd name="connsiteX111" fmla="*/ 1055133 w 4138458"/>
                  <a:gd name="connsiteY111" fmla="*/ 0 h 1412149"/>
                  <a:gd name="connsiteX112" fmla="*/ 1080817 w 4138458"/>
                  <a:gd name="connsiteY112" fmla="*/ 0 h 1412149"/>
                  <a:gd name="connsiteX113" fmla="*/ 1115038 w 4138458"/>
                  <a:gd name="connsiteY113" fmla="*/ 0 h 1412149"/>
                  <a:gd name="connsiteX114" fmla="*/ 1143439 w 4138458"/>
                  <a:gd name="connsiteY114" fmla="*/ 0 h 1412149"/>
                  <a:gd name="connsiteX115" fmla="*/ 1160948 w 4138458"/>
                  <a:gd name="connsiteY115" fmla="*/ 0 h 1412149"/>
                  <a:gd name="connsiteX116" fmla="*/ 1216095 w 4138458"/>
                  <a:gd name="connsiteY116" fmla="*/ 0 h 1412149"/>
                  <a:gd name="connsiteX117" fmla="*/ 1220751 w 4138458"/>
                  <a:gd name="connsiteY117" fmla="*/ 0 h 1412149"/>
                  <a:gd name="connsiteX118" fmla="*/ 1267645 w 4138458"/>
                  <a:gd name="connsiteY118" fmla="*/ 0 h 1412149"/>
                  <a:gd name="connsiteX119" fmla="*/ 1291726 w 4138458"/>
                  <a:gd name="connsiteY119" fmla="*/ 0 h 1412149"/>
                  <a:gd name="connsiteX120" fmla="*/ 1301866 w 4138458"/>
                  <a:gd name="connsiteY120" fmla="*/ 0 h 1412149"/>
                  <a:gd name="connsiteX121" fmla="*/ 1331430 w 4138458"/>
                  <a:gd name="connsiteY121" fmla="*/ 0 h 1412149"/>
                  <a:gd name="connsiteX122" fmla="*/ 1375142 w 4138458"/>
                  <a:gd name="connsiteY122" fmla="*/ 0 h 1412149"/>
                  <a:gd name="connsiteX123" fmla="*/ 1408742 w 4138458"/>
                  <a:gd name="connsiteY123" fmla="*/ 0 h 1412149"/>
                  <a:gd name="connsiteX124" fmla="*/ 1455636 w 4138458"/>
                  <a:gd name="connsiteY124" fmla="*/ 0 h 1412149"/>
                  <a:gd name="connsiteX125" fmla="*/ 1479717 w 4138458"/>
                  <a:gd name="connsiteY125" fmla="*/ 0 h 1412149"/>
                  <a:gd name="connsiteX126" fmla="*/ 1489857 w 4138458"/>
                  <a:gd name="connsiteY126" fmla="*/ 0 h 1412149"/>
                  <a:gd name="connsiteX127" fmla="*/ 1536104 w 4138458"/>
                  <a:gd name="connsiteY127" fmla="*/ 0 h 1412149"/>
                  <a:gd name="connsiteX128" fmla="*/ 1617219 w 4138458"/>
                  <a:gd name="connsiteY128" fmla="*/ 0 h 1412149"/>
                  <a:gd name="connsiteX129" fmla="*/ 1651439 w 4138458"/>
                  <a:gd name="connsiteY129" fmla="*/ 0 h 1412149"/>
                  <a:gd name="connsiteX130" fmla="*/ 1728751 w 4138458"/>
                  <a:gd name="connsiteY130" fmla="*/ 0 h 1412149"/>
                  <a:gd name="connsiteX131" fmla="*/ 1775645 w 4138458"/>
                  <a:gd name="connsiteY131" fmla="*/ 0 h 1412149"/>
                  <a:gd name="connsiteX132" fmla="*/ 1799726 w 4138458"/>
                  <a:gd name="connsiteY132" fmla="*/ 0 h 1412149"/>
                  <a:gd name="connsiteX133" fmla="*/ 1809866 w 4138458"/>
                  <a:gd name="connsiteY133" fmla="*/ 0 h 1412149"/>
                  <a:gd name="connsiteX134" fmla="*/ 1831413 w 4138458"/>
                  <a:gd name="connsiteY134" fmla="*/ 0 h 1412149"/>
                  <a:gd name="connsiteX135" fmla="*/ 1905881 w 4138458"/>
                  <a:gd name="connsiteY135" fmla="*/ 0 h 1412149"/>
                  <a:gd name="connsiteX136" fmla="*/ 1992375 w 4138458"/>
                  <a:gd name="connsiteY136" fmla="*/ 0 h 1412149"/>
                  <a:gd name="connsiteX137" fmla="*/ 2107709 w 4138458"/>
                  <a:gd name="connsiteY137" fmla="*/ 0 h 1412149"/>
                  <a:gd name="connsiteX138" fmla="*/ 2120075 w 4138458"/>
                  <a:gd name="connsiteY138" fmla="*/ 0 h 1412149"/>
                  <a:gd name="connsiteX139" fmla="*/ 2185022 w 4138458"/>
                  <a:gd name="connsiteY139" fmla="*/ 0 h 1412149"/>
                  <a:gd name="connsiteX140" fmla="*/ 2231916 w 4138458"/>
                  <a:gd name="connsiteY140" fmla="*/ 0 h 1412149"/>
                  <a:gd name="connsiteX141" fmla="*/ 2255997 w 4138458"/>
                  <a:gd name="connsiteY141" fmla="*/ 0 h 1412149"/>
                  <a:gd name="connsiteX142" fmla="*/ 2266137 w 4138458"/>
                  <a:gd name="connsiteY142" fmla="*/ 0 h 1412149"/>
                  <a:gd name="connsiteX143" fmla="*/ 2281036 w 4138458"/>
                  <a:gd name="connsiteY143" fmla="*/ 0 h 1412149"/>
                  <a:gd name="connsiteX144" fmla="*/ 2473684 w 4138458"/>
                  <a:gd name="connsiteY144" fmla="*/ 0 h 1412149"/>
                  <a:gd name="connsiteX145" fmla="*/ 2514552 w 4138458"/>
                  <a:gd name="connsiteY145" fmla="*/ 0 h 1412149"/>
                  <a:gd name="connsiteX146" fmla="*/ 2520578 w 4138458"/>
                  <a:gd name="connsiteY146" fmla="*/ 0 h 1412149"/>
                  <a:gd name="connsiteX147" fmla="*/ 2544659 w 4138458"/>
                  <a:gd name="connsiteY147" fmla="*/ 0 h 1412149"/>
                  <a:gd name="connsiteX148" fmla="*/ 2554799 w 4138458"/>
                  <a:gd name="connsiteY148" fmla="*/ 0 h 1412149"/>
                  <a:gd name="connsiteX149" fmla="*/ 2680485 w 4138458"/>
                  <a:gd name="connsiteY149" fmla="*/ 0 h 1412149"/>
                  <a:gd name="connsiteX150" fmla="*/ 3005042 w 4138458"/>
                  <a:gd name="connsiteY150" fmla="*/ 0 h 1412149"/>
                  <a:gd name="connsiteX151" fmla="*/ 3022552 w 4138458"/>
                  <a:gd name="connsiteY151" fmla="*/ 0 h 1412149"/>
                  <a:gd name="connsiteX152" fmla="*/ 3082355 w 4138458"/>
                  <a:gd name="connsiteY152" fmla="*/ 0 h 1412149"/>
                  <a:gd name="connsiteX153" fmla="*/ 3129249 w 4138458"/>
                  <a:gd name="connsiteY153" fmla="*/ 0 h 1412149"/>
                  <a:gd name="connsiteX154" fmla="*/ 3153330 w 4138458"/>
                  <a:gd name="connsiteY154" fmla="*/ 0 h 1412149"/>
                  <a:gd name="connsiteX155" fmla="*/ 3163470 w 4138458"/>
                  <a:gd name="connsiteY155" fmla="*/ 0 h 1412149"/>
                  <a:gd name="connsiteX156" fmla="*/ 3236746 w 4138458"/>
                  <a:gd name="connsiteY156" fmla="*/ 0 h 1412149"/>
                  <a:gd name="connsiteX157" fmla="*/ 3671470 w 4138458"/>
                  <a:gd name="connsiteY157" fmla="*/ 0 h 1412149"/>
                  <a:gd name="connsiteX158" fmla="*/ 3796617 w 4138458"/>
                  <a:gd name="connsiteY158" fmla="*/ 71883 h 1412149"/>
                  <a:gd name="connsiteX159" fmla="*/ 4121076 w 4138458"/>
                  <a:gd name="connsiteY159" fmla="*/ 634192 h 1412149"/>
                  <a:gd name="connsiteX160" fmla="*/ 4121076 w 4138458"/>
                  <a:gd name="connsiteY160" fmla="*/ 777957 h 1412149"/>
                  <a:gd name="connsiteX161" fmla="*/ 3796617 w 4138458"/>
                  <a:gd name="connsiteY161" fmla="*/ 1340266 h 1412149"/>
                  <a:gd name="connsiteX162" fmla="*/ 3671470 w 4138458"/>
                  <a:gd name="connsiteY162" fmla="*/ 1412149 h 1412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</a:cxnLst>
                <a:rect l="l" t="t" r="r" b="b"/>
                <a:pathLst>
                  <a:path w="4138458" h="1412149">
                    <a:moveTo>
                      <a:pt x="3494407" y="1121227"/>
                    </a:moveTo>
                    <a:cubicBezTo>
                      <a:pt x="3521660" y="1121227"/>
                      <a:pt x="3554364" y="1102140"/>
                      <a:pt x="3567991" y="1078962"/>
                    </a:cubicBezTo>
                    <a:cubicBezTo>
                      <a:pt x="3567991" y="1078962"/>
                      <a:pt x="3567991" y="1078962"/>
                      <a:pt x="3758764" y="748339"/>
                    </a:cubicBezTo>
                    <a:cubicBezTo>
                      <a:pt x="3772390" y="725162"/>
                      <a:pt x="3772390" y="686987"/>
                      <a:pt x="3758764" y="663809"/>
                    </a:cubicBezTo>
                    <a:cubicBezTo>
                      <a:pt x="3758764" y="663809"/>
                      <a:pt x="3758764" y="663809"/>
                      <a:pt x="3567991" y="333186"/>
                    </a:cubicBezTo>
                    <a:cubicBezTo>
                      <a:pt x="3554364" y="310009"/>
                      <a:pt x="3521660" y="290921"/>
                      <a:pt x="3494407" y="290921"/>
                    </a:cubicBezTo>
                    <a:cubicBezTo>
                      <a:pt x="3494407" y="290921"/>
                      <a:pt x="3494407" y="290921"/>
                      <a:pt x="3333442" y="290921"/>
                    </a:cubicBezTo>
                    <a:lnTo>
                      <a:pt x="3295129" y="290921"/>
                    </a:lnTo>
                    <a:lnTo>
                      <a:pt x="3289167" y="290921"/>
                    </a:lnTo>
                    <a:lnTo>
                      <a:pt x="3247435" y="290921"/>
                    </a:lnTo>
                    <a:lnTo>
                      <a:pt x="3238801" y="290921"/>
                    </a:lnTo>
                    <a:lnTo>
                      <a:pt x="3134164" y="290921"/>
                    </a:lnTo>
                    <a:lnTo>
                      <a:pt x="3112861" y="290921"/>
                    </a:lnTo>
                    <a:lnTo>
                      <a:pt x="3095851" y="290921"/>
                    </a:lnTo>
                    <a:lnTo>
                      <a:pt x="3089889" y="290921"/>
                    </a:lnTo>
                    <a:lnTo>
                      <a:pt x="3048157" y="290921"/>
                    </a:lnTo>
                    <a:lnTo>
                      <a:pt x="3039523" y="290921"/>
                    </a:lnTo>
                    <a:lnTo>
                      <a:pt x="2934886" y="290921"/>
                    </a:lnTo>
                    <a:lnTo>
                      <a:pt x="2913583" y="290921"/>
                    </a:lnTo>
                    <a:lnTo>
                      <a:pt x="2840245" y="290921"/>
                    </a:lnTo>
                    <a:cubicBezTo>
                      <a:pt x="2803730" y="290921"/>
                      <a:pt x="2761998" y="290921"/>
                      <a:pt x="2714305" y="290921"/>
                    </a:cubicBezTo>
                    <a:lnTo>
                      <a:pt x="2709913" y="292233"/>
                    </a:lnTo>
                    <a:lnTo>
                      <a:pt x="2705494" y="290921"/>
                    </a:lnTo>
                    <a:cubicBezTo>
                      <a:pt x="2705494" y="290921"/>
                      <a:pt x="2705494" y="290921"/>
                      <a:pt x="2323948" y="290921"/>
                    </a:cubicBezTo>
                    <a:lnTo>
                      <a:pt x="2319556" y="292233"/>
                    </a:lnTo>
                    <a:lnTo>
                      <a:pt x="2315137" y="290921"/>
                    </a:lnTo>
                    <a:cubicBezTo>
                      <a:pt x="2315137" y="290921"/>
                      <a:pt x="2315137" y="290921"/>
                      <a:pt x="2059531" y="290921"/>
                    </a:cubicBezTo>
                    <a:lnTo>
                      <a:pt x="1955409" y="290921"/>
                    </a:lnTo>
                    <a:lnTo>
                      <a:pt x="1949447" y="290921"/>
                    </a:lnTo>
                    <a:lnTo>
                      <a:pt x="1933591" y="290921"/>
                    </a:lnTo>
                    <a:lnTo>
                      <a:pt x="1907716" y="290921"/>
                    </a:lnTo>
                    <a:cubicBezTo>
                      <a:pt x="1871946" y="290921"/>
                      <a:pt x="1809348" y="290921"/>
                      <a:pt x="1699803" y="290921"/>
                    </a:cubicBezTo>
                    <a:lnTo>
                      <a:pt x="1666857" y="290921"/>
                    </a:lnTo>
                    <a:lnTo>
                      <a:pt x="1660895" y="290921"/>
                    </a:lnTo>
                    <a:lnTo>
                      <a:pt x="1619163" y="290921"/>
                    </a:lnTo>
                    <a:lnTo>
                      <a:pt x="1573863" y="290921"/>
                    </a:lnTo>
                    <a:lnTo>
                      <a:pt x="1508939" y="290921"/>
                    </a:lnTo>
                    <a:lnTo>
                      <a:pt x="1505892" y="290921"/>
                    </a:lnTo>
                    <a:lnTo>
                      <a:pt x="1502977" y="290921"/>
                    </a:lnTo>
                    <a:lnTo>
                      <a:pt x="1461246" y="290921"/>
                    </a:lnTo>
                    <a:lnTo>
                      <a:pt x="1411251" y="290921"/>
                    </a:lnTo>
                    <a:lnTo>
                      <a:pt x="1347974" y="290921"/>
                    </a:lnTo>
                    <a:lnTo>
                      <a:pt x="1285311" y="290921"/>
                    </a:lnTo>
                    <a:lnTo>
                      <a:pt x="1253333" y="290921"/>
                    </a:lnTo>
                    <a:lnTo>
                      <a:pt x="1173474" y="290921"/>
                    </a:lnTo>
                    <a:lnTo>
                      <a:pt x="1167512" y="290921"/>
                    </a:lnTo>
                    <a:lnTo>
                      <a:pt x="1127393" y="290921"/>
                    </a:lnTo>
                    <a:lnTo>
                      <a:pt x="1125780" y="290921"/>
                    </a:lnTo>
                    <a:lnTo>
                      <a:pt x="1030708" y="290921"/>
                    </a:lnTo>
                    <a:cubicBezTo>
                      <a:pt x="1030708" y="290921"/>
                      <a:pt x="1030708" y="290921"/>
                      <a:pt x="1024746" y="290921"/>
                    </a:cubicBezTo>
                    <a:lnTo>
                      <a:pt x="1012509" y="290921"/>
                    </a:lnTo>
                    <a:lnTo>
                      <a:pt x="983015" y="290921"/>
                    </a:lnTo>
                    <a:lnTo>
                      <a:pt x="917868" y="290921"/>
                    </a:lnTo>
                    <a:lnTo>
                      <a:pt x="869743" y="290921"/>
                    </a:lnTo>
                    <a:lnTo>
                      <a:pt x="791928" y="290921"/>
                    </a:lnTo>
                    <a:lnTo>
                      <a:pt x="775102" y="290921"/>
                    </a:lnTo>
                    <a:cubicBezTo>
                      <a:pt x="738587" y="290921"/>
                      <a:pt x="696855" y="290921"/>
                      <a:pt x="649162" y="290921"/>
                    </a:cubicBezTo>
                    <a:cubicBezTo>
                      <a:pt x="622590" y="290921"/>
                      <a:pt x="589204" y="310009"/>
                      <a:pt x="575578" y="333186"/>
                    </a:cubicBezTo>
                    <a:cubicBezTo>
                      <a:pt x="575578" y="333186"/>
                      <a:pt x="575578" y="333186"/>
                      <a:pt x="384805" y="663809"/>
                    </a:cubicBezTo>
                    <a:cubicBezTo>
                      <a:pt x="371859" y="686987"/>
                      <a:pt x="371859" y="725162"/>
                      <a:pt x="384805" y="748339"/>
                    </a:cubicBezTo>
                    <a:cubicBezTo>
                      <a:pt x="384805" y="748339"/>
                      <a:pt x="384805" y="748339"/>
                      <a:pt x="575578" y="1078962"/>
                    </a:cubicBezTo>
                    <a:cubicBezTo>
                      <a:pt x="589204" y="1102140"/>
                      <a:pt x="622590" y="1121227"/>
                      <a:pt x="649162" y="1121227"/>
                    </a:cubicBezTo>
                    <a:lnTo>
                      <a:pt x="791928" y="1121227"/>
                    </a:lnTo>
                    <a:lnTo>
                      <a:pt x="1030708" y="1121227"/>
                    </a:lnTo>
                    <a:lnTo>
                      <a:pt x="1127393" y="1121227"/>
                    </a:lnTo>
                    <a:lnTo>
                      <a:pt x="1173474" y="1121227"/>
                    </a:lnTo>
                    <a:lnTo>
                      <a:pt x="1285311" y="1121227"/>
                    </a:lnTo>
                    <a:lnTo>
                      <a:pt x="1508939" y="1121227"/>
                    </a:lnTo>
                    <a:lnTo>
                      <a:pt x="1573863" y="1121227"/>
                    </a:lnTo>
                    <a:lnTo>
                      <a:pt x="1666857" y="1121227"/>
                    </a:lnTo>
                    <a:lnTo>
                      <a:pt x="1933591" y="1121227"/>
                    </a:lnTo>
                    <a:lnTo>
                      <a:pt x="1955409" y="1121227"/>
                    </a:lnTo>
                    <a:lnTo>
                      <a:pt x="2315137" y="1121227"/>
                    </a:lnTo>
                    <a:lnTo>
                      <a:pt x="2319556" y="1119915"/>
                    </a:lnTo>
                    <a:lnTo>
                      <a:pt x="2323948" y="1121227"/>
                    </a:lnTo>
                    <a:lnTo>
                      <a:pt x="2705494" y="1121227"/>
                    </a:lnTo>
                    <a:lnTo>
                      <a:pt x="2709913" y="1119915"/>
                    </a:lnTo>
                    <a:lnTo>
                      <a:pt x="2714305" y="1121227"/>
                    </a:lnTo>
                    <a:lnTo>
                      <a:pt x="2913583" y="1121227"/>
                    </a:lnTo>
                    <a:lnTo>
                      <a:pt x="3095851" y="1121227"/>
                    </a:lnTo>
                    <a:lnTo>
                      <a:pt x="3112861" y="1121227"/>
                    </a:lnTo>
                    <a:lnTo>
                      <a:pt x="3295129" y="1121227"/>
                    </a:lnTo>
                    <a:close/>
                    <a:moveTo>
                      <a:pt x="3671470" y="1412149"/>
                    </a:moveTo>
                    <a:lnTo>
                      <a:pt x="3163470" y="1412149"/>
                    </a:lnTo>
                    <a:lnTo>
                      <a:pt x="3022552" y="1412149"/>
                    </a:lnTo>
                    <a:lnTo>
                      <a:pt x="2554799" y="1412149"/>
                    </a:lnTo>
                    <a:lnTo>
                      <a:pt x="2514552" y="1412149"/>
                    </a:lnTo>
                    <a:lnTo>
                      <a:pt x="2266137" y="1412149"/>
                    </a:lnTo>
                    <a:lnTo>
                      <a:pt x="1905881" y="1412149"/>
                    </a:lnTo>
                    <a:lnTo>
                      <a:pt x="1809866" y="1412149"/>
                    </a:lnTo>
                    <a:lnTo>
                      <a:pt x="1617219" y="1412149"/>
                    </a:lnTo>
                    <a:lnTo>
                      <a:pt x="1489857" y="1412149"/>
                    </a:lnTo>
                    <a:lnTo>
                      <a:pt x="1301866" y="1412149"/>
                    </a:lnTo>
                    <a:lnTo>
                      <a:pt x="1160948" y="1412149"/>
                    </a:lnTo>
                    <a:lnTo>
                      <a:pt x="1115038" y="1412149"/>
                    </a:lnTo>
                    <a:lnTo>
                      <a:pt x="840939" y="1412149"/>
                    </a:lnTo>
                    <a:lnTo>
                      <a:pt x="652948" y="1412149"/>
                    </a:lnTo>
                    <a:lnTo>
                      <a:pt x="466120" y="1412149"/>
                    </a:lnTo>
                    <a:cubicBezTo>
                      <a:pt x="420928" y="1412149"/>
                      <a:pt x="364147" y="1379686"/>
                      <a:pt x="340972" y="1340266"/>
                    </a:cubicBezTo>
                    <a:cubicBezTo>
                      <a:pt x="16513" y="777957"/>
                      <a:pt x="16513" y="777957"/>
                      <a:pt x="16513" y="777957"/>
                    </a:cubicBezTo>
                    <a:cubicBezTo>
                      <a:pt x="-5504" y="738538"/>
                      <a:pt x="-5504" y="673611"/>
                      <a:pt x="16513" y="634192"/>
                    </a:cubicBezTo>
                    <a:cubicBezTo>
                      <a:pt x="340972" y="71883"/>
                      <a:pt x="340972" y="71883"/>
                      <a:pt x="340972" y="71883"/>
                    </a:cubicBezTo>
                    <a:cubicBezTo>
                      <a:pt x="364147" y="32463"/>
                      <a:pt x="420928" y="0"/>
                      <a:pt x="466120" y="0"/>
                    </a:cubicBezTo>
                    <a:lnTo>
                      <a:pt x="652948" y="0"/>
                    </a:lnTo>
                    <a:lnTo>
                      <a:pt x="680314" y="0"/>
                    </a:lnTo>
                    <a:lnTo>
                      <a:pt x="840939" y="0"/>
                    </a:lnTo>
                    <a:lnTo>
                      <a:pt x="841276" y="0"/>
                    </a:lnTo>
                    <a:lnTo>
                      <a:pt x="867142" y="0"/>
                    </a:lnTo>
                    <a:lnTo>
                      <a:pt x="956611" y="0"/>
                    </a:lnTo>
                    <a:lnTo>
                      <a:pt x="1028104" y="0"/>
                    </a:lnTo>
                    <a:lnTo>
                      <a:pt x="1033923" y="0"/>
                    </a:lnTo>
                    <a:lnTo>
                      <a:pt x="1055133" y="0"/>
                    </a:lnTo>
                    <a:lnTo>
                      <a:pt x="1080817" y="0"/>
                    </a:lnTo>
                    <a:cubicBezTo>
                      <a:pt x="1115038" y="0"/>
                      <a:pt x="1115038" y="0"/>
                      <a:pt x="1115038" y="0"/>
                    </a:cubicBezTo>
                    <a:lnTo>
                      <a:pt x="1143439" y="0"/>
                    </a:lnTo>
                    <a:lnTo>
                      <a:pt x="1160948" y="0"/>
                    </a:lnTo>
                    <a:lnTo>
                      <a:pt x="1216095" y="0"/>
                    </a:lnTo>
                    <a:lnTo>
                      <a:pt x="1220751" y="0"/>
                    </a:lnTo>
                    <a:lnTo>
                      <a:pt x="1267645" y="0"/>
                    </a:lnTo>
                    <a:lnTo>
                      <a:pt x="1291726" y="0"/>
                    </a:lnTo>
                    <a:lnTo>
                      <a:pt x="1301866" y="0"/>
                    </a:lnTo>
                    <a:lnTo>
                      <a:pt x="1331430" y="0"/>
                    </a:lnTo>
                    <a:lnTo>
                      <a:pt x="1375142" y="0"/>
                    </a:lnTo>
                    <a:lnTo>
                      <a:pt x="1408742" y="0"/>
                    </a:lnTo>
                    <a:lnTo>
                      <a:pt x="1455636" y="0"/>
                    </a:lnTo>
                    <a:lnTo>
                      <a:pt x="1479717" y="0"/>
                    </a:lnTo>
                    <a:lnTo>
                      <a:pt x="1489857" y="0"/>
                    </a:lnTo>
                    <a:lnTo>
                      <a:pt x="1536104" y="0"/>
                    </a:lnTo>
                    <a:lnTo>
                      <a:pt x="1617219" y="0"/>
                    </a:lnTo>
                    <a:lnTo>
                      <a:pt x="1651439" y="0"/>
                    </a:lnTo>
                    <a:lnTo>
                      <a:pt x="1728751" y="0"/>
                    </a:lnTo>
                    <a:lnTo>
                      <a:pt x="1775645" y="0"/>
                    </a:lnTo>
                    <a:lnTo>
                      <a:pt x="1799726" y="0"/>
                    </a:lnTo>
                    <a:lnTo>
                      <a:pt x="1809866" y="0"/>
                    </a:lnTo>
                    <a:lnTo>
                      <a:pt x="1831413" y="0"/>
                    </a:lnTo>
                    <a:lnTo>
                      <a:pt x="1905881" y="0"/>
                    </a:lnTo>
                    <a:lnTo>
                      <a:pt x="1992375" y="0"/>
                    </a:lnTo>
                    <a:lnTo>
                      <a:pt x="2107709" y="0"/>
                    </a:lnTo>
                    <a:lnTo>
                      <a:pt x="2120075" y="0"/>
                    </a:lnTo>
                    <a:lnTo>
                      <a:pt x="2185022" y="0"/>
                    </a:lnTo>
                    <a:lnTo>
                      <a:pt x="2231916" y="0"/>
                    </a:lnTo>
                    <a:lnTo>
                      <a:pt x="2255997" y="0"/>
                    </a:lnTo>
                    <a:lnTo>
                      <a:pt x="2266137" y="0"/>
                    </a:lnTo>
                    <a:lnTo>
                      <a:pt x="2281036" y="0"/>
                    </a:lnTo>
                    <a:cubicBezTo>
                      <a:pt x="2372290" y="0"/>
                      <a:pt x="2433126" y="0"/>
                      <a:pt x="2473684" y="0"/>
                    </a:cubicBezTo>
                    <a:lnTo>
                      <a:pt x="2514552" y="0"/>
                    </a:lnTo>
                    <a:lnTo>
                      <a:pt x="2520578" y="0"/>
                    </a:lnTo>
                    <a:lnTo>
                      <a:pt x="2544659" y="0"/>
                    </a:lnTo>
                    <a:lnTo>
                      <a:pt x="2554799" y="0"/>
                    </a:lnTo>
                    <a:lnTo>
                      <a:pt x="2680485" y="0"/>
                    </a:lnTo>
                    <a:cubicBezTo>
                      <a:pt x="2830376" y="0"/>
                      <a:pt x="2933750" y="0"/>
                      <a:pt x="3005042" y="0"/>
                    </a:cubicBezTo>
                    <a:lnTo>
                      <a:pt x="3022552" y="0"/>
                    </a:lnTo>
                    <a:lnTo>
                      <a:pt x="3082355" y="0"/>
                    </a:lnTo>
                    <a:lnTo>
                      <a:pt x="3129249" y="0"/>
                    </a:lnTo>
                    <a:lnTo>
                      <a:pt x="3153330" y="0"/>
                    </a:lnTo>
                    <a:lnTo>
                      <a:pt x="3163470" y="0"/>
                    </a:lnTo>
                    <a:lnTo>
                      <a:pt x="3236746" y="0"/>
                    </a:lnTo>
                    <a:cubicBezTo>
                      <a:pt x="3671470" y="0"/>
                      <a:pt x="3671470" y="0"/>
                      <a:pt x="3671470" y="0"/>
                    </a:cubicBezTo>
                    <a:cubicBezTo>
                      <a:pt x="3717821" y="0"/>
                      <a:pt x="3773442" y="32463"/>
                      <a:pt x="3796617" y="71883"/>
                    </a:cubicBezTo>
                    <a:cubicBezTo>
                      <a:pt x="4121076" y="634192"/>
                      <a:pt x="4121076" y="634192"/>
                      <a:pt x="4121076" y="634192"/>
                    </a:cubicBezTo>
                    <a:cubicBezTo>
                      <a:pt x="4144252" y="673611"/>
                      <a:pt x="4144252" y="738538"/>
                      <a:pt x="4121076" y="777957"/>
                    </a:cubicBezTo>
                    <a:cubicBezTo>
                      <a:pt x="3796617" y="1340266"/>
                      <a:pt x="3796617" y="1340266"/>
                      <a:pt x="3796617" y="1340266"/>
                    </a:cubicBezTo>
                    <a:cubicBezTo>
                      <a:pt x="3773442" y="1379686"/>
                      <a:pt x="3717821" y="1412149"/>
                      <a:pt x="3671470" y="1412149"/>
                    </a:cubicBezTo>
                    <a:close/>
                  </a:path>
                </a:pathLst>
              </a:custGeom>
              <a:solidFill>
                <a:srgbClr val="005A9E"/>
              </a:solidFill>
              <a:ln w="19050">
                <a:noFill/>
              </a:ln>
              <a:effectLst>
                <a:innerShdw blurRad="101600" dist="63500" dir="27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endParaRPr>
              </a:p>
            </p:txBody>
          </p:sp>
          <p:sp>
            <p:nvSpPr>
              <p:cNvPr id="25" name="任意多边形 24"/>
              <p:cNvSpPr/>
              <p:nvPr/>
            </p:nvSpPr>
            <p:spPr bwMode="auto">
              <a:xfrm rot="10800000">
                <a:off x="2339422" y="1020006"/>
                <a:ext cx="3147691" cy="1074074"/>
              </a:xfrm>
              <a:custGeom>
                <a:avLst/>
                <a:gdLst>
                  <a:gd name="connsiteX0" fmla="*/ 3671470 w 4138458"/>
                  <a:gd name="connsiteY0" fmla="*/ 1412149 h 1412149"/>
                  <a:gd name="connsiteX1" fmla="*/ 3163470 w 4138458"/>
                  <a:gd name="connsiteY1" fmla="*/ 1412149 h 1412149"/>
                  <a:gd name="connsiteX2" fmla="*/ 3022552 w 4138458"/>
                  <a:gd name="connsiteY2" fmla="*/ 1412149 h 1412149"/>
                  <a:gd name="connsiteX3" fmla="*/ 2554799 w 4138458"/>
                  <a:gd name="connsiteY3" fmla="*/ 1412149 h 1412149"/>
                  <a:gd name="connsiteX4" fmla="*/ 2514552 w 4138458"/>
                  <a:gd name="connsiteY4" fmla="*/ 1412149 h 1412149"/>
                  <a:gd name="connsiteX5" fmla="*/ 2266137 w 4138458"/>
                  <a:gd name="connsiteY5" fmla="*/ 1412149 h 1412149"/>
                  <a:gd name="connsiteX6" fmla="*/ 1905881 w 4138458"/>
                  <a:gd name="connsiteY6" fmla="*/ 1412149 h 1412149"/>
                  <a:gd name="connsiteX7" fmla="*/ 1809866 w 4138458"/>
                  <a:gd name="connsiteY7" fmla="*/ 1412149 h 1412149"/>
                  <a:gd name="connsiteX8" fmla="*/ 1617219 w 4138458"/>
                  <a:gd name="connsiteY8" fmla="*/ 1412149 h 1412149"/>
                  <a:gd name="connsiteX9" fmla="*/ 1489857 w 4138458"/>
                  <a:gd name="connsiteY9" fmla="*/ 1412149 h 1412149"/>
                  <a:gd name="connsiteX10" fmla="*/ 1301866 w 4138458"/>
                  <a:gd name="connsiteY10" fmla="*/ 1412149 h 1412149"/>
                  <a:gd name="connsiteX11" fmla="*/ 1160948 w 4138458"/>
                  <a:gd name="connsiteY11" fmla="*/ 1412149 h 1412149"/>
                  <a:gd name="connsiteX12" fmla="*/ 1115038 w 4138458"/>
                  <a:gd name="connsiteY12" fmla="*/ 1412149 h 1412149"/>
                  <a:gd name="connsiteX13" fmla="*/ 840939 w 4138458"/>
                  <a:gd name="connsiteY13" fmla="*/ 1412149 h 1412149"/>
                  <a:gd name="connsiteX14" fmla="*/ 652948 w 4138458"/>
                  <a:gd name="connsiteY14" fmla="*/ 1412149 h 1412149"/>
                  <a:gd name="connsiteX15" fmla="*/ 466120 w 4138458"/>
                  <a:gd name="connsiteY15" fmla="*/ 1412149 h 1412149"/>
                  <a:gd name="connsiteX16" fmla="*/ 340972 w 4138458"/>
                  <a:gd name="connsiteY16" fmla="*/ 1340266 h 1412149"/>
                  <a:gd name="connsiteX17" fmla="*/ 16513 w 4138458"/>
                  <a:gd name="connsiteY17" fmla="*/ 777957 h 1412149"/>
                  <a:gd name="connsiteX18" fmla="*/ 16513 w 4138458"/>
                  <a:gd name="connsiteY18" fmla="*/ 634192 h 1412149"/>
                  <a:gd name="connsiteX19" fmla="*/ 340972 w 4138458"/>
                  <a:gd name="connsiteY19" fmla="*/ 71883 h 1412149"/>
                  <a:gd name="connsiteX20" fmla="*/ 466120 w 4138458"/>
                  <a:gd name="connsiteY20" fmla="*/ 0 h 1412149"/>
                  <a:gd name="connsiteX21" fmla="*/ 652948 w 4138458"/>
                  <a:gd name="connsiteY21" fmla="*/ 0 h 1412149"/>
                  <a:gd name="connsiteX22" fmla="*/ 680314 w 4138458"/>
                  <a:gd name="connsiteY22" fmla="*/ 0 h 1412149"/>
                  <a:gd name="connsiteX23" fmla="*/ 840939 w 4138458"/>
                  <a:gd name="connsiteY23" fmla="*/ 0 h 1412149"/>
                  <a:gd name="connsiteX24" fmla="*/ 841276 w 4138458"/>
                  <a:gd name="connsiteY24" fmla="*/ 0 h 1412149"/>
                  <a:gd name="connsiteX25" fmla="*/ 867142 w 4138458"/>
                  <a:gd name="connsiteY25" fmla="*/ 0 h 1412149"/>
                  <a:gd name="connsiteX26" fmla="*/ 956611 w 4138458"/>
                  <a:gd name="connsiteY26" fmla="*/ 0 h 1412149"/>
                  <a:gd name="connsiteX27" fmla="*/ 1028104 w 4138458"/>
                  <a:gd name="connsiteY27" fmla="*/ 0 h 1412149"/>
                  <a:gd name="connsiteX28" fmla="*/ 1033923 w 4138458"/>
                  <a:gd name="connsiteY28" fmla="*/ 0 h 1412149"/>
                  <a:gd name="connsiteX29" fmla="*/ 1055133 w 4138458"/>
                  <a:gd name="connsiteY29" fmla="*/ 0 h 1412149"/>
                  <a:gd name="connsiteX30" fmla="*/ 1080817 w 4138458"/>
                  <a:gd name="connsiteY30" fmla="*/ 0 h 1412149"/>
                  <a:gd name="connsiteX31" fmla="*/ 1115038 w 4138458"/>
                  <a:gd name="connsiteY31" fmla="*/ 0 h 1412149"/>
                  <a:gd name="connsiteX32" fmla="*/ 1143439 w 4138458"/>
                  <a:gd name="connsiteY32" fmla="*/ 0 h 1412149"/>
                  <a:gd name="connsiteX33" fmla="*/ 1160948 w 4138458"/>
                  <a:gd name="connsiteY33" fmla="*/ 0 h 1412149"/>
                  <a:gd name="connsiteX34" fmla="*/ 1216095 w 4138458"/>
                  <a:gd name="connsiteY34" fmla="*/ 0 h 1412149"/>
                  <a:gd name="connsiteX35" fmla="*/ 1220751 w 4138458"/>
                  <a:gd name="connsiteY35" fmla="*/ 0 h 1412149"/>
                  <a:gd name="connsiteX36" fmla="*/ 1267645 w 4138458"/>
                  <a:gd name="connsiteY36" fmla="*/ 0 h 1412149"/>
                  <a:gd name="connsiteX37" fmla="*/ 1291726 w 4138458"/>
                  <a:gd name="connsiteY37" fmla="*/ 0 h 1412149"/>
                  <a:gd name="connsiteX38" fmla="*/ 1301866 w 4138458"/>
                  <a:gd name="connsiteY38" fmla="*/ 0 h 1412149"/>
                  <a:gd name="connsiteX39" fmla="*/ 1331430 w 4138458"/>
                  <a:gd name="connsiteY39" fmla="*/ 0 h 1412149"/>
                  <a:gd name="connsiteX40" fmla="*/ 1375142 w 4138458"/>
                  <a:gd name="connsiteY40" fmla="*/ 0 h 1412149"/>
                  <a:gd name="connsiteX41" fmla="*/ 1408742 w 4138458"/>
                  <a:gd name="connsiteY41" fmla="*/ 0 h 1412149"/>
                  <a:gd name="connsiteX42" fmla="*/ 1455636 w 4138458"/>
                  <a:gd name="connsiteY42" fmla="*/ 0 h 1412149"/>
                  <a:gd name="connsiteX43" fmla="*/ 1479717 w 4138458"/>
                  <a:gd name="connsiteY43" fmla="*/ 0 h 1412149"/>
                  <a:gd name="connsiteX44" fmla="*/ 1489857 w 4138458"/>
                  <a:gd name="connsiteY44" fmla="*/ 0 h 1412149"/>
                  <a:gd name="connsiteX45" fmla="*/ 1536104 w 4138458"/>
                  <a:gd name="connsiteY45" fmla="*/ 0 h 1412149"/>
                  <a:gd name="connsiteX46" fmla="*/ 1617219 w 4138458"/>
                  <a:gd name="connsiteY46" fmla="*/ 0 h 1412149"/>
                  <a:gd name="connsiteX47" fmla="*/ 1651439 w 4138458"/>
                  <a:gd name="connsiteY47" fmla="*/ 0 h 1412149"/>
                  <a:gd name="connsiteX48" fmla="*/ 1728751 w 4138458"/>
                  <a:gd name="connsiteY48" fmla="*/ 0 h 1412149"/>
                  <a:gd name="connsiteX49" fmla="*/ 1775645 w 4138458"/>
                  <a:gd name="connsiteY49" fmla="*/ 0 h 1412149"/>
                  <a:gd name="connsiteX50" fmla="*/ 1799726 w 4138458"/>
                  <a:gd name="connsiteY50" fmla="*/ 0 h 1412149"/>
                  <a:gd name="connsiteX51" fmla="*/ 1809866 w 4138458"/>
                  <a:gd name="connsiteY51" fmla="*/ 0 h 1412149"/>
                  <a:gd name="connsiteX52" fmla="*/ 1831413 w 4138458"/>
                  <a:gd name="connsiteY52" fmla="*/ 0 h 1412149"/>
                  <a:gd name="connsiteX53" fmla="*/ 1905881 w 4138458"/>
                  <a:gd name="connsiteY53" fmla="*/ 0 h 1412149"/>
                  <a:gd name="connsiteX54" fmla="*/ 1992375 w 4138458"/>
                  <a:gd name="connsiteY54" fmla="*/ 0 h 1412149"/>
                  <a:gd name="connsiteX55" fmla="*/ 2107709 w 4138458"/>
                  <a:gd name="connsiteY55" fmla="*/ 0 h 1412149"/>
                  <a:gd name="connsiteX56" fmla="*/ 2120075 w 4138458"/>
                  <a:gd name="connsiteY56" fmla="*/ 0 h 1412149"/>
                  <a:gd name="connsiteX57" fmla="*/ 2185022 w 4138458"/>
                  <a:gd name="connsiteY57" fmla="*/ 0 h 1412149"/>
                  <a:gd name="connsiteX58" fmla="*/ 2231916 w 4138458"/>
                  <a:gd name="connsiteY58" fmla="*/ 0 h 1412149"/>
                  <a:gd name="connsiteX59" fmla="*/ 2255997 w 4138458"/>
                  <a:gd name="connsiteY59" fmla="*/ 0 h 1412149"/>
                  <a:gd name="connsiteX60" fmla="*/ 2266137 w 4138458"/>
                  <a:gd name="connsiteY60" fmla="*/ 0 h 1412149"/>
                  <a:gd name="connsiteX61" fmla="*/ 2281036 w 4138458"/>
                  <a:gd name="connsiteY61" fmla="*/ 0 h 1412149"/>
                  <a:gd name="connsiteX62" fmla="*/ 2473684 w 4138458"/>
                  <a:gd name="connsiteY62" fmla="*/ 0 h 1412149"/>
                  <a:gd name="connsiteX63" fmla="*/ 2514552 w 4138458"/>
                  <a:gd name="connsiteY63" fmla="*/ 0 h 1412149"/>
                  <a:gd name="connsiteX64" fmla="*/ 2520578 w 4138458"/>
                  <a:gd name="connsiteY64" fmla="*/ 0 h 1412149"/>
                  <a:gd name="connsiteX65" fmla="*/ 2544659 w 4138458"/>
                  <a:gd name="connsiteY65" fmla="*/ 0 h 1412149"/>
                  <a:gd name="connsiteX66" fmla="*/ 2554799 w 4138458"/>
                  <a:gd name="connsiteY66" fmla="*/ 0 h 1412149"/>
                  <a:gd name="connsiteX67" fmla="*/ 2680485 w 4138458"/>
                  <a:gd name="connsiteY67" fmla="*/ 0 h 1412149"/>
                  <a:gd name="connsiteX68" fmla="*/ 3005042 w 4138458"/>
                  <a:gd name="connsiteY68" fmla="*/ 0 h 1412149"/>
                  <a:gd name="connsiteX69" fmla="*/ 3022552 w 4138458"/>
                  <a:gd name="connsiteY69" fmla="*/ 0 h 1412149"/>
                  <a:gd name="connsiteX70" fmla="*/ 3082355 w 4138458"/>
                  <a:gd name="connsiteY70" fmla="*/ 0 h 1412149"/>
                  <a:gd name="connsiteX71" fmla="*/ 3129249 w 4138458"/>
                  <a:gd name="connsiteY71" fmla="*/ 0 h 1412149"/>
                  <a:gd name="connsiteX72" fmla="*/ 3153330 w 4138458"/>
                  <a:gd name="connsiteY72" fmla="*/ 0 h 1412149"/>
                  <a:gd name="connsiteX73" fmla="*/ 3163470 w 4138458"/>
                  <a:gd name="connsiteY73" fmla="*/ 0 h 1412149"/>
                  <a:gd name="connsiteX74" fmla="*/ 3236746 w 4138458"/>
                  <a:gd name="connsiteY74" fmla="*/ 0 h 1412149"/>
                  <a:gd name="connsiteX75" fmla="*/ 3671470 w 4138458"/>
                  <a:gd name="connsiteY75" fmla="*/ 0 h 1412149"/>
                  <a:gd name="connsiteX76" fmla="*/ 3796617 w 4138458"/>
                  <a:gd name="connsiteY76" fmla="*/ 71883 h 1412149"/>
                  <a:gd name="connsiteX77" fmla="*/ 4121076 w 4138458"/>
                  <a:gd name="connsiteY77" fmla="*/ 634192 h 1412149"/>
                  <a:gd name="connsiteX78" fmla="*/ 4121076 w 4138458"/>
                  <a:gd name="connsiteY78" fmla="*/ 777957 h 1412149"/>
                  <a:gd name="connsiteX79" fmla="*/ 3796617 w 4138458"/>
                  <a:gd name="connsiteY79" fmla="*/ 1340266 h 1412149"/>
                  <a:gd name="connsiteX80" fmla="*/ 3671470 w 4138458"/>
                  <a:gd name="connsiteY80" fmla="*/ 1412149 h 1412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</a:cxnLst>
                <a:rect l="l" t="t" r="r" b="b"/>
                <a:pathLst>
                  <a:path w="4138458" h="1412149">
                    <a:moveTo>
                      <a:pt x="3671470" y="1412149"/>
                    </a:moveTo>
                    <a:lnTo>
                      <a:pt x="3163470" y="1412149"/>
                    </a:lnTo>
                    <a:lnTo>
                      <a:pt x="3022552" y="1412149"/>
                    </a:lnTo>
                    <a:lnTo>
                      <a:pt x="2554799" y="1412149"/>
                    </a:lnTo>
                    <a:lnTo>
                      <a:pt x="2514552" y="1412149"/>
                    </a:lnTo>
                    <a:lnTo>
                      <a:pt x="2266137" y="1412149"/>
                    </a:lnTo>
                    <a:lnTo>
                      <a:pt x="1905881" y="1412149"/>
                    </a:lnTo>
                    <a:lnTo>
                      <a:pt x="1809866" y="1412149"/>
                    </a:lnTo>
                    <a:lnTo>
                      <a:pt x="1617219" y="1412149"/>
                    </a:lnTo>
                    <a:lnTo>
                      <a:pt x="1489857" y="1412149"/>
                    </a:lnTo>
                    <a:lnTo>
                      <a:pt x="1301866" y="1412149"/>
                    </a:lnTo>
                    <a:lnTo>
                      <a:pt x="1160948" y="1412149"/>
                    </a:lnTo>
                    <a:lnTo>
                      <a:pt x="1115038" y="1412149"/>
                    </a:lnTo>
                    <a:lnTo>
                      <a:pt x="840939" y="1412149"/>
                    </a:lnTo>
                    <a:lnTo>
                      <a:pt x="652948" y="1412149"/>
                    </a:lnTo>
                    <a:lnTo>
                      <a:pt x="466120" y="1412149"/>
                    </a:lnTo>
                    <a:cubicBezTo>
                      <a:pt x="420928" y="1412149"/>
                      <a:pt x="364147" y="1379686"/>
                      <a:pt x="340972" y="1340266"/>
                    </a:cubicBezTo>
                    <a:cubicBezTo>
                      <a:pt x="16513" y="777957"/>
                      <a:pt x="16513" y="777957"/>
                      <a:pt x="16513" y="777957"/>
                    </a:cubicBezTo>
                    <a:cubicBezTo>
                      <a:pt x="-5504" y="738538"/>
                      <a:pt x="-5504" y="673611"/>
                      <a:pt x="16513" y="634192"/>
                    </a:cubicBezTo>
                    <a:cubicBezTo>
                      <a:pt x="340972" y="71883"/>
                      <a:pt x="340972" y="71883"/>
                      <a:pt x="340972" y="71883"/>
                    </a:cubicBezTo>
                    <a:cubicBezTo>
                      <a:pt x="364147" y="32463"/>
                      <a:pt x="420928" y="0"/>
                      <a:pt x="466120" y="0"/>
                    </a:cubicBezTo>
                    <a:lnTo>
                      <a:pt x="652948" y="0"/>
                    </a:lnTo>
                    <a:lnTo>
                      <a:pt x="680314" y="0"/>
                    </a:lnTo>
                    <a:lnTo>
                      <a:pt x="840939" y="0"/>
                    </a:lnTo>
                    <a:lnTo>
                      <a:pt x="841276" y="0"/>
                    </a:lnTo>
                    <a:lnTo>
                      <a:pt x="867142" y="0"/>
                    </a:lnTo>
                    <a:lnTo>
                      <a:pt x="956611" y="0"/>
                    </a:lnTo>
                    <a:lnTo>
                      <a:pt x="1028104" y="0"/>
                    </a:lnTo>
                    <a:lnTo>
                      <a:pt x="1033923" y="0"/>
                    </a:lnTo>
                    <a:lnTo>
                      <a:pt x="1055133" y="0"/>
                    </a:lnTo>
                    <a:lnTo>
                      <a:pt x="1080817" y="0"/>
                    </a:lnTo>
                    <a:cubicBezTo>
                      <a:pt x="1115038" y="0"/>
                      <a:pt x="1115038" y="0"/>
                      <a:pt x="1115038" y="0"/>
                    </a:cubicBezTo>
                    <a:lnTo>
                      <a:pt x="1143439" y="0"/>
                    </a:lnTo>
                    <a:lnTo>
                      <a:pt x="1160948" y="0"/>
                    </a:lnTo>
                    <a:lnTo>
                      <a:pt x="1216095" y="0"/>
                    </a:lnTo>
                    <a:lnTo>
                      <a:pt x="1220751" y="0"/>
                    </a:lnTo>
                    <a:lnTo>
                      <a:pt x="1267645" y="0"/>
                    </a:lnTo>
                    <a:lnTo>
                      <a:pt x="1291726" y="0"/>
                    </a:lnTo>
                    <a:lnTo>
                      <a:pt x="1301866" y="0"/>
                    </a:lnTo>
                    <a:lnTo>
                      <a:pt x="1331430" y="0"/>
                    </a:lnTo>
                    <a:lnTo>
                      <a:pt x="1375142" y="0"/>
                    </a:lnTo>
                    <a:lnTo>
                      <a:pt x="1408742" y="0"/>
                    </a:lnTo>
                    <a:lnTo>
                      <a:pt x="1455636" y="0"/>
                    </a:lnTo>
                    <a:lnTo>
                      <a:pt x="1479717" y="0"/>
                    </a:lnTo>
                    <a:lnTo>
                      <a:pt x="1489857" y="0"/>
                    </a:lnTo>
                    <a:lnTo>
                      <a:pt x="1536104" y="0"/>
                    </a:lnTo>
                    <a:lnTo>
                      <a:pt x="1617219" y="0"/>
                    </a:lnTo>
                    <a:lnTo>
                      <a:pt x="1651439" y="0"/>
                    </a:lnTo>
                    <a:lnTo>
                      <a:pt x="1728751" y="0"/>
                    </a:lnTo>
                    <a:lnTo>
                      <a:pt x="1775645" y="0"/>
                    </a:lnTo>
                    <a:lnTo>
                      <a:pt x="1799726" y="0"/>
                    </a:lnTo>
                    <a:lnTo>
                      <a:pt x="1809866" y="0"/>
                    </a:lnTo>
                    <a:lnTo>
                      <a:pt x="1831413" y="0"/>
                    </a:lnTo>
                    <a:lnTo>
                      <a:pt x="1905881" y="0"/>
                    </a:lnTo>
                    <a:lnTo>
                      <a:pt x="1992375" y="0"/>
                    </a:lnTo>
                    <a:lnTo>
                      <a:pt x="2107709" y="0"/>
                    </a:lnTo>
                    <a:lnTo>
                      <a:pt x="2120075" y="0"/>
                    </a:lnTo>
                    <a:lnTo>
                      <a:pt x="2185022" y="0"/>
                    </a:lnTo>
                    <a:lnTo>
                      <a:pt x="2231916" y="0"/>
                    </a:lnTo>
                    <a:lnTo>
                      <a:pt x="2255997" y="0"/>
                    </a:lnTo>
                    <a:lnTo>
                      <a:pt x="2266137" y="0"/>
                    </a:lnTo>
                    <a:lnTo>
                      <a:pt x="2281036" y="0"/>
                    </a:lnTo>
                    <a:cubicBezTo>
                      <a:pt x="2372290" y="0"/>
                      <a:pt x="2433126" y="0"/>
                      <a:pt x="2473684" y="0"/>
                    </a:cubicBezTo>
                    <a:lnTo>
                      <a:pt x="2514552" y="0"/>
                    </a:lnTo>
                    <a:lnTo>
                      <a:pt x="2520578" y="0"/>
                    </a:lnTo>
                    <a:lnTo>
                      <a:pt x="2544659" y="0"/>
                    </a:lnTo>
                    <a:lnTo>
                      <a:pt x="2554799" y="0"/>
                    </a:lnTo>
                    <a:lnTo>
                      <a:pt x="2680485" y="0"/>
                    </a:lnTo>
                    <a:cubicBezTo>
                      <a:pt x="2830376" y="0"/>
                      <a:pt x="2933750" y="0"/>
                      <a:pt x="3005042" y="0"/>
                    </a:cubicBezTo>
                    <a:lnTo>
                      <a:pt x="3022552" y="0"/>
                    </a:lnTo>
                    <a:lnTo>
                      <a:pt x="3082355" y="0"/>
                    </a:lnTo>
                    <a:lnTo>
                      <a:pt x="3129249" y="0"/>
                    </a:lnTo>
                    <a:lnTo>
                      <a:pt x="3153330" y="0"/>
                    </a:lnTo>
                    <a:lnTo>
                      <a:pt x="3163470" y="0"/>
                    </a:lnTo>
                    <a:lnTo>
                      <a:pt x="3236746" y="0"/>
                    </a:lnTo>
                    <a:cubicBezTo>
                      <a:pt x="3671470" y="0"/>
                      <a:pt x="3671470" y="0"/>
                      <a:pt x="3671470" y="0"/>
                    </a:cubicBezTo>
                    <a:cubicBezTo>
                      <a:pt x="3717821" y="0"/>
                      <a:pt x="3773442" y="32463"/>
                      <a:pt x="3796617" y="71883"/>
                    </a:cubicBezTo>
                    <a:cubicBezTo>
                      <a:pt x="4121076" y="634192"/>
                      <a:pt x="4121076" y="634192"/>
                      <a:pt x="4121076" y="634192"/>
                    </a:cubicBezTo>
                    <a:cubicBezTo>
                      <a:pt x="4144252" y="673611"/>
                      <a:pt x="4144252" y="738538"/>
                      <a:pt x="4121076" y="777957"/>
                    </a:cubicBezTo>
                    <a:cubicBezTo>
                      <a:pt x="3796617" y="1340266"/>
                      <a:pt x="3796617" y="1340266"/>
                      <a:pt x="3796617" y="1340266"/>
                    </a:cubicBezTo>
                    <a:cubicBezTo>
                      <a:pt x="3773442" y="1379686"/>
                      <a:pt x="3717821" y="1412149"/>
                      <a:pt x="3671470" y="1412149"/>
                    </a:cubicBezTo>
                    <a:close/>
                  </a:path>
                </a:pathLst>
              </a:custGeom>
              <a:solidFill>
                <a:srgbClr val="005A9E">
                  <a:alpha val="0"/>
                </a:srgbClr>
              </a:solidFill>
              <a:ln w="38100">
                <a:gradFill flip="none" rotWithShape="1">
                  <a:gsLst>
                    <a:gs pos="0">
                      <a:srgbClr val="F9F9F9"/>
                    </a:gs>
                    <a:gs pos="100000">
                      <a:sysClr val="window" lastClr="FFFFFF">
                        <a:lumMod val="75000"/>
                      </a:sysClr>
                    </a:gs>
                  </a:gsLst>
                  <a:lin ang="2700000" scaled="1"/>
                  <a:tileRect/>
                </a:gradFill>
              </a:ln>
              <a:effectLst/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endParaRPr>
              </a:p>
            </p:txBody>
          </p:sp>
          <p:sp>
            <p:nvSpPr>
              <p:cNvPr id="26" name="任意多边形 25"/>
              <p:cNvSpPr/>
              <p:nvPr/>
            </p:nvSpPr>
            <p:spPr bwMode="auto">
              <a:xfrm rot="10800000">
                <a:off x="2622579" y="1241744"/>
                <a:ext cx="2581375" cy="631527"/>
              </a:xfrm>
              <a:custGeom>
                <a:avLst/>
                <a:gdLst>
                  <a:gd name="connsiteX0" fmla="*/ 3119312 w 3393888"/>
                  <a:gd name="connsiteY0" fmla="*/ 830306 h 830306"/>
                  <a:gd name="connsiteX1" fmla="*/ 2920034 w 3393888"/>
                  <a:gd name="connsiteY1" fmla="*/ 830306 h 830306"/>
                  <a:gd name="connsiteX2" fmla="*/ 2737766 w 3393888"/>
                  <a:gd name="connsiteY2" fmla="*/ 830306 h 830306"/>
                  <a:gd name="connsiteX3" fmla="*/ 2720756 w 3393888"/>
                  <a:gd name="connsiteY3" fmla="*/ 830306 h 830306"/>
                  <a:gd name="connsiteX4" fmla="*/ 2538488 w 3393888"/>
                  <a:gd name="connsiteY4" fmla="*/ 830306 h 830306"/>
                  <a:gd name="connsiteX5" fmla="*/ 2339210 w 3393888"/>
                  <a:gd name="connsiteY5" fmla="*/ 830306 h 830306"/>
                  <a:gd name="connsiteX6" fmla="*/ 2334818 w 3393888"/>
                  <a:gd name="connsiteY6" fmla="*/ 828994 h 830306"/>
                  <a:gd name="connsiteX7" fmla="*/ 2330399 w 3393888"/>
                  <a:gd name="connsiteY7" fmla="*/ 830306 h 830306"/>
                  <a:gd name="connsiteX8" fmla="*/ 1948853 w 3393888"/>
                  <a:gd name="connsiteY8" fmla="*/ 830306 h 830306"/>
                  <a:gd name="connsiteX9" fmla="*/ 1944461 w 3393888"/>
                  <a:gd name="connsiteY9" fmla="*/ 828994 h 830306"/>
                  <a:gd name="connsiteX10" fmla="*/ 1940042 w 3393888"/>
                  <a:gd name="connsiteY10" fmla="*/ 830306 h 830306"/>
                  <a:gd name="connsiteX11" fmla="*/ 1580314 w 3393888"/>
                  <a:gd name="connsiteY11" fmla="*/ 830306 h 830306"/>
                  <a:gd name="connsiteX12" fmla="*/ 1558496 w 3393888"/>
                  <a:gd name="connsiteY12" fmla="*/ 830306 h 830306"/>
                  <a:gd name="connsiteX13" fmla="*/ 1291762 w 3393888"/>
                  <a:gd name="connsiteY13" fmla="*/ 830306 h 830306"/>
                  <a:gd name="connsiteX14" fmla="*/ 1198768 w 3393888"/>
                  <a:gd name="connsiteY14" fmla="*/ 830306 h 830306"/>
                  <a:gd name="connsiteX15" fmla="*/ 1133844 w 3393888"/>
                  <a:gd name="connsiteY15" fmla="*/ 830306 h 830306"/>
                  <a:gd name="connsiteX16" fmla="*/ 910216 w 3393888"/>
                  <a:gd name="connsiteY16" fmla="*/ 830306 h 830306"/>
                  <a:gd name="connsiteX17" fmla="*/ 798379 w 3393888"/>
                  <a:gd name="connsiteY17" fmla="*/ 830306 h 830306"/>
                  <a:gd name="connsiteX18" fmla="*/ 752298 w 3393888"/>
                  <a:gd name="connsiteY18" fmla="*/ 830306 h 830306"/>
                  <a:gd name="connsiteX19" fmla="*/ 655613 w 3393888"/>
                  <a:gd name="connsiteY19" fmla="*/ 830306 h 830306"/>
                  <a:gd name="connsiteX20" fmla="*/ 416833 w 3393888"/>
                  <a:gd name="connsiteY20" fmla="*/ 830306 h 830306"/>
                  <a:gd name="connsiteX21" fmla="*/ 274067 w 3393888"/>
                  <a:gd name="connsiteY21" fmla="*/ 830306 h 830306"/>
                  <a:gd name="connsiteX22" fmla="*/ 200483 w 3393888"/>
                  <a:gd name="connsiteY22" fmla="*/ 788041 h 830306"/>
                  <a:gd name="connsiteX23" fmla="*/ 9710 w 3393888"/>
                  <a:gd name="connsiteY23" fmla="*/ 457418 h 830306"/>
                  <a:gd name="connsiteX24" fmla="*/ 9710 w 3393888"/>
                  <a:gd name="connsiteY24" fmla="*/ 372888 h 830306"/>
                  <a:gd name="connsiteX25" fmla="*/ 200483 w 3393888"/>
                  <a:gd name="connsiteY25" fmla="*/ 42265 h 830306"/>
                  <a:gd name="connsiteX26" fmla="*/ 274067 w 3393888"/>
                  <a:gd name="connsiteY26" fmla="*/ 0 h 830306"/>
                  <a:gd name="connsiteX27" fmla="*/ 400007 w 3393888"/>
                  <a:gd name="connsiteY27" fmla="*/ 0 h 830306"/>
                  <a:gd name="connsiteX28" fmla="*/ 416833 w 3393888"/>
                  <a:gd name="connsiteY28" fmla="*/ 0 h 830306"/>
                  <a:gd name="connsiteX29" fmla="*/ 494648 w 3393888"/>
                  <a:gd name="connsiteY29" fmla="*/ 0 h 830306"/>
                  <a:gd name="connsiteX30" fmla="*/ 542773 w 3393888"/>
                  <a:gd name="connsiteY30" fmla="*/ 0 h 830306"/>
                  <a:gd name="connsiteX31" fmla="*/ 607920 w 3393888"/>
                  <a:gd name="connsiteY31" fmla="*/ 0 h 830306"/>
                  <a:gd name="connsiteX32" fmla="*/ 637414 w 3393888"/>
                  <a:gd name="connsiteY32" fmla="*/ 0 h 830306"/>
                  <a:gd name="connsiteX33" fmla="*/ 649651 w 3393888"/>
                  <a:gd name="connsiteY33" fmla="*/ 0 h 830306"/>
                  <a:gd name="connsiteX34" fmla="*/ 655613 w 3393888"/>
                  <a:gd name="connsiteY34" fmla="*/ 0 h 830306"/>
                  <a:gd name="connsiteX35" fmla="*/ 750685 w 3393888"/>
                  <a:gd name="connsiteY35" fmla="*/ 0 h 830306"/>
                  <a:gd name="connsiteX36" fmla="*/ 752298 w 3393888"/>
                  <a:gd name="connsiteY36" fmla="*/ 0 h 830306"/>
                  <a:gd name="connsiteX37" fmla="*/ 792417 w 3393888"/>
                  <a:gd name="connsiteY37" fmla="*/ 0 h 830306"/>
                  <a:gd name="connsiteX38" fmla="*/ 798379 w 3393888"/>
                  <a:gd name="connsiteY38" fmla="*/ 0 h 830306"/>
                  <a:gd name="connsiteX39" fmla="*/ 878238 w 3393888"/>
                  <a:gd name="connsiteY39" fmla="*/ 0 h 830306"/>
                  <a:gd name="connsiteX40" fmla="*/ 910216 w 3393888"/>
                  <a:gd name="connsiteY40" fmla="*/ 0 h 830306"/>
                  <a:gd name="connsiteX41" fmla="*/ 972879 w 3393888"/>
                  <a:gd name="connsiteY41" fmla="*/ 0 h 830306"/>
                  <a:gd name="connsiteX42" fmla="*/ 1036156 w 3393888"/>
                  <a:gd name="connsiteY42" fmla="*/ 0 h 830306"/>
                  <a:gd name="connsiteX43" fmla="*/ 1086151 w 3393888"/>
                  <a:gd name="connsiteY43" fmla="*/ 0 h 830306"/>
                  <a:gd name="connsiteX44" fmla="*/ 1127882 w 3393888"/>
                  <a:gd name="connsiteY44" fmla="*/ 0 h 830306"/>
                  <a:gd name="connsiteX45" fmla="*/ 1130797 w 3393888"/>
                  <a:gd name="connsiteY45" fmla="*/ 0 h 830306"/>
                  <a:gd name="connsiteX46" fmla="*/ 1133844 w 3393888"/>
                  <a:gd name="connsiteY46" fmla="*/ 0 h 830306"/>
                  <a:gd name="connsiteX47" fmla="*/ 1198768 w 3393888"/>
                  <a:gd name="connsiteY47" fmla="*/ 0 h 830306"/>
                  <a:gd name="connsiteX48" fmla="*/ 1244068 w 3393888"/>
                  <a:gd name="connsiteY48" fmla="*/ 0 h 830306"/>
                  <a:gd name="connsiteX49" fmla="*/ 1285800 w 3393888"/>
                  <a:gd name="connsiteY49" fmla="*/ 0 h 830306"/>
                  <a:gd name="connsiteX50" fmla="*/ 1291762 w 3393888"/>
                  <a:gd name="connsiteY50" fmla="*/ 0 h 830306"/>
                  <a:gd name="connsiteX51" fmla="*/ 1324708 w 3393888"/>
                  <a:gd name="connsiteY51" fmla="*/ 0 h 830306"/>
                  <a:gd name="connsiteX52" fmla="*/ 1532621 w 3393888"/>
                  <a:gd name="connsiteY52" fmla="*/ 0 h 830306"/>
                  <a:gd name="connsiteX53" fmla="*/ 1558496 w 3393888"/>
                  <a:gd name="connsiteY53" fmla="*/ 0 h 830306"/>
                  <a:gd name="connsiteX54" fmla="*/ 1574352 w 3393888"/>
                  <a:gd name="connsiteY54" fmla="*/ 0 h 830306"/>
                  <a:gd name="connsiteX55" fmla="*/ 1580314 w 3393888"/>
                  <a:gd name="connsiteY55" fmla="*/ 0 h 830306"/>
                  <a:gd name="connsiteX56" fmla="*/ 1684436 w 3393888"/>
                  <a:gd name="connsiteY56" fmla="*/ 0 h 830306"/>
                  <a:gd name="connsiteX57" fmla="*/ 1940042 w 3393888"/>
                  <a:gd name="connsiteY57" fmla="*/ 0 h 830306"/>
                  <a:gd name="connsiteX58" fmla="*/ 1944461 w 3393888"/>
                  <a:gd name="connsiteY58" fmla="*/ 1312 h 830306"/>
                  <a:gd name="connsiteX59" fmla="*/ 1948853 w 3393888"/>
                  <a:gd name="connsiteY59" fmla="*/ 0 h 830306"/>
                  <a:gd name="connsiteX60" fmla="*/ 2330399 w 3393888"/>
                  <a:gd name="connsiteY60" fmla="*/ 0 h 830306"/>
                  <a:gd name="connsiteX61" fmla="*/ 2334818 w 3393888"/>
                  <a:gd name="connsiteY61" fmla="*/ 1312 h 830306"/>
                  <a:gd name="connsiteX62" fmla="*/ 2339210 w 3393888"/>
                  <a:gd name="connsiteY62" fmla="*/ 0 h 830306"/>
                  <a:gd name="connsiteX63" fmla="*/ 2465150 w 3393888"/>
                  <a:gd name="connsiteY63" fmla="*/ 0 h 830306"/>
                  <a:gd name="connsiteX64" fmla="*/ 2538488 w 3393888"/>
                  <a:gd name="connsiteY64" fmla="*/ 0 h 830306"/>
                  <a:gd name="connsiteX65" fmla="*/ 2559791 w 3393888"/>
                  <a:gd name="connsiteY65" fmla="*/ 0 h 830306"/>
                  <a:gd name="connsiteX66" fmla="*/ 2664428 w 3393888"/>
                  <a:gd name="connsiteY66" fmla="*/ 0 h 830306"/>
                  <a:gd name="connsiteX67" fmla="*/ 2673062 w 3393888"/>
                  <a:gd name="connsiteY67" fmla="*/ 0 h 830306"/>
                  <a:gd name="connsiteX68" fmla="*/ 2714794 w 3393888"/>
                  <a:gd name="connsiteY68" fmla="*/ 0 h 830306"/>
                  <a:gd name="connsiteX69" fmla="*/ 2720756 w 3393888"/>
                  <a:gd name="connsiteY69" fmla="*/ 0 h 830306"/>
                  <a:gd name="connsiteX70" fmla="*/ 2737766 w 3393888"/>
                  <a:gd name="connsiteY70" fmla="*/ 0 h 830306"/>
                  <a:gd name="connsiteX71" fmla="*/ 2759069 w 3393888"/>
                  <a:gd name="connsiteY71" fmla="*/ 0 h 830306"/>
                  <a:gd name="connsiteX72" fmla="*/ 2863706 w 3393888"/>
                  <a:gd name="connsiteY72" fmla="*/ 0 h 830306"/>
                  <a:gd name="connsiteX73" fmla="*/ 2872340 w 3393888"/>
                  <a:gd name="connsiteY73" fmla="*/ 0 h 830306"/>
                  <a:gd name="connsiteX74" fmla="*/ 2914072 w 3393888"/>
                  <a:gd name="connsiteY74" fmla="*/ 0 h 830306"/>
                  <a:gd name="connsiteX75" fmla="*/ 2920034 w 3393888"/>
                  <a:gd name="connsiteY75" fmla="*/ 0 h 830306"/>
                  <a:gd name="connsiteX76" fmla="*/ 2958347 w 3393888"/>
                  <a:gd name="connsiteY76" fmla="*/ 0 h 830306"/>
                  <a:gd name="connsiteX77" fmla="*/ 3119312 w 3393888"/>
                  <a:gd name="connsiteY77" fmla="*/ 0 h 830306"/>
                  <a:gd name="connsiteX78" fmla="*/ 3192896 w 3393888"/>
                  <a:gd name="connsiteY78" fmla="*/ 42265 h 830306"/>
                  <a:gd name="connsiteX79" fmla="*/ 3383669 w 3393888"/>
                  <a:gd name="connsiteY79" fmla="*/ 372888 h 830306"/>
                  <a:gd name="connsiteX80" fmla="*/ 3383669 w 3393888"/>
                  <a:gd name="connsiteY80" fmla="*/ 457418 h 830306"/>
                  <a:gd name="connsiteX81" fmla="*/ 3192896 w 3393888"/>
                  <a:gd name="connsiteY81" fmla="*/ 788041 h 830306"/>
                  <a:gd name="connsiteX82" fmla="*/ 3119312 w 3393888"/>
                  <a:gd name="connsiteY82" fmla="*/ 830306 h 830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</a:cxnLst>
                <a:rect l="l" t="t" r="r" b="b"/>
                <a:pathLst>
                  <a:path w="3393888" h="830306">
                    <a:moveTo>
                      <a:pt x="3119312" y="830306"/>
                    </a:moveTo>
                    <a:lnTo>
                      <a:pt x="2920034" y="830306"/>
                    </a:lnTo>
                    <a:lnTo>
                      <a:pt x="2737766" y="830306"/>
                    </a:lnTo>
                    <a:lnTo>
                      <a:pt x="2720756" y="830306"/>
                    </a:lnTo>
                    <a:lnTo>
                      <a:pt x="2538488" y="830306"/>
                    </a:lnTo>
                    <a:lnTo>
                      <a:pt x="2339210" y="830306"/>
                    </a:lnTo>
                    <a:lnTo>
                      <a:pt x="2334818" y="828994"/>
                    </a:lnTo>
                    <a:lnTo>
                      <a:pt x="2330399" y="830306"/>
                    </a:lnTo>
                    <a:lnTo>
                      <a:pt x="1948853" y="830306"/>
                    </a:lnTo>
                    <a:lnTo>
                      <a:pt x="1944461" y="828994"/>
                    </a:lnTo>
                    <a:lnTo>
                      <a:pt x="1940042" y="830306"/>
                    </a:lnTo>
                    <a:lnTo>
                      <a:pt x="1580314" y="830306"/>
                    </a:lnTo>
                    <a:lnTo>
                      <a:pt x="1558496" y="830306"/>
                    </a:lnTo>
                    <a:lnTo>
                      <a:pt x="1291762" y="830306"/>
                    </a:lnTo>
                    <a:lnTo>
                      <a:pt x="1198768" y="830306"/>
                    </a:lnTo>
                    <a:lnTo>
                      <a:pt x="1133844" y="830306"/>
                    </a:lnTo>
                    <a:lnTo>
                      <a:pt x="910216" y="830306"/>
                    </a:lnTo>
                    <a:lnTo>
                      <a:pt x="798379" y="830306"/>
                    </a:lnTo>
                    <a:lnTo>
                      <a:pt x="752298" y="830306"/>
                    </a:lnTo>
                    <a:lnTo>
                      <a:pt x="655613" y="830306"/>
                    </a:lnTo>
                    <a:lnTo>
                      <a:pt x="416833" y="830306"/>
                    </a:lnTo>
                    <a:lnTo>
                      <a:pt x="274067" y="830306"/>
                    </a:lnTo>
                    <a:cubicBezTo>
                      <a:pt x="247495" y="830306"/>
                      <a:pt x="214109" y="811219"/>
                      <a:pt x="200483" y="788041"/>
                    </a:cubicBezTo>
                    <a:cubicBezTo>
                      <a:pt x="9710" y="457418"/>
                      <a:pt x="9710" y="457418"/>
                      <a:pt x="9710" y="457418"/>
                    </a:cubicBezTo>
                    <a:cubicBezTo>
                      <a:pt x="-3236" y="434241"/>
                      <a:pt x="-3236" y="396066"/>
                      <a:pt x="9710" y="372888"/>
                    </a:cubicBezTo>
                    <a:cubicBezTo>
                      <a:pt x="200483" y="42265"/>
                      <a:pt x="200483" y="42265"/>
                      <a:pt x="200483" y="42265"/>
                    </a:cubicBezTo>
                    <a:cubicBezTo>
                      <a:pt x="214109" y="19088"/>
                      <a:pt x="247495" y="0"/>
                      <a:pt x="274067" y="0"/>
                    </a:cubicBezTo>
                    <a:cubicBezTo>
                      <a:pt x="321760" y="0"/>
                      <a:pt x="363492" y="0"/>
                      <a:pt x="400007" y="0"/>
                    </a:cubicBezTo>
                    <a:lnTo>
                      <a:pt x="416833" y="0"/>
                    </a:lnTo>
                    <a:lnTo>
                      <a:pt x="494648" y="0"/>
                    </a:lnTo>
                    <a:lnTo>
                      <a:pt x="542773" y="0"/>
                    </a:lnTo>
                    <a:lnTo>
                      <a:pt x="607920" y="0"/>
                    </a:lnTo>
                    <a:lnTo>
                      <a:pt x="637414" y="0"/>
                    </a:lnTo>
                    <a:lnTo>
                      <a:pt x="649651" y="0"/>
                    </a:lnTo>
                    <a:cubicBezTo>
                      <a:pt x="655613" y="0"/>
                      <a:pt x="655613" y="0"/>
                      <a:pt x="655613" y="0"/>
                    </a:cubicBezTo>
                    <a:lnTo>
                      <a:pt x="750685" y="0"/>
                    </a:lnTo>
                    <a:lnTo>
                      <a:pt x="752298" y="0"/>
                    </a:lnTo>
                    <a:lnTo>
                      <a:pt x="792417" y="0"/>
                    </a:lnTo>
                    <a:lnTo>
                      <a:pt x="798379" y="0"/>
                    </a:lnTo>
                    <a:lnTo>
                      <a:pt x="878238" y="0"/>
                    </a:lnTo>
                    <a:lnTo>
                      <a:pt x="910216" y="0"/>
                    </a:lnTo>
                    <a:lnTo>
                      <a:pt x="972879" y="0"/>
                    </a:lnTo>
                    <a:lnTo>
                      <a:pt x="1036156" y="0"/>
                    </a:lnTo>
                    <a:lnTo>
                      <a:pt x="1086151" y="0"/>
                    </a:lnTo>
                    <a:lnTo>
                      <a:pt x="1127882" y="0"/>
                    </a:lnTo>
                    <a:lnTo>
                      <a:pt x="1130797" y="0"/>
                    </a:lnTo>
                    <a:lnTo>
                      <a:pt x="1133844" y="0"/>
                    </a:lnTo>
                    <a:lnTo>
                      <a:pt x="1198768" y="0"/>
                    </a:lnTo>
                    <a:lnTo>
                      <a:pt x="1244068" y="0"/>
                    </a:lnTo>
                    <a:lnTo>
                      <a:pt x="1285800" y="0"/>
                    </a:lnTo>
                    <a:lnTo>
                      <a:pt x="1291762" y="0"/>
                    </a:lnTo>
                    <a:lnTo>
                      <a:pt x="1324708" y="0"/>
                    </a:lnTo>
                    <a:cubicBezTo>
                      <a:pt x="1434253" y="0"/>
                      <a:pt x="1496851" y="0"/>
                      <a:pt x="1532621" y="0"/>
                    </a:cubicBezTo>
                    <a:lnTo>
                      <a:pt x="1558496" y="0"/>
                    </a:lnTo>
                    <a:lnTo>
                      <a:pt x="1574352" y="0"/>
                    </a:lnTo>
                    <a:lnTo>
                      <a:pt x="1580314" y="0"/>
                    </a:lnTo>
                    <a:lnTo>
                      <a:pt x="1684436" y="0"/>
                    </a:lnTo>
                    <a:cubicBezTo>
                      <a:pt x="1940042" y="0"/>
                      <a:pt x="1940042" y="0"/>
                      <a:pt x="1940042" y="0"/>
                    </a:cubicBezTo>
                    <a:lnTo>
                      <a:pt x="1944461" y="1312"/>
                    </a:lnTo>
                    <a:lnTo>
                      <a:pt x="1948853" y="0"/>
                    </a:lnTo>
                    <a:cubicBezTo>
                      <a:pt x="2330399" y="0"/>
                      <a:pt x="2330399" y="0"/>
                      <a:pt x="2330399" y="0"/>
                    </a:cubicBezTo>
                    <a:lnTo>
                      <a:pt x="2334818" y="1312"/>
                    </a:lnTo>
                    <a:lnTo>
                      <a:pt x="2339210" y="0"/>
                    </a:lnTo>
                    <a:cubicBezTo>
                      <a:pt x="2386903" y="0"/>
                      <a:pt x="2428635" y="0"/>
                      <a:pt x="2465150" y="0"/>
                    </a:cubicBezTo>
                    <a:lnTo>
                      <a:pt x="2538488" y="0"/>
                    </a:lnTo>
                    <a:lnTo>
                      <a:pt x="2559791" y="0"/>
                    </a:lnTo>
                    <a:lnTo>
                      <a:pt x="2664428" y="0"/>
                    </a:lnTo>
                    <a:lnTo>
                      <a:pt x="2673062" y="0"/>
                    </a:lnTo>
                    <a:lnTo>
                      <a:pt x="2714794" y="0"/>
                    </a:lnTo>
                    <a:lnTo>
                      <a:pt x="2720756" y="0"/>
                    </a:lnTo>
                    <a:lnTo>
                      <a:pt x="2737766" y="0"/>
                    </a:lnTo>
                    <a:lnTo>
                      <a:pt x="2759069" y="0"/>
                    </a:lnTo>
                    <a:lnTo>
                      <a:pt x="2863706" y="0"/>
                    </a:lnTo>
                    <a:lnTo>
                      <a:pt x="2872340" y="0"/>
                    </a:lnTo>
                    <a:lnTo>
                      <a:pt x="2914072" y="0"/>
                    </a:lnTo>
                    <a:lnTo>
                      <a:pt x="2920034" y="0"/>
                    </a:lnTo>
                    <a:lnTo>
                      <a:pt x="2958347" y="0"/>
                    </a:lnTo>
                    <a:cubicBezTo>
                      <a:pt x="3119312" y="0"/>
                      <a:pt x="3119312" y="0"/>
                      <a:pt x="3119312" y="0"/>
                    </a:cubicBezTo>
                    <a:cubicBezTo>
                      <a:pt x="3146565" y="0"/>
                      <a:pt x="3179269" y="19088"/>
                      <a:pt x="3192896" y="42265"/>
                    </a:cubicBezTo>
                    <a:cubicBezTo>
                      <a:pt x="3383669" y="372888"/>
                      <a:pt x="3383669" y="372888"/>
                      <a:pt x="3383669" y="372888"/>
                    </a:cubicBezTo>
                    <a:cubicBezTo>
                      <a:pt x="3397295" y="396066"/>
                      <a:pt x="3397295" y="434241"/>
                      <a:pt x="3383669" y="457418"/>
                    </a:cubicBezTo>
                    <a:cubicBezTo>
                      <a:pt x="3192896" y="788041"/>
                      <a:pt x="3192896" y="788041"/>
                      <a:pt x="3192896" y="788041"/>
                    </a:cubicBezTo>
                    <a:cubicBezTo>
                      <a:pt x="3179269" y="811219"/>
                      <a:pt x="3146565" y="830306"/>
                      <a:pt x="3119312" y="830306"/>
                    </a:cubicBezTo>
                    <a:close/>
                  </a:path>
                </a:pathLst>
              </a:custGeom>
              <a:solidFill>
                <a:sysClr val="window" lastClr="FFFFFF">
                  <a:alpha val="0"/>
                </a:sysClr>
              </a:solidFill>
              <a:ln w="38100">
                <a:gradFill flip="none" rotWithShape="1">
                  <a:gsLst>
                    <a:gs pos="100000">
                      <a:sysClr val="window" lastClr="FFFFFF"/>
                    </a:gs>
                    <a:gs pos="0">
                      <a:srgbClr val="B6B6B6"/>
                    </a:gs>
                  </a:gsLst>
                  <a:lin ang="2700000" scaled="1"/>
                  <a:tileRect/>
                </a:gradFill>
              </a:ln>
              <a:effectLst/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endParaRPr>
              </a:p>
            </p:txBody>
          </p:sp>
        </p:grpSp>
        <p:sp>
          <p:nvSpPr>
            <p:cNvPr id="39943" name="文本框 20"/>
            <p:cNvSpPr txBox="1"/>
            <p:nvPr/>
          </p:nvSpPr>
          <p:spPr>
            <a:xfrm>
              <a:off x="2180017" y="1194001"/>
              <a:ext cx="2358067" cy="71843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en-US" altLang="zh-CN" dirty="0">
                  <a:solidFill>
                    <a:srgbClr val="24579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rPr>
                <a:t>C</a:t>
              </a:r>
              <a:r>
                <a:rPr lang="zh-CN" altLang="en-US" dirty="0">
                  <a:solidFill>
                    <a:srgbClr val="24579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rPr>
                <a:t>、长期坚持，形成习惯</a:t>
              </a:r>
              <a:endParaRPr lang="zh-CN" altLang="en-US" dirty="0">
                <a:solidFill>
                  <a:srgbClr val="245794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  <a:p>
              <a:endParaRPr lang="zh-CN" altLang="en-US" sz="2000" dirty="0">
                <a:solidFill>
                  <a:srgbClr val="245794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  <a:p>
              <a:r>
                <a:rPr lang="zh-CN" altLang="en-US" sz="2000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rPr>
                <a:t>   </a:t>
              </a:r>
              <a:r>
                <a:rPr lang="zh-CN" altLang="en-US" sz="2000" b="1" dirty="0">
                  <a:solidFill>
                    <a:srgbClr val="80808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rPr>
                <a:t> </a:t>
              </a:r>
              <a:r>
                <a:rPr lang="zh-CN" altLang="en-US" b="1" dirty="0">
                  <a:solidFill>
                    <a:srgbClr val="80808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rPr>
                <a:t>每天关注目标                 惜时，时间管理</a:t>
              </a:r>
              <a:endParaRPr lang="zh-CN" altLang="en-US" b="1" dirty="0">
                <a:solidFill>
                  <a:srgbClr val="80808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  <a:p>
              <a:endParaRPr lang="zh-CN" altLang="en-US" b="1" dirty="0">
                <a:solidFill>
                  <a:srgbClr val="80808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  <a:p>
              <a:r>
                <a:rPr lang="zh-CN" altLang="en-US" b="1" dirty="0">
                  <a:solidFill>
                    <a:srgbClr val="80808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rPr>
                <a:t>    效率、效率、效率           俯卧撑一次</a:t>
              </a:r>
              <a:r>
                <a:rPr lang="en-US" altLang="zh-CN" b="1" dirty="0">
                  <a:solidFill>
                    <a:srgbClr val="80808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rPr>
                <a:t>20</a:t>
              </a:r>
              <a:r>
                <a:rPr lang="zh-CN" altLang="en-US" b="1" dirty="0">
                  <a:solidFill>
                    <a:srgbClr val="80808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rPr>
                <a:t>个</a:t>
              </a:r>
              <a:endParaRPr lang="zh-CN" altLang="en-US" b="1" dirty="0">
                <a:solidFill>
                  <a:srgbClr val="80808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  <a:p>
              <a:endParaRPr lang="zh-CN" altLang="en-US" b="1" dirty="0">
                <a:solidFill>
                  <a:srgbClr val="80808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  <a:p>
              <a:r>
                <a:rPr lang="zh-CN" altLang="en-US" b="1" dirty="0">
                  <a:solidFill>
                    <a:srgbClr val="80808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rPr>
                <a:t>                     </a:t>
              </a:r>
              <a:r>
                <a:rPr lang="zh-CN" altLang="en-US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rPr>
                <a:t>情绪管理、控制</a:t>
              </a:r>
              <a:endPara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  <a:p>
              <a:r>
                <a:rPr lang="zh-CN" altLang="en-US" sz="2000" b="1" dirty="0">
                  <a:solidFill>
                    <a:srgbClr val="80808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rPr>
                <a:t>    </a:t>
              </a:r>
              <a:endParaRPr lang="en-US" altLang="zh-CN" sz="1500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endParaRPr lang="zh-CN" altLang="en-US" sz="1500" dirty="0">
                <a:solidFill>
                  <a:srgbClr val="245794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2052639" y="920751"/>
            <a:ext cx="1387475" cy="1616075"/>
            <a:chOff x="3891248" y="1017185"/>
            <a:chExt cx="1846665" cy="2007003"/>
          </a:xfrm>
        </p:grpSpPr>
        <p:grpSp>
          <p:nvGrpSpPr>
            <p:cNvPr id="36" name="组合 35"/>
            <p:cNvGrpSpPr/>
            <p:nvPr/>
          </p:nvGrpSpPr>
          <p:grpSpPr>
            <a:xfrm>
              <a:off x="3925902" y="1017185"/>
              <a:ext cx="1778793" cy="2007003"/>
              <a:chOff x="5331123" y="2557541"/>
              <a:chExt cx="1611146" cy="1817848"/>
            </a:xfrm>
          </p:grpSpPr>
          <p:sp>
            <p:nvSpPr>
              <p:cNvPr id="37" name="Freeform 5"/>
              <p:cNvSpPr/>
              <p:nvPr/>
            </p:nvSpPr>
            <p:spPr bwMode="auto">
              <a:xfrm rot="5400000">
                <a:off x="5227772" y="2660892"/>
                <a:ext cx="1817848" cy="1611146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>
                <a:gsLst>
                  <a:gs pos="0">
                    <a:sysClr val="window" lastClr="FFFFFF"/>
                  </a:gs>
                  <a:gs pos="100000">
                    <a:srgbClr val="D3D3D3"/>
                  </a:gs>
                </a:gsLst>
                <a:lin ang="8100000" scaled="0"/>
              </a:gradFill>
              <a:ln w="19050">
                <a:gradFill>
                  <a:gsLst>
                    <a:gs pos="0">
                      <a:srgbClr val="ADADAD"/>
                    </a:gs>
                    <a:gs pos="100000">
                      <a:sysClr val="window" lastClr="FFFFFF"/>
                    </a:gs>
                  </a:gsLst>
                  <a:lin ang="8100000" scaled="0"/>
                </a:gradFill>
              </a:ln>
              <a:effectLst>
                <a:outerShdw blurRad="203200" dist="762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endParaRPr>
              </a:p>
            </p:txBody>
          </p:sp>
          <p:sp>
            <p:nvSpPr>
              <p:cNvPr id="38" name="Freeform 5"/>
              <p:cNvSpPr/>
              <p:nvPr/>
            </p:nvSpPr>
            <p:spPr bwMode="auto">
              <a:xfrm rot="5400000">
                <a:off x="5474324" y="2879409"/>
                <a:ext cx="1324744" cy="1174112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15875">
                <a:noFill/>
              </a:ln>
              <a:effectLst>
                <a:innerShdw blurRad="63500" dist="25400" dir="81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endParaRPr>
              </a:p>
            </p:txBody>
          </p:sp>
        </p:grpSp>
        <p:sp>
          <p:nvSpPr>
            <p:cNvPr id="39946" name="文本框 19"/>
            <p:cNvSpPr txBox="1"/>
            <p:nvPr/>
          </p:nvSpPr>
          <p:spPr>
            <a:xfrm>
              <a:off x="3891248" y="1710829"/>
              <a:ext cx="1846665" cy="61935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68580" tIns="34290" rIns="68580" bIns="34290" anchor="t">
              <a:spAutoFit/>
            </a:bodyPr>
            <a:lstStyle/>
            <a:p>
              <a:pPr algn="ctr"/>
              <a:r>
                <a:rPr lang="zh-CN" altLang="en-US" sz="2800" dirty="0">
                  <a:solidFill>
                    <a:srgbClr val="24579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charset="0"/>
                </a:rPr>
                <a:t>治本</a:t>
              </a:r>
              <a:endParaRPr lang="zh-CN" altLang="en-US" sz="2800" dirty="0">
                <a:solidFill>
                  <a:srgbClr val="245794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endParaRPr>
            </a:p>
          </p:txBody>
        </p:sp>
      </p:grp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" fill="hold"/>
                                        <p:tgtEl>
                                          <p:spTgt spid="1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2738438" y="928689"/>
            <a:ext cx="7092950" cy="3260725"/>
            <a:chOff x="1363302" y="1365525"/>
            <a:chExt cx="9457097" cy="4347774"/>
          </a:xfrm>
        </p:grpSpPr>
        <p:sp>
          <p:nvSpPr>
            <p:cNvPr id="4" name="圆角矩形 3"/>
            <p:cNvSpPr/>
            <p:nvPr/>
          </p:nvSpPr>
          <p:spPr>
            <a:xfrm>
              <a:off x="1394459" y="1380931"/>
              <a:ext cx="9402129" cy="4312638"/>
            </a:xfrm>
            <a:prstGeom prst="roundRect">
              <a:avLst>
                <a:gd name="adj" fmla="val 7029"/>
              </a:avLst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5" name="圆角矩形 4"/>
            <p:cNvSpPr/>
            <p:nvPr/>
          </p:nvSpPr>
          <p:spPr>
            <a:xfrm>
              <a:off x="1363302" y="1365525"/>
              <a:ext cx="9457097" cy="4347774"/>
            </a:xfrm>
            <a:prstGeom prst="roundRect">
              <a:avLst>
                <a:gd name="adj" fmla="val 7380"/>
              </a:avLst>
            </a:prstGeom>
            <a:solidFill>
              <a:schemeClr val="bg1">
                <a:lumMod val="95000"/>
              </a:schemeClr>
            </a:solidFill>
            <a:ln w="25400" cap="flat" cmpd="sng" algn="ctr">
              <a:solidFill>
                <a:schemeClr val="bg1">
                  <a:lumMod val="75000"/>
                </a:schemeClr>
              </a:solidFill>
              <a:prstDash val="solid"/>
              <a:miter lim="800000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</p:grpSp>
      <p:sp>
        <p:nvSpPr>
          <p:cNvPr id="6" name="TextBox 9"/>
          <p:cNvSpPr txBox="1"/>
          <p:nvPr/>
        </p:nvSpPr>
        <p:spPr>
          <a:xfrm>
            <a:off x="4187825" y="1965325"/>
            <a:ext cx="4794250" cy="88383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4000" kern="0" dirty="0">
                <a:solidFill>
                  <a:srgbClr val="24579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情商知识概述</a:t>
            </a:r>
            <a:endParaRPr lang="zh-CN" altLang="en-US" sz="4000" kern="0" dirty="0">
              <a:solidFill>
                <a:srgbClr val="245794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sp>
        <p:nvSpPr>
          <p:cNvPr id="7" name="椭圆 6"/>
          <p:cNvSpPr/>
          <p:nvPr/>
        </p:nvSpPr>
        <p:spPr>
          <a:xfrm flipH="1">
            <a:off x="2106613" y="1695450"/>
            <a:ext cx="401638" cy="401638"/>
          </a:xfrm>
          <a:prstGeom prst="ellipse">
            <a:avLst/>
          </a:prstGeom>
          <a:solidFill>
            <a:schemeClr val="bg1">
              <a:lumMod val="75000"/>
            </a:schemeClr>
          </a:solidFill>
          <a:ln w="28575" cap="flat">
            <a:solidFill>
              <a:schemeClr val="bg1">
                <a:lumMod val="85000"/>
              </a:schemeClr>
            </a:solidFill>
            <a:prstDash val="solid"/>
            <a:miter lim="800000"/>
          </a:ln>
          <a:effectLst>
            <a:outerShdw blurRad="228600" dist="228600" dir="5400000" algn="t" rotWithShape="0">
              <a:sysClr val="windowText" lastClr="000000">
                <a:lumMod val="85000"/>
                <a:lumOff val="15000"/>
                <a:alpha val="28000"/>
              </a:sys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sp>
        <p:nvSpPr>
          <p:cNvPr id="8" name="椭圆 7"/>
          <p:cNvSpPr/>
          <p:nvPr/>
        </p:nvSpPr>
        <p:spPr>
          <a:xfrm flipH="1">
            <a:off x="2535239" y="1965326"/>
            <a:ext cx="265113" cy="265113"/>
          </a:xfrm>
          <a:prstGeom prst="ellipse">
            <a:avLst/>
          </a:prstGeom>
          <a:solidFill>
            <a:srgbClr val="005A9E"/>
          </a:solidFill>
          <a:ln w="28575" cap="flat">
            <a:solidFill>
              <a:schemeClr val="bg1">
                <a:lumMod val="85000"/>
              </a:schemeClr>
            </a:solidFill>
            <a:prstDash val="solid"/>
            <a:miter lim="800000"/>
          </a:ln>
          <a:effectLst>
            <a:outerShdw blurRad="228600" dist="228600" dir="5400000" algn="t" rotWithShape="0">
              <a:sysClr val="windowText" lastClr="000000">
                <a:lumMod val="85000"/>
                <a:lumOff val="15000"/>
                <a:alpha val="28000"/>
              </a:sys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2187575" y="658813"/>
            <a:ext cx="1181100" cy="1181100"/>
            <a:chOff x="1129232" y="711771"/>
            <a:chExt cx="1228944" cy="1228944"/>
          </a:xfrm>
        </p:grpSpPr>
        <p:grpSp>
          <p:nvGrpSpPr>
            <p:cNvPr id="40968" name="组合 59"/>
            <p:cNvGrpSpPr/>
            <p:nvPr/>
          </p:nvGrpSpPr>
          <p:grpSpPr>
            <a:xfrm flipH="1">
              <a:off x="1129232" y="711771"/>
              <a:ext cx="1228944" cy="1228944"/>
              <a:chOff x="2848131" y="1860029"/>
              <a:chExt cx="3807502" cy="3807502"/>
            </a:xfrm>
          </p:grpSpPr>
          <p:sp>
            <p:nvSpPr>
              <p:cNvPr id="13" name="椭圆 12"/>
              <p:cNvSpPr/>
              <p:nvPr/>
            </p:nvSpPr>
            <p:spPr>
              <a:xfrm>
                <a:off x="2848131" y="1860029"/>
                <a:ext cx="3807502" cy="3807502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FFFFFF"/>
                  </a:gs>
                  <a:gs pos="100000">
                    <a:srgbClr val="E0E0E0"/>
                  </a:gs>
                </a:gsLst>
                <a:lin ang="5400000" scaled="1"/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>
                <a:outerShdw blurRad="279400" dist="2540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5000" kern="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>
                <a:off x="2936814" y="1948725"/>
                <a:ext cx="3630123" cy="3630123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FFFFFF"/>
                  </a:gs>
                  <a:gs pos="100000">
                    <a:srgbClr val="DDDEDD"/>
                  </a:gs>
                </a:gsLst>
                <a:lin ang="18900000" scaled="1"/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5000" kern="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endParaRPr>
              </a:p>
            </p:txBody>
          </p:sp>
        </p:grpSp>
        <p:sp>
          <p:nvSpPr>
            <p:cNvPr id="11" name="椭圆 10"/>
            <p:cNvSpPr/>
            <p:nvPr/>
          </p:nvSpPr>
          <p:spPr>
            <a:xfrm>
              <a:off x="1278439" y="859618"/>
              <a:ext cx="937494" cy="937494"/>
            </a:xfrm>
            <a:prstGeom prst="ellipse">
              <a:avLst/>
            </a:prstGeom>
            <a:solidFill>
              <a:srgbClr val="005A9E"/>
            </a:solidFill>
            <a:ln w="12700" cap="flat" cmpd="sng" algn="ctr">
              <a:noFill/>
              <a:prstDash val="solid"/>
              <a:miter lim="800000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12" name="文本框 4"/>
            <p:cNvSpPr txBox="1"/>
            <p:nvPr/>
          </p:nvSpPr>
          <p:spPr>
            <a:xfrm>
              <a:off x="1322287" y="917873"/>
              <a:ext cx="872497" cy="7997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4400" kern="0" dirty="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rPr>
                <a:t>04</a:t>
              </a:r>
              <a:endParaRPr lang="zh-CN" altLang="en-US" sz="4400" kern="0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</p:grpSp>
      <p:sp>
        <p:nvSpPr>
          <p:cNvPr id="15" name="椭圆 14"/>
          <p:cNvSpPr/>
          <p:nvPr/>
        </p:nvSpPr>
        <p:spPr>
          <a:xfrm flipH="1">
            <a:off x="3275013" y="655638"/>
            <a:ext cx="534988" cy="534988"/>
          </a:xfrm>
          <a:prstGeom prst="ellipse">
            <a:avLst/>
          </a:prstGeom>
          <a:solidFill>
            <a:srgbClr val="005A9E"/>
          </a:solidFill>
          <a:ln w="28575" cap="flat">
            <a:solidFill>
              <a:schemeClr val="bg1">
                <a:lumMod val="85000"/>
              </a:schemeClr>
            </a:solidFill>
            <a:prstDash val="solid"/>
            <a:miter lim="800000"/>
          </a:ln>
          <a:effectLst>
            <a:outerShdw blurRad="228600" dist="228600" dir="5400000" algn="t" rotWithShape="0">
              <a:sysClr val="windowText" lastClr="000000">
                <a:lumMod val="85000"/>
                <a:lumOff val="15000"/>
                <a:alpha val="28000"/>
              </a:sys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sp>
        <p:nvSpPr>
          <p:cNvPr id="16" name="椭圆 15"/>
          <p:cNvSpPr/>
          <p:nvPr/>
        </p:nvSpPr>
        <p:spPr>
          <a:xfrm flipH="1">
            <a:off x="3111501" y="454026"/>
            <a:ext cx="239713" cy="239713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 cap="flat">
            <a:solidFill>
              <a:schemeClr val="bg1">
                <a:lumMod val="75000"/>
              </a:schemeClr>
            </a:solidFill>
            <a:prstDash val="solid"/>
            <a:miter lim="800000"/>
          </a:ln>
          <a:effectLst>
            <a:outerShdw blurRad="228600" dist="228600" dir="5400000" algn="t" rotWithShape="0">
              <a:sysClr val="windowText" lastClr="000000">
                <a:lumMod val="85000"/>
                <a:lumOff val="15000"/>
                <a:alpha val="28000"/>
              </a:sys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pic>
        <p:nvPicPr>
          <p:cNvPr id="17" name="Picture 6" descr="D:\360data\重要数据\桌面\未标题-1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52625" y="1357313"/>
            <a:ext cx="1912938" cy="45847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xit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ldLvl="0" animBg="1"/>
      <p:bldP spid="8" grpId="0" bldLvl="0" animBg="1"/>
      <p:bldP spid="15" grpId="0" bldLvl="0" animBg="1"/>
      <p:bldP spid="16" grpId="0" bldLvl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 flipH="1">
            <a:off x="4429125" y="595313"/>
            <a:ext cx="6224588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圆角矩形 2"/>
          <p:cNvSpPr/>
          <p:nvPr/>
        </p:nvSpPr>
        <p:spPr>
          <a:xfrm>
            <a:off x="2285365" y="364490"/>
            <a:ext cx="1932940" cy="523240"/>
          </a:xfrm>
          <a:prstGeom prst="roundRect">
            <a:avLst/>
          </a:prstGeom>
          <a:gradFill flip="none" rotWithShape="1">
            <a:gsLst>
              <a:gs pos="0">
                <a:srgbClr val="F0F0F0"/>
              </a:gs>
              <a:gs pos="100000">
                <a:srgbClr val="F1F1F1"/>
              </a:gs>
            </a:gsLst>
            <a:lin ang="2700000" scaled="1"/>
            <a:tileRect/>
          </a:gradFill>
          <a:ln w="38100" cap="flat" cmpd="sng" algn="ctr">
            <a:gradFill flip="none" rotWithShape="1">
              <a:gsLst>
                <a:gs pos="100000">
                  <a:srgbClr val="FFFFFF"/>
                </a:gs>
                <a:gs pos="0">
                  <a:srgbClr val="CECED0"/>
                </a:gs>
              </a:gsLst>
              <a:lin ang="18900000" scaled="0"/>
              <a:tileRect/>
            </a:gradFill>
            <a:prstDash val="solid"/>
          </a:ln>
          <a:effectLst>
            <a:outerShdw blurRad="203200" dist="88900" dir="8100000" sx="102000" sy="102000" algn="tr" rotWithShape="0">
              <a:prstClr val="black">
                <a:alpha val="30000"/>
              </a:prstClr>
            </a:outerShdw>
          </a:effectLst>
        </p:spPr>
        <p:txBody>
          <a:bodyPr lIns="71316" tIns="35658" rIns="71316" bIns="3565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 kern="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sp>
        <p:nvSpPr>
          <p:cNvPr id="41987" name="矩形 3"/>
          <p:cNvSpPr/>
          <p:nvPr/>
        </p:nvSpPr>
        <p:spPr>
          <a:xfrm>
            <a:off x="2286001" y="365126"/>
            <a:ext cx="3922713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400" dirty="0">
                <a:solidFill>
                  <a:srgbClr val="245794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情商是什么</a:t>
            </a:r>
            <a:endParaRPr lang="zh-CN" altLang="en-US" sz="2400" dirty="0">
              <a:solidFill>
                <a:srgbClr val="245794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grpSp>
        <p:nvGrpSpPr>
          <p:cNvPr id="5" name="Group 17"/>
          <p:cNvGrpSpPr>
            <a:grpSpLocks noChangeAspect="1"/>
          </p:cNvGrpSpPr>
          <p:nvPr/>
        </p:nvGrpSpPr>
        <p:grpSpPr bwMode="auto">
          <a:xfrm>
            <a:off x="1619692" y="334073"/>
            <a:ext cx="457188" cy="490763"/>
            <a:chOff x="231" y="1205"/>
            <a:chExt cx="640" cy="687"/>
          </a:xfrm>
          <a:solidFill>
            <a:srgbClr val="005A9E"/>
          </a:solidFill>
          <a:effectLst/>
        </p:grpSpPr>
        <p:sp>
          <p:nvSpPr>
            <p:cNvPr id="6" name="Freeform 18"/>
            <p:cNvSpPr/>
            <p:nvPr/>
          </p:nvSpPr>
          <p:spPr bwMode="auto">
            <a:xfrm>
              <a:off x="231" y="1205"/>
              <a:ext cx="499" cy="687"/>
            </a:xfrm>
            <a:custGeom>
              <a:avLst/>
              <a:gdLst>
                <a:gd name="T0" fmla="*/ 442 w 499"/>
                <a:gd name="T1" fmla="*/ 629 h 687"/>
                <a:gd name="T2" fmla="*/ 57 w 499"/>
                <a:gd name="T3" fmla="*/ 629 h 687"/>
                <a:gd name="T4" fmla="*/ 57 w 499"/>
                <a:gd name="T5" fmla="*/ 200 h 687"/>
                <a:gd name="T6" fmla="*/ 200 w 499"/>
                <a:gd name="T7" fmla="*/ 200 h 687"/>
                <a:gd name="T8" fmla="*/ 200 w 499"/>
                <a:gd name="T9" fmla="*/ 57 h 687"/>
                <a:gd name="T10" fmla="*/ 442 w 499"/>
                <a:gd name="T11" fmla="*/ 57 h 687"/>
                <a:gd name="T12" fmla="*/ 442 w 499"/>
                <a:gd name="T13" fmla="*/ 116 h 687"/>
                <a:gd name="T14" fmla="*/ 494 w 499"/>
                <a:gd name="T15" fmla="*/ 64 h 687"/>
                <a:gd name="T16" fmla="*/ 499 w 499"/>
                <a:gd name="T17" fmla="*/ 59 h 687"/>
                <a:gd name="T18" fmla="*/ 499 w 499"/>
                <a:gd name="T19" fmla="*/ 0 h 687"/>
                <a:gd name="T20" fmla="*/ 143 w 499"/>
                <a:gd name="T21" fmla="*/ 0 h 687"/>
                <a:gd name="T22" fmla="*/ 143 w 499"/>
                <a:gd name="T23" fmla="*/ 0 h 687"/>
                <a:gd name="T24" fmla="*/ 0 w 499"/>
                <a:gd name="T25" fmla="*/ 143 h 687"/>
                <a:gd name="T26" fmla="*/ 0 w 499"/>
                <a:gd name="T27" fmla="*/ 687 h 687"/>
                <a:gd name="T28" fmla="*/ 499 w 499"/>
                <a:gd name="T29" fmla="*/ 687 h 687"/>
                <a:gd name="T30" fmla="*/ 499 w 499"/>
                <a:gd name="T31" fmla="*/ 429 h 687"/>
                <a:gd name="T32" fmla="*/ 442 w 499"/>
                <a:gd name="T33" fmla="*/ 486 h 687"/>
                <a:gd name="T34" fmla="*/ 442 w 499"/>
                <a:gd name="T35" fmla="*/ 629 h 6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9" h="687">
                  <a:moveTo>
                    <a:pt x="442" y="629"/>
                  </a:moveTo>
                  <a:lnTo>
                    <a:pt x="57" y="629"/>
                  </a:lnTo>
                  <a:lnTo>
                    <a:pt x="57" y="200"/>
                  </a:lnTo>
                  <a:lnTo>
                    <a:pt x="200" y="200"/>
                  </a:lnTo>
                  <a:lnTo>
                    <a:pt x="200" y="57"/>
                  </a:lnTo>
                  <a:lnTo>
                    <a:pt x="442" y="57"/>
                  </a:lnTo>
                  <a:lnTo>
                    <a:pt x="442" y="116"/>
                  </a:lnTo>
                  <a:lnTo>
                    <a:pt x="494" y="64"/>
                  </a:lnTo>
                  <a:lnTo>
                    <a:pt x="499" y="59"/>
                  </a:lnTo>
                  <a:lnTo>
                    <a:pt x="499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0" y="143"/>
                  </a:lnTo>
                  <a:lnTo>
                    <a:pt x="0" y="687"/>
                  </a:lnTo>
                  <a:lnTo>
                    <a:pt x="499" y="687"/>
                  </a:lnTo>
                  <a:lnTo>
                    <a:pt x="499" y="429"/>
                  </a:lnTo>
                  <a:lnTo>
                    <a:pt x="442" y="486"/>
                  </a:lnTo>
                  <a:lnTo>
                    <a:pt x="442" y="6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7" name="Freeform 19"/>
            <p:cNvSpPr>
              <a:spLocks noEditPoints="1"/>
            </p:cNvSpPr>
            <p:nvPr/>
          </p:nvSpPr>
          <p:spPr bwMode="auto">
            <a:xfrm>
              <a:off x="436" y="1310"/>
              <a:ext cx="435" cy="431"/>
            </a:xfrm>
            <a:custGeom>
              <a:avLst/>
              <a:gdLst>
                <a:gd name="T0" fmla="*/ 50 w 435"/>
                <a:gd name="T1" fmla="*/ 279 h 431"/>
                <a:gd name="T2" fmla="*/ 50 w 435"/>
                <a:gd name="T3" fmla="*/ 279 h 431"/>
                <a:gd name="T4" fmla="*/ 50 w 435"/>
                <a:gd name="T5" fmla="*/ 279 h 431"/>
                <a:gd name="T6" fmla="*/ 50 w 435"/>
                <a:gd name="T7" fmla="*/ 279 h 431"/>
                <a:gd name="T8" fmla="*/ 0 w 435"/>
                <a:gd name="T9" fmla="*/ 431 h 431"/>
                <a:gd name="T10" fmla="*/ 155 w 435"/>
                <a:gd name="T11" fmla="*/ 381 h 431"/>
                <a:gd name="T12" fmla="*/ 155 w 435"/>
                <a:gd name="T13" fmla="*/ 381 h 431"/>
                <a:gd name="T14" fmla="*/ 155 w 435"/>
                <a:gd name="T15" fmla="*/ 381 h 431"/>
                <a:gd name="T16" fmla="*/ 155 w 435"/>
                <a:gd name="T17" fmla="*/ 381 h 431"/>
                <a:gd name="T18" fmla="*/ 435 w 435"/>
                <a:gd name="T19" fmla="*/ 102 h 431"/>
                <a:gd name="T20" fmla="*/ 330 w 435"/>
                <a:gd name="T21" fmla="*/ 0 h 431"/>
                <a:gd name="T22" fmla="*/ 50 w 435"/>
                <a:gd name="T23" fmla="*/ 279 h 431"/>
                <a:gd name="T24" fmla="*/ 50 w 435"/>
                <a:gd name="T25" fmla="*/ 279 h 431"/>
                <a:gd name="T26" fmla="*/ 141 w 435"/>
                <a:gd name="T27" fmla="*/ 360 h 431"/>
                <a:gd name="T28" fmla="*/ 38 w 435"/>
                <a:gd name="T29" fmla="*/ 396 h 431"/>
                <a:gd name="T30" fmla="*/ 72 w 435"/>
                <a:gd name="T31" fmla="*/ 291 h 431"/>
                <a:gd name="T32" fmla="*/ 141 w 435"/>
                <a:gd name="T33" fmla="*/ 360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35" h="431">
                  <a:moveTo>
                    <a:pt x="50" y="279"/>
                  </a:moveTo>
                  <a:lnTo>
                    <a:pt x="50" y="279"/>
                  </a:lnTo>
                  <a:lnTo>
                    <a:pt x="50" y="279"/>
                  </a:lnTo>
                  <a:lnTo>
                    <a:pt x="50" y="279"/>
                  </a:lnTo>
                  <a:lnTo>
                    <a:pt x="0" y="431"/>
                  </a:lnTo>
                  <a:lnTo>
                    <a:pt x="155" y="381"/>
                  </a:lnTo>
                  <a:lnTo>
                    <a:pt x="155" y="381"/>
                  </a:lnTo>
                  <a:lnTo>
                    <a:pt x="155" y="381"/>
                  </a:lnTo>
                  <a:lnTo>
                    <a:pt x="155" y="381"/>
                  </a:lnTo>
                  <a:lnTo>
                    <a:pt x="435" y="102"/>
                  </a:lnTo>
                  <a:lnTo>
                    <a:pt x="330" y="0"/>
                  </a:lnTo>
                  <a:lnTo>
                    <a:pt x="50" y="279"/>
                  </a:lnTo>
                  <a:lnTo>
                    <a:pt x="50" y="279"/>
                  </a:lnTo>
                  <a:close/>
                  <a:moveTo>
                    <a:pt x="141" y="360"/>
                  </a:moveTo>
                  <a:lnTo>
                    <a:pt x="38" y="396"/>
                  </a:lnTo>
                  <a:lnTo>
                    <a:pt x="72" y="291"/>
                  </a:lnTo>
                  <a:lnTo>
                    <a:pt x="141" y="3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2060575" y="1438275"/>
            <a:ext cx="5278438" cy="23510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zh-CN" altLang="en-US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情商（</a:t>
            </a:r>
            <a:r>
              <a:rPr lang="en-US" altLang="zh-CN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EQ</a:t>
            </a:r>
            <a:r>
              <a:rPr lang="zh-CN" altLang="en-US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）这个概念由美国的心理学家在</a:t>
            </a:r>
            <a:r>
              <a:rPr lang="en-US" altLang="zh-CN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20</a:t>
            </a:r>
            <a:r>
              <a:rPr lang="zh-CN" altLang="en-US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世纪</a:t>
            </a:r>
            <a:r>
              <a:rPr lang="en-US" altLang="zh-CN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90</a:t>
            </a:r>
            <a:r>
              <a:rPr lang="zh-CN" altLang="en-US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年代首次提出。</a:t>
            </a:r>
            <a:endParaRPr lang="zh-CN" altLang="en-US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  <a:spcBef>
                <a:spcPts val="600"/>
              </a:spcBef>
            </a:pPr>
            <a:endParaRPr lang="en-US" altLang="zh-CN" b="1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3000"/>
              </a:lnSpc>
            </a:pPr>
            <a:r>
              <a:rPr lang="zh-CN" altLang="en-US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是指个人对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自己情绪的把握和控制</a:t>
            </a:r>
            <a:r>
              <a:rPr lang="zh-CN" altLang="en-US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，</a:t>
            </a:r>
            <a:endParaRPr lang="en-US" altLang="zh-CN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3000"/>
              </a:lnSpc>
            </a:pPr>
            <a:r>
              <a:rPr lang="zh-CN" altLang="en-US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对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他人情绪的揣摩和驾驭</a:t>
            </a:r>
            <a:r>
              <a:rPr lang="zh-CN" altLang="en-US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，</a:t>
            </a:r>
            <a:endParaRPr lang="en-US" altLang="zh-CN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3000"/>
              </a:lnSpc>
            </a:pPr>
            <a:r>
              <a:rPr lang="zh-CN" altLang="en-US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以及对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人生的乐观程度和面临挫折的承受能力</a:t>
            </a:r>
            <a:r>
              <a:rPr lang="zh-CN" altLang="en-US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等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089150" y="4586288"/>
            <a:ext cx="7772400" cy="86543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ts val="3200"/>
              </a:lnSpc>
            </a:pPr>
            <a:r>
              <a:rPr lang="zh-CN" altLang="en-US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情商意味着：有足够的勇气面对可以克服的挑战、有足够的度量接受不可克服的挑战、有足够的智慧来分辨两者的不同。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——李开复</a:t>
            </a:r>
            <a:endParaRPr lang="zh-CN" altLang="en-US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7586139" y="1657339"/>
            <a:ext cx="2664296" cy="2131437"/>
          </a:xfrm>
          <a:prstGeom prst="roundRect">
            <a:avLst>
              <a:gd name="adj" fmla="val 3231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组合 39"/>
          <p:cNvGrpSpPr/>
          <p:nvPr/>
        </p:nvGrpSpPr>
        <p:grpSpPr>
          <a:xfrm>
            <a:off x="1703388" y="190501"/>
            <a:ext cx="8964612" cy="4892675"/>
            <a:chOff x="283" y="301"/>
            <a:chExt cx="14117" cy="6368"/>
          </a:xfrm>
        </p:grpSpPr>
        <p:cxnSp>
          <p:nvCxnSpPr>
            <p:cNvPr id="2" name="直接连接符 1"/>
            <p:cNvCxnSpPr/>
            <p:nvPr/>
          </p:nvCxnSpPr>
          <p:spPr>
            <a:xfrm flipH="1">
              <a:off x="4597" y="721"/>
              <a:ext cx="9803" cy="0"/>
            </a:xfrm>
            <a:prstGeom prst="line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" name="圆角矩形 2"/>
            <p:cNvSpPr/>
            <p:nvPr/>
          </p:nvSpPr>
          <p:spPr>
            <a:xfrm>
              <a:off x="1170" y="301"/>
              <a:ext cx="4670" cy="807"/>
            </a:xfrm>
            <a:prstGeom prst="roundRect">
              <a:avLst/>
            </a:prstGeom>
            <a:gradFill flip="none" rotWithShape="1">
              <a:gsLst>
                <a:gs pos="0">
                  <a:srgbClr val="F0F0F0"/>
                </a:gs>
                <a:gs pos="100000">
                  <a:srgbClr val="F1F1F1"/>
                </a:gs>
              </a:gsLst>
              <a:lin ang="2700000" scaled="1"/>
              <a:tileRect/>
            </a:gradFill>
            <a:ln w="38100" cap="flat" cmpd="sng" algn="ctr">
              <a:gradFill flip="none" rotWithShape="1">
                <a:gsLst>
                  <a:gs pos="100000">
                    <a:srgbClr val="FFFFFF"/>
                  </a:gs>
                  <a:gs pos="0">
                    <a:srgbClr val="CECED0"/>
                  </a:gs>
                </a:gsLst>
                <a:lin ang="18900000" scaled="0"/>
                <a:tileRect/>
              </a:gradFill>
              <a:prstDash val="solid"/>
            </a:ln>
            <a:effectLst>
              <a:outerShdw blurRad="203200" dist="88900" dir="8100000" sx="102000" sy="102000" algn="tr" rotWithShape="0">
                <a:prstClr val="black">
                  <a:alpha val="30000"/>
                </a:prstClr>
              </a:outerShdw>
            </a:effectLst>
          </p:spPr>
          <p:txBody>
            <a:bodyPr lIns="71316" tIns="35658" rIns="71316" bIns="35658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43012" name="矩形 3"/>
            <p:cNvSpPr/>
            <p:nvPr/>
          </p:nvSpPr>
          <p:spPr>
            <a:xfrm>
              <a:off x="1166" y="357"/>
              <a:ext cx="4608" cy="59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zh-CN" altLang="en-US" sz="2400" dirty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rPr>
                <a:t>情商具体包含的能力</a:t>
              </a:r>
              <a:endParaRPr lang="zh-CN" altLang="en-US" sz="2400" b="1" dirty="0">
                <a:solidFill>
                  <a:srgbClr val="005A9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endParaRPr>
            </a:p>
          </p:txBody>
        </p:sp>
        <p:grpSp>
          <p:nvGrpSpPr>
            <p:cNvPr id="5" name="Group 17"/>
            <p:cNvGrpSpPr>
              <a:grpSpLocks noChangeAspect="1"/>
            </p:cNvGrpSpPr>
            <p:nvPr/>
          </p:nvGrpSpPr>
          <p:grpSpPr bwMode="auto">
            <a:xfrm>
              <a:off x="283" y="334"/>
              <a:ext cx="720" cy="773"/>
              <a:chOff x="231" y="1205"/>
              <a:chExt cx="640" cy="687"/>
            </a:xfrm>
            <a:solidFill>
              <a:srgbClr val="005A9E"/>
            </a:solidFill>
            <a:effectLst/>
          </p:grpSpPr>
          <p:sp>
            <p:nvSpPr>
              <p:cNvPr id="6" name="Freeform 18"/>
              <p:cNvSpPr/>
              <p:nvPr/>
            </p:nvSpPr>
            <p:spPr bwMode="auto">
              <a:xfrm>
                <a:off x="231" y="1205"/>
                <a:ext cx="499" cy="687"/>
              </a:xfrm>
              <a:custGeom>
                <a:avLst/>
                <a:gdLst>
                  <a:gd name="T0" fmla="*/ 442 w 499"/>
                  <a:gd name="T1" fmla="*/ 629 h 687"/>
                  <a:gd name="T2" fmla="*/ 57 w 499"/>
                  <a:gd name="T3" fmla="*/ 629 h 687"/>
                  <a:gd name="T4" fmla="*/ 57 w 499"/>
                  <a:gd name="T5" fmla="*/ 200 h 687"/>
                  <a:gd name="T6" fmla="*/ 200 w 499"/>
                  <a:gd name="T7" fmla="*/ 200 h 687"/>
                  <a:gd name="T8" fmla="*/ 200 w 499"/>
                  <a:gd name="T9" fmla="*/ 57 h 687"/>
                  <a:gd name="T10" fmla="*/ 442 w 499"/>
                  <a:gd name="T11" fmla="*/ 57 h 687"/>
                  <a:gd name="T12" fmla="*/ 442 w 499"/>
                  <a:gd name="T13" fmla="*/ 116 h 687"/>
                  <a:gd name="T14" fmla="*/ 494 w 499"/>
                  <a:gd name="T15" fmla="*/ 64 h 687"/>
                  <a:gd name="T16" fmla="*/ 499 w 499"/>
                  <a:gd name="T17" fmla="*/ 59 h 687"/>
                  <a:gd name="T18" fmla="*/ 499 w 499"/>
                  <a:gd name="T19" fmla="*/ 0 h 687"/>
                  <a:gd name="T20" fmla="*/ 143 w 499"/>
                  <a:gd name="T21" fmla="*/ 0 h 687"/>
                  <a:gd name="T22" fmla="*/ 143 w 499"/>
                  <a:gd name="T23" fmla="*/ 0 h 687"/>
                  <a:gd name="T24" fmla="*/ 0 w 499"/>
                  <a:gd name="T25" fmla="*/ 143 h 687"/>
                  <a:gd name="T26" fmla="*/ 0 w 499"/>
                  <a:gd name="T27" fmla="*/ 687 h 687"/>
                  <a:gd name="T28" fmla="*/ 499 w 499"/>
                  <a:gd name="T29" fmla="*/ 687 h 687"/>
                  <a:gd name="T30" fmla="*/ 499 w 499"/>
                  <a:gd name="T31" fmla="*/ 429 h 687"/>
                  <a:gd name="T32" fmla="*/ 442 w 499"/>
                  <a:gd name="T33" fmla="*/ 486 h 687"/>
                  <a:gd name="T34" fmla="*/ 442 w 499"/>
                  <a:gd name="T35" fmla="*/ 629 h 6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99" h="687">
                    <a:moveTo>
                      <a:pt x="442" y="629"/>
                    </a:moveTo>
                    <a:lnTo>
                      <a:pt x="57" y="629"/>
                    </a:lnTo>
                    <a:lnTo>
                      <a:pt x="57" y="200"/>
                    </a:lnTo>
                    <a:lnTo>
                      <a:pt x="200" y="200"/>
                    </a:lnTo>
                    <a:lnTo>
                      <a:pt x="200" y="57"/>
                    </a:lnTo>
                    <a:lnTo>
                      <a:pt x="442" y="57"/>
                    </a:lnTo>
                    <a:lnTo>
                      <a:pt x="442" y="116"/>
                    </a:lnTo>
                    <a:lnTo>
                      <a:pt x="494" y="64"/>
                    </a:lnTo>
                    <a:lnTo>
                      <a:pt x="499" y="59"/>
                    </a:lnTo>
                    <a:lnTo>
                      <a:pt x="499" y="0"/>
                    </a:lnTo>
                    <a:lnTo>
                      <a:pt x="143" y="0"/>
                    </a:lnTo>
                    <a:lnTo>
                      <a:pt x="143" y="0"/>
                    </a:lnTo>
                    <a:lnTo>
                      <a:pt x="0" y="143"/>
                    </a:lnTo>
                    <a:lnTo>
                      <a:pt x="0" y="687"/>
                    </a:lnTo>
                    <a:lnTo>
                      <a:pt x="499" y="687"/>
                    </a:lnTo>
                    <a:lnTo>
                      <a:pt x="499" y="429"/>
                    </a:lnTo>
                    <a:lnTo>
                      <a:pt x="442" y="486"/>
                    </a:lnTo>
                    <a:lnTo>
                      <a:pt x="442" y="62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auto"/>
                <a:endParaRPr lang="zh-CN" altLang="en-US" strike="noStrike" noProof="1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endParaRPr>
              </a:p>
            </p:txBody>
          </p:sp>
          <p:sp>
            <p:nvSpPr>
              <p:cNvPr id="7" name="Freeform 19"/>
              <p:cNvSpPr>
                <a:spLocks noEditPoints="1"/>
              </p:cNvSpPr>
              <p:nvPr/>
            </p:nvSpPr>
            <p:spPr bwMode="auto">
              <a:xfrm>
                <a:off x="436" y="1310"/>
                <a:ext cx="435" cy="431"/>
              </a:xfrm>
              <a:custGeom>
                <a:avLst/>
                <a:gdLst>
                  <a:gd name="T0" fmla="*/ 50 w 435"/>
                  <a:gd name="T1" fmla="*/ 279 h 431"/>
                  <a:gd name="T2" fmla="*/ 50 w 435"/>
                  <a:gd name="T3" fmla="*/ 279 h 431"/>
                  <a:gd name="T4" fmla="*/ 50 w 435"/>
                  <a:gd name="T5" fmla="*/ 279 h 431"/>
                  <a:gd name="T6" fmla="*/ 50 w 435"/>
                  <a:gd name="T7" fmla="*/ 279 h 431"/>
                  <a:gd name="T8" fmla="*/ 0 w 435"/>
                  <a:gd name="T9" fmla="*/ 431 h 431"/>
                  <a:gd name="T10" fmla="*/ 155 w 435"/>
                  <a:gd name="T11" fmla="*/ 381 h 431"/>
                  <a:gd name="T12" fmla="*/ 155 w 435"/>
                  <a:gd name="T13" fmla="*/ 381 h 431"/>
                  <a:gd name="T14" fmla="*/ 155 w 435"/>
                  <a:gd name="T15" fmla="*/ 381 h 431"/>
                  <a:gd name="T16" fmla="*/ 155 w 435"/>
                  <a:gd name="T17" fmla="*/ 381 h 431"/>
                  <a:gd name="T18" fmla="*/ 435 w 435"/>
                  <a:gd name="T19" fmla="*/ 102 h 431"/>
                  <a:gd name="T20" fmla="*/ 330 w 435"/>
                  <a:gd name="T21" fmla="*/ 0 h 431"/>
                  <a:gd name="T22" fmla="*/ 50 w 435"/>
                  <a:gd name="T23" fmla="*/ 279 h 431"/>
                  <a:gd name="T24" fmla="*/ 50 w 435"/>
                  <a:gd name="T25" fmla="*/ 279 h 431"/>
                  <a:gd name="T26" fmla="*/ 141 w 435"/>
                  <a:gd name="T27" fmla="*/ 360 h 431"/>
                  <a:gd name="T28" fmla="*/ 38 w 435"/>
                  <a:gd name="T29" fmla="*/ 396 h 431"/>
                  <a:gd name="T30" fmla="*/ 72 w 435"/>
                  <a:gd name="T31" fmla="*/ 291 h 431"/>
                  <a:gd name="T32" fmla="*/ 141 w 435"/>
                  <a:gd name="T33" fmla="*/ 360 h 4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35" h="431">
                    <a:moveTo>
                      <a:pt x="50" y="279"/>
                    </a:moveTo>
                    <a:lnTo>
                      <a:pt x="50" y="279"/>
                    </a:lnTo>
                    <a:lnTo>
                      <a:pt x="50" y="279"/>
                    </a:lnTo>
                    <a:lnTo>
                      <a:pt x="50" y="279"/>
                    </a:lnTo>
                    <a:lnTo>
                      <a:pt x="0" y="431"/>
                    </a:lnTo>
                    <a:lnTo>
                      <a:pt x="155" y="381"/>
                    </a:lnTo>
                    <a:lnTo>
                      <a:pt x="155" y="381"/>
                    </a:lnTo>
                    <a:lnTo>
                      <a:pt x="155" y="381"/>
                    </a:lnTo>
                    <a:lnTo>
                      <a:pt x="155" y="381"/>
                    </a:lnTo>
                    <a:lnTo>
                      <a:pt x="435" y="102"/>
                    </a:lnTo>
                    <a:lnTo>
                      <a:pt x="330" y="0"/>
                    </a:lnTo>
                    <a:lnTo>
                      <a:pt x="50" y="279"/>
                    </a:lnTo>
                    <a:lnTo>
                      <a:pt x="50" y="279"/>
                    </a:lnTo>
                    <a:close/>
                    <a:moveTo>
                      <a:pt x="141" y="360"/>
                    </a:moveTo>
                    <a:lnTo>
                      <a:pt x="38" y="396"/>
                    </a:lnTo>
                    <a:lnTo>
                      <a:pt x="72" y="291"/>
                    </a:lnTo>
                    <a:lnTo>
                      <a:pt x="141" y="36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auto"/>
                <a:endParaRPr lang="zh-CN" altLang="en-US" strike="noStrike" noProof="1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endParaRPr>
              </a:p>
            </p:txBody>
          </p:sp>
        </p:grpSp>
        <p:sp>
          <p:nvSpPr>
            <p:cNvPr id="8" name="圆角矩形 7"/>
            <p:cNvSpPr/>
            <p:nvPr/>
          </p:nvSpPr>
          <p:spPr bwMode="auto">
            <a:xfrm>
              <a:off x="5511" y="2434"/>
              <a:ext cx="3378" cy="4235"/>
            </a:xfrm>
            <a:prstGeom prst="roundRect">
              <a:avLst/>
            </a:prstGeom>
            <a:gradFill flip="none" rotWithShape="1">
              <a:gsLst>
                <a:gs pos="0">
                  <a:srgbClr val="F0F0F0"/>
                </a:gs>
                <a:gs pos="100000">
                  <a:srgbClr val="F1F1F1"/>
                </a:gs>
              </a:gsLst>
              <a:lin ang="2700000" scaled="1"/>
              <a:tileRect/>
            </a:gradFill>
            <a:ln w="38100">
              <a:gradFill flip="none" rotWithShape="1">
                <a:gsLst>
                  <a:gs pos="100000">
                    <a:srgbClr val="FFFFFF"/>
                  </a:gs>
                  <a:gs pos="0">
                    <a:srgbClr val="CECED0"/>
                  </a:gs>
                </a:gsLst>
                <a:lin ang="18900000" scaled="0"/>
                <a:tileRect/>
              </a:gradFill>
            </a:ln>
            <a:effectLst>
              <a:outerShdw blurRad="203200" dist="88900" dir="8100000" sx="102000" sy="102000" algn="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trike="noStrike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2574" y="2689"/>
              <a:ext cx="3265" cy="1338"/>
              <a:chOff x="4304043" y="1286668"/>
              <a:chExt cx="3837944" cy="2757793"/>
            </a:xfrm>
            <a:solidFill>
              <a:srgbClr val="005A9E"/>
            </a:solidFill>
            <a:effectLst>
              <a:outerShdw blurRad="381000" dist="2540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11" name="圆角矩形 10"/>
              <p:cNvSpPr/>
              <p:nvPr/>
            </p:nvSpPr>
            <p:spPr>
              <a:xfrm>
                <a:off x="4304043" y="1286668"/>
                <a:ext cx="3837944" cy="2757793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/>
                <a:endParaRPr lang="zh-CN" altLang="en-US" strike="noStrike" noProof="1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endParaRPr>
              </a:p>
            </p:txBody>
          </p:sp>
          <p:sp>
            <p:nvSpPr>
              <p:cNvPr id="12" name="圆角矩形 11"/>
              <p:cNvSpPr/>
              <p:nvPr/>
            </p:nvSpPr>
            <p:spPr>
              <a:xfrm>
                <a:off x="4351931" y="1367703"/>
                <a:ext cx="3742172" cy="2595722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/>
                <a:endParaRPr lang="zh-CN" altLang="en-US" strike="noStrike" noProof="1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endParaRPr>
              </a:p>
            </p:txBody>
          </p:sp>
        </p:grpSp>
        <p:grpSp>
          <p:nvGrpSpPr>
            <p:cNvPr id="13" name="组合 12"/>
            <p:cNvGrpSpPr/>
            <p:nvPr/>
          </p:nvGrpSpPr>
          <p:grpSpPr>
            <a:xfrm>
              <a:off x="2574" y="4924"/>
              <a:ext cx="3265" cy="1338"/>
              <a:chOff x="4304043" y="1286668"/>
              <a:chExt cx="3837944" cy="2757793"/>
            </a:xfrm>
            <a:solidFill>
              <a:schemeClr val="bg1">
                <a:lumMod val="65000"/>
              </a:schemeClr>
            </a:solidFill>
            <a:effectLst>
              <a:outerShdw blurRad="381000" dist="2540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14" name="圆角矩形 13"/>
              <p:cNvSpPr/>
              <p:nvPr/>
            </p:nvSpPr>
            <p:spPr>
              <a:xfrm>
                <a:off x="4304043" y="1286668"/>
                <a:ext cx="3837944" cy="2757793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/>
                <a:endParaRPr lang="zh-CN" altLang="en-US" strike="noStrike" noProof="1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>
                <a:off x="4351931" y="1367703"/>
                <a:ext cx="3742172" cy="2595722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/>
                <a:endParaRPr lang="zh-CN" altLang="en-US" strike="noStrike" noProof="1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endParaRPr>
              </a:p>
            </p:txBody>
          </p:sp>
        </p:grpSp>
        <p:grpSp>
          <p:nvGrpSpPr>
            <p:cNvPr id="16" name="组合 15"/>
            <p:cNvGrpSpPr/>
            <p:nvPr/>
          </p:nvGrpSpPr>
          <p:grpSpPr>
            <a:xfrm>
              <a:off x="665" y="2296"/>
              <a:ext cx="4512" cy="1816"/>
              <a:chOff x="3576523" y="821733"/>
              <a:chExt cx="4565464" cy="3222728"/>
            </a:xfrm>
            <a:effectLst>
              <a:outerShdw blurRad="381000" dist="2540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17" name="圆角矩形 16"/>
              <p:cNvSpPr/>
              <p:nvPr/>
            </p:nvSpPr>
            <p:spPr>
              <a:xfrm>
                <a:off x="4304043" y="1286668"/>
                <a:ext cx="3837944" cy="2757793"/>
              </a:xfrm>
              <a:prstGeom prst="roundRect">
                <a:avLst/>
              </a:prstGeom>
              <a:gradFill>
                <a:gsLst>
                  <a:gs pos="62000">
                    <a:schemeClr val="bg1">
                      <a:lumMod val="9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/>
                <a:endParaRPr lang="zh-CN" altLang="en-US" strike="noStrike" noProof="1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>
                <a:off x="3576523" y="821733"/>
                <a:ext cx="4516895" cy="3141610"/>
              </a:xfrm>
              <a:prstGeom prst="roundRect">
                <a:avLst/>
              </a:prstGeom>
              <a:gradFill>
                <a:gsLst>
                  <a:gs pos="42000">
                    <a:srgbClr val="F0F0F0"/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/>
                <a:endParaRPr lang="zh-CN" altLang="en-US" strike="noStrike" noProof="1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endParaRPr>
              </a:p>
            </p:txBody>
          </p:sp>
        </p:grpSp>
        <p:grpSp>
          <p:nvGrpSpPr>
            <p:cNvPr id="19" name="组合 18"/>
            <p:cNvGrpSpPr/>
            <p:nvPr/>
          </p:nvGrpSpPr>
          <p:grpSpPr>
            <a:xfrm>
              <a:off x="551" y="4792"/>
              <a:ext cx="4626" cy="1877"/>
              <a:chOff x="3502658" y="1286668"/>
              <a:chExt cx="4680815" cy="3330620"/>
            </a:xfrm>
            <a:effectLst>
              <a:outerShdw blurRad="381000" dist="2540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20" name="圆角矩形 19"/>
              <p:cNvSpPr/>
              <p:nvPr/>
            </p:nvSpPr>
            <p:spPr>
              <a:xfrm>
                <a:off x="4304043" y="1286668"/>
                <a:ext cx="3837944" cy="2757793"/>
              </a:xfrm>
              <a:prstGeom prst="roundRect">
                <a:avLst/>
              </a:prstGeom>
              <a:gradFill>
                <a:gsLst>
                  <a:gs pos="62000">
                    <a:schemeClr val="bg1">
                      <a:lumMod val="9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/>
                <a:endParaRPr lang="zh-CN" altLang="en-US" strike="noStrike" noProof="1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endParaRPr>
              </a:p>
            </p:txBody>
          </p:sp>
          <p:sp>
            <p:nvSpPr>
              <p:cNvPr id="21" name="圆角矩形 20"/>
              <p:cNvSpPr/>
              <p:nvPr/>
            </p:nvSpPr>
            <p:spPr>
              <a:xfrm>
                <a:off x="3502658" y="1286668"/>
                <a:ext cx="4680815" cy="3330620"/>
              </a:xfrm>
              <a:prstGeom prst="roundRect">
                <a:avLst/>
              </a:prstGeom>
              <a:gradFill>
                <a:gsLst>
                  <a:gs pos="42000">
                    <a:srgbClr val="F0F0F0"/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/>
                <a:endParaRPr lang="zh-CN" altLang="en-US" strike="noStrike" noProof="1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endParaRPr>
              </a:p>
            </p:txBody>
          </p:sp>
        </p:grpSp>
        <p:grpSp>
          <p:nvGrpSpPr>
            <p:cNvPr id="22" name="组合 21"/>
            <p:cNvGrpSpPr/>
            <p:nvPr/>
          </p:nvGrpSpPr>
          <p:grpSpPr>
            <a:xfrm>
              <a:off x="8613" y="2653"/>
              <a:ext cx="3265" cy="1338"/>
              <a:chOff x="4304043" y="1286668"/>
              <a:chExt cx="3837944" cy="2757793"/>
            </a:xfrm>
            <a:solidFill>
              <a:schemeClr val="bg1">
                <a:lumMod val="65000"/>
              </a:schemeClr>
            </a:solidFill>
            <a:effectLst>
              <a:outerShdw blurRad="381000" dist="2540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23" name="圆角矩形 22"/>
              <p:cNvSpPr/>
              <p:nvPr/>
            </p:nvSpPr>
            <p:spPr>
              <a:xfrm>
                <a:off x="4304043" y="1286668"/>
                <a:ext cx="3837944" cy="2757793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/>
                <a:endParaRPr lang="zh-CN" altLang="en-US" strike="noStrike" noProof="1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endParaRPr>
              </a:p>
            </p:txBody>
          </p:sp>
          <p:sp>
            <p:nvSpPr>
              <p:cNvPr id="24" name="圆角矩形 23"/>
              <p:cNvSpPr/>
              <p:nvPr/>
            </p:nvSpPr>
            <p:spPr>
              <a:xfrm>
                <a:off x="4351931" y="1367703"/>
                <a:ext cx="3742172" cy="2595722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/>
                <a:endParaRPr lang="zh-CN" altLang="en-US" strike="noStrike" noProof="1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endParaRPr>
              </a:p>
            </p:txBody>
          </p:sp>
        </p:grpSp>
        <p:grpSp>
          <p:nvGrpSpPr>
            <p:cNvPr id="25" name="组合 24"/>
            <p:cNvGrpSpPr/>
            <p:nvPr/>
          </p:nvGrpSpPr>
          <p:grpSpPr>
            <a:xfrm>
              <a:off x="8613" y="4888"/>
              <a:ext cx="3265" cy="1338"/>
              <a:chOff x="4304043" y="1286668"/>
              <a:chExt cx="3837944" cy="2757793"/>
            </a:xfrm>
            <a:solidFill>
              <a:srgbClr val="005A9E"/>
            </a:solidFill>
            <a:effectLst>
              <a:outerShdw blurRad="381000" dist="2540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26" name="圆角矩形 25"/>
              <p:cNvSpPr/>
              <p:nvPr/>
            </p:nvSpPr>
            <p:spPr>
              <a:xfrm>
                <a:off x="4304043" y="1286668"/>
                <a:ext cx="3837944" cy="2757793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/>
                <a:endParaRPr lang="zh-CN" altLang="en-US" strike="noStrike" noProof="1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endParaRPr>
              </a:p>
            </p:txBody>
          </p:sp>
          <p:sp>
            <p:nvSpPr>
              <p:cNvPr id="27" name="圆角矩形 26"/>
              <p:cNvSpPr/>
              <p:nvPr/>
            </p:nvSpPr>
            <p:spPr>
              <a:xfrm>
                <a:off x="4351931" y="1367703"/>
                <a:ext cx="3742172" cy="2595722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/>
                <a:endParaRPr lang="zh-CN" altLang="en-US" strike="noStrike" noProof="1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endParaRPr>
              </a:p>
            </p:txBody>
          </p:sp>
        </p:grpSp>
        <p:grpSp>
          <p:nvGrpSpPr>
            <p:cNvPr id="28" name="组合 27"/>
            <p:cNvGrpSpPr/>
            <p:nvPr/>
          </p:nvGrpSpPr>
          <p:grpSpPr>
            <a:xfrm>
              <a:off x="9275" y="2434"/>
              <a:ext cx="4620" cy="1678"/>
              <a:chOff x="4304043" y="1066667"/>
              <a:chExt cx="4674743" cy="2977794"/>
            </a:xfrm>
            <a:effectLst>
              <a:outerShdw blurRad="381000" dist="2540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29" name="圆角矩形 28"/>
              <p:cNvSpPr/>
              <p:nvPr/>
            </p:nvSpPr>
            <p:spPr>
              <a:xfrm>
                <a:off x="4304043" y="1286668"/>
                <a:ext cx="3837944" cy="2757793"/>
              </a:xfrm>
              <a:prstGeom prst="roundRect">
                <a:avLst/>
              </a:prstGeom>
              <a:gradFill>
                <a:gsLst>
                  <a:gs pos="62000">
                    <a:schemeClr val="bg1">
                      <a:lumMod val="9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/>
                <a:endParaRPr lang="zh-CN" altLang="en-US" strike="noStrike" noProof="1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endParaRPr>
              </a:p>
            </p:txBody>
          </p:sp>
          <p:sp>
            <p:nvSpPr>
              <p:cNvPr id="30" name="圆角矩形 29"/>
              <p:cNvSpPr/>
              <p:nvPr/>
            </p:nvSpPr>
            <p:spPr>
              <a:xfrm>
                <a:off x="4351600" y="1066667"/>
                <a:ext cx="4627186" cy="2896676"/>
              </a:xfrm>
              <a:prstGeom prst="roundRect">
                <a:avLst/>
              </a:prstGeom>
              <a:gradFill>
                <a:gsLst>
                  <a:gs pos="42000">
                    <a:srgbClr val="F0F0F0"/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/>
                <a:endParaRPr lang="zh-CN" altLang="en-US" strike="noStrike" noProof="1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endParaRPr>
              </a:p>
            </p:txBody>
          </p:sp>
        </p:grpSp>
        <p:grpSp>
          <p:nvGrpSpPr>
            <p:cNvPr id="31" name="组合 30"/>
            <p:cNvGrpSpPr/>
            <p:nvPr/>
          </p:nvGrpSpPr>
          <p:grpSpPr>
            <a:xfrm>
              <a:off x="9234" y="4792"/>
              <a:ext cx="4662" cy="1876"/>
              <a:chOff x="4304043" y="1286668"/>
              <a:chExt cx="4717241" cy="3329344"/>
            </a:xfrm>
            <a:effectLst>
              <a:outerShdw blurRad="381000" dist="2540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32" name="圆角矩形 31"/>
              <p:cNvSpPr/>
              <p:nvPr/>
            </p:nvSpPr>
            <p:spPr>
              <a:xfrm>
                <a:off x="4304043" y="1286668"/>
                <a:ext cx="3837944" cy="2757793"/>
              </a:xfrm>
              <a:prstGeom prst="roundRect">
                <a:avLst/>
              </a:prstGeom>
              <a:gradFill>
                <a:gsLst>
                  <a:gs pos="62000">
                    <a:schemeClr val="bg1">
                      <a:lumMod val="9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/>
                <a:endParaRPr lang="zh-CN" altLang="en-US" strike="noStrike" noProof="1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endParaRPr>
              </a:p>
            </p:txBody>
          </p:sp>
          <p:sp>
            <p:nvSpPr>
              <p:cNvPr id="33" name="圆角矩形 32"/>
              <p:cNvSpPr/>
              <p:nvPr/>
            </p:nvSpPr>
            <p:spPr>
              <a:xfrm>
                <a:off x="4351600" y="1286668"/>
                <a:ext cx="4669684" cy="3329344"/>
              </a:xfrm>
              <a:prstGeom prst="roundRect">
                <a:avLst/>
              </a:prstGeom>
              <a:gradFill>
                <a:gsLst>
                  <a:gs pos="42000">
                    <a:srgbClr val="F0F0F0"/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/>
                <a:endParaRPr lang="zh-CN" altLang="en-US" strike="noStrike" noProof="1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endParaRPr>
              </a:p>
            </p:txBody>
          </p:sp>
        </p:grpSp>
        <p:sp>
          <p:nvSpPr>
            <p:cNvPr id="43023" name="TextBox 33"/>
            <p:cNvSpPr txBox="1"/>
            <p:nvPr/>
          </p:nvSpPr>
          <p:spPr>
            <a:xfrm>
              <a:off x="5953" y="2750"/>
              <a:ext cx="2474" cy="354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68554" tIns="34277" rIns="68554" bIns="34277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dirty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rPr>
                <a:t>能妥善</a:t>
              </a:r>
              <a:r>
                <a:rPr lang="zh-CN" altLang="en-US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rPr>
                <a:t>管理</a:t>
              </a:r>
              <a:r>
                <a:rPr lang="zh-CN" altLang="en-US" dirty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rPr>
                <a:t>自己的情绪，而不是成为它的奴隶，既不会因沮丧或焦虑而意志消沉，也不会因愤怒而丧失理智。</a:t>
              </a:r>
              <a:endParaRPr lang="zh-CN" altLang="en-US" b="1" dirty="0">
                <a:solidFill>
                  <a:srgbClr val="005A9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endParaRPr>
            </a:p>
          </p:txBody>
        </p:sp>
        <p:sp>
          <p:nvSpPr>
            <p:cNvPr id="43024" name="TextBox 35"/>
            <p:cNvSpPr txBox="1"/>
            <p:nvPr/>
          </p:nvSpPr>
          <p:spPr>
            <a:xfrm>
              <a:off x="1167" y="2558"/>
              <a:ext cx="3431" cy="138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68554" tIns="34277" rIns="68554" bIns="34277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dirty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rPr>
                <a:t>能</a:t>
              </a:r>
              <a:r>
                <a:rPr lang="zh-CN" altLang="en-US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rPr>
                <a:t>认识</a:t>
              </a:r>
              <a:r>
                <a:rPr lang="zh-CN" altLang="en-US" dirty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rPr>
                <a:t>自身的情绪，并能在生活中利用它做出正确的决定。</a:t>
              </a: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endParaRPr>
            </a:p>
          </p:txBody>
        </p:sp>
        <p:sp>
          <p:nvSpPr>
            <p:cNvPr id="43025" name="TextBox 36"/>
            <p:cNvSpPr txBox="1"/>
            <p:nvPr/>
          </p:nvSpPr>
          <p:spPr>
            <a:xfrm>
              <a:off x="9673" y="2345"/>
              <a:ext cx="3997" cy="181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68554" tIns="34277" rIns="68554" bIns="34277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dirty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rPr>
                <a:t>能</a:t>
              </a:r>
              <a:r>
                <a:rPr lang="zh-CN" altLang="en-US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rPr>
                <a:t>自我激励</a:t>
              </a:r>
              <a:r>
                <a:rPr lang="zh-CN" altLang="en-US" dirty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rPr>
                <a:t>，能面对挫折咬紧牙关挺住，能为了最后的目标疏导自己一时的冲动。</a:t>
              </a: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endParaRPr>
            </a:p>
          </p:txBody>
        </p:sp>
        <p:sp>
          <p:nvSpPr>
            <p:cNvPr id="43026" name="TextBox 37"/>
            <p:cNvSpPr txBox="1"/>
            <p:nvPr/>
          </p:nvSpPr>
          <p:spPr>
            <a:xfrm>
              <a:off x="552" y="4778"/>
              <a:ext cx="4734" cy="181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68554" tIns="34277" rIns="68554" bIns="34277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dirty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rPr>
                <a:t>能</a:t>
              </a:r>
              <a:r>
                <a:rPr lang="zh-CN" altLang="en-US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rPr>
                <a:t>认识他人的情绪</a:t>
              </a:r>
              <a:r>
                <a:rPr lang="zh-CN" altLang="en-US" dirty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rPr>
                <a:t>，能与别人共鸣，能站在别人的角度理解别人的感受，不需要别人告诉就能读懂别人的感情</a:t>
              </a:r>
              <a:r>
                <a:rPr lang="zh-CN" altLang="en-US" sz="1600" dirty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rPr>
                <a:t>。</a:t>
              </a:r>
              <a:endPara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endParaRPr>
            </a:p>
          </p:txBody>
        </p:sp>
        <p:sp>
          <p:nvSpPr>
            <p:cNvPr id="43027" name="TextBox 38"/>
            <p:cNvSpPr txBox="1"/>
            <p:nvPr/>
          </p:nvSpPr>
          <p:spPr>
            <a:xfrm>
              <a:off x="9899" y="5057"/>
              <a:ext cx="3433" cy="95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68554" tIns="34277" rIns="68554" bIns="34277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dirty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rPr>
                <a:t>能和谐而有技巧地</a:t>
              </a:r>
              <a:r>
                <a:rPr lang="zh-CN" altLang="en-US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rPr>
                <a:t>处理人际关系。</a:t>
              </a:r>
              <a:endPara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endParaRPr>
            </a:p>
          </p:txBody>
        </p:sp>
      </p:grp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" fill="hold"/>
                                        <p:tgtEl>
                                          <p:spTgt spid="40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7" name="直接连接符 86"/>
          <p:cNvCxnSpPr/>
          <p:nvPr/>
        </p:nvCxnSpPr>
        <p:spPr>
          <a:xfrm flipH="1">
            <a:off x="4429125" y="735013"/>
            <a:ext cx="6224588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圆角矩形 87"/>
          <p:cNvSpPr/>
          <p:nvPr/>
        </p:nvSpPr>
        <p:spPr>
          <a:xfrm>
            <a:off x="2252975" y="469361"/>
            <a:ext cx="2448272" cy="519711"/>
          </a:xfrm>
          <a:prstGeom prst="roundRect">
            <a:avLst/>
          </a:prstGeom>
          <a:gradFill flip="none" rotWithShape="1">
            <a:gsLst>
              <a:gs pos="0">
                <a:srgbClr val="F0F0F0"/>
              </a:gs>
              <a:gs pos="100000">
                <a:srgbClr val="F1F1F1"/>
              </a:gs>
            </a:gsLst>
            <a:lin ang="2700000" scaled="1"/>
            <a:tileRect/>
          </a:gradFill>
          <a:ln w="38100" cap="flat" cmpd="sng" algn="ctr">
            <a:gradFill flip="none" rotWithShape="1">
              <a:gsLst>
                <a:gs pos="100000">
                  <a:srgbClr val="FFFFFF"/>
                </a:gs>
                <a:gs pos="0">
                  <a:srgbClr val="CECED0"/>
                </a:gs>
              </a:gsLst>
              <a:lin ang="18900000" scaled="0"/>
              <a:tileRect/>
            </a:gradFill>
            <a:prstDash val="solid"/>
          </a:ln>
          <a:effectLst>
            <a:outerShdw blurRad="203200" dist="88900" dir="8100000" sx="102000" sy="102000" algn="tr" rotWithShape="0">
              <a:prstClr val="black">
                <a:alpha val="30000"/>
              </a:prstClr>
            </a:outerShdw>
          </a:effectLst>
        </p:spPr>
        <p:txBody>
          <a:bodyPr lIns="71316" tIns="35658" rIns="71316" bIns="3565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 kern="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sp>
        <p:nvSpPr>
          <p:cNvPr id="44035" name="矩形 88"/>
          <p:cNvSpPr/>
          <p:nvPr/>
        </p:nvSpPr>
        <p:spPr>
          <a:xfrm>
            <a:off x="2536826" y="504826"/>
            <a:ext cx="2031325" cy="46166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2400" dirty="0">
                <a:solidFill>
                  <a:srgbClr val="245794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情商的重要性</a:t>
            </a:r>
            <a:endParaRPr lang="zh-CN" altLang="en-US" sz="2400" b="1" dirty="0">
              <a:solidFill>
                <a:srgbClr val="245794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grpSp>
        <p:nvGrpSpPr>
          <p:cNvPr id="90" name="Group 17"/>
          <p:cNvGrpSpPr>
            <a:grpSpLocks noChangeAspect="1"/>
          </p:cNvGrpSpPr>
          <p:nvPr/>
        </p:nvGrpSpPr>
        <p:grpSpPr bwMode="auto">
          <a:xfrm>
            <a:off x="1689542" y="490282"/>
            <a:ext cx="457188" cy="490765"/>
            <a:chOff x="231" y="1205"/>
            <a:chExt cx="640" cy="687"/>
          </a:xfrm>
          <a:solidFill>
            <a:srgbClr val="005A9E"/>
          </a:solidFill>
          <a:effectLst/>
        </p:grpSpPr>
        <p:sp>
          <p:nvSpPr>
            <p:cNvPr id="91" name="Freeform 18"/>
            <p:cNvSpPr/>
            <p:nvPr/>
          </p:nvSpPr>
          <p:spPr bwMode="auto">
            <a:xfrm>
              <a:off x="231" y="1205"/>
              <a:ext cx="499" cy="687"/>
            </a:xfrm>
            <a:custGeom>
              <a:avLst/>
              <a:gdLst>
                <a:gd name="T0" fmla="*/ 442 w 499"/>
                <a:gd name="T1" fmla="*/ 629 h 687"/>
                <a:gd name="T2" fmla="*/ 57 w 499"/>
                <a:gd name="T3" fmla="*/ 629 h 687"/>
                <a:gd name="T4" fmla="*/ 57 w 499"/>
                <a:gd name="T5" fmla="*/ 200 h 687"/>
                <a:gd name="T6" fmla="*/ 200 w 499"/>
                <a:gd name="T7" fmla="*/ 200 h 687"/>
                <a:gd name="T8" fmla="*/ 200 w 499"/>
                <a:gd name="T9" fmla="*/ 57 h 687"/>
                <a:gd name="T10" fmla="*/ 442 w 499"/>
                <a:gd name="T11" fmla="*/ 57 h 687"/>
                <a:gd name="T12" fmla="*/ 442 w 499"/>
                <a:gd name="T13" fmla="*/ 116 h 687"/>
                <a:gd name="T14" fmla="*/ 494 w 499"/>
                <a:gd name="T15" fmla="*/ 64 h 687"/>
                <a:gd name="T16" fmla="*/ 499 w 499"/>
                <a:gd name="T17" fmla="*/ 59 h 687"/>
                <a:gd name="T18" fmla="*/ 499 w 499"/>
                <a:gd name="T19" fmla="*/ 0 h 687"/>
                <a:gd name="T20" fmla="*/ 143 w 499"/>
                <a:gd name="T21" fmla="*/ 0 h 687"/>
                <a:gd name="T22" fmla="*/ 143 w 499"/>
                <a:gd name="T23" fmla="*/ 0 h 687"/>
                <a:gd name="T24" fmla="*/ 0 w 499"/>
                <a:gd name="T25" fmla="*/ 143 h 687"/>
                <a:gd name="T26" fmla="*/ 0 w 499"/>
                <a:gd name="T27" fmla="*/ 687 h 687"/>
                <a:gd name="T28" fmla="*/ 499 w 499"/>
                <a:gd name="T29" fmla="*/ 687 h 687"/>
                <a:gd name="T30" fmla="*/ 499 w 499"/>
                <a:gd name="T31" fmla="*/ 429 h 687"/>
                <a:gd name="T32" fmla="*/ 442 w 499"/>
                <a:gd name="T33" fmla="*/ 486 h 687"/>
                <a:gd name="T34" fmla="*/ 442 w 499"/>
                <a:gd name="T35" fmla="*/ 629 h 6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9" h="687">
                  <a:moveTo>
                    <a:pt x="442" y="629"/>
                  </a:moveTo>
                  <a:lnTo>
                    <a:pt x="57" y="629"/>
                  </a:lnTo>
                  <a:lnTo>
                    <a:pt x="57" y="200"/>
                  </a:lnTo>
                  <a:lnTo>
                    <a:pt x="200" y="200"/>
                  </a:lnTo>
                  <a:lnTo>
                    <a:pt x="200" y="57"/>
                  </a:lnTo>
                  <a:lnTo>
                    <a:pt x="442" y="57"/>
                  </a:lnTo>
                  <a:lnTo>
                    <a:pt x="442" y="116"/>
                  </a:lnTo>
                  <a:lnTo>
                    <a:pt x="494" y="64"/>
                  </a:lnTo>
                  <a:lnTo>
                    <a:pt x="499" y="59"/>
                  </a:lnTo>
                  <a:lnTo>
                    <a:pt x="499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0" y="143"/>
                  </a:lnTo>
                  <a:lnTo>
                    <a:pt x="0" y="687"/>
                  </a:lnTo>
                  <a:lnTo>
                    <a:pt x="499" y="687"/>
                  </a:lnTo>
                  <a:lnTo>
                    <a:pt x="499" y="429"/>
                  </a:lnTo>
                  <a:lnTo>
                    <a:pt x="442" y="486"/>
                  </a:lnTo>
                  <a:lnTo>
                    <a:pt x="442" y="6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92" name="Freeform 19"/>
            <p:cNvSpPr>
              <a:spLocks noEditPoints="1"/>
            </p:cNvSpPr>
            <p:nvPr/>
          </p:nvSpPr>
          <p:spPr bwMode="auto">
            <a:xfrm>
              <a:off x="436" y="1310"/>
              <a:ext cx="435" cy="431"/>
            </a:xfrm>
            <a:custGeom>
              <a:avLst/>
              <a:gdLst>
                <a:gd name="T0" fmla="*/ 50 w 435"/>
                <a:gd name="T1" fmla="*/ 279 h 431"/>
                <a:gd name="T2" fmla="*/ 50 w 435"/>
                <a:gd name="T3" fmla="*/ 279 h 431"/>
                <a:gd name="T4" fmla="*/ 50 w 435"/>
                <a:gd name="T5" fmla="*/ 279 h 431"/>
                <a:gd name="T6" fmla="*/ 50 w 435"/>
                <a:gd name="T7" fmla="*/ 279 h 431"/>
                <a:gd name="T8" fmla="*/ 0 w 435"/>
                <a:gd name="T9" fmla="*/ 431 h 431"/>
                <a:gd name="T10" fmla="*/ 155 w 435"/>
                <a:gd name="T11" fmla="*/ 381 h 431"/>
                <a:gd name="T12" fmla="*/ 155 w 435"/>
                <a:gd name="T13" fmla="*/ 381 h 431"/>
                <a:gd name="T14" fmla="*/ 155 w 435"/>
                <a:gd name="T15" fmla="*/ 381 h 431"/>
                <a:gd name="T16" fmla="*/ 155 w 435"/>
                <a:gd name="T17" fmla="*/ 381 h 431"/>
                <a:gd name="T18" fmla="*/ 435 w 435"/>
                <a:gd name="T19" fmla="*/ 102 h 431"/>
                <a:gd name="T20" fmla="*/ 330 w 435"/>
                <a:gd name="T21" fmla="*/ 0 h 431"/>
                <a:gd name="T22" fmla="*/ 50 w 435"/>
                <a:gd name="T23" fmla="*/ 279 h 431"/>
                <a:gd name="T24" fmla="*/ 50 w 435"/>
                <a:gd name="T25" fmla="*/ 279 h 431"/>
                <a:gd name="T26" fmla="*/ 141 w 435"/>
                <a:gd name="T27" fmla="*/ 360 h 431"/>
                <a:gd name="T28" fmla="*/ 38 w 435"/>
                <a:gd name="T29" fmla="*/ 396 h 431"/>
                <a:gd name="T30" fmla="*/ 72 w 435"/>
                <a:gd name="T31" fmla="*/ 291 h 431"/>
                <a:gd name="T32" fmla="*/ 141 w 435"/>
                <a:gd name="T33" fmla="*/ 360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35" h="431">
                  <a:moveTo>
                    <a:pt x="50" y="279"/>
                  </a:moveTo>
                  <a:lnTo>
                    <a:pt x="50" y="279"/>
                  </a:lnTo>
                  <a:lnTo>
                    <a:pt x="50" y="279"/>
                  </a:lnTo>
                  <a:lnTo>
                    <a:pt x="50" y="279"/>
                  </a:lnTo>
                  <a:lnTo>
                    <a:pt x="0" y="431"/>
                  </a:lnTo>
                  <a:lnTo>
                    <a:pt x="155" y="381"/>
                  </a:lnTo>
                  <a:lnTo>
                    <a:pt x="155" y="381"/>
                  </a:lnTo>
                  <a:lnTo>
                    <a:pt x="155" y="381"/>
                  </a:lnTo>
                  <a:lnTo>
                    <a:pt x="155" y="381"/>
                  </a:lnTo>
                  <a:lnTo>
                    <a:pt x="435" y="102"/>
                  </a:lnTo>
                  <a:lnTo>
                    <a:pt x="330" y="0"/>
                  </a:lnTo>
                  <a:lnTo>
                    <a:pt x="50" y="279"/>
                  </a:lnTo>
                  <a:lnTo>
                    <a:pt x="50" y="279"/>
                  </a:lnTo>
                  <a:close/>
                  <a:moveTo>
                    <a:pt x="141" y="360"/>
                  </a:moveTo>
                  <a:lnTo>
                    <a:pt x="38" y="396"/>
                  </a:lnTo>
                  <a:lnTo>
                    <a:pt x="72" y="291"/>
                  </a:lnTo>
                  <a:lnTo>
                    <a:pt x="141" y="3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</p:grpSp>
      <p:sp>
        <p:nvSpPr>
          <p:cNvPr id="96" name="文本框 16"/>
          <p:cNvSpPr txBox="1"/>
          <p:nvPr/>
        </p:nvSpPr>
        <p:spPr>
          <a:xfrm>
            <a:off x="2062164" y="1943100"/>
            <a:ext cx="2782887" cy="23368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just"/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</a:t>
            </a:r>
            <a:r>
              <a:rPr lang="en-US" altLang="zh-CN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   </a:t>
            </a:r>
            <a:r>
              <a:rPr lang="zh-CN" altLang="en-US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人生的成就至多只有</a:t>
            </a:r>
            <a:r>
              <a:rPr lang="en-US" altLang="zh-CN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20%</a:t>
            </a:r>
            <a:r>
              <a:rPr lang="zh-CN" altLang="en-US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归功于智商，另</a:t>
            </a:r>
            <a:r>
              <a:rPr lang="en-US" altLang="zh-CN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80%</a:t>
            </a:r>
            <a:r>
              <a:rPr lang="zh-CN" altLang="en-US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则受情商因素的影响。</a:t>
            </a:r>
            <a:endParaRPr lang="zh-CN" altLang="en-US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  <a:p>
            <a:pPr algn="just"/>
            <a:r>
              <a:rPr lang="zh-CN" altLang="en-US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      婚姻、家庭、社会关系，尤其是职业生涯，凡此种种人生大事的成功与否，均取决于情商的高低。</a:t>
            </a:r>
            <a:endParaRPr lang="zh-CN" altLang="en-US" dirty="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Calibri" panose="020F0502020204030204" charset="0"/>
            </a:endParaRPr>
          </a:p>
        </p:txBody>
      </p:sp>
      <p:grpSp>
        <p:nvGrpSpPr>
          <p:cNvPr id="140" name="组合 139"/>
          <p:cNvGrpSpPr/>
          <p:nvPr/>
        </p:nvGrpSpPr>
        <p:grpSpPr>
          <a:xfrm>
            <a:off x="5664200" y="1263651"/>
            <a:ext cx="4845050" cy="4335463"/>
            <a:chOff x="6747" y="1763"/>
            <a:chExt cx="7630" cy="6828"/>
          </a:xfrm>
        </p:grpSpPr>
        <p:sp>
          <p:nvSpPr>
            <p:cNvPr id="44039" name="矩形 132"/>
            <p:cNvSpPr/>
            <p:nvPr/>
          </p:nvSpPr>
          <p:spPr>
            <a:xfrm>
              <a:off x="10387" y="5978"/>
              <a:ext cx="1587" cy="1587"/>
            </a:xfrm>
            <a:prstGeom prst="rect">
              <a:avLst/>
            </a:prstGeom>
            <a:solidFill>
              <a:srgbClr val="808080"/>
            </a:solidFill>
            <a:ln w="25400">
              <a:noFill/>
            </a:ln>
          </p:spPr>
          <p:txBody>
            <a:bodyPr anchor="ctr"/>
            <a:lstStyle/>
            <a:p>
              <a:pPr algn="ctr"/>
              <a:r>
                <a:rPr lang="zh-CN" altLang="en-US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怀才不遇</a:t>
              </a:r>
              <a:endPara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4040" name="矩形 131"/>
            <p:cNvSpPr/>
            <p:nvPr/>
          </p:nvSpPr>
          <p:spPr>
            <a:xfrm>
              <a:off x="7387" y="5978"/>
              <a:ext cx="1587" cy="1587"/>
            </a:xfrm>
            <a:prstGeom prst="rect">
              <a:avLst/>
            </a:prstGeom>
            <a:solidFill>
              <a:srgbClr val="A6A6A6"/>
            </a:solidFill>
            <a:ln w="25400">
              <a:noFill/>
            </a:ln>
          </p:spPr>
          <p:txBody>
            <a:bodyPr anchor="ctr"/>
            <a:lstStyle/>
            <a:p>
              <a:pPr algn="ctr"/>
              <a:r>
                <a:rPr lang="zh-CN" altLang="en-US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一生潦倒</a:t>
              </a:r>
              <a:endPara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4041" name="矩形 137"/>
            <p:cNvSpPr/>
            <p:nvPr/>
          </p:nvSpPr>
          <p:spPr>
            <a:xfrm>
              <a:off x="10325" y="3160"/>
              <a:ext cx="1650" cy="1588"/>
            </a:xfrm>
            <a:prstGeom prst="rect">
              <a:avLst/>
            </a:prstGeom>
            <a:solidFill>
              <a:srgbClr val="245794"/>
            </a:solidFill>
            <a:ln w="25400">
              <a:noFill/>
            </a:ln>
          </p:spPr>
          <p:txBody>
            <a:bodyPr anchor="ctr"/>
            <a:lstStyle/>
            <a:p>
              <a:pPr algn="ctr"/>
              <a:r>
                <a:rPr lang="zh-CN" altLang="en-US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春风得意</a:t>
              </a:r>
              <a:endPara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4042" name="矩形 136"/>
            <p:cNvSpPr/>
            <p:nvPr/>
          </p:nvSpPr>
          <p:spPr>
            <a:xfrm>
              <a:off x="7387" y="3160"/>
              <a:ext cx="1587" cy="1587"/>
            </a:xfrm>
            <a:prstGeom prst="rect">
              <a:avLst/>
            </a:prstGeom>
            <a:solidFill>
              <a:srgbClr val="808080"/>
            </a:solidFill>
            <a:ln w="25400">
              <a:noFill/>
            </a:ln>
          </p:spPr>
          <p:txBody>
            <a:bodyPr anchor="ctr"/>
            <a:lstStyle/>
            <a:p>
              <a:pPr algn="ctr"/>
              <a:r>
                <a:rPr lang="zh-CN" altLang="en-US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贵人相助</a:t>
              </a:r>
              <a:endPara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31" name="组合 130"/>
            <p:cNvGrpSpPr/>
            <p:nvPr/>
          </p:nvGrpSpPr>
          <p:grpSpPr>
            <a:xfrm>
              <a:off x="7035" y="2808"/>
              <a:ext cx="5280" cy="5135"/>
              <a:chOff x="4559" y="2528"/>
              <a:chExt cx="5280" cy="5135"/>
            </a:xfrm>
          </p:grpSpPr>
          <p:sp>
            <p:nvSpPr>
              <p:cNvPr id="110" name="任意多边形 109"/>
              <p:cNvSpPr/>
              <p:nvPr/>
            </p:nvSpPr>
            <p:spPr>
              <a:xfrm>
                <a:off x="4559" y="5372"/>
                <a:ext cx="2291" cy="2291"/>
              </a:xfrm>
              <a:custGeom>
                <a:avLst/>
                <a:gdLst>
                  <a:gd name="connsiteX0" fmla="*/ 1752600 w 3505200"/>
                  <a:gd name="connsiteY0" fmla="*/ 558800 h 3505200"/>
                  <a:gd name="connsiteX1" fmla="*/ 558800 w 3505200"/>
                  <a:gd name="connsiteY1" fmla="*/ 1752600 h 3505200"/>
                  <a:gd name="connsiteX2" fmla="*/ 1752600 w 3505200"/>
                  <a:gd name="connsiteY2" fmla="*/ 2946400 h 3505200"/>
                  <a:gd name="connsiteX3" fmla="*/ 2946400 w 3505200"/>
                  <a:gd name="connsiteY3" fmla="*/ 1752600 h 3505200"/>
                  <a:gd name="connsiteX4" fmla="*/ 1752600 w 3505200"/>
                  <a:gd name="connsiteY4" fmla="*/ 558800 h 3505200"/>
                  <a:gd name="connsiteX5" fmla="*/ 877887 w 3505200"/>
                  <a:gd name="connsiteY5" fmla="*/ 451020 h 3505200"/>
                  <a:gd name="connsiteX6" fmla="*/ 793920 w 3505200"/>
                  <a:gd name="connsiteY6" fmla="*/ 534987 h 3505200"/>
                  <a:gd name="connsiteX7" fmla="*/ 877887 w 3505200"/>
                  <a:gd name="connsiteY7" fmla="*/ 618954 h 3505200"/>
                  <a:gd name="connsiteX8" fmla="*/ 961854 w 3505200"/>
                  <a:gd name="connsiteY8" fmla="*/ 534987 h 3505200"/>
                  <a:gd name="connsiteX9" fmla="*/ 877887 w 3505200"/>
                  <a:gd name="connsiteY9" fmla="*/ 451020 h 3505200"/>
                  <a:gd name="connsiteX10" fmla="*/ 1752600 w 3505200"/>
                  <a:gd name="connsiteY10" fmla="*/ 0 h 3505200"/>
                  <a:gd name="connsiteX11" fmla="*/ 3505200 w 3505200"/>
                  <a:gd name="connsiteY11" fmla="*/ 1752600 h 3505200"/>
                  <a:gd name="connsiteX12" fmla="*/ 1752600 w 3505200"/>
                  <a:gd name="connsiteY12" fmla="*/ 3505200 h 3505200"/>
                  <a:gd name="connsiteX13" fmla="*/ 0 w 3505200"/>
                  <a:gd name="connsiteY13" fmla="*/ 1752600 h 3505200"/>
                  <a:gd name="connsiteX14" fmla="*/ 1752600 w 3505200"/>
                  <a:gd name="connsiteY14" fmla="*/ 0 h 3505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505200" h="3505200">
                    <a:moveTo>
                      <a:pt x="1752600" y="558800"/>
                    </a:moveTo>
                    <a:cubicBezTo>
                      <a:pt x="1093282" y="558800"/>
                      <a:pt x="558800" y="1093282"/>
                      <a:pt x="558800" y="1752600"/>
                    </a:cubicBezTo>
                    <a:cubicBezTo>
                      <a:pt x="558800" y="2411918"/>
                      <a:pt x="1093282" y="2946400"/>
                      <a:pt x="1752600" y="2946400"/>
                    </a:cubicBezTo>
                    <a:cubicBezTo>
                      <a:pt x="2411918" y="2946400"/>
                      <a:pt x="2946400" y="2411918"/>
                      <a:pt x="2946400" y="1752600"/>
                    </a:cubicBezTo>
                    <a:cubicBezTo>
                      <a:pt x="2946400" y="1093282"/>
                      <a:pt x="2411918" y="558800"/>
                      <a:pt x="1752600" y="558800"/>
                    </a:cubicBezTo>
                    <a:close/>
                    <a:moveTo>
                      <a:pt x="877887" y="451020"/>
                    </a:moveTo>
                    <a:cubicBezTo>
                      <a:pt x="831513" y="451020"/>
                      <a:pt x="793920" y="488613"/>
                      <a:pt x="793920" y="534987"/>
                    </a:cubicBezTo>
                    <a:cubicBezTo>
                      <a:pt x="793920" y="581361"/>
                      <a:pt x="831513" y="618954"/>
                      <a:pt x="877887" y="618954"/>
                    </a:cubicBezTo>
                    <a:cubicBezTo>
                      <a:pt x="924261" y="618954"/>
                      <a:pt x="961854" y="581361"/>
                      <a:pt x="961854" y="534987"/>
                    </a:cubicBezTo>
                    <a:cubicBezTo>
                      <a:pt x="961854" y="488613"/>
                      <a:pt x="924261" y="451020"/>
                      <a:pt x="877887" y="451020"/>
                    </a:cubicBezTo>
                    <a:close/>
                    <a:moveTo>
                      <a:pt x="1752600" y="0"/>
                    </a:moveTo>
                    <a:cubicBezTo>
                      <a:pt x="2720534" y="0"/>
                      <a:pt x="3505200" y="784666"/>
                      <a:pt x="3505200" y="1752600"/>
                    </a:cubicBezTo>
                    <a:cubicBezTo>
                      <a:pt x="3505200" y="2720534"/>
                      <a:pt x="2720534" y="3505200"/>
                      <a:pt x="1752600" y="3505200"/>
                    </a:cubicBezTo>
                    <a:cubicBezTo>
                      <a:pt x="784666" y="3505200"/>
                      <a:pt x="0" y="2720534"/>
                      <a:pt x="0" y="1752600"/>
                    </a:cubicBezTo>
                    <a:cubicBezTo>
                      <a:pt x="0" y="784666"/>
                      <a:pt x="784666" y="0"/>
                      <a:pt x="1752600" y="0"/>
                    </a:cubicBezTo>
                    <a:close/>
                  </a:path>
                </a:pathLst>
              </a:custGeom>
              <a:gradFill flip="none" rotWithShape="1">
                <a:gsLst>
                  <a:gs pos="100000">
                    <a:sysClr val="window" lastClr="FFFFFF">
                      <a:lumMod val="84000"/>
                    </a:sysClr>
                  </a:gs>
                  <a:gs pos="0">
                    <a:sysClr val="window" lastClr="FFFFFF">
                      <a:lumMod val="91000"/>
                    </a:sys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2700000" algn="tl" rotWithShape="0">
                  <a:prstClr val="black">
                    <a:alpha val="25000"/>
                  </a:prstClr>
                </a:outerShdw>
              </a:effectLst>
              <a:scene3d>
                <a:camera prst="orthographicFront"/>
                <a:lightRig rig="threePt" dir="t">
                  <a:rot lat="0" lon="0" rev="0"/>
                </a:lightRig>
              </a:scene3d>
              <a:sp3d>
                <a:bevelT w="19050" h="6350" prst="angle"/>
              </a:sp3d>
            </p:spPr>
            <p:txBody>
              <a:bodyPr lIns="91438" tIns="45719" rIns="91438" bIns="45719"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endParaRPr>
              </a:p>
            </p:txBody>
          </p:sp>
          <p:sp>
            <p:nvSpPr>
              <p:cNvPr id="115" name="任意多边形 114"/>
              <p:cNvSpPr/>
              <p:nvPr/>
            </p:nvSpPr>
            <p:spPr>
              <a:xfrm>
                <a:off x="7519" y="2528"/>
                <a:ext cx="2291" cy="2291"/>
              </a:xfrm>
              <a:custGeom>
                <a:avLst/>
                <a:gdLst>
                  <a:gd name="connsiteX0" fmla="*/ 1752600 w 3505200"/>
                  <a:gd name="connsiteY0" fmla="*/ 558800 h 3505200"/>
                  <a:gd name="connsiteX1" fmla="*/ 558800 w 3505200"/>
                  <a:gd name="connsiteY1" fmla="*/ 1752600 h 3505200"/>
                  <a:gd name="connsiteX2" fmla="*/ 1752600 w 3505200"/>
                  <a:gd name="connsiteY2" fmla="*/ 2946400 h 3505200"/>
                  <a:gd name="connsiteX3" fmla="*/ 2946400 w 3505200"/>
                  <a:gd name="connsiteY3" fmla="*/ 1752600 h 3505200"/>
                  <a:gd name="connsiteX4" fmla="*/ 1752600 w 3505200"/>
                  <a:gd name="connsiteY4" fmla="*/ 558800 h 3505200"/>
                  <a:gd name="connsiteX5" fmla="*/ 877887 w 3505200"/>
                  <a:gd name="connsiteY5" fmla="*/ 451020 h 3505200"/>
                  <a:gd name="connsiteX6" fmla="*/ 793920 w 3505200"/>
                  <a:gd name="connsiteY6" fmla="*/ 534987 h 3505200"/>
                  <a:gd name="connsiteX7" fmla="*/ 877887 w 3505200"/>
                  <a:gd name="connsiteY7" fmla="*/ 618954 h 3505200"/>
                  <a:gd name="connsiteX8" fmla="*/ 961854 w 3505200"/>
                  <a:gd name="connsiteY8" fmla="*/ 534987 h 3505200"/>
                  <a:gd name="connsiteX9" fmla="*/ 877887 w 3505200"/>
                  <a:gd name="connsiteY9" fmla="*/ 451020 h 3505200"/>
                  <a:gd name="connsiteX10" fmla="*/ 1752600 w 3505200"/>
                  <a:gd name="connsiteY10" fmla="*/ 0 h 3505200"/>
                  <a:gd name="connsiteX11" fmla="*/ 3505200 w 3505200"/>
                  <a:gd name="connsiteY11" fmla="*/ 1752600 h 3505200"/>
                  <a:gd name="connsiteX12" fmla="*/ 1752600 w 3505200"/>
                  <a:gd name="connsiteY12" fmla="*/ 3505200 h 3505200"/>
                  <a:gd name="connsiteX13" fmla="*/ 0 w 3505200"/>
                  <a:gd name="connsiteY13" fmla="*/ 1752600 h 3505200"/>
                  <a:gd name="connsiteX14" fmla="*/ 1752600 w 3505200"/>
                  <a:gd name="connsiteY14" fmla="*/ 0 h 3505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505200" h="3505200">
                    <a:moveTo>
                      <a:pt x="1752600" y="558800"/>
                    </a:moveTo>
                    <a:cubicBezTo>
                      <a:pt x="1093282" y="558800"/>
                      <a:pt x="558800" y="1093282"/>
                      <a:pt x="558800" y="1752600"/>
                    </a:cubicBezTo>
                    <a:cubicBezTo>
                      <a:pt x="558800" y="2411918"/>
                      <a:pt x="1093282" y="2946400"/>
                      <a:pt x="1752600" y="2946400"/>
                    </a:cubicBezTo>
                    <a:cubicBezTo>
                      <a:pt x="2411918" y="2946400"/>
                      <a:pt x="2946400" y="2411918"/>
                      <a:pt x="2946400" y="1752600"/>
                    </a:cubicBezTo>
                    <a:cubicBezTo>
                      <a:pt x="2946400" y="1093282"/>
                      <a:pt x="2411918" y="558800"/>
                      <a:pt x="1752600" y="558800"/>
                    </a:cubicBezTo>
                    <a:close/>
                    <a:moveTo>
                      <a:pt x="877887" y="451020"/>
                    </a:moveTo>
                    <a:cubicBezTo>
                      <a:pt x="831513" y="451020"/>
                      <a:pt x="793920" y="488613"/>
                      <a:pt x="793920" y="534987"/>
                    </a:cubicBezTo>
                    <a:cubicBezTo>
                      <a:pt x="793920" y="581361"/>
                      <a:pt x="831513" y="618954"/>
                      <a:pt x="877887" y="618954"/>
                    </a:cubicBezTo>
                    <a:cubicBezTo>
                      <a:pt x="924261" y="618954"/>
                      <a:pt x="961854" y="581361"/>
                      <a:pt x="961854" y="534987"/>
                    </a:cubicBezTo>
                    <a:cubicBezTo>
                      <a:pt x="961854" y="488613"/>
                      <a:pt x="924261" y="451020"/>
                      <a:pt x="877887" y="451020"/>
                    </a:cubicBezTo>
                    <a:close/>
                    <a:moveTo>
                      <a:pt x="1752600" y="0"/>
                    </a:moveTo>
                    <a:cubicBezTo>
                      <a:pt x="2720534" y="0"/>
                      <a:pt x="3505200" y="784666"/>
                      <a:pt x="3505200" y="1752600"/>
                    </a:cubicBezTo>
                    <a:cubicBezTo>
                      <a:pt x="3505200" y="2720534"/>
                      <a:pt x="2720534" y="3505200"/>
                      <a:pt x="1752600" y="3505200"/>
                    </a:cubicBezTo>
                    <a:cubicBezTo>
                      <a:pt x="784666" y="3505200"/>
                      <a:pt x="0" y="2720534"/>
                      <a:pt x="0" y="1752600"/>
                    </a:cubicBezTo>
                    <a:cubicBezTo>
                      <a:pt x="0" y="784666"/>
                      <a:pt x="784666" y="0"/>
                      <a:pt x="1752600" y="0"/>
                    </a:cubicBezTo>
                    <a:close/>
                  </a:path>
                </a:pathLst>
              </a:custGeom>
              <a:gradFill flip="none" rotWithShape="1">
                <a:gsLst>
                  <a:gs pos="100000">
                    <a:sysClr val="window" lastClr="FFFFFF">
                      <a:lumMod val="84000"/>
                    </a:sysClr>
                  </a:gs>
                  <a:gs pos="0">
                    <a:sysClr val="window" lastClr="FFFFFF">
                      <a:lumMod val="91000"/>
                    </a:sys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2700000" algn="tl" rotWithShape="0">
                  <a:prstClr val="black">
                    <a:alpha val="25000"/>
                  </a:prstClr>
                </a:outerShdw>
              </a:effectLst>
              <a:scene3d>
                <a:camera prst="orthographicFront"/>
                <a:lightRig rig="threePt" dir="t">
                  <a:rot lat="0" lon="0" rev="0"/>
                </a:lightRig>
              </a:scene3d>
              <a:sp3d>
                <a:bevelT w="19050" h="6350" prst="angle"/>
              </a:sp3d>
            </p:spPr>
            <p:txBody>
              <a:bodyPr lIns="91438" tIns="45719" rIns="91438" bIns="45719"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endParaRPr>
              </a:p>
            </p:txBody>
          </p:sp>
          <p:sp>
            <p:nvSpPr>
              <p:cNvPr id="121" name="任意多边形 120"/>
              <p:cNvSpPr/>
              <p:nvPr/>
            </p:nvSpPr>
            <p:spPr>
              <a:xfrm>
                <a:off x="4559" y="2545"/>
                <a:ext cx="2291" cy="2291"/>
              </a:xfrm>
              <a:custGeom>
                <a:avLst/>
                <a:gdLst>
                  <a:gd name="connsiteX0" fmla="*/ 1752600 w 3505200"/>
                  <a:gd name="connsiteY0" fmla="*/ 558800 h 3505200"/>
                  <a:gd name="connsiteX1" fmla="*/ 558800 w 3505200"/>
                  <a:gd name="connsiteY1" fmla="*/ 1752600 h 3505200"/>
                  <a:gd name="connsiteX2" fmla="*/ 1752600 w 3505200"/>
                  <a:gd name="connsiteY2" fmla="*/ 2946400 h 3505200"/>
                  <a:gd name="connsiteX3" fmla="*/ 2946400 w 3505200"/>
                  <a:gd name="connsiteY3" fmla="*/ 1752600 h 3505200"/>
                  <a:gd name="connsiteX4" fmla="*/ 1752600 w 3505200"/>
                  <a:gd name="connsiteY4" fmla="*/ 558800 h 3505200"/>
                  <a:gd name="connsiteX5" fmla="*/ 877887 w 3505200"/>
                  <a:gd name="connsiteY5" fmla="*/ 451020 h 3505200"/>
                  <a:gd name="connsiteX6" fmla="*/ 793920 w 3505200"/>
                  <a:gd name="connsiteY6" fmla="*/ 534987 h 3505200"/>
                  <a:gd name="connsiteX7" fmla="*/ 877887 w 3505200"/>
                  <a:gd name="connsiteY7" fmla="*/ 618954 h 3505200"/>
                  <a:gd name="connsiteX8" fmla="*/ 961854 w 3505200"/>
                  <a:gd name="connsiteY8" fmla="*/ 534987 h 3505200"/>
                  <a:gd name="connsiteX9" fmla="*/ 877887 w 3505200"/>
                  <a:gd name="connsiteY9" fmla="*/ 451020 h 3505200"/>
                  <a:gd name="connsiteX10" fmla="*/ 1752600 w 3505200"/>
                  <a:gd name="connsiteY10" fmla="*/ 0 h 3505200"/>
                  <a:gd name="connsiteX11" fmla="*/ 3505200 w 3505200"/>
                  <a:gd name="connsiteY11" fmla="*/ 1752600 h 3505200"/>
                  <a:gd name="connsiteX12" fmla="*/ 1752600 w 3505200"/>
                  <a:gd name="connsiteY12" fmla="*/ 3505200 h 3505200"/>
                  <a:gd name="connsiteX13" fmla="*/ 0 w 3505200"/>
                  <a:gd name="connsiteY13" fmla="*/ 1752600 h 3505200"/>
                  <a:gd name="connsiteX14" fmla="*/ 1752600 w 3505200"/>
                  <a:gd name="connsiteY14" fmla="*/ 0 h 3505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505200" h="3505200">
                    <a:moveTo>
                      <a:pt x="1752600" y="558800"/>
                    </a:moveTo>
                    <a:cubicBezTo>
                      <a:pt x="1093282" y="558800"/>
                      <a:pt x="558800" y="1093282"/>
                      <a:pt x="558800" y="1752600"/>
                    </a:cubicBezTo>
                    <a:cubicBezTo>
                      <a:pt x="558800" y="2411918"/>
                      <a:pt x="1093282" y="2946400"/>
                      <a:pt x="1752600" y="2946400"/>
                    </a:cubicBezTo>
                    <a:cubicBezTo>
                      <a:pt x="2411918" y="2946400"/>
                      <a:pt x="2946400" y="2411918"/>
                      <a:pt x="2946400" y="1752600"/>
                    </a:cubicBezTo>
                    <a:cubicBezTo>
                      <a:pt x="2946400" y="1093282"/>
                      <a:pt x="2411918" y="558800"/>
                      <a:pt x="1752600" y="558800"/>
                    </a:cubicBezTo>
                    <a:close/>
                    <a:moveTo>
                      <a:pt x="877887" y="451020"/>
                    </a:moveTo>
                    <a:cubicBezTo>
                      <a:pt x="831513" y="451020"/>
                      <a:pt x="793920" y="488613"/>
                      <a:pt x="793920" y="534987"/>
                    </a:cubicBezTo>
                    <a:cubicBezTo>
                      <a:pt x="793920" y="581361"/>
                      <a:pt x="831513" y="618954"/>
                      <a:pt x="877887" y="618954"/>
                    </a:cubicBezTo>
                    <a:cubicBezTo>
                      <a:pt x="924261" y="618954"/>
                      <a:pt x="961854" y="581361"/>
                      <a:pt x="961854" y="534987"/>
                    </a:cubicBezTo>
                    <a:cubicBezTo>
                      <a:pt x="961854" y="488613"/>
                      <a:pt x="924261" y="451020"/>
                      <a:pt x="877887" y="451020"/>
                    </a:cubicBezTo>
                    <a:close/>
                    <a:moveTo>
                      <a:pt x="1752600" y="0"/>
                    </a:moveTo>
                    <a:cubicBezTo>
                      <a:pt x="2720534" y="0"/>
                      <a:pt x="3505200" y="784666"/>
                      <a:pt x="3505200" y="1752600"/>
                    </a:cubicBezTo>
                    <a:cubicBezTo>
                      <a:pt x="3505200" y="2720534"/>
                      <a:pt x="2720534" y="3505200"/>
                      <a:pt x="1752600" y="3505200"/>
                    </a:cubicBezTo>
                    <a:cubicBezTo>
                      <a:pt x="784666" y="3505200"/>
                      <a:pt x="0" y="2720534"/>
                      <a:pt x="0" y="1752600"/>
                    </a:cubicBezTo>
                    <a:cubicBezTo>
                      <a:pt x="0" y="784666"/>
                      <a:pt x="784666" y="0"/>
                      <a:pt x="1752600" y="0"/>
                    </a:cubicBezTo>
                    <a:close/>
                  </a:path>
                </a:pathLst>
              </a:custGeom>
              <a:gradFill flip="none" rotWithShape="1">
                <a:gsLst>
                  <a:gs pos="100000">
                    <a:sysClr val="window" lastClr="FFFFFF">
                      <a:lumMod val="84000"/>
                    </a:sysClr>
                  </a:gs>
                  <a:gs pos="0">
                    <a:sysClr val="window" lastClr="FFFFFF">
                      <a:lumMod val="91000"/>
                    </a:sys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2700000" algn="tl" rotWithShape="0">
                  <a:prstClr val="black">
                    <a:alpha val="25000"/>
                  </a:prstClr>
                </a:outerShdw>
              </a:effectLst>
              <a:scene3d>
                <a:camera prst="orthographicFront"/>
                <a:lightRig rig="threePt" dir="t">
                  <a:rot lat="0" lon="0" rev="0"/>
                </a:lightRig>
              </a:scene3d>
              <a:sp3d>
                <a:bevelT w="19050" h="6350" prst="angle"/>
              </a:sp3d>
            </p:spPr>
            <p:txBody>
              <a:bodyPr lIns="91438" tIns="45719" rIns="91438" bIns="45719"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endParaRPr>
              </a:p>
            </p:txBody>
          </p:sp>
          <p:sp>
            <p:nvSpPr>
              <p:cNvPr id="127" name="任意多边形 126"/>
              <p:cNvSpPr/>
              <p:nvPr/>
            </p:nvSpPr>
            <p:spPr>
              <a:xfrm>
                <a:off x="7548" y="5372"/>
                <a:ext cx="2291" cy="2291"/>
              </a:xfrm>
              <a:custGeom>
                <a:avLst/>
                <a:gdLst>
                  <a:gd name="connsiteX0" fmla="*/ 1752600 w 3505200"/>
                  <a:gd name="connsiteY0" fmla="*/ 558800 h 3505200"/>
                  <a:gd name="connsiteX1" fmla="*/ 558800 w 3505200"/>
                  <a:gd name="connsiteY1" fmla="*/ 1752600 h 3505200"/>
                  <a:gd name="connsiteX2" fmla="*/ 1752600 w 3505200"/>
                  <a:gd name="connsiteY2" fmla="*/ 2946400 h 3505200"/>
                  <a:gd name="connsiteX3" fmla="*/ 2946400 w 3505200"/>
                  <a:gd name="connsiteY3" fmla="*/ 1752600 h 3505200"/>
                  <a:gd name="connsiteX4" fmla="*/ 1752600 w 3505200"/>
                  <a:gd name="connsiteY4" fmla="*/ 558800 h 3505200"/>
                  <a:gd name="connsiteX5" fmla="*/ 877887 w 3505200"/>
                  <a:gd name="connsiteY5" fmla="*/ 451020 h 3505200"/>
                  <a:gd name="connsiteX6" fmla="*/ 793920 w 3505200"/>
                  <a:gd name="connsiteY6" fmla="*/ 534987 h 3505200"/>
                  <a:gd name="connsiteX7" fmla="*/ 877887 w 3505200"/>
                  <a:gd name="connsiteY7" fmla="*/ 618954 h 3505200"/>
                  <a:gd name="connsiteX8" fmla="*/ 961854 w 3505200"/>
                  <a:gd name="connsiteY8" fmla="*/ 534987 h 3505200"/>
                  <a:gd name="connsiteX9" fmla="*/ 877887 w 3505200"/>
                  <a:gd name="connsiteY9" fmla="*/ 451020 h 3505200"/>
                  <a:gd name="connsiteX10" fmla="*/ 1752600 w 3505200"/>
                  <a:gd name="connsiteY10" fmla="*/ 0 h 3505200"/>
                  <a:gd name="connsiteX11" fmla="*/ 3505200 w 3505200"/>
                  <a:gd name="connsiteY11" fmla="*/ 1752600 h 3505200"/>
                  <a:gd name="connsiteX12" fmla="*/ 1752600 w 3505200"/>
                  <a:gd name="connsiteY12" fmla="*/ 3505200 h 3505200"/>
                  <a:gd name="connsiteX13" fmla="*/ 0 w 3505200"/>
                  <a:gd name="connsiteY13" fmla="*/ 1752600 h 3505200"/>
                  <a:gd name="connsiteX14" fmla="*/ 1752600 w 3505200"/>
                  <a:gd name="connsiteY14" fmla="*/ 0 h 3505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505200" h="3505200">
                    <a:moveTo>
                      <a:pt x="1752600" y="558800"/>
                    </a:moveTo>
                    <a:cubicBezTo>
                      <a:pt x="1093282" y="558800"/>
                      <a:pt x="558800" y="1093282"/>
                      <a:pt x="558800" y="1752600"/>
                    </a:cubicBezTo>
                    <a:cubicBezTo>
                      <a:pt x="558800" y="2411918"/>
                      <a:pt x="1093282" y="2946400"/>
                      <a:pt x="1752600" y="2946400"/>
                    </a:cubicBezTo>
                    <a:cubicBezTo>
                      <a:pt x="2411918" y="2946400"/>
                      <a:pt x="2946400" y="2411918"/>
                      <a:pt x="2946400" y="1752600"/>
                    </a:cubicBezTo>
                    <a:cubicBezTo>
                      <a:pt x="2946400" y="1093282"/>
                      <a:pt x="2411918" y="558800"/>
                      <a:pt x="1752600" y="558800"/>
                    </a:cubicBezTo>
                    <a:close/>
                    <a:moveTo>
                      <a:pt x="877887" y="451020"/>
                    </a:moveTo>
                    <a:cubicBezTo>
                      <a:pt x="831513" y="451020"/>
                      <a:pt x="793920" y="488613"/>
                      <a:pt x="793920" y="534987"/>
                    </a:cubicBezTo>
                    <a:cubicBezTo>
                      <a:pt x="793920" y="581361"/>
                      <a:pt x="831513" y="618954"/>
                      <a:pt x="877887" y="618954"/>
                    </a:cubicBezTo>
                    <a:cubicBezTo>
                      <a:pt x="924261" y="618954"/>
                      <a:pt x="961854" y="581361"/>
                      <a:pt x="961854" y="534987"/>
                    </a:cubicBezTo>
                    <a:cubicBezTo>
                      <a:pt x="961854" y="488613"/>
                      <a:pt x="924261" y="451020"/>
                      <a:pt x="877887" y="451020"/>
                    </a:cubicBezTo>
                    <a:close/>
                    <a:moveTo>
                      <a:pt x="1752600" y="0"/>
                    </a:moveTo>
                    <a:cubicBezTo>
                      <a:pt x="2720534" y="0"/>
                      <a:pt x="3505200" y="784666"/>
                      <a:pt x="3505200" y="1752600"/>
                    </a:cubicBezTo>
                    <a:cubicBezTo>
                      <a:pt x="3505200" y="2720534"/>
                      <a:pt x="2720534" y="3505200"/>
                      <a:pt x="1752600" y="3505200"/>
                    </a:cubicBezTo>
                    <a:cubicBezTo>
                      <a:pt x="784666" y="3505200"/>
                      <a:pt x="0" y="2720534"/>
                      <a:pt x="0" y="1752600"/>
                    </a:cubicBezTo>
                    <a:cubicBezTo>
                      <a:pt x="0" y="784666"/>
                      <a:pt x="784666" y="0"/>
                      <a:pt x="1752600" y="0"/>
                    </a:cubicBezTo>
                    <a:close/>
                  </a:path>
                </a:pathLst>
              </a:custGeom>
              <a:gradFill flip="none" rotWithShape="1">
                <a:gsLst>
                  <a:gs pos="100000">
                    <a:sysClr val="window" lastClr="FFFFFF">
                      <a:lumMod val="84000"/>
                    </a:sysClr>
                  </a:gs>
                  <a:gs pos="0">
                    <a:sysClr val="window" lastClr="FFFFFF">
                      <a:lumMod val="91000"/>
                    </a:sys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2700000" algn="tl" rotWithShape="0">
                  <a:prstClr val="black">
                    <a:alpha val="25000"/>
                  </a:prstClr>
                </a:outerShdw>
              </a:effectLst>
              <a:scene3d>
                <a:camera prst="orthographicFront"/>
                <a:lightRig rig="threePt" dir="t">
                  <a:rot lat="0" lon="0" rev="0"/>
                </a:lightRig>
              </a:scene3d>
              <a:sp3d>
                <a:bevelT w="19050" h="6350" prst="angle"/>
              </a:sp3d>
            </p:spPr>
            <p:txBody>
              <a:bodyPr lIns="91438" tIns="45719" rIns="91438" bIns="45719"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endParaRPr>
              </a:p>
            </p:txBody>
          </p:sp>
        </p:grpSp>
        <p:cxnSp>
          <p:nvCxnSpPr>
            <p:cNvPr id="44044" name="直接箭头连接符 133"/>
            <p:cNvCxnSpPr/>
            <p:nvPr/>
          </p:nvCxnSpPr>
          <p:spPr>
            <a:xfrm>
              <a:off x="6787" y="8300"/>
              <a:ext cx="5727" cy="0"/>
            </a:xfrm>
            <a:prstGeom prst="straightConnector1">
              <a:avLst/>
            </a:prstGeom>
            <a:ln w="3175" cap="flat" cmpd="sng">
              <a:solidFill>
                <a:srgbClr val="7F7F7F"/>
              </a:solidFill>
              <a:prstDash val="solid"/>
              <a:round/>
              <a:headEnd type="none" w="med" len="med"/>
              <a:tailEnd type="arrow" w="med" len="med"/>
            </a:ln>
          </p:spPr>
        </p:cxnSp>
        <p:sp>
          <p:nvSpPr>
            <p:cNvPr id="135" name="TextBox 16"/>
            <p:cNvSpPr txBox="1"/>
            <p:nvPr/>
          </p:nvSpPr>
          <p:spPr>
            <a:xfrm>
              <a:off x="6750" y="1763"/>
              <a:ext cx="1792" cy="872"/>
            </a:xfrm>
            <a:prstGeom prst="rect">
              <a:avLst/>
            </a:prstGeom>
            <a:noFill/>
            <a:ln w="25400" cap="flat" cmpd="sng" algn="ctr">
              <a:noFill/>
              <a:prstDash val="solid"/>
              <a:tailEnd type="arrow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algn="ctr">
                <a:defRPr b="1">
                  <a:solidFill>
                    <a:srgbClr val="6A8D2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>
                <a:defRPr>
                  <a:latin typeface="+mn-lt"/>
                  <a:ea typeface="+mn-ea"/>
                </a:defRPr>
              </a:lvl2pPr>
              <a:lvl3pPr>
                <a:defRPr>
                  <a:latin typeface="+mn-lt"/>
                  <a:ea typeface="+mn-ea"/>
                </a:defRPr>
              </a:lvl3pPr>
              <a:lvl4pPr>
                <a:defRPr>
                  <a:latin typeface="+mn-lt"/>
                  <a:ea typeface="+mn-ea"/>
                </a:defRPr>
              </a:lvl4pPr>
              <a:lvl5pPr>
                <a:defRPr>
                  <a:latin typeface="+mn-lt"/>
                  <a:ea typeface="+mn-ea"/>
                </a:defRPr>
              </a:lvl5pPr>
              <a:lvl6pPr>
                <a:defRPr>
                  <a:latin typeface="+mn-lt"/>
                  <a:ea typeface="+mn-ea"/>
                </a:defRPr>
              </a:lvl6pPr>
              <a:lvl7pPr>
                <a:defRPr>
                  <a:latin typeface="+mn-lt"/>
                  <a:ea typeface="+mn-ea"/>
                </a:defRPr>
              </a:lvl7pPr>
              <a:lvl8pPr>
                <a:defRPr>
                  <a:latin typeface="+mn-lt"/>
                  <a:ea typeface="+mn-ea"/>
                </a:defRPr>
              </a:lvl8pPr>
              <a:lvl9pPr>
                <a:defRPr>
                  <a:latin typeface="+mn-lt"/>
                  <a:ea typeface="+mn-ea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800" kern="0" dirty="0">
                  <a:solidFill>
                    <a:srgbClr val="245794"/>
                  </a:solidFill>
                </a:rPr>
                <a:t>情商</a:t>
              </a:r>
              <a:endParaRPr lang="zh-CN" altLang="en-US" sz="2800" kern="0" dirty="0">
                <a:solidFill>
                  <a:srgbClr val="245794"/>
                </a:solidFill>
              </a:endParaRPr>
            </a:p>
          </p:txBody>
        </p:sp>
        <p:sp>
          <p:nvSpPr>
            <p:cNvPr id="136" name="TextBox 18"/>
            <p:cNvSpPr txBox="1"/>
            <p:nvPr/>
          </p:nvSpPr>
          <p:spPr>
            <a:xfrm>
              <a:off x="12543" y="7791"/>
              <a:ext cx="1835" cy="8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  <a:tailEnd type="arrow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algn="ctr">
                <a:defRPr b="1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>
                <a:defRPr>
                  <a:latin typeface="+mn-lt"/>
                  <a:ea typeface="+mn-ea"/>
                </a:defRPr>
              </a:lvl2pPr>
              <a:lvl3pPr>
                <a:defRPr>
                  <a:latin typeface="+mn-lt"/>
                  <a:ea typeface="+mn-ea"/>
                </a:defRPr>
              </a:lvl3pPr>
              <a:lvl4pPr>
                <a:defRPr>
                  <a:latin typeface="+mn-lt"/>
                  <a:ea typeface="+mn-ea"/>
                </a:defRPr>
              </a:lvl4pPr>
              <a:lvl5pPr>
                <a:defRPr>
                  <a:latin typeface="+mn-lt"/>
                  <a:ea typeface="+mn-ea"/>
                </a:defRPr>
              </a:lvl5pPr>
              <a:lvl6pPr>
                <a:defRPr>
                  <a:latin typeface="+mn-lt"/>
                  <a:ea typeface="+mn-ea"/>
                </a:defRPr>
              </a:lvl6pPr>
              <a:lvl7pPr>
                <a:defRPr>
                  <a:latin typeface="+mn-lt"/>
                  <a:ea typeface="+mn-ea"/>
                </a:defRPr>
              </a:lvl7pPr>
              <a:lvl8pPr>
                <a:defRPr>
                  <a:latin typeface="+mn-lt"/>
                  <a:ea typeface="+mn-ea"/>
                </a:defRPr>
              </a:lvl8pPr>
              <a:lvl9pPr>
                <a:defRPr>
                  <a:latin typeface="+mn-lt"/>
                  <a:ea typeface="+mn-ea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800" kern="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智商</a:t>
              </a:r>
              <a:endParaRPr lang="zh-CN" altLang="en-US" sz="2800" kern="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cxnSp>
          <p:nvCxnSpPr>
            <p:cNvPr id="44047" name="直接箭头连接符 138"/>
            <p:cNvCxnSpPr/>
            <p:nvPr/>
          </p:nvCxnSpPr>
          <p:spPr>
            <a:xfrm flipV="1">
              <a:off x="6747" y="2635"/>
              <a:ext cx="3" cy="5599"/>
            </a:xfrm>
            <a:prstGeom prst="straightConnector1">
              <a:avLst/>
            </a:prstGeom>
            <a:ln w="3175" cap="flat" cmpd="sng">
              <a:solidFill>
                <a:srgbClr val="7F7F7F"/>
              </a:solidFill>
              <a:prstDash val="solid"/>
              <a:round/>
              <a:headEnd type="none" w="med" len="med"/>
              <a:tailEnd type="arrow" w="med" len="med"/>
            </a:ln>
          </p:spPr>
        </p:cxnSp>
      </p:grp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" fill="hold"/>
                                        <p:tgtEl>
                                          <p:spTgt spid="9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" fill="hold"/>
                                        <p:tgtEl>
                                          <p:spTgt spid="140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2738438" y="928689"/>
            <a:ext cx="7092950" cy="3260725"/>
            <a:chOff x="1363302" y="1365525"/>
            <a:chExt cx="9457097" cy="4347774"/>
          </a:xfrm>
        </p:grpSpPr>
        <p:sp>
          <p:nvSpPr>
            <p:cNvPr id="5" name="圆角矩形 4"/>
            <p:cNvSpPr/>
            <p:nvPr/>
          </p:nvSpPr>
          <p:spPr>
            <a:xfrm>
              <a:off x="1394459" y="1380931"/>
              <a:ext cx="9402129" cy="4312638"/>
            </a:xfrm>
            <a:prstGeom prst="roundRect">
              <a:avLst>
                <a:gd name="adj" fmla="val 7029"/>
              </a:avLst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6" name="圆角矩形 5"/>
            <p:cNvSpPr/>
            <p:nvPr/>
          </p:nvSpPr>
          <p:spPr>
            <a:xfrm>
              <a:off x="1363302" y="1365525"/>
              <a:ext cx="9457097" cy="4347774"/>
            </a:xfrm>
            <a:prstGeom prst="roundRect">
              <a:avLst>
                <a:gd name="adj" fmla="val 7380"/>
              </a:avLst>
            </a:prstGeom>
            <a:solidFill>
              <a:schemeClr val="bg1">
                <a:lumMod val="95000"/>
              </a:schemeClr>
            </a:solidFill>
            <a:ln w="25400" cap="flat" cmpd="sng" algn="ctr">
              <a:solidFill>
                <a:schemeClr val="bg1">
                  <a:lumMod val="75000"/>
                </a:schemeClr>
              </a:solidFill>
              <a:prstDash val="solid"/>
              <a:miter lim="800000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</p:grpSp>
      <p:sp>
        <p:nvSpPr>
          <p:cNvPr id="7" name="TextBox 9"/>
          <p:cNvSpPr txBox="1"/>
          <p:nvPr/>
        </p:nvSpPr>
        <p:spPr>
          <a:xfrm>
            <a:off x="3452813" y="2000250"/>
            <a:ext cx="6034088" cy="91598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4000" kern="0" dirty="0">
                <a:solidFill>
                  <a:srgbClr val="24579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为什么需要管理情绪？</a:t>
            </a:r>
            <a:endParaRPr lang="zh-CN" altLang="en-US" sz="4000" kern="0" dirty="0">
              <a:solidFill>
                <a:srgbClr val="245794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sp>
        <p:nvSpPr>
          <p:cNvPr id="8" name="椭圆 7"/>
          <p:cNvSpPr/>
          <p:nvPr/>
        </p:nvSpPr>
        <p:spPr>
          <a:xfrm flipH="1">
            <a:off x="2106613" y="1695450"/>
            <a:ext cx="401638" cy="401638"/>
          </a:xfrm>
          <a:prstGeom prst="ellipse">
            <a:avLst/>
          </a:prstGeom>
          <a:solidFill>
            <a:schemeClr val="bg1">
              <a:lumMod val="75000"/>
            </a:schemeClr>
          </a:solidFill>
          <a:ln w="28575" cap="flat">
            <a:solidFill>
              <a:schemeClr val="bg1">
                <a:lumMod val="85000"/>
              </a:schemeClr>
            </a:solidFill>
            <a:prstDash val="solid"/>
            <a:miter lim="800000"/>
          </a:ln>
          <a:effectLst>
            <a:outerShdw blurRad="228600" dist="228600" dir="5400000" algn="t" rotWithShape="0">
              <a:sysClr val="windowText" lastClr="000000">
                <a:lumMod val="85000"/>
                <a:lumOff val="15000"/>
                <a:alpha val="28000"/>
              </a:sys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sp>
        <p:nvSpPr>
          <p:cNvPr id="9" name="椭圆 8"/>
          <p:cNvSpPr/>
          <p:nvPr/>
        </p:nvSpPr>
        <p:spPr>
          <a:xfrm flipH="1">
            <a:off x="2535239" y="1965326"/>
            <a:ext cx="265113" cy="265113"/>
          </a:xfrm>
          <a:prstGeom prst="ellipse">
            <a:avLst/>
          </a:prstGeom>
          <a:solidFill>
            <a:srgbClr val="005A9E"/>
          </a:solidFill>
          <a:ln w="28575" cap="flat">
            <a:solidFill>
              <a:schemeClr val="bg1">
                <a:lumMod val="85000"/>
              </a:schemeClr>
            </a:solidFill>
            <a:prstDash val="solid"/>
            <a:miter lim="800000"/>
          </a:ln>
          <a:effectLst>
            <a:outerShdw blurRad="228600" dist="228600" dir="5400000" algn="t" rotWithShape="0">
              <a:sysClr val="windowText" lastClr="000000">
                <a:lumMod val="85000"/>
                <a:lumOff val="15000"/>
                <a:alpha val="28000"/>
              </a:sys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2187575" y="658813"/>
            <a:ext cx="1181100" cy="1181100"/>
            <a:chOff x="1129232" y="711771"/>
            <a:chExt cx="1228944" cy="1228944"/>
          </a:xfrm>
        </p:grpSpPr>
        <p:grpSp>
          <p:nvGrpSpPr>
            <p:cNvPr id="17416" name="组合 59"/>
            <p:cNvGrpSpPr/>
            <p:nvPr/>
          </p:nvGrpSpPr>
          <p:grpSpPr>
            <a:xfrm flipH="1">
              <a:off x="1129232" y="711771"/>
              <a:ext cx="1228944" cy="1228944"/>
              <a:chOff x="2848131" y="1860029"/>
              <a:chExt cx="3807502" cy="3807502"/>
            </a:xfrm>
          </p:grpSpPr>
          <p:sp>
            <p:nvSpPr>
              <p:cNvPr id="14" name="椭圆 13"/>
              <p:cNvSpPr/>
              <p:nvPr/>
            </p:nvSpPr>
            <p:spPr>
              <a:xfrm>
                <a:off x="2848131" y="1860029"/>
                <a:ext cx="3807502" cy="3807502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FFFFFF"/>
                  </a:gs>
                  <a:gs pos="100000">
                    <a:srgbClr val="E0E0E0"/>
                  </a:gs>
                </a:gsLst>
                <a:lin ang="5400000" scaled="1"/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>
                <a:outerShdw blurRad="279400" dist="2540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5000" kern="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endParaRPr>
              </a:p>
            </p:txBody>
          </p:sp>
          <p:sp>
            <p:nvSpPr>
              <p:cNvPr id="15" name="椭圆 14"/>
              <p:cNvSpPr/>
              <p:nvPr/>
            </p:nvSpPr>
            <p:spPr>
              <a:xfrm>
                <a:off x="2936814" y="1948725"/>
                <a:ext cx="3630123" cy="3630123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FFFFFF"/>
                  </a:gs>
                  <a:gs pos="100000">
                    <a:srgbClr val="DDDEDD"/>
                  </a:gs>
                </a:gsLst>
                <a:lin ang="18900000" scaled="1"/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5000" kern="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endParaRPr>
              </a:p>
            </p:txBody>
          </p:sp>
        </p:grpSp>
        <p:sp>
          <p:nvSpPr>
            <p:cNvPr id="12" name="椭圆 11"/>
            <p:cNvSpPr/>
            <p:nvPr/>
          </p:nvSpPr>
          <p:spPr>
            <a:xfrm>
              <a:off x="1278439" y="859618"/>
              <a:ext cx="937494" cy="937494"/>
            </a:xfrm>
            <a:prstGeom prst="ellipse">
              <a:avLst/>
            </a:prstGeom>
            <a:solidFill>
              <a:srgbClr val="005A9E"/>
            </a:solidFill>
            <a:ln w="12700" cap="flat" cmpd="sng" algn="ctr">
              <a:noFill/>
              <a:prstDash val="solid"/>
              <a:miter lim="800000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13" name="文本框 4"/>
            <p:cNvSpPr txBox="1"/>
            <p:nvPr/>
          </p:nvSpPr>
          <p:spPr>
            <a:xfrm>
              <a:off x="1269646" y="917873"/>
              <a:ext cx="879336" cy="800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4400" kern="0" dirty="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rPr>
                <a:t>01</a:t>
              </a:r>
              <a:endParaRPr lang="zh-CN" altLang="en-US" sz="4400" kern="0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</p:grpSp>
      <p:sp>
        <p:nvSpPr>
          <p:cNvPr id="16" name="椭圆 15"/>
          <p:cNvSpPr/>
          <p:nvPr/>
        </p:nvSpPr>
        <p:spPr>
          <a:xfrm flipH="1">
            <a:off x="3275013" y="655638"/>
            <a:ext cx="534988" cy="534988"/>
          </a:xfrm>
          <a:prstGeom prst="ellipse">
            <a:avLst/>
          </a:prstGeom>
          <a:solidFill>
            <a:srgbClr val="005A9E"/>
          </a:solidFill>
          <a:ln w="28575" cap="flat">
            <a:solidFill>
              <a:schemeClr val="bg1">
                <a:lumMod val="85000"/>
              </a:schemeClr>
            </a:solidFill>
            <a:prstDash val="solid"/>
            <a:miter lim="800000"/>
          </a:ln>
          <a:effectLst>
            <a:outerShdw blurRad="228600" dist="228600" dir="5400000" algn="t" rotWithShape="0">
              <a:sysClr val="windowText" lastClr="000000">
                <a:lumMod val="85000"/>
                <a:lumOff val="15000"/>
                <a:alpha val="28000"/>
              </a:sys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sp>
        <p:nvSpPr>
          <p:cNvPr id="17" name="椭圆 16"/>
          <p:cNvSpPr/>
          <p:nvPr/>
        </p:nvSpPr>
        <p:spPr>
          <a:xfrm flipH="1">
            <a:off x="3111501" y="454026"/>
            <a:ext cx="239713" cy="239713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 cap="flat">
            <a:solidFill>
              <a:schemeClr val="bg1">
                <a:lumMod val="75000"/>
              </a:schemeClr>
            </a:solidFill>
            <a:prstDash val="solid"/>
            <a:miter lim="800000"/>
          </a:ln>
          <a:effectLst>
            <a:outerShdw blurRad="228600" dist="228600" dir="5400000" algn="t" rotWithShape="0">
              <a:sysClr val="windowText" lastClr="000000">
                <a:lumMod val="85000"/>
                <a:lumOff val="15000"/>
                <a:alpha val="28000"/>
              </a:sys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pic>
        <p:nvPicPr>
          <p:cNvPr id="18" name="Picture 6" descr="D:\360data\重要数据\桌面\未标题-1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52625" y="1357313"/>
            <a:ext cx="1912938" cy="45847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xit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  <p:bldP spid="16" grpId="0" animBg="1"/>
      <p:bldP spid="1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 flipH="1">
            <a:off x="4414838" y="930275"/>
            <a:ext cx="6224588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圆角矩形 2"/>
          <p:cNvSpPr/>
          <p:nvPr/>
        </p:nvSpPr>
        <p:spPr>
          <a:xfrm>
            <a:off x="2239005" y="664306"/>
            <a:ext cx="2448272" cy="519711"/>
          </a:xfrm>
          <a:prstGeom prst="roundRect">
            <a:avLst/>
          </a:prstGeom>
          <a:gradFill flip="none" rotWithShape="1">
            <a:gsLst>
              <a:gs pos="0">
                <a:srgbClr val="F0F0F0"/>
              </a:gs>
              <a:gs pos="100000">
                <a:srgbClr val="F1F1F1"/>
              </a:gs>
            </a:gsLst>
            <a:lin ang="2700000" scaled="1"/>
            <a:tileRect/>
          </a:gradFill>
          <a:ln w="38100" cap="flat" cmpd="sng" algn="ctr">
            <a:gradFill flip="none" rotWithShape="1">
              <a:gsLst>
                <a:gs pos="100000">
                  <a:srgbClr val="FFFFFF"/>
                </a:gs>
                <a:gs pos="0">
                  <a:srgbClr val="CECED0"/>
                </a:gs>
              </a:gsLst>
              <a:lin ang="18900000" scaled="0"/>
              <a:tileRect/>
            </a:gradFill>
            <a:prstDash val="solid"/>
          </a:ln>
          <a:effectLst>
            <a:outerShdw blurRad="203200" dist="88900" dir="8100000" sx="102000" sy="102000" algn="tr" rotWithShape="0">
              <a:prstClr val="black">
                <a:alpha val="30000"/>
              </a:prstClr>
            </a:outerShdw>
          </a:effectLst>
        </p:spPr>
        <p:txBody>
          <a:bodyPr lIns="71316" tIns="35658" rIns="71316" bIns="3565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 kern="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sp>
        <p:nvSpPr>
          <p:cNvPr id="45059" name="矩形 3"/>
          <p:cNvSpPr/>
          <p:nvPr/>
        </p:nvSpPr>
        <p:spPr>
          <a:xfrm>
            <a:off x="2308226" y="700089"/>
            <a:ext cx="2031325" cy="46166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2400" dirty="0">
                <a:solidFill>
                  <a:srgbClr val="245794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如何提升情商</a:t>
            </a:r>
            <a:endParaRPr lang="zh-CN" altLang="en-US" sz="2400" b="1" dirty="0">
              <a:solidFill>
                <a:srgbClr val="245794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grpSp>
        <p:nvGrpSpPr>
          <p:cNvPr id="5" name="Group 17"/>
          <p:cNvGrpSpPr>
            <a:grpSpLocks noChangeAspect="1"/>
          </p:cNvGrpSpPr>
          <p:nvPr/>
        </p:nvGrpSpPr>
        <p:grpSpPr bwMode="auto">
          <a:xfrm>
            <a:off x="1675572" y="685227"/>
            <a:ext cx="457188" cy="490764"/>
            <a:chOff x="231" y="1205"/>
            <a:chExt cx="640" cy="687"/>
          </a:xfrm>
          <a:solidFill>
            <a:srgbClr val="005A9E"/>
          </a:solidFill>
          <a:effectLst/>
        </p:grpSpPr>
        <p:sp>
          <p:nvSpPr>
            <p:cNvPr id="6" name="Freeform 18"/>
            <p:cNvSpPr/>
            <p:nvPr/>
          </p:nvSpPr>
          <p:spPr bwMode="auto">
            <a:xfrm>
              <a:off x="231" y="1205"/>
              <a:ext cx="499" cy="687"/>
            </a:xfrm>
            <a:custGeom>
              <a:avLst/>
              <a:gdLst>
                <a:gd name="T0" fmla="*/ 442 w 499"/>
                <a:gd name="T1" fmla="*/ 629 h 687"/>
                <a:gd name="T2" fmla="*/ 57 w 499"/>
                <a:gd name="T3" fmla="*/ 629 h 687"/>
                <a:gd name="T4" fmla="*/ 57 w 499"/>
                <a:gd name="T5" fmla="*/ 200 h 687"/>
                <a:gd name="T6" fmla="*/ 200 w 499"/>
                <a:gd name="T7" fmla="*/ 200 h 687"/>
                <a:gd name="T8" fmla="*/ 200 w 499"/>
                <a:gd name="T9" fmla="*/ 57 h 687"/>
                <a:gd name="T10" fmla="*/ 442 w 499"/>
                <a:gd name="T11" fmla="*/ 57 h 687"/>
                <a:gd name="T12" fmla="*/ 442 w 499"/>
                <a:gd name="T13" fmla="*/ 116 h 687"/>
                <a:gd name="T14" fmla="*/ 494 w 499"/>
                <a:gd name="T15" fmla="*/ 64 h 687"/>
                <a:gd name="T16" fmla="*/ 499 w 499"/>
                <a:gd name="T17" fmla="*/ 59 h 687"/>
                <a:gd name="T18" fmla="*/ 499 w 499"/>
                <a:gd name="T19" fmla="*/ 0 h 687"/>
                <a:gd name="T20" fmla="*/ 143 w 499"/>
                <a:gd name="T21" fmla="*/ 0 h 687"/>
                <a:gd name="T22" fmla="*/ 143 w 499"/>
                <a:gd name="T23" fmla="*/ 0 h 687"/>
                <a:gd name="T24" fmla="*/ 0 w 499"/>
                <a:gd name="T25" fmla="*/ 143 h 687"/>
                <a:gd name="T26" fmla="*/ 0 w 499"/>
                <a:gd name="T27" fmla="*/ 687 h 687"/>
                <a:gd name="T28" fmla="*/ 499 w 499"/>
                <a:gd name="T29" fmla="*/ 687 h 687"/>
                <a:gd name="T30" fmla="*/ 499 w 499"/>
                <a:gd name="T31" fmla="*/ 429 h 687"/>
                <a:gd name="T32" fmla="*/ 442 w 499"/>
                <a:gd name="T33" fmla="*/ 486 h 687"/>
                <a:gd name="T34" fmla="*/ 442 w 499"/>
                <a:gd name="T35" fmla="*/ 629 h 6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9" h="687">
                  <a:moveTo>
                    <a:pt x="442" y="629"/>
                  </a:moveTo>
                  <a:lnTo>
                    <a:pt x="57" y="629"/>
                  </a:lnTo>
                  <a:lnTo>
                    <a:pt x="57" y="200"/>
                  </a:lnTo>
                  <a:lnTo>
                    <a:pt x="200" y="200"/>
                  </a:lnTo>
                  <a:lnTo>
                    <a:pt x="200" y="57"/>
                  </a:lnTo>
                  <a:lnTo>
                    <a:pt x="442" y="57"/>
                  </a:lnTo>
                  <a:lnTo>
                    <a:pt x="442" y="116"/>
                  </a:lnTo>
                  <a:lnTo>
                    <a:pt x="494" y="64"/>
                  </a:lnTo>
                  <a:lnTo>
                    <a:pt x="499" y="59"/>
                  </a:lnTo>
                  <a:lnTo>
                    <a:pt x="499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0" y="143"/>
                  </a:lnTo>
                  <a:lnTo>
                    <a:pt x="0" y="687"/>
                  </a:lnTo>
                  <a:lnTo>
                    <a:pt x="499" y="687"/>
                  </a:lnTo>
                  <a:lnTo>
                    <a:pt x="499" y="429"/>
                  </a:lnTo>
                  <a:lnTo>
                    <a:pt x="442" y="486"/>
                  </a:lnTo>
                  <a:lnTo>
                    <a:pt x="442" y="6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7" name="Freeform 19"/>
            <p:cNvSpPr>
              <a:spLocks noEditPoints="1"/>
            </p:cNvSpPr>
            <p:nvPr/>
          </p:nvSpPr>
          <p:spPr bwMode="auto">
            <a:xfrm>
              <a:off x="436" y="1310"/>
              <a:ext cx="435" cy="431"/>
            </a:xfrm>
            <a:custGeom>
              <a:avLst/>
              <a:gdLst>
                <a:gd name="T0" fmla="*/ 50 w 435"/>
                <a:gd name="T1" fmla="*/ 279 h 431"/>
                <a:gd name="T2" fmla="*/ 50 w 435"/>
                <a:gd name="T3" fmla="*/ 279 h 431"/>
                <a:gd name="T4" fmla="*/ 50 w 435"/>
                <a:gd name="T5" fmla="*/ 279 h 431"/>
                <a:gd name="T6" fmla="*/ 50 w 435"/>
                <a:gd name="T7" fmla="*/ 279 h 431"/>
                <a:gd name="T8" fmla="*/ 0 w 435"/>
                <a:gd name="T9" fmla="*/ 431 h 431"/>
                <a:gd name="T10" fmla="*/ 155 w 435"/>
                <a:gd name="T11" fmla="*/ 381 h 431"/>
                <a:gd name="T12" fmla="*/ 155 w 435"/>
                <a:gd name="T13" fmla="*/ 381 h 431"/>
                <a:gd name="T14" fmla="*/ 155 w 435"/>
                <a:gd name="T15" fmla="*/ 381 h 431"/>
                <a:gd name="T16" fmla="*/ 155 w 435"/>
                <a:gd name="T17" fmla="*/ 381 h 431"/>
                <a:gd name="T18" fmla="*/ 435 w 435"/>
                <a:gd name="T19" fmla="*/ 102 h 431"/>
                <a:gd name="T20" fmla="*/ 330 w 435"/>
                <a:gd name="T21" fmla="*/ 0 h 431"/>
                <a:gd name="T22" fmla="*/ 50 w 435"/>
                <a:gd name="T23" fmla="*/ 279 h 431"/>
                <a:gd name="T24" fmla="*/ 50 w 435"/>
                <a:gd name="T25" fmla="*/ 279 h 431"/>
                <a:gd name="T26" fmla="*/ 141 w 435"/>
                <a:gd name="T27" fmla="*/ 360 h 431"/>
                <a:gd name="T28" fmla="*/ 38 w 435"/>
                <a:gd name="T29" fmla="*/ 396 h 431"/>
                <a:gd name="T30" fmla="*/ 72 w 435"/>
                <a:gd name="T31" fmla="*/ 291 h 431"/>
                <a:gd name="T32" fmla="*/ 141 w 435"/>
                <a:gd name="T33" fmla="*/ 360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35" h="431">
                  <a:moveTo>
                    <a:pt x="50" y="279"/>
                  </a:moveTo>
                  <a:lnTo>
                    <a:pt x="50" y="279"/>
                  </a:lnTo>
                  <a:lnTo>
                    <a:pt x="50" y="279"/>
                  </a:lnTo>
                  <a:lnTo>
                    <a:pt x="50" y="279"/>
                  </a:lnTo>
                  <a:lnTo>
                    <a:pt x="0" y="431"/>
                  </a:lnTo>
                  <a:lnTo>
                    <a:pt x="155" y="381"/>
                  </a:lnTo>
                  <a:lnTo>
                    <a:pt x="155" y="381"/>
                  </a:lnTo>
                  <a:lnTo>
                    <a:pt x="155" y="381"/>
                  </a:lnTo>
                  <a:lnTo>
                    <a:pt x="155" y="381"/>
                  </a:lnTo>
                  <a:lnTo>
                    <a:pt x="435" y="102"/>
                  </a:lnTo>
                  <a:lnTo>
                    <a:pt x="330" y="0"/>
                  </a:lnTo>
                  <a:lnTo>
                    <a:pt x="50" y="279"/>
                  </a:lnTo>
                  <a:lnTo>
                    <a:pt x="50" y="279"/>
                  </a:lnTo>
                  <a:close/>
                  <a:moveTo>
                    <a:pt x="141" y="360"/>
                  </a:moveTo>
                  <a:lnTo>
                    <a:pt x="38" y="396"/>
                  </a:lnTo>
                  <a:lnTo>
                    <a:pt x="72" y="291"/>
                  </a:lnTo>
                  <a:lnTo>
                    <a:pt x="141" y="3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</p:grpSp>
      <p:sp>
        <p:nvSpPr>
          <p:cNvPr id="32" name="文本框 37"/>
          <p:cNvSpPr/>
          <p:nvPr/>
        </p:nvSpPr>
        <p:spPr>
          <a:xfrm>
            <a:off x="7312236" y="1833564"/>
            <a:ext cx="748880" cy="769419"/>
          </a:xfrm>
          <a:prstGeom prst="rect">
            <a:avLst/>
          </a:prstGeom>
          <a:noFill/>
          <a:ln w="9525">
            <a:noFill/>
          </a:ln>
        </p:spPr>
        <p:txBody>
          <a:bodyPr wrap="none" lIns="91418" tIns="45709" rIns="91418" bIns="45709" anchor="t">
            <a:spAutoFit/>
          </a:bodyPr>
          <a:lstStyle/>
          <a:p>
            <a:pPr algn="ctr">
              <a:buFont typeface="Arial" panose="020B0604020202020204" pitchFamily="34" charset="0"/>
            </a:pPr>
            <a:r>
              <a:rPr lang="zh-CN" altLang="en-US" sz="2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rPr>
              <a:t>添加</a:t>
            </a:r>
            <a:endParaRPr lang="en-US" altLang="zh-CN" sz="2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Calibri" panose="020F0502020204030204" charset="0"/>
            </a:endParaRPr>
          </a:p>
          <a:p>
            <a:pPr algn="ctr">
              <a:buFont typeface="Arial" panose="020B0604020202020204" pitchFamily="34" charset="0"/>
            </a:pPr>
            <a:r>
              <a:rPr lang="zh-CN" altLang="en-US" sz="2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rPr>
              <a:t>题</a:t>
            </a:r>
            <a:endParaRPr lang="zh-CN" altLang="en-US" sz="2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Calibri" panose="020F0502020204030204" charset="0"/>
            </a:endParaRPr>
          </a:p>
        </p:txBody>
      </p:sp>
      <p:sp>
        <p:nvSpPr>
          <p:cNvPr id="41" name="文本框 13"/>
          <p:cNvSpPr txBox="1"/>
          <p:nvPr/>
        </p:nvSpPr>
        <p:spPr>
          <a:xfrm>
            <a:off x="2032000" y="1457325"/>
            <a:ext cx="5645150" cy="1144588"/>
          </a:xfrm>
          <a:prstGeom prst="rect">
            <a:avLst/>
          </a:prstGeom>
          <a:noFill/>
          <a:ln w="9525">
            <a:noFill/>
          </a:ln>
        </p:spPr>
        <p:txBody>
          <a:bodyPr wrap="square" lIns="65807" tIns="32903" rIns="65807" bIns="32903" anchor="t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b="1" dirty="0">
                <a:solidFill>
                  <a:srgbClr val="80808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不同人的人生经历不同，他的情商增长历程也不一样。</a:t>
            </a:r>
            <a:endParaRPr lang="zh-CN" altLang="en-US" b="1" dirty="0">
              <a:solidFill>
                <a:srgbClr val="80808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  <a:p>
            <a:pPr>
              <a:lnSpc>
                <a:spcPct val="130000"/>
              </a:lnSpc>
            </a:pPr>
            <a:r>
              <a:rPr lang="zh-CN" altLang="en-US" b="1" dirty="0">
                <a:solidFill>
                  <a:srgbClr val="80808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所以，没有一个固定不变的方法来提升情商。但我以个人成长的历程来讲，我推荐以下几种方法：</a:t>
            </a:r>
            <a:endParaRPr lang="zh-CN" altLang="en-US" b="1" dirty="0">
              <a:solidFill>
                <a:srgbClr val="80808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cxnSp>
        <p:nvCxnSpPr>
          <p:cNvPr id="48" name="直接连接符 72"/>
          <p:cNvCxnSpPr/>
          <p:nvPr/>
        </p:nvCxnSpPr>
        <p:spPr>
          <a:xfrm>
            <a:off x="8729664" y="3308350"/>
            <a:ext cx="560387" cy="185738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49" name="直接连接符 20"/>
          <p:cNvCxnSpPr/>
          <p:nvPr/>
        </p:nvCxnSpPr>
        <p:spPr>
          <a:xfrm flipV="1">
            <a:off x="6737351" y="3646488"/>
            <a:ext cx="684213" cy="62230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cxnSp>
      <p:grpSp>
        <p:nvGrpSpPr>
          <p:cNvPr id="50" name="组合 49"/>
          <p:cNvGrpSpPr/>
          <p:nvPr/>
        </p:nvGrpSpPr>
        <p:grpSpPr>
          <a:xfrm>
            <a:off x="7186400" y="2409343"/>
            <a:ext cx="1656006" cy="1477769"/>
            <a:chOff x="5252030" y="2008764"/>
            <a:chExt cx="809336" cy="809336"/>
          </a:xfrm>
          <a:solidFill>
            <a:srgbClr val="005A9E"/>
          </a:solidFill>
        </p:grpSpPr>
        <p:sp>
          <p:nvSpPr>
            <p:cNvPr id="51" name="椭圆 41"/>
            <p:cNvSpPr/>
            <p:nvPr/>
          </p:nvSpPr>
          <p:spPr>
            <a:xfrm>
              <a:off x="5252030" y="2008764"/>
              <a:ext cx="809336" cy="809336"/>
            </a:xfrm>
            <a:prstGeom prst="hexagon">
              <a:avLst/>
            </a:prstGeom>
            <a:grpFill/>
            <a:ln w="25400" cap="flat" cmpd="sng" algn="ctr">
              <a:noFill/>
              <a:prstDash val="solid"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txBody>
            <a:bodyPr rtlCol="0" anchor="ctr"/>
            <a:lstStyle/>
            <a:p>
              <a:pPr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trike="noStrike" kern="0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52" name="椭圆 42"/>
            <p:cNvSpPr/>
            <p:nvPr/>
          </p:nvSpPr>
          <p:spPr>
            <a:xfrm>
              <a:off x="5269270" y="2029388"/>
              <a:ext cx="769580" cy="769580"/>
            </a:xfrm>
            <a:prstGeom prst="hexagon">
              <a:avLst/>
            </a:prstGeom>
            <a:grpFill/>
            <a:ln>
              <a:noFill/>
            </a:ln>
            <a:effectLst>
              <a:innerShdw blurRad="368300" dist="254000">
                <a:prstClr val="black">
                  <a:alpha val="22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5189089" y="5342413"/>
            <a:ext cx="515363" cy="459894"/>
            <a:chOff x="5252030" y="2008764"/>
            <a:chExt cx="809336" cy="809336"/>
          </a:xfrm>
          <a:solidFill>
            <a:srgbClr val="005A9E"/>
          </a:solidFill>
        </p:grpSpPr>
        <p:sp>
          <p:nvSpPr>
            <p:cNvPr id="54" name="椭圆 53"/>
            <p:cNvSpPr/>
            <p:nvPr/>
          </p:nvSpPr>
          <p:spPr>
            <a:xfrm>
              <a:off x="5252030" y="2008764"/>
              <a:ext cx="809336" cy="809336"/>
            </a:xfrm>
            <a:prstGeom prst="hexagon">
              <a:avLst/>
            </a:prstGeom>
            <a:grpFill/>
            <a:ln w="25400" cap="flat" cmpd="sng" algn="ctr">
              <a:noFill/>
              <a:prstDash val="solid"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txBody>
            <a:bodyPr rtlCol="0" anchor="ctr"/>
            <a:lstStyle/>
            <a:p>
              <a:pPr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trike="noStrike" kern="0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55" name="椭圆 54"/>
            <p:cNvSpPr/>
            <p:nvPr/>
          </p:nvSpPr>
          <p:spPr>
            <a:xfrm>
              <a:off x="5269270" y="2029388"/>
              <a:ext cx="769580" cy="769580"/>
            </a:xfrm>
            <a:prstGeom prst="hexagon">
              <a:avLst/>
            </a:prstGeom>
            <a:grpFill/>
            <a:ln>
              <a:noFill/>
            </a:ln>
            <a:effectLst>
              <a:innerShdw blurRad="368300" dist="254000">
                <a:prstClr val="black">
                  <a:alpha val="22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4075293" y="2965129"/>
            <a:ext cx="1244420" cy="1110482"/>
            <a:chOff x="5252030" y="2008764"/>
            <a:chExt cx="809336" cy="809336"/>
          </a:xfrm>
          <a:solidFill>
            <a:srgbClr val="005A9E"/>
          </a:solidFill>
        </p:grpSpPr>
        <p:sp>
          <p:nvSpPr>
            <p:cNvPr id="57" name="椭圆 47"/>
            <p:cNvSpPr/>
            <p:nvPr/>
          </p:nvSpPr>
          <p:spPr>
            <a:xfrm>
              <a:off x="5252030" y="2008764"/>
              <a:ext cx="809336" cy="809336"/>
            </a:xfrm>
            <a:prstGeom prst="hexagon">
              <a:avLst/>
            </a:prstGeom>
            <a:grpFill/>
            <a:ln w="25400" cap="flat" cmpd="sng" algn="ctr">
              <a:noFill/>
              <a:prstDash val="solid"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txBody>
            <a:bodyPr rtlCol="0" anchor="ctr"/>
            <a:lstStyle/>
            <a:p>
              <a:pPr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trike="noStrike" kern="0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58" name="椭圆 48"/>
            <p:cNvSpPr/>
            <p:nvPr/>
          </p:nvSpPr>
          <p:spPr>
            <a:xfrm>
              <a:off x="5269270" y="2029388"/>
              <a:ext cx="769580" cy="769580"/>
            </a:xfrm>
            <a:prstGeom prst="hexagon">
              <a:avLst/>
            </a:prstGeom>
            <a:grpFill/>
            <a:ln>
              <a:noFill/>
            </a:ln>
            <a:effectLst>
              <a:innerShdw blurRad="368300" dist="254000">
                <a:prstClr val="black">
                  <a:alpha val="22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</p:grpSp>
      <p:cxnSp>
        <p:nvCxnSpPr>
          <p:cNvPr id="59" name="直接连接符 13"/>
          <p:cNvCxnSpPr/>
          <p:nvPr/>
        </p:nvCxnSpPr>
        <p:spPr>
          <a:xfrm flipV="1">
            <a:off x="3840164" y="3913188"/>
            <a:ext cx="414337" cy="322262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60" name="直接连接符 17"/>
          <p:cNvCxnSpPr/>
          <p:nvPr/>
        </p:nvCxnSpPr>
        <p:spPr>
          <a:xfrm>
            <a:off x="5229225" y="3776664"/>
            <a:ext cx="681038" cy="490537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61" name="直接连接符 23"/>
          <p:cNvCxnSpPr/>
          <p:nvPr/>
        </p:nvCxnSpPr>
        <p:spPr>
          <a:xfrm>
            <a:off x="2868614" y="4022726"/>
            <a:ext cx="885825" cy="950913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62" name="直接连接符 43"/>
          <p:cNvCxnSpPr/>
          <p:nvPr/>
        </p:nvCxnSpPr>
        <p:spPr>
          <a:xfrm flipV="1">
            <a:off x="5608639" y="5095876"/>
            <a:ext cx="301625" cy="277813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cxnSp>
      <p:grpSp>
        <p:nvGrpSpPr>
          <p:cNvPr id="63" name="组合 62"/>
          <p:cNvGrpSpPr/>
          <p:nvPr/>
        </p:nvGrpSpPr>
        <p:grpSpPr>
          <a:xfrm>
            <a:off x="9148951" y="3343029"/>
            <a:ext cx="630038" cy="56222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64" name="同心圆 19"/>
            <p:cNvSpPr/>
            <p:nvPr/>
          </p:nvSpPr>
          <p:spPr>
            <a:xfrm>
              <a:off x="304800" y="673100"/>
              <a:ext cx="4000500" cy="4000500"/>
            </a:xfrm>
            <a:prstGeom prst="hexagon">
              <a:avLst/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z="1200" noProof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65" name="椭圆 20"/>
            <p:cNvSpPr/>
            <p:nvPr/>
          </p:nvSpPr>
          <p:spPr>
            <a:xfrm>
              <a:off x="392112" y="760412"/>
              <a:ext cx="3825874" cy="3825874"/>
            </a:xfrm>
            <a:prstGeom prst="hexagon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z="1200" noProof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</p:grpSp>
      <p:grpSp>
        <p:nvGrpSpPr>
          <p:cNvPr id="66" name="组合 65"/>
          <p:cNvGrpSpPr/>
          <p:nvPr/>
        </p:nvGrpSpPr>
        <p:grpSpPr>
          <a:xfrm>
            <a:off x="5711450" y="4188474"/>
            <a:ext cx="1226186" cy="109421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67" name="同心圆 23"/>
            <p:cNvSpPr/>
            <p:nvPr/>
          </p:nvSpPr>
          <p:spPr>
            <a:xfrm>
              <a:off x="304800" y="673100"/>
              <a:ext cx="4000500" cy="4000500"/>
            </a:xfrm>
            <a:prstGeom prst="hexagon">
              <a:avLst/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68" name="椭圆 24"/>
            <p:cNvSpPr/>
            <p:nvPr/>
          </p:nvSpPr>
          <p:spPr>
            <a:xfrm>
              <a:off x="392112" y="760412"/>
              <a:ext cx="3825874" cy="3825874"/>
            </a:xfrm>
            <a:prstGeom prst="hexagon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</p:grpSp>
      <p:grpSp>
        <p:nvGrpSpPr>
          <p:cNvPr id="69" name="组合 68"/>
          <p:cNvGrpSpPr/>
          <p:nvPr/>
        </p:nvGrpSpPr>
        <p:grpSpPr>
          <a:xfrm>
            <a:off x="3091788" y="4217145"/>
            <a:ext cx="866876" cy="77357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70" name="同心圆 27"/>
            <p:cNvSpPr/>
            <p:nvPr/>
          </p:nvSpPr>
          <p:spPr>
            <a:xfrm>
              <a:off x="304800" y="673100"/>
              <a:ext cx="4000500" cy="4000500"/>
            </a:xfrm>
            <a:prstGeom prst="hexagon">
              <a:avLst/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71" name="椭圆 28"/>
            <p:cNvSpPr/>
            <p:nvPr/>
          </p:nvSpPr>
          <p:spPr>
            <a:xfrm>
              <a:off x="392112" y="760412"/>
              <a:ext cx="3825874" cy="3825874"/>
            </a:xfrm>
            <a:prstGeom prst="hexagon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</p:grpSp>
      <p:sp>
        <p:nvSpPr>
          <p:cNvPr id="72" name="文本框 37"/>
          <p:cNvSpPr/>
          <p:nvPr/>
        </p:nvSpPr>
        <p:spPr>
          <a:xfrm>
            <a:off x="7353301" y="2800351"/>
            <a:ext cx="1306513" cy="766763"/>
          </a:xfrm>
          <a:prstGeom prst="rect">
            <a:avLst/>
          </a:prstGeom>
          <a:noFill/>
          <a:ln w="9525">
            <a:noFill/>
          </a:ln>
        </p:spPr>
        <p:txBody>
          <a:bodyPr wrap="square" lIns="91418" tIns="45709" rIns="91418" bIns="45709" anchor="t">
            <a:spAutoFit/>
          </a:bodyPr>
          <a:lstStyle/>
          <a:p>
            <a:pPr algn="ctr">
              <a:spcBef>
                <a:spcPct val="20000"/>
              </a:spcBef>
              <a:buFont typeface="Arial" panose="020B0604020202020204" pitchFamily="34" charset="0"/>
            </a:pPr>
            <a:r>
              <a:rPr lang="zh-CN" altLang="en-US" sz="2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挫折提升   情商</a:t>
            </a:r>
            <a:endParaRPr lang="zh-CN" altLang="en-US" sz="2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73" name="文本框 37"/>
          <p:cNvSpPr/>
          <p:nvPr/>
        </p:nvSpPr>
        <p:spPr>
          <a:xfrm>
            <a:off x="5724526" y="4435475"/>
            <a:ext cx="1228725" cy="674688"/>
          </a:xfrm>
          <a:prstGeom prst="rect">
            <a:avLst/>
          </a:prstGeom>
          <a:noFill/>
          <a:ln w="9525">
            <a:noFill/>
          </a:ln>
        </p:spPr>
        <p:txBody>
          <a:bodyPr wrap="square" lIns="91418" tIns="45709" rIns="91418" bIns="45709" anchor="t">
            <a:spAutoFit/>
          </a:bodyPr>
          <a:lstStyle/>
          <a:p>
            <a:pPr algn="ctr">
              <a:buFont typeface="Arial" panose="020B0604020202020204" pitchFamily="34" charset="0"/>
            </a:pPr>
            <a:r>
              <a:rPr lang="zh-CN" altLang="en-US" sz="1900" b="1" dirty="0">
                <a:solidFill>
                  <a:srgbClr val="245794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培养良好心态</a:t>
            </a:r>
            <a:endParaRPr lang="zh-CN" altLang="en-US" sz="1900" b="1" dirty="0">
              <a:solidFill>
                <a:srgbClr val="245794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74" name="文本框 37"/>
          <p:cNvSpPr/>
          <p:nvPr/>
        </p:nvSpPr>
        <p:spPr>
          <a:xfrm>
            <a:off x="4003675" y="3227389"/>
            <a:ext cx="1346200" cy="674687"/>
          </a:xfrm>
          <a:prstGeom prst="rect">
            <a:avLst/>
          </a:prstGeom>
          <a:noFill/>
          <a:ln w="9525">
            <a:noFill/>
          </a:ln>
        </p:spPr>
        <p:txBody>
          <a:bodyPr wrap="square" lIns="91418" tIns="45709" rIns="91418" bIns="45709" anchor="t">
            <a:spAutoFit/>
          </a:bodyPr>
          <a:lstStyle/>
          <a:p>
            <a:pPr algn="ctr">
              <a:buFont typeface="Arial" panose="020B0604020202020204" pitchFamily="34" charset="0"/>
            </a:pPr>
            <a:r>
              <a:rPr lang="zh-CN" altLang="en-US" sz="19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学习情商智慧</a:t>
            </a:r>
            <a:endParaRPr lang="zh-CN" altLang="en-US" sz="19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75" name="文本框 37"/>
          <p:cNvSpPr/>
          <p:nvPr/>
        </p:nvSpPr>
        <p:spPr>
          <a:xfrm>
            <a:off x="3074989" y="4422775"/>
            <a:ext cx="884237" cy="458788"/>
          </a:xfrm>
          <a:prstGeom prst="rect">
            <a:avLst/>
          </a:prstGeom>
          <a:noFill/>
          <a:ln w="9525">
            <a:noFill/>
          </a:ln>
        </p:spPr>
        <p:txBody>
          <a:bodyPr wrap="square" lIns="91418" tIns="45709" rIns="91418" bIns="45709" anchor="t">
            <a:spAutoFit/>
          </a:bodyPr>
          <a:lstStyle/>
          <a:p>
            <a:pPr algn="ctr">
              <a:spcBef>
                <a:spcPct val="20000"/>
              </a:spcBef>
              <a:buFont typeface="Arial" panose="020B0604020202020204" pitchFamily="34" charset="0"/>
            </a:pPr>
            <a:r>
              <a:rPr lang="zh-CN" altLang="en-US" sz="1200" b="1" dirty="0">
                <a:solidFill>
                  <a:srgbClr val="245794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做好情绪管理</a:t>
            </a:r>
            <a:endParaRPr lang="zh-CN" altLang="en-US" sz="1200" b="1" dirty="0">
              <a:solidFill>
                <a:srgbClr val="245794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grpSp>
        <p:nvGrpSpPr>
          <p:cNvPr id="80" name="组合 79"/>
          <p:cNvGrpSpPr/>
          <p:nvPr/>
        </p:nvGrpSpPr>
        <p:grpSpPr>
          <a:xfrm>
            <a:off x="2489206" y="3736193"/>
            <a:ext cx="420830" cy="375536"/>
            <a:chOff x="5252030" y="2008764"/>
            <a:chExt cx="809336" cy="809336"/>
          </a:xfrm>
          <a:solidFill>
            <a:srgbClr val="005A9E"/>
          </a:solidFill>
        </p:grpSpPr>
        <p:sp>
          <p:nvSpPr>
            <p:cNvPr id="81" name="椭圆 50"/>
            <p:cNvSpPr/>
            <p:nvPr/>
          </p:nvSpPr>
          <p:spPr>
            <a:xfrm>
              <a:off x="5252030" y="2008764"/>
              <a:ext cx="809336" cy="809336"/>
            </a:xfrm>
            <a:prstGeom prst="hexagon">
              <a:avLst/>
            </a:prstGeom>
            <a:grpFill/>
            <a:ln w="25400" cap="flat" cmpd="sng" algn="ctr">
              <a:noFill/>
              <a:prstDash val="solid"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txBody>
            <a:bodyPr rtlCol="0" anchor="ctr"/>
            <a:lstStyle/>
            <a:p>
              <a:pPr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trike="noStrike" kern="0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82" name="椭圆 51"/>
            <p:cNvSpPr/>
            <p:nvPr/>
          </p:nvSpPr>
          <p:spPr>
            <a:xfrm>
              <a:off x="5269270" y="2029388"/>
              <a:ext cx="769580" cy="769580"/>
            </a:xfrm>
            <a:prstGeom prst="hexagon">
              <a:avLst/>
            </a:prstGeom>
            <a:grpFill/>
            <a:ln>
              <a:noFill/>
            </a:ln>
            <a:effectLst>
              <a:innerShdw blurRad="368300" dist="254000">
                <a:prstClr val="black">
                  <a:alpha val="22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</p:grp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0"/>
                            </p:stCondLst>
                            <p:childTnLst>
                              <p:par>
                                <p:cTn id="6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500"/>
                            </p:stCondLst>
                            <p:childTnLst>
                              <p:par>
                                <p:cTn id="6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000"/>
                            </p:stCondLst>
                            <p:childTnLst>
                              <p:par>
                                <p:cTn id="7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6500"/>
                            </p:stCondLst>
                            <p:childTnLst>
                              <p:par>
                                <p:cTn id="8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7000"/>
                            </p:stCondLst>
                            <p:childTnLst>
                              <p:par>
                                <p:cTn id="9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7500"/>
                            </p:stCondLst>
                            <p:childTnLst>
                              <p:par>
                                <p:cTn id="9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41" grpId="0"/>
      <p:bldP spid="72" grpId="0"/>
      <p:bldP spid="73" grpId="0"/>
      <p:bldP spid="74" grpId="0"/>
      <p:bldP spid="7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文本框 37"/>
          <p:cNvSpPr/>
          <p:nvPr/>
        </p:nvSpPr>
        <p:spPr>
          <a:xfrm>
            <a:off x="8280400" y="2727325"/>
            <a:ext cx="749300" cy="769938"/>
          </a:xfrm>
          <a:prstGeom prst="rect">
            <a:avLst/>
          </a:prstGeom>
          <a:noFill/>
          <a:ln w="9525">
            <a:noFill/>
          </a:ln>
        </p:spPr>
        <p:txBody>
          <a:bodyPr wrap="none" lIns="91418" tIns="45709" rIns="91418" bIns="45709" anchor="t">
            <a:spAutoFit/>
          </a:bodyPr>
          <a:lstStyle/>
          <a:p>
            <a:pPr algn="ctr">
              <a:buFont typeface="Arial" panose="020B0604020202020204" pitchFamily="34" charset="0"/>
            </a:pPr>
            <a:r>
              <a:rPr lang="zh-CN" altLang="en-US" sz="2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rPr>
              <a:t>添加</a:t>
            </a:r>
            <a:endParaRPr lang="en-US" altLang="zh-CN" sz="2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Calibri" panose="020F0502020204030204" charset="0"/>
            </a:endParaRPr>
          </a:p>
          <a:p>
            <a:pPr algn="ctr">
              <a:buFont typeface="Arial" panose="020B0604020202020204" pitchFamily="34" charset="0"/>
            </a:pPr>
            <a:r>
              <a:rPr lang="zh-CN" altLang="en-US" sz="2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rPr>
              <a:t>标题</a:t>
            </a:r>
            <a:endParaRPr lang="zh-CN" altLang="en-US" sz="2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Calibri" panose="020F0502020204030204" charset="0"/>
            </a:endParaRPr>
          </a:p>
        </p:txBody>
      </p:sp>
      <p:sp>
        <p:nvSpPr>
          <p:cNvPr id="36" name="文本框 37"/>
          <p:cNvSpPr/>
          <p:nvPr/>
        </p:nvSpPr>
        <p:spPr>
          <a:xfrm>
            <a:off x="4983163" y="3154363"/>
            <a:ext cx="673100" cy="677862"/>
          </a:xfrm>
          <a:prstGeom prst="rect">
            <a:avLst/>
          </a:prstGeom>
          <a:noFill/>
          <a:ln w="9525">
            <a:noFill/>
          </a:ln>
        </p:spPr>
        <p:txBody>
          <a:bodyPr wrap="none" lIns="91418" tIns="45709" rIns="91418" bIns="45709" anchor="t">
            <a:spAutoFit/>
          </a:bodyPr>
          <a:lstStyle/>
          <a:p>
            <a:pPr algn="ctr">
              <a:buFont typeface="Arial" panose="020B0604020202020204" pitchFamily="34" charset="0"/>
            </a:pPr>
            <a:r>
              <a:rPr lang="zh-CN" altLang="en-US" sz="19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rPr>
              <a:t>添加</a:t>
            </a:r>
            <a:endParaRPr lang="en-US" altLang="zh-CN" sz="19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Calibri" panose="020F0502020204030204" charset="0"/>
            </a:endParaRPr>
          </a:p>
          <a:p>
            <a:pPr algn="ctr">
              <a:buFont typeface="Arial" panose="020B0604020202020204" pitchFamily="34" charset="0"/>
            </a:pPr>
            <a:r>
              <a:rPr lang="zh-CN" altLang="en-US" sz="19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rPr>
              <a:t>标题</a:t>
            </a:r>
            <a:endParaRPr lang="zh-CN" altLang="en-US" sz="19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Calibri" panose="020F0502020204030204" charset="0"/>
            </a:endParaRPr>
          </a:p>
        </p:txBody>
      </p:sp>
      <p:cxnSp>
        <p:nvCxnSpPr>
          <p:cNvPr id="47" name="直接连接符 46"/>
          <p:cNvCxnSpPr/>
          <p:nvPr/>
        </p:nvCxnSpPr>
        <p:spPr>
          <a:xfrm flipH="1">
            <a:off x="4414838" y="930275"/>
            <a:ext cx="6224588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圆角矩形 47"/>
          <p:cNvSpPr/>
          <p:nvPr/>
        </p:nvSpPr>
        <p:spPr>
          <a:xfrm>
            <a:off x="2239005" y="664306"/>
            <a:ext cx="2448272" cy="519711"/>
          </a:xfrm>
          <a:prstGeom prst="roundRect">
            <a:avLst/>
          </a:prstGeom>
          <a:gradFill flip="none" rotWithShape="1">
            <a:gsLst>
              <a:gs pos="0">
                <a:srgbClr val="F0F0F0"/>
              </a:gs>
              <a:gs pos="100000">
                <a:srgbClr val="F1F1F1"/>
              </a:gs>
            </a:gsLst>
            <a:lin ang="2700000" scaled="1"/>
            <a:tileRect/>
          </a:gradFill>
          <a:ln w="38100" cap="flat" cmpd="sng" algn="ctr">
            <a:gradFill flip="none" rotWithShape="1">
              <a:gsLst>
                <a:gs pos="100000">
                  <a:srgbClr val="FFFFFF"/>
                </a:gs>
                <a:gs pos="0">
                  <a:srgbClr val="CECED0"/>
                </a:gs>
              </a:gsLst>
              <a:lin ang="18900000" scaled="0"/>
              <a:tileRect/>
            </a:gradFill>
            <a:prstDash val="solid"/>
          </a:ln>
          <a:effectLst>
            <a:outerShdw blurRad="203200" dist="88900" dir="8100000" sx="102000" sy="102000" algn="tr" rotWithShape="0">
              <a:prstClr val="black">
                <a:alpha val="30000"/>
              </a:prstClr>
            </a:outerShdw>
          </a:effectLst>
        </p:spPr>
        <p:txBody>
          <a:bodyPr lIns="71316" tIns="35658" rIns="71316" bIns="3565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 kern="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sp>
        <p:nvSpPr>
          <p:cNvPr id="46085" name="矩形 48"/>
          <p:cNvSpPr/>
          <p:nvPr/>
        </p:nvSpPr>
        <p:spPr>
          <a:xfrm>
            <a:off x="2308226" y="700089"/>
            <a:ext cx="2031325" cy="46166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2400" dirty="0">
                <a:solidFill>
                  <a:srgbClr val="245794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如何提升情商</a:t>
            </a:r>
            <a:endParaRPr lang="zh-CN" altLang="en-US" sz="2400" b="1" dirty="0">
              <a:solidFill>
                <a:srgbClr val="245794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grpSp>
        <p:nvGrpSpPr>
          <p:cNvPr id="50" name="Group 17"/>
          <p:cNvGrpSpPr>
            <a:grpSpLocks noChangeAspect="1"/>
          </p:cNvGrpSpPr>
          <p:nvPr/>
        </p:nvGrpSpPr>
        <p:grpSpPr bwMode="auto">
          <a:xfrm>
            <a:off x="1675572" y="685227"/>
            <a:ext cx="457188" cy="490764"/>
            <a:chOff x="231" y="1205"/>
            <a:chExt cx="640" cy="687"/>
          </a:xfrm>
          <a:solidFill>
            <a:srgbClr val="005A9E"/>
          </a:solidFill>
          <a:effectLst/>
        </p:grpSpPr>
        <p:sp>
          <p:nvSpPr>
            <p:cNvPr id="51" name="Freeform 18"/>
            <p:cNvSpPr/>
            <p:nvPr/>
          </p:nvSpPr>
          <p:spPr bwMode="auto">
            <a:xfrm>
              <a:off x="231" y="1205"/>
              <a:ext cx="499" cy="687"/>
            </a:xfrm>
            <a:custGeom>
              <a:avLst/>
              <a:gdLst>
                <a:gd name="T0" fmla="*/ 442 w 499"/>
                <a:gd name="T1" fmla="*/ 629 h 687"/>
                <a:gd name="T2" fmla="*/ 57 w 499"/>
                <a:gd name="T3" fmla="*/ 629 h 687"/>
                <a:gd name="T4" fmla="*/ 57 w 499"/>
                <a:gd name="T5" fmla="*/ 200 h 687"/>
                <a:gd name="T6" fmla="*/ 200 w 499"/>
                <a:gd name="T7" fmla="*/ 200 h 687"/>
                <a:gd name="T8" fmla="*/ 200 w 499"/>
                <a:gd name="T9" fmla="*/ 57 h 687"/>
                <a:gd name="T10" fmla="*/ 442 w 499"/>
                <a:gd name="T11" fmla="*/ 57 h 687"/>
                <a:gd name="T12" fmla="*/ 442 w 499"/>
                <a:gd name="T13" fmla="*/ 116 h 687"/>
                <a:gd name="T14" fmla="*/ 494 w 499"/>
                <a:gd name="T15" fmla="*/ 64 h 687"/>
                <a:gd name="T16" fmla="*/ 499 w 499"/>
                <a:gd name="T17" fmla="*/ 59 h 687"/>
                <a:gd name="T18" fmla="*/ 499 w 499"/>
                <a:gd name="T19" fmla="*/ 0 h 687"/>
                <a:gd name="T20" fmla="*/ 143 w 499"/>
                <a:gd name="T21" fmla="*/ 0 h 687"/>
                <a:gd name="T22" fmla="*/ 143 w 499"/>
                <a:gd name="T23" fmla="*/ 0 h 687"/>
                <a:gd name="T24" fmla="*/ 0 w 499"/>
                <a:gd name="T25" fmla="*/ 143 h 687"/>
                <a:gd name="T26" fmla="*/ 0 w 499"/>
                <a:gd name="T27" fmla="*/ 687 h 687"/>
                <a:gd name="T28" fmla="*/ 499 w 499"/>
                <a:gd name="T29" fmla="*/ 687 h 687"/>
                <a:gd name="T30" fmla="*/ 499 w 499"/>
                <a:gd name="T31" fmla="*/ 429 h 687"/>
                <a:gd name="T32" fmla="*/ 442 w 499"/>
                <a:gd name="T33" fmla="*/ 486 h 687"/>
                <a:gd name="T34" fmla="*/ 442 w 499"/>
                <a:gd name="T35" fmla="*/ 629 h 6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9" h="687">
                  <a:moveTo>
                    <a:pt x="442" y="629"/>
                  </a:moveTo>
                  <a:lnTo>
                    <a:pt x="57" y="629"/>
                  </a:lnTo>
                  <a:lnTo>
                    <a:pt x="57" y="200"/>
                  </a:lnTo>
                  <a:lnTo>
                    <a:pt x="200" y="200"/>
                  </a:lnTo>
                  <a:lnTo>
                    <a:pt x="200" y="57"/>
                  </a:lnTo>
                  <a:lnTo>
                    <a:pt x="442" y="57"/>
                  </a:lnTo>
                  <a:lnTo>
                    <a:pt x="442" y="116"/>
                  </a:lnTo>
                  <a:lnTo>
                    <a:pt x="494" y="64"/>
                  </a:lnTo>
                  <a:lnTo>
                    <a:pt x="499" y="59"/>
                  </a:lnTo>
                  <a:lnTo>
                    <a:pt x="499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0" y="143"/>
                  </a:lnTo>
                  <a:lnTo>
                    <a:pt x="0" y="687"/>
                  </a:lnTo>
                  <a:lnTo>
                    <a:pt x="499" y="687"/>
                  </a:lnTo>
                  <a:lnTo>
                    <a:pt x="499" y="429"/>
                  </a:lnTo>
                  <a:lnTo>
                    <a:pt x="442" y="486"/>
                  </a:lnTo>
                  <a:lnTo>
                    <a:pt x="442" y="6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52" name="Freeform 19"/>
            <p:cNvSpPr>
              <a:spLocks noEditPoints="1"/>
            </p:cNvSpPr>
            <p:nvPr/>
          </p:nvSpPr>
          <p:spPr bwMode="auto">
            <a:xfrm>
              <a:off x="436" y="1310"/>
              <a:ext cx="435" cy="431"/>
            </a:xfrm>
            <a:custGeom>
              <a:avLst/>
              <a:gdLst>
                <a:gd name="T0" fmla="*/ 50 w 435"/>
                <a:gd name="T1" fmla="*/ 279 h 431"/>
                <a:gd name="T2" fmla="*/ 50 w 435"/>
                <a:gd name="T3" fmla="*/ 279 h 431"/>
                <a:gd name="T4" fmla="*/ 50 w 435"/>
                <a:gd name="T5" fmla="*/ 279 h 431"/>
                <a:gd name="T6" fmla="*/ 50 w 435"/>
                <a:gd name="T7" fmla="*/ 279 h 431"/>
                <a:gd name="T8" fmla="*/ 0 w 435"/>
                <a:gd name="T9" fmla="*/ 431 h 431"/>
                <a:gd name="T10" fmla="*/ 155 w 435"/>
                <a:gd name="T11" fmla="*/ 381 h 431"/>
                <a:gd name="T12" fmla="*/ 155 w 435"/>
                <a:gd name="T13" fmla="*/ 381 h 431"/>
                <a:gd name="T14" fmla="*/ 155 w 435"/>
                <a:gd name="T15" fmla="*/ 381 h 431"/>
                <a:gd name="T16" fmla="*/ 155 w 435"/>
                <a:gd name="T17" fmla="*/ 381 h 431"/>
                <a:gd name="T18" fmla="*/ 435 w 435"/>
                <a:gd name="T19" fmla="*/ 102 h 431"/>
                <a:gd name="T20" fmla="*/ 330 w 435"/>
                <a:gd name="T21" fmla="*/ 0 h 431"/>
                <a:gd name="T22" fmla="*/ 50 w 435"/>
                <a:gd name="T23" fmla="*/ 279 h 431"/>
                <a:gd name="T24" fmla="*/ 50 w 435"/>
                <a:gd name="T25" fmla="*/ 279 h 431"/>
                <a:gd name="T26" fmla="*/ 141 w 435"/>
                <a:gd name="T27" fmla="*/ 360 h 431"/>
                <a:gd name="T28" fmla="*/ 38 w 435"/>
                <a:gd name="T29" fmla="*/ 396 h 431"/>
                <a:gd name="T30" fmla="*/ 72 w 435"/>
                <a:gd name="T31" fmla="*/ 291 h 431"/>
                <a:gd name="T32" fmla="*/ 141 w 435"/>
                <a:gd name="T33" fmla="*/ 360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35" h="431">
                  <a:moveTo>
                    <a:pt x="50" y="279"/>
                  </a:moveTo>
                  <a:lnTo>
                    <a:pt x="50" y="279"/>
                  </a:lnTo>
                  <a:lnTo>
                    <a:pt x="50" y="279"/>
                  </a:lnTo>
                  <a:lnTo>
                    <a:pt x="50" y="279"/>
                  </a:lnTo>
                  <a:lnTo>
                    <a:pt x="0" y="431"/>
                  </a:lnTo>
                  <a:lnTo>
                    <a:pt x="155" y="381"/>
                  </a:lnTo>
                  <a:lnTo>
                    <a:pt x="155" y="381"/>
                  </a:lnTo>
                  <a:lnTo>
                    <a:pt x="155" y="381"/>
                  </a:lnTo>
                  <a:lnTo>
                    <a:pt x="155" y="381"/>
                  </a:lnTo>
                  <a:lnTo>
                    <a:pt x="435" y="102"/>
                  </a:lnTo>
                  <a:lnTo>
                    <a:pt x="330" y="0"/>
                  </a:lnTo>
                  <a:lnTo>
                    <a:pt x="50" y="279"/>
                  </a:lnTo>
                  <a:lnTo>
                    <a:pt x="50" y="279"/>
                  </a:lnTo>
                  <a:close/>
                  <a:moveTo>
                    <a:pt x="141" y="360"/>
                  </a:moveTo>
                  <a:lnTo>
                    <a:pt x="38" y="396"/>
                  </a:lnTo>
                  <a:lnTo>
                    <a:pt x="72" y="291"/>
                  </a:lnTo>
                  <a:lnTo>
                    <a:pt x="141" y="3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</p:grpSp>
      <p:sp>
        <p:nvSpPr>
          <p:cNvPr id="79" name="文本框 37"/>
          <p:cNvSpPr/>
          <p:nvPr/>
        </p:nvSpPr>
        <p:spPr>
          <a:xfrm>
            <a:off x="7353301" y="2800351"/>
            <a:ext cx="1306513" cy="766763"/>
          </a:xfrm>
          <a:prstGeom prst="rect">
            <a:avLst/>
          </a:prstGeom>
          <a:noFill/>
          <a:ln w="9525">
            <a:noFill/>
          </a:ln>
        </p:spPr>
        <p:txBody>
          <a:bodyPr wrap="square" lIns="91418" tIns="45709" rIns="91418" bIns="45709" anchor="t">
            <a:spAutoFit/>
          </a:bodyPr>
          <a:lstStyle/>
          <a:p>
            <a:pPr algn="ctr">
              <a:spcBef>
                <a:spcPct val="20000"/>
              </a:spcBef>
              <a:buFont typeface="Arial" panose="020B0604020202020204" pitchFamily="34" charset="0"/>
            </a:pPr>
            <a:r>
              <a:rPr lang="zh-CN" altLang="en-US" sz="2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挫折提升   情商</a:t>
            </a:r>
            <a:endParaRPr lang="zh-CN" altLang="en-US" sz="2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81" name="文本框 37"/>
          <p:cNvSpPr/>
          <p:nvPr/>
        </p:nvSpPr>
        <p:spPr>
          <a:xfrm>
            <a:off x="4003675" y="3227389"/>
            <a:ext cx="1346200" cy="382587"/>
          </a:xfrm>
          <a:prstGeom prst="rect">
            <a:avLst/>
          </a:prstGeom>
          <a:noFill/>
          <a:ln w="9525">
            <a:noFill/>
          </a:ln>
        </p:spPr>
        <p:txBody>
          <a:bodyPr wrap="square" lIns="91418" tIns="45709" rIns="91418" bIns="45709" anchor="t">
            <a:spAutoFit/>
          </a:bodyPr>
          <a:lstStyle/>
          <a:p>
            <a:pPr algn="ctr">
              <a:buFont typeface="Arial" panose="020B0604020202020204" pitchFamily="34" charset="0"/>
            </a:pPr>
            <a:r>
              <a:rPr lang="zh-CN" altLang="en-US" sz="19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学商智慧</a:t>
            </a:r>
            <a:endParaRPr lang="zh-CN" altLang="en-US" sz="19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46090" name="文本框 86"/>
          <p:cNvSpPr txBox="1"/>
          <p:nvPr/>
        </p:nvSpPr>
        <p:spPr>
          <a:xfrm>
            <a:off x="5095868" y="1428736"/>
            <a:ext cx="2492990" cy="41735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dirty="0">
                <a:solidFill>
                  <a:srgbClr val="5F5E5C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【</a:t>
            </a:r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职场情商训练七法</a:t>
            </a:r>
            <a:r>
              <a:rPr lang="en-US" altLang="zh-CN" dirty="0">
                <a:solidFill>
                  <a:srgbClr val="5F5E5C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】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88" name="直接连接符 87"/>
          <p:cNvCxnSpPr/>
          <p:nvPr/>
        </p:nvCxnSpPr>
        <p:spPr>
          <a:xfrm>
            <a:off x="4687888" y="2217738"/>
            <a:ext cx="4895850" cy="0"/>
          </a:xfrm>
          <a:prstGeom prst="line">
            <a:avLst/>
          </a:prstGeom>
          <a:ln w="19050" cap="flat" cmpd="sng">
            <a:solidFill>
              <a:srgbClr val="767171"/>
            </a:solidFill>
            <a:prstDash val="sysDot"/>
            <a:miter/>
            <a:headEnd type="none" w="med" len="med"/>
            <a:tailEnd type="oval" w="med" len="med"/>
          </a:ln>
        </p:spPr>
      </p:cxnSp>
      <p:cxnSp>
        <p:nvCxnSpPr>
          <p:cNvPr id="90" name="直接连接符 89"/>
          <p:cNvCxnSpPr/>
          <p:nvPr/>
        </p:nvCxnSpPr>
        <p:spPr>
          <a:xfrm flipV="1">
            <a:off x="4411664" y="1965325"/>
            <a:ext cx="3175" cy="3449638"/>
          </a:xfrm>
          <a:prstGeom prst="line">
            <a:avLst/>
          </a:prstGeom>
          <a:ln w="12700" cap="flat" cmpd="sng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91" name="矩形 90"/>
          <p:cNvSpPr/>
          <p:nvPr/>
        </p:nvSpPr>
        <p:spPr>
          <a:xfrm>
            <a:off x="4687889" y="2601914"/>
            <a:ext cx="5424487" cy="222567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dirty="0">
                <a:solidFill>
                  <a:srgbClr val="245794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1</a:t>
            </a:r>
            <a:r>
              <a:rPr lang="zh-CN" altLang="en-US" dirty="0">
                <a:solidFill>
                  <a:srgbClr val="245794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、把看不顺的人看顺；</a:t>
            </a:r>
            <a:r>
              <a:rPr lang="en-US" altLang="zh-CN" dirty="0">
                <a:solidFill>
                  <a:srgbClr val="245794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2</a:t>
            </a:r>
            <a:r>
              <a:rPr lang="zh-CN" altLang="en-US" dirty="0">
                <a:solidFill>
                  <a:srgbClr val="245794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、把看不起的人看起；</a:t>
            </a:r>
            <a:r>
              <a:rPr lang="en-US" altLang="zh-CN" dirty="0">
                <a:solidFill>
                  <a:srgbClr val="245794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3</a:t>
            </a:r>
            <a:r>
              <a:rPr lang="zh-CN" altLang="en-US" dirty="0">
                <a:solidFill>
                  <a:srgbClr val="245794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、把不想做的事做好；</a:t>
            </a:r>
            <a:r>
              <a:rPr lang="en-US" altLang="zh-CN" dirty="0">
                <a:solidFill>
                  <a:srgbClr val="245794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4</a:t>
            </a:r>
            <a:r>
              <a:rPr lang="zh-CN" altLang="en-US" dirty="0">
                <a:solidFill>
                  <a:srgbClr val="245794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、把想不通的事想通；</a:t>
            </a:r>
            <a:r>
              <a:rPr lang="en-US" altLang="zh-CN" dirty="0">
                <a:solidFill>
                  <a:srgbClr val="245794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5</a:t>
            </a:r>
            <a:r>
              <a:rPr lang="zh-CN" altLang="en-US" dirty="0">
                <a:solidFill>
                  <a:srgbClr val="245794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、把快骂出的话收回；</a:t>
            </a:r>
            <a:r>
              <a:rPr lang="en-US" altLang="zh-CN" dirty="0">
                <a:solidFill>
                  <a:srgbClr val="245794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6</a:t>
            </a:r>
            <a:r>
              <a:rPr lang="zh-CN" altLang="en-US" dirty="0">
                <a:solidFill>
                  <a:srgbClr val="245794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、把咽不下气的咽下；</a:t>
            </a:r>
            <a:r>
              <a:rPr lang="en-US" altLang="zh-CN" dirty="0">
                <a:solidFill>
                  <a:srgbClr val="245794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7</a:t>
            </a:r>
            <a:r>
              <a:rPr lang="zh-CN" altLang="en-US" dirty="0">
                <a:solidFill>
                  <a:srgbClr val="245794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、把想放纵的心收住；</a:t>
            </a:r>
            <a:r>
              <a:rPr lang="en-US" altLang="zh-CN" dirty="0">
                <a:solidFill>
                  <a:srgbClr val="245794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——</a:t>
            </a:r>
            <a:r>
              <a:rPr lang="zh-CN" altLang="en-US" dirty="0">
                <a:solidFill>
                  <a:srgbClr val="245794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你不需每时每刻这样做，但这样多做几回，你就会：</a:t>
            </a:r>
            <a:r>
              <a:rPr lang="en-US" altLang="zh-CN" dirty="0">
                <a:solidFill>
                  <a:srgbClr val="245794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1</a:t>
            </a:r>
            <a:r>
              <a:rPr lang="zh-CN" altLang="en-US" dirty="0">
                <a:solidFill>
                  <a:srgbClr val="245794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）情商高了；</a:t>
            </a:r>
            <a:r>
              <a:rPr lang="en-US" altLang="zh-CN" dirty="0">
                <a:solidFill>
                  <a:srgbClr val="245794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2</a:t>
            </a:r>
            <a:r>
              <a:rPr lang="zh-CN" altLang="en-US" dirty="0">
                <a:solidFill>
                  <a:srgbClr val="245794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）职位升了；</a:t>
            </a:r>
            <a:r>
              <a:rPr lang="en-US" altLang="zh-CN" dirty="0">
                <a:solidFill>
                  <a:srgbClr val="245794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3</a:t>
            </a:r>
            <a:r>
              <a:rPr lang="zh-CN" altLang="en-US" dirty="0">
                <a:solidFill>
                  <a:srgbClr val="245794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）工资涨了；</a:t>
            </a:r>
            <a:r>
              <a:rPr lang="en-US" altLang="zh-CN" dirty="0">
                <a:solidFill>
                  <a:srgbClr val="245794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4</a:t>
            </a:r>
            <a:r>
              <a:rPr lang="zh-CN" altLang="en-US" dirty="0">
                <a:solidFill>
                  <a:srgbClr val="245794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）心情爽了。</a:t>
            </a:r>
            <a:endParaRPr lang="zh-CN" altLang="en-US" dirty="0">
              <a:solidFill>
                <a:srgbClr val="245794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pic>
        <p:nvPicPr>
          <p:cNvPr id="46094" name="Picture 3" descr="C:\Users\user\Desktop\未标题-1 拷贝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>
            <a:off x="1574801" y="2133601"/>
            <a:ext cx="2765425" cy="27209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6" grpId="0"/>
      <p:bldP spid="79" grpId="0"/>
      <p:bldP spid="81" grpId="0"/>
      <p:bldP spid="9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矩形 36"/>
          <p:cNvSpPr/>
          <p:nvPr/>
        </p:nvSpPr>
        <p:spPr>
          <a:xfrm>
            <a:off x="1524000" y="3054351"/>
            <a:ext cx="9144000" cy="2447925"/>
          </a:xfrm>
          <a:prstGeom prst="rect">
            <a:avLst/>
          </a:prstGeom>
          <a:solidFill>
            <a:srgbClr val="005A9E"/>
          </a:solidFill>
          <a:ln w="25400">
            <a:noFill/>
          </a:ln>
        </p:spPr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Calibri" panose="020F050202020403020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524000" y="3435350"/>
            <a:ext cx="9144000" cy="15684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en-US" altLang="zh-CN" sz="96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rPr>
              <a:t>THANKS!</a:t>
            </a:r>
            <a:endParaRPr lang="en-US" altLang="zh-CN" sz="96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Calibri" panose="020F0502020204030204" charset="0"/>
            </a:endParaRPr>
          </a:p>
        </p:txBody>
      </p:sp>
      <p:sp>
        <p:nvSpPr>
          <p:cNvPr id="40" name="流程图: 摘录 39"/>
          <p:cNvSpPr/>
          <p:nvPr/>
        </p:nvSpPr>
        <p:spPr>
          <a:xfrm rot="5400000">
            <a:off x="1619251" y="487364"/>
            <a:ext cx="379413" cy="377825"/>
          </a:xfrm>
          <a:prstGeom prst="flowChartExtract">
            <a:avLst/>
          </a:prstGeom>
          <a:solidFill>
            <a:srgbClr val="A6A6A6"/>
          </a:solidFill>
          <a:ln w="25400">
            <a:noFill/>
          </a:ln>
        </p:spPr>
        <p:txBody>
          <a:bodyPr anchor="ctr"/>
          <a:lstStyle/>
          <a:p>
            <a:pPr algn="ctr"/>
            <a:endParaRPr lang="zh-CN" altLang="en-US">
              <a:solidFill>
                <a:srgbClr val="005A9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Calibri" panose="020F0502020204030204" charset="0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2830514" y="1109664"/>
            <a:ext cx="1571625" cy="1571625"/>
            <a:chOff x="1306673" y="750699"/>
            <a:chExt cx="1571498" cy="1571498"/>
          </a:xfrm>
        </p:grpSpPr>
        <p:grpSp>
          <p:nvGrpSpPr>
            <p:cNvPr id="57" name="组合 56"/>
            <p:cNvGrpSpPr/>
            <p:nvPr/>
          </p:nvGrpSpPr>
          <p:grpSpPr>
            <a:xfrm>
              <a:off x="1306673" y="750699"/>
              <a:ext cx="1571498" cy="1571498"/>
              <a:chOff x="1200760" y="3842074"/>
              <a:chExt cx="1784148" cy="1784148"/>
            </a:xfrm>
          </p:grpSpPr>
          <p:sp>
            <p:nvSpPr>
              <p:cNvPr id="58" name="椭圆 57"/>
              <p:cNvSpPr/>
              <p:nvPr/>
            </p:nvSpPr>
            <p:spPr>
              <a:xfrm>
                <a:off x="1200760" y="3842074"/>
                <a:ext cx="1784148" cy="1784148"/>
              </a:xfrm>
              <a:prstGeom prst="ellipse">
                <a:avLst/>
              </a:prstGeom>
              <a:gradFill flip="none" rotWithShape="1">
                <a:gsLst>
                  <a:gs pos="0">
                    <a:srgbClr val="CBCBCB"/>
                  </a:gs>
                  <a:gs pos="100000">
                    <a:srgbClr val="F3F3F3"/>
                  </a:gs>
                </a:gsLst>
                <a:lin ang="2700000" scaled="1"/>
                <a:tileRect/>
              </a:gradFill>
              <a:ln w="31750" cap="flat" cmpd="sng" algn="ctr">
                <a:gradFill flip="none" rotWithShape="1">
                  <a:gsLst>
                    <a:gs pos="0">
                      <a:sysClr val="window" lastClr="FFFFFF"/>
                    </a:gs>
                    <a:gs pos="100000">
                      <a:srgbClr val="CBCBCB"/>
                    </a:gs>
                  </a:gsLst>
                  <a:lin ang="2700000" scaled="1"/>
                  <a:tileRect/>
                </a:gradFill>
                <a:prstDash val="solid"/>
              </a:ln>
              <a:effectLst>
                <a:outerShdw blurRad="127000" dist="762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algn="ctr" fontAlgn="auto">
                  <a:defRPr/>
                </a:pPr>
                <a:endParaRPr lang="zh-CN" altLang="en-US" sz="1400" kern="0" noProof="1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endParaRPr>
              </a:p>
            </p:txBody>
          </p:sp>
          <p:sp>
            <p:nvSpPr>
              <p:cNvPr id="77" name="椭圆 76"/>
              <p:cNvSpPr/>
              <p:nvPr/>
            </p:nvSpPr>
            <p:spPr>
              <a:xfrm>
                <a:off x="1475770" y="4117085"/>
                <a:ext cx="1234127" cy="1234127"/>
              </a:xfrm>
              <a:prstGeom prst="ellipse">
                <a:avLst/>
              </a:prstGeom>
              <a:solidFill>
                <a:srgbClr val="005A9E"/>
              </a:solidFill>
              <a:ln w="25400" cap="flat" cmpd="sng" algn="ctr">
                <a:noFill/>
                <a:prstDash val="solid"/>
              </a:ln>
              <a:effectLst>
                <a:innerShdw blurRad="101600" dist="50800" dir="13500000">
                  <a:prstClr val="black">
                    <a:alpha val="50000"/>
                  </a:prstClr>
                </a:innerShdw>
              </a:effectLst>
            </p:spPr>
            <p:txBody>
              <a:bodyPr rtlCol="0" anchor="ctr"/>
              <a:lstStyle/>
              <a:p>
                <a:pPr algn="ctr" fontAlgn="auto">
                  <a:defRPr/>
                </a:pPr>
                <a:endParaRPr lang="zh-CN" altLang="en-US" sz="1400" kern="0" noProof="1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endParaRPr>
              </a:p>
            </p:txBody>
          </p:sp>
        </p:grpSp>
        <p:sp>
          <p:nvSpPr>
            <p:cNvPr id="47110" name="TextBox 86"/>
            <p:cNvSpPr txBox="1"/>
            <p:nvPr/>
          </p:nvSpPr>
          <p:spPr>
            <a:xfrm>
              <a:off x="1741020" y="906421"/>
              <a:ext cx="733283" cy="132343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algn="ctr"/>
              <a:r>
                <a:rPr lang="en-US" altLang="zh-CN" sz="80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charset="0"/>
                </a:rPr>
                <a:t>2</a:t>
              </a:r>
              <a:endParaRPr lang="en-US" altLang="zh-CN" sz="80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4405314" y="1109664"/>
            <a:ext cx="1571625" cy="1571625"/>
            <a:chOff x="2881706" y="750699"/>
            <a:chExt cx="1571498" cy="1571498"/>
          </a:xfrm>
        </p:grpSpPr>
        <p:grpSp>
          <p:nvGrpSpPr>
            <p:cNvPr id="78" name="组合 77"/>
            <p:cNvGrpSpPr/>
            <p:nvPr/>
          </p:nvGrpSpPr>
          <p:grpSpPr>
            <a:xfrm>
              <a:off x="2881706" y="750699"/>
              <a:ext cx="1571498" cy="1571498"/>
              <a:chOff x="1200760" y="3842074"/>
              <a:chExt cx="1784148" cy="1784148"/>
            </a:xfrm>
          </p:grpSpPr>
          <p:sp>
            <p:nvSpPr>
              <p:cNvPr id="79" name="椭圆 78"/>
              <p:cNvSpPr/>
              <p:nvPr/>
            </p:nvSpPr>
            <p:spPr>
              <a:xfrm>
                <a:off x="1200760" y="3842074"/>
                <a:ext cx="1784148" cy="1784148"/>
              </a:xfrm>
              <a:prstGeom prst="ellipse">
                <a:avLst/>
              </a:prstGeom>
              <a:gradFill flip="none" rotWithShape="1">
                <a:gsLst>
                  <a:gs pos="0">
                    <a:srgbClr val="CBCBCB"/>
                  </a:gs>
                  <a:gs pos="100000">
                    <a:srgbClr val="F3F3F3"/>
                  </a:gs>
                </a:gsLst>
                <a:lin ang="2700000" scaled="1"/>
                <a:tileRect/>
              </a:gradFill>
              <a:ln w="31750" cap="flat" cmpd="sng" algn="ctr">
                <a:gradFill flip="none" rotWithShape="1">
                  <a:gsLst>
                    <a:gs pos="0">
                      <a:sysClr val="window" lastClr="FFFFFF"/>
                    </a:gs>
                    <a:gs pos="100000">
                      <a:srgbClr val="CBCBCB"/>
                    </a:gs>
                  </a:gsLst>
                  <a:lin ang="2700000" scaled="1"/>
                  <a:tileRect/>
                </a:gradFill>
                <a:prstDash val="solid"/>
              </a:ln>
              <a:effectLst>
                <a:outerShdw blurRad="127000" dist="762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algn="ctr" fontAlgn="auto">
                  <a:defRPr/>
                </a:pPr>
                <a:endParaRPr lang="zh-CN" altLang="en-US" sz="1400" kern="0" noProof="1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endParaRPr>
              </a:p>
            </p:txBody>
          </p:sp>
          <p:sp>
            <p:nvSpPr>
              <p:cNvPr id="80" name="椭圆 79"/>
              <p:cNvSpPr/>
              <p:nvPr/>
            </p:nvSpPr>
            <p:spPr>
              <a:xfrm>
                <a:off x="1475770" y="4117085"/>
                <a:ext cx="1234127" cy="1234127"/>
              </a:xfrm>
              <a:prstGeom prst="ellipse">
                <a:avLst/>
              </a:prstGeom>
              <a:solidFill>
                <a:sysClr val="window" lastClr="FFFFFF">
                  <a:lumMod val="75000"/>
                </a:sysClr>
              </a:solidFill>
              <a:ln w="25400" cap="flat" cmpd="sng" algn="ctr">
                <a:noFill/>
                <a:prstDash val="solid"/>
              </a:ln>
              <a:effectLst>
                <a:innerShdw blurRad="101600" dist="50800" dir="13500000">
                  <a:prstClr val="black">
                    <a:alpha val="50000"/>
                  </a:prstClr>
                </a:innerShdw>
              </a:effectLst>
            </p:spPr>
            <p:txBody>
              <a:bodyPr rtlCol="0" anchor="ctr"/>
              <a:lstStyle/>
              <a:p>
                <a:pPr algn="ctr" fontAlgn="auto">
                  <a:defRPr/>
                </a:pPr>
                <a:endParaRPr lang="zh-CN" altLang="en-US" sz="1400" kern="0" noProof="1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endParaRPr>
              </a:p>
            </p:txBody>
          </p:sp>
        </p:grpSp>
        <p:sp>
          <p:nvSpPr>
            <p:cNvPr id="47113" name="TextBox 87"/>
            <p:cNvSpPr txBox="1"/>
            <p:nvPr/>
          </p:nvSpPr>
          <p:spPr>
            <a:xfrm>
              <a:off x="3408824" y="910373"/>
              <a:ext cx="525559" cy="132343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algn="ctr"/>
              <a:r>
                <a:rPr lang="en-US" altLang="zh-CN" sz="8000" b="1" dirty="0">
                  <a:solidFill>
                    <a:srgbClr val="005A9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charset="0"/>
                </a:rPr>
                <a:t>0</a:t>
              </a:r>
              <a:endParaRPr lang="en-US" altLang="zh-CN" sz="8000" b="1" dirty="0">
                <a:solidFill>
                  <a:srgbClr val="005A9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6013451" y="1109664"/>
            <a:ext cx="1571625" cy="1571625"/>
            <a:chOff x="4490117" y="750699"/>
            <a:chExt cx="1571498" cy="1571498"/>
          </a:xfrm>
        </p:grpSpPr>
        <p:grpSp>
          <p:nvGrpSpPr>
            <p:cNvPr id="81" name="组合 80"/>
            <p:cNvGrpSpPr/>
            <p:nvPr/>
          </p:nvGrpSpPr>
          <p:grpSpPr>
            <a:xfrm>
              <a:off x="4490117" y="750699"/>
              <a:ext cx="1571498" cy="1571498"/>
              <a:chOff x="1200760" y="3842074"/>
              <a:chExt cx="1784148" cy="1784148"/>
            </a:xfrm>
          </p:grpSpPr>
          <p:sp>
            <p:nvSpPr>
              <p:cNvPr id="82" name="椭圆 81"/>
              <p:cNvSpPr/>
              <p:nvPr/>
            </p:nvSpPr>
            <p:spPr>
              <a:xfrm>
                <a:off x="1200760" y="3842074"/>
                <a:ext cx="1784148" cy="1784148"/>
              </a:xfrm>
              <a:prstGeom prst="ellipse">
                <a:avLst/>
              </a:prstGeom>
              <a:gradFill flip="none" rotWithShape="1">
                <a:gsLst>
                  <a:gs pos="0">
                    <a:srgbClr val="CBCBCB"/>
                  </a:gs>
                  <a:gs pos="100000">
                    <a:srgbClr val="F3F3F3"/>
                  </a:gs>
                </a:gsLst>
                <a:lin ang="2700000" scaled="1"/>
                <a:tileRect/>
              </a:gradFill>
              <a:ln w="31750" cap="flat" cmpd="sng" algn="ctr">
                <a:gradFill flip="none" rotWithShape="1">
                  <a:gsLst>
                    <a:gs pos="0">
                      <a:sysClr val="window" lastClr="FFFFFF"/>
                    </a:gs>
                    <a:gs pos="100000">
                      <a:srgbClr val="CBCBCB"/>
                    </a:gs>
                  </a:gsLst>
                  <a:lin ang="2700000" scaled="1"/>
                  <a:tileRect/>
                </a:gradFill>
                <a:prstDash val="solid"/>
              </a:ln>
              <a:effectLst>
                <a:outerShdw blurRad="127000" dist="762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algn="ctr" fontAlgn="auto">
                  <a:defRPr/>
                </a:pPr>
                <a:endParaRPr lang="zh-CN" altLang="en-US" sz="1400" kern="0" noProof="1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endParaRPr>
              </a:p>
            </p:txBody>
          </p:sp>
          <p:sp>
            <p:nvSpPr>
              <p:cNvPr id="83" name="椭圆 82"/>
              <p:cNvSpPr/>
              <p:nvPr/>
            </p:nvSpPr>
            <p:spPr>
              <a:xfrm>
                <a:off x="1475770" y="4117085"/>
                <a:ext cx="1234127" cy="1234127"/>
              </a:xfrm>
              <a:prstGeom prst="ellipse">
                <a:avLst/>
              </a:prstGeom>
              <a:solidFill>
                <a:srgbClr val="005A9E"/>
              </a:solidFill>
              <a:ln w="25400" cap="flat" cmpd="sng" algn="ctr">
                <a:noFill/>
                <a:prstDash val="solid"/>
              </a:ln>
              <a:effectLst>
                <a:innerShdw blurRad="101600" dist="50800" dir="13500000">
                  <a:prstClr val="black">
                    <a:alpha val="50000"/>
                  </a:prstClr>
                </a:innerShdw>
              </a:effectLst>
            </p:spPr>
            <p:txBody>
              <a:bodyPr rtlCol="0" anchor="ctr"/>
              <a:lstStyle/>
              <a:p>
                <a:pPr algn="ctr" fontAlgn="auto">
                  <a:defRPr/>
                </a:pPr>
                <a:endParaRPr lang="zh-CN" altLang="en-US" sz="1400" kern="0" noProof="1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endParaRPr>
              </a:p>
            </p:txBody>
          </p:sp>
        </p:grpSp>
        <p:sp>
          <p:nvSpPr>
            <p:cNvPr id="47116" name="TextBox 88"/>
            <p:cNvSpPr txBox="1"/>
            <p:nvPr/>
          </p:nvSpPr>
          <p:spPr>
            <a:xfrm>
              <a:off x="5028325" y="911215"/>
              <a:ext cx="525559" cy="132343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algn="ctr"/>
              <a:r>
                <a:rPr lang="en-US" altLang="zh-CN" sz="8000" b="1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charset="0"/>
                </a:rPr>
                <a:t>2</a:t>
              </a:r>
              <a:endParaRPr lang="en-US" altLang="zh-CN" sz="80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7623176" y="1109664"/>
            <a:ext cx="1571625" cy="1571625"/>
            <a:chOff x="6098528" y="750699"/>
            <a:chExt cx="1571498" cy="1571498"/>
          </a:xfrm>
        </p:grpSpPr>
        <p:grpSp>
          <p:nvGrpSpPr>
            <p:cNvPr id="84" name="组合 83"/>
            <p:cNvGrpSpPr/>
            <p:nvPr/>
          </p:nvGrpSpPr>
          <p:grpSpPr>
            <a:xfrm>
              <a:off x="6098528" y="750699"/>
              <a:ext cx="1571498" cy="1571498"/>
              <a:chOff x="1200760" y="3842074"/>
              <a:chExt cx="1784148" cy="1784148"/>
            </a:xfrm>
          </p:grpSpPr>
          <p:sp>
            <p:nvSpPr>
              <p:cNvPr id="85" name="椭圆 84"/>
              <p:cNvSpPr/>
              <p:nvPr/>
            </p:nvSpPr>
            <p:spPr>
              <a:xfrm>
                <a:off x="1200760" y="3842074"/>
                <a:ext cx="1784148" cy="1784148"/>
              </a:xfrm>
              <a:prstGeom prst="ellipse">
                <a:avLst/>
              </a:prstGeom>
              <a:gradFill flip="none" rotWithShape="1">
                <a:gsLst>
                  <a:gs pos="0">
                    <a:srgbClr val="CBCBCB"/>
                  </a:gs>
                  <a:gs pos="100000">
                    <a:srgbClr val="F3F3F3"/>
                  </a:gs>
                </a:gsLst>
                <a:lin ang="2700000" scaled="1"/>
                <a:tileRect/>
              </a:gradFill>
              <a:ln w="31750" cap="flat" cmpd="sng" algn="ctr">
                <a:gradFill flip="none" rotWithShape="1">
                  <a:gsLst>
                    <a:gs pos="0">
                      <a:sysClr val="window" lastClr="FFFFFF"/>
                    </a:gs>
                    <a:gs pos="100000">
                      <a:srgbClr val="CBCBCB"/>
                    </a:gs>
                  </a:gsLst>
                  <a:lin ang="2700000" scaled="1"/>
                  <a:tileRect/>
                </a:gradFill>
                <a:prstDash val="solid"/>
              </a:ln>
              <a:effectLst>
                <a:outerShdw blurRad="127000" dist="762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algn="ctr" fontAlgn="auto">
                  <a:defRPr/>
                </a:pPr>
                <a:endParaRPr lang="zh-CN" altLang="en-US" sz="1400" kern="0" noProof="1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endParaRPr>
              </a:p>
            </p:txBody>
          </p:sp>
          <p:sp>
            <p:nvSpPr>
              <p:cNvPr id="86" name="椭圆 85"/>
              <p:cNvSpPr/>
              <p:nvPr/>
            </p:nvSpPr>
            <p:spPr>
              <a:xfrm>
                <a:off x="1475770" y="4117085"/>
                <a:ext cx="1234127" cy="1234127"/>
              </a:xfrm>
              <a:prstGeom prst="ellipse">
                <a:avLst/>
              </a:prstGeom>
              <a:solidFill>
                <a:sysClr val="window" lastClr="FFFFFF">
                  <a:lumMod val="75000"/>
                </a:sysClr>
              </a:solidFill>
              <a:ln w="25400" cap="flat" cmpd="sng" algn="ctr">
                <a:noFill/>
                <a:prstDash val="solid"/>
              </a:ln>
              <a:effectLst>
                <a:innerShdw blurRad="101600" dist="50800" dir="13500000">
                  <a:prstClr val="black">
                    <a:alpha val="50000"/>
                  </a:prstClr>
                </a:innerShdw>
              </a:effectLst>
            </p:spPr>
            <p:txBody>
              <a:bodyPr rtlCol="0" anchor="ctr"/>
              <a:lstStyle/>
              <a:p>
                <a:pPr algn="ctr" fontAlgn="auto">
                  <a:defRPr/>
                </a:pPr>
                <a:endParaRPr lang="zh-CN" altLang="en-US" sz="1400" kern="0" noProof="1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endParaRPr>
              </a:p>
            </p:txBody>
          </p:sp>
        </p:grpSp>
        <p:sp>
          <p:nvSpPr>
            <p:cNvPr id="47119" name="TextBox 89"/>
            <p:cNvSpPr txBox="1"/>
            <p:nvPr/>
          </p:nvSpPr>
          <p:spPr>
            <a:xfrm>
              <a:off x="6608249" y="911215"/>
              <a:ext cx="525559" cy="132207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algn="ctr"/>
              <a:r>
                <a:rPr lang="en-US" altLang="zh-CN" sz="8000" b="1" dirty="0" smtClean="0">
                  <a:solidFill>
                    <a:srgbClr val="005A9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charset="0"/>
                </a:rPr>
                <a:t>0</a:t>
              </a:r>
              <a:endParaRPr lang="en-US" altLang="zh-CN" sz="8000" b="1" dirty="0">
                <a:solidFill>
                  <a:srgbClr val="005A9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endParaRPr>
            </a:p>
          </p:txBody>
        </p:sp>
      </p:grpSp>
      <p:sp>
        <p:nvSpPr>
          <p:cNvPr id="91" name="流程图: 摘录 90"/>
          <p:cNvSpPr/>
          <p:nvPr/>
        </p:nvSpPr>
        <p:spPr>
          <a:xfrm rot="5400000">
            <a:off x="1692276" y="488950"/>
            <a:ext cx="379413" cy="376238"/>
          </a:xfrm>
          <a:prstGeom prst="flowChartExtract">
            <a:avLst/>
          </a:prstGeom>
          <a:solidFill>
            <a:srgbClr val="005A9E"/>
          </a:solidFill>
          <a:ln w="25400">
            <a:noFill/>
          </a:ln>
        </p:spPr>
        <p:txBody>
          <a:bodyPr anchor="ctr"/>
          <a:lstStyle/>
          <a:p>
            <a:pPr algn="ctr"/>
            <a:endParaRPr lang="zh-CN" altLang="en-US">
              <a:solidFill>
                <a:srgbClr val="005A9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Calibri" panose="020F050202020403020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 tmFilter="0,0; .5, 1; 1, 1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bldLvl="0" animBg="1"/>
      <p:bldP spid="38" grpId="0"/>
      <p:bldP spid="40" grpId="0" bldLvl="0" animBg="1"/>
      <p:bldP spid="91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 flipH="1">
            <a:off x="4487863" y="708025"/>
            <a:ext cx="6224588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圆角矩形 4"/>
          <p:cNvSpPr/>
          <p:nvPr/>
        </p:nvSpPr>
        <p:spPr>
          <a:xfrm>
            <a:off x="2309786" y="428605"/>
            <a:ext cx="5498812" cy="519711"/>
          </a:xfrm>
          <a:prstGeom prst="roundRect">
            <a:avLst/>
          </a:prstGeom>
          <a:gradFill flip="none" rotWithShape="1">
            <a:gsLst>
              <a:gs pos="0">
                <a:srgbClr val="F0F0F0"/>
              </a:gs>
              <a:gs pos="100000">
                <a:srgbClr val="F1F1F1"/>
              </a:gs>
            </a:gsLst>
            <a:lin ang="2700000" scaled="1"/>
            <a:tileRect/>
          </a:gradFill>
          <a:ln w="38100" cap="flat" cmpd="sng" algn="ctr">
            <a:gradFill flip="none" rotWithShape="1">
              <a:gsLst>
                <a:gs pos="100000">
                  <a:srgbClr val="FFFFFF"/>
                </a:gs>
                <a:gs pos="0">
                  <a:srgbClr val="CECED0"/>
                </a:gs>
              </a:gsLst>
              <a:lin ang="18900000" scaled="0"/>
              <a:tileRect/>
            </a:gradFill>
            <a:prstDash val="solid"/>
          </a:ln>
          <a:effectLst>
            <a:outerShdw blurRad="203200" dist="88900" dir="8100000" sx="102000" sy="102000" algn="tr" rotWithShape="0">
              <a:prstClr val="black">
                <a:alpha val="30000"/>
              </a:prstClr>
            </a:outerShdw>
          </a:effectLst>
        </p:spPr>
        <p:txBody>
          <a:bodyPr lIns="71316" tIns="35658" rIns="71316" bIns="3565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 kern="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sp>
        <p:nvSpPr>
          <p:cNvPr id="18435" name="矩形 5"/>
          <p:cNvSpPr/>
          <p:nvPr/>
        </p:nvSpPr>
        <p:spPr>
          <a:xfrm>
            <a:off x="2452688" y="477838"/>
            <a:ext cx="5435600" cy="461962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400" dirty="0">
                <a:solidFill>
                  <a:srgbClr val="24579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①</a:t>
            </a:r>
            <a:r>
              <a:rPr lang="en-US" altLang="zh-CN" sz="2400" dirty="0">
                <a:solidFill>
                  <a:srgbClr val="24579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400" dirty="0">
                <a:solidFill>
                  <a:srgbClr val="24579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能够控制情绪是一个人成熟的标志</a:t>
            </a:r>
            <a:endParaRPr lang="zh-CN" altLang="en-US" sz="2400" b="1" dirty="0">
              <a:solidFill>
                <a:srgbClr val="245794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Calibri" panose="020F0502020204030204" charset="0"/>
            </a:endParaRPr>
          </a:p>
        </p:txBody>
      </p:sp>
      <p:grpSp>
        <p:nvGrpSpPr>
          <p:cNvPr id="7" name="Group 17"/>
          <p:cNvGrpSpPr>
            <a:grpSpLocks noChangeAspect="1"/>
          </p:cNvGrpSpPr>
          <p:nvPr/>
        </p:nvGrpSpPr>
        <p:grpSpPr bwMode="auto">
          <a:xfrm>
            <a:off x="1748267" y="462912"/>
            <a:ext cx="457188" cy="490765"/>
            <a:chOff x="231" y="1205"/>
            <a:chExt cx="640" cy="687"/>
          </a:xfrm>
          <a:solidFill>
            <a:srgbClr val="005A9E"/>
          </a:solidFill>
          <a:effectLst/>
        </p:grpSpPr>
        <p:sp>
          <p:nvSpPr>
            <p:cNvPr id="8" name="Freeform 18"/>
            <p:cNvSpPr/>
            <p:nvPr/>
          </p:nvSpPr>
          <p:spPr bwMode="auto">
            <a:xfrm>
              <a:off x="231" y="1205"/>
              <a:ext cx="499" cy="687"/>
            </a:xfrm>
            <a:custGeom>
              <a:avLst/>
              <a:gdLst>
                <a:gd name="T0" fmla="*/ 442 w 499"/>
                <a:gd name="T1" fmla="*/ 629 h 687"/>
                <a:gd name="T2" fmla="*/ 57 w 499"/>
                <a:gd name="T3" fmla="*/ 629 h 687"/>
                <a:gd name="T4" fmla="*/ 57 w 499"/>
                <a:gd name="T5" fmla="*/ 200 h 687"/>
                <a:gd name="T6" fmla="*/ 200 w 499"/>
                <a:gd name="T7" fmla="*/ 200 h 687"/>
                <a:gd name="T8" fmla="*/ 200 w 499"/>
                <a:gd name="T9" fmla="*/ 57 h 687"/>
                <a:gd name="T10" fmla="*/ 442 w 499"/>
                <a:gd name="T11" fmla="*/ 57 h 687"/>
                <a:gd name="T12" fmla="*/ 442 w 499"/>
                <a:gd name="T13" fmla="*/ 116 h 687"/>
                <a:gd name="T14" fmla="*/ 494 w 499"/>
                <a:gd name="T15" fmla="*/ 64 h 687"/>
                <a:gd name="T16" fmla="*/ 499 w 499"/>
                <a:gd name="T17" fmla="*/ 59 h 687"/>
                <a:gd name="T18" fmla="*/ 499 w 499"/>
                <a:gd name="T19" fmla="*/ 0 h 687"/>
                <a:gd name="T20" fmla="*/ 143 w 499"/>
                <a:gd name="T21" fmla="*/ 0 h 687"/>
                <a:gd name="T22" fmla="*/ 143 w 499"/>
                <a:gd name="T23" fmla="*/ 0 h 687"/>
                <a:gd name="T24" fmla="*/ 0 w 499"/>
                <a:gd name="T25" fmla="*/ 143 h 687"/>
                <a:gd name="T26" fmla="*/ 0 w 499"/>
                <a:gd name="T27" fmla="*/ 687 h 687"/>
                <a:gd name="T28" fmla="*/ 499 w 499"/>
                <a:gd name="T29" fmla="*/ 687 h 687"/>
                <a:gd name="T30" fmla="*/ 499 w 499"/>
                <a:gd name="T31" fmla="*/ 429 h 687"/>
                <a:gd name="T32" fmla="*/ 442 w 499"/>
                <a:gd name="T33" fmla="*/ 486 h 687"/>
                <a:gd name="T34" fmla="*/ 442 w 499"/>
                <a:gd name="T35" fmla="*/ 629 h 6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9" h="687">
                  <a:moveTo>
                    <a:pt x="442" y="629"/>
                  </a:moveTo>
                  <a:lnTo>
                    <a:pt x="57" y="629"/>
                  </a:lnTo>
                  <a:lnTo>
                    <a:pt x="57" y="200"/>
                  </a:lnTo>
                  <a:lnTo>
                    <a:pt x="200" y="200"/>
                  </a:lnTo>
                  <a:lnTo>
                    <a:pt x="200" y="57"/>
                  </a:lnTo>
                  <a:lnTo>
                    <a:pt x="442" y="57"/>
                  </a:lnTo>
                  <a:lnTo>
                    <a:pt x="442" y="116"/>
                  </a:lnTo>
                  <a:lnTo>
                    <a:pt x="494" y="64"/>
                  </a:lnTo>
                  <a:lnTo>
                    <a:pt x="499" y="59"/>
                  </a:lnTo>
                  <a:lnTo>
                    <a:pt x="499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0" y="143"/>
                  </a:lnTo>
                  <a:lnTo>
                    <a:pt x="0" y="687"/>
                  </a:lnTo>
                  <a:lnTo>
                    <a:pt x="499" y="687"/>
                  </a:lnTo>
                  <a:lnTo>
                    <a:pt x="499" y="429"/>
                  </a:lnTo>
                  <a:lnTo>
                    <a:pt x="442" y="486"/>
                  </a:lnTo>
                  <a:lnTo>
                    <a:pt x="442" y="6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9" name="Freeform 19"/>
            <p:cNvSpPr>
              <a:spLocks noEditPoints="1"/>
            </p:cNvSpPr>
            <p:nvPr/>
          </p:nvSpPr>
          <p:spPr bwMode="auto">
            <a:xfrm>
              <a:off x="436" y="1310"/>
              <a:ext cx="435" cy="431"/>
            </a:xfrm>
            <a:custGeom>
              <a:avLst/>
              <a:gdLst>
                <a:gd name="T0" fmla="*/ 50 w 435"/>
                <a:gd name="T1" fmla="*/ 279 h 431"/>
                <a:gd name="T2" fmla="*/ 50 w 435"/>
                <a:gd name="T3" fmla="*/ 279 h 431"/>
                <a:gd name="T4" fmla="*/ 50 w 435"/>
                <a:gd name="T5" fmla="*/ 279 h 431"/>
                <a:gd name="T6" fmla="*/ 50 w 435"/>
                <a:gd name="T7" fmla="*/ 279 h 431"/>
                <a:gd name="T8" fmla="*/ 0 w 435"/>
                <a:gd name="T9" fmla="*/ 431 h 431"/>
                <a:gd name="T10" fmla="*/ 155 w 435"/>
                <a:gd name="T11" fmla="*/ 381 h 431"/>
                <a:gd name="T12" fmla="*/ 155 w 435"/>
                <a:gd name="T13" fmla="*/ 381 h 431"/>
                <a:gd name="T14" fmla="*/ 155 w 435"/>
                <a:gd name="T15" fmla="*/ 381 h 431"/>
                <a:gd name="T16" fmla="*/ 155 w 435"/>
                <a:gd name="T17" fmla="*/ 381 h 431"/>
                <a:gd name="T18" fmla="*/ 435 w 435"/>
                <a:gd name="T19" fmla="*/ 102 h 431"/>
                <a:gd name="T20" fmla="*/ 330 w 435"/>
                <a:gd name="T21" fmla="*/ 0 h 431"/>
                <a:gd name="T22" fmla="*/ 50 w 435"/>
                <a:gd name="T23" fmla="*/ 279 h 431"/>
                <a:gd name="T24" fmla="*/ 50 w 435"/>
                <a:gd name="T25" fmla="*/ 279 h 431"/>
                <a:gd name="T26" fmla="*/ 141 w 435"/>
                <a:gd name="T27" fmla="*/ 360 h 431"/>
                <a:gd name="T28" fmla="*/ 38 w 435"/>
                <a:gd name="T29" fmla="*/ 396 h 431"/>
                <a:gd name="T30" fmla="*/ 72 w 435"/>
                <a:gd name="T31" fmla="*/ 291 h 431"/>
                <a:gd name="T32" fmla="*/ 141 w 435"/>
                <a:gd name="T33" fmla="*/ 360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35" h="431">
                  <a:moveTo>
                    <a:pt x="50" y="279"/>
                  </a:moveTo>
                  <a:lnTo>
                    <a:pt x="50" y="279"/>
                  </a:lnTo>
                  <a:lnTo>
                    <a:pt x="50" y="279"/>
                  </a:lnTo>
                  <a:lnTo>
                    <a:pt x="50" y="279"/>
                  </a:lnTo>
                  <a:lnTo>
                    <a:pt x="0" y="431"/>
                  </a:lnTo>
                  <a:lnTo>
                    <a:pt x="155" y="381"/>
                  </a:lnTo>
                  <a:lnTo>
                    <a:pt x="155" y="381"/>
                  </a:lnTo>
                  <a:lnTo>
                    <a:pt x="155" y="381"/>
                  </a:lnTo>
                  <a:lnTo>
                    <a:pt x="155" y="381"/>
                  </a:lnTo>
                  <a:lnTo>
                    <a:pt x="435" y="102"/>
                  </a:lnTo>
                  <a:lnTo>
                    <a:pt x="330" y="0"/>
                  </a:lnTo>
                  <a:lnTo>
                    <a:pt x="50" y="279"/>
                  </a:lnTo>
                  <a:lnTo>
                    <a:pt x="50" y="279"/>
                  </a:lnTo>
                  <a:close/>
                  <a:moveTo>
                    <a:pt x="141" y="360"/>
                  </a:moveTo>
                  <a:lnTo>
                    <a:pt x="38" y="396"/>
                  </a:lnTo>
                  <a:lnTo>
                    <a:pt x="72" y="291"/>
                  </a:lnTo>
                  <a:lnTo>
                    <a:pt x="141" y="3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</p:grpSp>
      <p:sp>
        <p:nvSpPr>
          <p:cNvPr id="10" name="圆角矩形 9"/>
          <p:cNvSpPr/>
          <p:nvPr/>
        </p:nvSpPr>
        <p:spPr>
          <a:xfrm>
            <a:off x="3063604" y="4182023"/>
            <a:ext cx="5318412" cy="1177388"/>
          </a:xfrm>
          <a:prstGeom prst="roundRect">
            <a:avLst>
              <a:gd name="adj" fmla="val 10215"/>
            </a:avLst>
          </a:prstGeom>
          <a:gradFill flip="none" rotWithShape="1">
            <a:gsLst>
              <a:gs pos="100000">
                <a:schemeClr val="bg1">
                  <a:lumMod val="85000"/>
                </a:schemeClr>
              </a:gs>
              <a:gs pos="0">
                <a:schemeClr val="bg1"/>
              </a:gs>
            </a:gsLst>
            <a:lin ang="0" scaled="1"/>
            <a:tileRect/>
          </a:gradFill>
          <a:ln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5400000" scaled="0"/>
            </a:gradFill>
          </a:ln>
          <a:effectLst>
            <a:outerShdw blurRad="342900" dist="241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trike="noStrike" noProof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3240088" y="4124325"/>
            <a:ext cx="1143000" cy="857250"/>
          </a:xfrm>
          <a:prstGeom prst="roundRect">
            <a:avLst>
              <a:gd name="adj" fmla="val 10215"/>
            </a:avLst>
          </a:prstGeom>
          <a:solidFill>
            <a:srgbClr val="005A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trike="noStrike" noProof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grpSp>
        <p:nvGrpSpPr>
          <p:cNvPr id="12" name="组合 19"/>
          <p:cNvGrpSpPr/>
          <p:nvPr/>
        </p:nvGrpSpPr>
        <p:grpSpPr>
          <a:xfrm>
            <a:off x="3095625" y="3859213"/>
            <a:ext cx="1397000" cy="1395412"/>
            <a:chOff x="3733576" y="3930057"/>
            <a:chExt cx="1800001" cy="1800000"/>
          </a:xfrm>
        </p:grpSpPr>
        <p:sp>
          <p:nvSpPr>
            <p:cNvPr id="13" name="椭圆 12"/>
            <p:cNvSpPr/>
            <p:nvPr/>
          </p:nvSpPr>
          <p:spPr>
            <a:xfrm>
              <a:off x="4003576" y="4200057"/>
              <a:ext cx="1260000" cy="1260000"/>
            </a:xfrm>
            <a:prstGeom prst="ellipse">
              <a:avLst/>
            </a:prstGeom>
            <a:noFill/>
            <a:ln>
              <a:gradFill flip="none" rotWithShape="1">
                <a:gsLst>
                  <a:gs pos="100000">
                    <a:schemeClr val="bg1"/>
                  </a:gs>
                  <a:gs pos="0">
                    <a:schemeClr val="bg1">
                      <a:lumMod val="75000"/>
                    </a:schemeClr>
                  </a:gs>
                </a:gsLst>
                <a:lin ang="27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trike="noStrike" noProof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14" name="任意多边形 13"/>
            <p:cNvSpPr/>
            <p:nvPr/>
          </p:nvSpPr>
          <p:spPr>
            <a:xfrm>
              <a:off x="3733577" y="3930057"/>
              <a:ext cx="1800000" cy="1800000"/>
            </a:xfrm>
            <a:custGeom>
              <a:avLst/>
              <a:gdLst>
                <a:gd name="connsiteX0" fmla="*/ 900000 w 1800000"/>
                <a:gd name="connsiteY0" fmla="*/ 0 h 1800000"/>
                <a:gd name="connsiteX1" fmla="*/ 1800000 w 1800000"/>
                <a:gd name="connsiteY1" fmla="*/ 900000 h 1800000"/>
                <a:gd name="connsiteX2" fmla="*/ 900000 w 1800000"/>
                <a:gd name="connsiteY2" fmla="*/ 1800000 h 1800000"/>
                <a:gd name="connsiteX3" fmla="*/ 0 w 1800000"/>
                <a:gd name="connsiteY3" fmla="*/ 900000 h 1800000"/>
                <a:gd name="connsiteX4" fmla="*/ 900000 w 1800000"/>
                <a:gd name="connsiteY4" fmla="*/ 0 h 1800000"/>
                <a:gd name="connsiteX5" fmla="*/ 900000 w 1800000"/>
                <a:gd name="connsiteY5" fmla="*/ 270000 h 1800000"/>
                <a:gd name="connsiteX6" fmla="*/ 270000 w 1800000"/>
                <a:gd name="connsiteY6" fmla="*/ 900000 h 1800000"/>
                <a:gd name="connsiteX7" fmla="*/ 900000 w 1800000"/>
                <a:gd name="connsiteY7" fmla="*/ 1530000 h 1800000"/>
                <a:gd name="connsiteX8" fmla="*/ 1530000 w 1800000"/>
                <a:gd name="connsiteY8" fmla="*/ 900000 h 1800000"/>
                <a:gd name="connsiteX9" fmla="*/ 900000 w 1800000"/>
                <a:gd name="connsiteY9" fmla="*/ 270000 h 180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000" h="1800000">
                  <a:moveTo>
                    <a:pt x="900000" y="0"/>
                  </a:moveTo>
                  <a:cubicBezTo>
                    <a:pt x="1397056" y="0"/>
                    <a:pt x="1800000" y="402944"/>
                    <a:pt x="1800000" y="900000"/>
                  </a:cubicBezTo>
                  <a:cubicBezTo>
                    <a:pt x="1800000" y="1397056"/>
                    <a:pt x="1397056" y="1800000"/>
                    <a:pt x="900000" y="1800000"/>
                  </a:cubicBezTo>
                  <a:cubicBezTo>
                    <a:pt x="402944" y="1800000"/>
                    <a:pt x="0" y="1397056"/>
                    <a:pt x="0" y="900000"/>
                  </a:cubicBezTo>
                  <a:cubicBezTo>
                    <a:pt x="0" y="402944"/>
                    <a:pt x="402944" y="0"/>
                    <a:pt x="900000" y="0"/>
                  </a:cubicBezTo>
                  <a:close/>
                  <a:moveTo>
                    <a:pt x="900000" y="270000"/>
                  </a:moveTo>
                  <a:cubicBezTo>
                    <a:pt x="552061" y="270000"/>
                    <a:pt x="270000" y="552061"/>
                    <a:pt x="270000" y="900000"/>
                  </a:cubicBezTo>
                  <a:cubicBezTo>
                    <a:pt x="270000" y="1247939"/>
                    <a:pt x="552061" y="1530000"/>
                    <a:pt x="900000" y="1530000"/>
                  </a:cubicBezTo>
                  <a:cubicBezTo>
                    <a:pt x="1247939" y="1530000"/>
                    <a:pt x="1530000" y="1247939"/>
                    <a:pt x="1530000" y="900000"/>
                  </a:cubicBezTo>
                  <a:cubicBezTo>
                    <a:pt x="1530000" y="552061"/>
                    <a:pt x="1247939" y="270000"/>
                    <a:pt x="900000" y="270000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100000">
                  <a:srgbClr val="DBDBDB"/>
                </a:gs>
              </a:gsLst>
              <a:lin ang="2700000" scaled="1"/>
            </a:gradFill>
            <a:ln>
              <a:noFill/>
            </a:ln>
            <a:effectLst>
              <a:outerShdw blurRad="889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trike="noStrike" noProof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>
              <a:off x="3733576" y="3930057"/>
              <a:ext cx="1800000" cy="1800000"/>
            </a:xfrm>
            <a:prstGeom prst="ellipse">
              <a:avLst/>
            </a:prstGeom>
            <a:noFill/>
            <a:ln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27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trike="noStrike" noProof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</p:grpSp>
      <p:sp>
        <p:nvSpPr>
          <p:cNvPr id="16" name="矩形 15"/>
          <p:cNvSpPr/>
          <p:nvPr/>
        </p:nvSpPr>
        <p:spPr>
          <a:xfrm>
            <a:off x="3474539" y="4072893"/>
            <a:ext cx="604974" cy="900246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ctr" fontAlgn="auto"/>
            <a:r>
              <a:rPr lang="en-US" altLang="zh-CN" sz="5400" b="1" noProof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endParaRPr lang="zh-CN" altLang="en-US" sz="5400" b="1" noProof="1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圆角矩形 16"/>
          <p:cNvSpPr/>
          <p:nvPr/>
        </p:nvSpPr>
        <p:spPr>
          <a:xfrm>
            <a:off x="3063875" y="1034415"/>
            <a:ext cx="6604000" cy="1281430"/>
          </a:xfrm>
          <a:prstGeom prst="roundRect">
            <a:avLst>
              <a:gd name="adj" fmla="val 10215"/>
            </a:avLst>
          </a:prstGeom>
          <a:gradFill flip="none" rotWithShape="1">
            <a:gsLst>
              <a:gs pos="100000">
                <a:schemeClr val="bg1">
                  <a:lumMod val="85000"/>
                </a:schemeClr>
              </a:gs>
              <a:gs pos="0">
                <a:schemeClr val="bg1"/>
              </a:gs>
            </a:gsLst>
            <a:lin ang="0" scaled="1"/>
            <a:tileRect/>
          </a:gradFill>
          <a:ln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5400000" scaled="0"/>
            </a:gradFill>
          </a:ln>
          <a:effectLst>
            <a:outerShdw blurRad="342900" dist="241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trike="noStrike" noProof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sp>
        <p:nvSpPr>
          <p:cNvPr id="18" name="圆角矩形 17"/>
          <p:cNvSpPr/>
          <p:nvPr/>
        </p:nvSpPr>
        <p:spPr>
          <a:xfrm>
            <a:off x="3240089" y="1285875"/>
            <a:ext cx="1217613" cy="814388"/>
          </a:xfrm>
          <a:prstGeom prst="roundRect">
            <a:avLst>
              <a:gd name="adj" fmla="val 10215"/>
            </a:avLst>
          </a:prstGeom>
          <a:solidFill>
            <a:srgbClr val="005A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trike="noStrike" noProof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grpSp>
        <p:nvGrpSpPr>
          <p:cNvPr id="19" name="组合 19"/>
          <p:cNvGrpSpPr/>
          <p:nvPr/>
        </p:nvGrpSpPr>
        <p:grpSpPr>
          <a:xfrm>
            <a:off x="3151188" y="995363"/>
            <a:ext cx="1395412" cy="1395412"/>
            <a:chOff x="3733576" y="3930057"/>
            <a:chExt cx="1800000" cy="1800000"/>
          </a:xfrm>
        </p:grpSpPr>
        <p:sp>
          <p:nvSpPr>
            <p:cNvPr id="20" name="椭圆 19"/>
            <p:cNvSpPr/>
            <p:nvPr/>
          </p:nvSpPr>
          <p:spPr>
            <a:xfrm>
              <a:off x="4003576" y="4200057"/>
              <a:ext cx="1260000" cy="1260000"/>
            </a:xfrm>
            <a:prstGeom prst="ellipse">
              <a:avLst/>
            </a:prstGeom>
            <a:noFill/>
            <a:ln>
              <a:gradFill flip="none" rotWithShape="1">
                <a:gsLst>
                  <a:gs pos="100000">
                    <a:schemeClr val="bg1"/>
                  </a:gs>
                  <a:gs pos="0">
                    <a:schemeClr val="bg1">
                      <a:lumMod val="75000"/>
                    </a:schemeClr>
                  </a:gs>
                </a:gsLst>
                <a:lin ang="27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trike="noStrike" noProof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21" name="任意多边形 20"/>
            <p:cNvSpPr/>
            <p:nvPr/>
          </p:nvSpPr>
          <p:spPr>
            <a:xfrm>
              <a:off x="3733576" y="3930057"/>
              <a:ext cx="1800000" cy="1800000"/>
            </a:xfrm>
            <a:custGeom>
              <a:avLst/>
              <a:gdLst>
                <a:gd name="connsiteX0" fmla="*/ 900000 w 1800000"/>
                <a:gd name="connsiteY0" fmla="*/ 0 h 1800000"/>
                <a:gd name="connsiteX1" fmla="*/ 1800000 w 1800000"/>
                <a:gd name="connsiteY1" fmla="*/ 900000 h 1800000"/>
                <a:gd name="connsiteX2" fmla="*/ 900000 w 1800000"/>
                <a:gd name="connsiteY2" fmla="*/ 1800000 h 1800000"/>
                <a:gd name="connsiteX3" fmla="*/ 0 w 1800000"/>
                <a:gd name="connsiteY3" fmla="*/ 900000 h 1800000"/>
                <a:gd name="connsiteX4" fmla="*/ 900000 w 1800000"/>
                <a:gd name="connsiteY4" fmla="*/ 0 h 1800000"/>
                <a:gd name="connsiteX5" fmla="*/ 900000 w 1800000"/>
                <a:gd name="connsiteY5" fmla="*/ 270000 h 1800000"/>
                <a:gd name="connsiteX6" fmla="*/ 270000 w 1800000"/>
                <a:gd name="connsiteY6" fmla="*/ 900000 h 1800000"/>
                <a:gd name="connsiteX7" fmla="*/ 900000 w 1800000"/>
                <a:gd name="connsiteY7" fmla="*/ 1530000 h 1800000"/>
                <a:gd name="connsiteX8" fmla="*/ 1530000 w 1800000"/>
                <a:gd name="connsiteY8" fmla="*/ 900000 h 1800000"/>
                <a:gd name="connsiteX9" fmla="*/ 900000 w 1800000"/>
                <a:gd name="connsiteY9" fmla="*/ 270000 h 180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000" h="1800000">
                  <a:moveTo>
                    <a:pt x="900000" y="0"/>
                  </a:moveTo>
                  <a:cubicBezTo>
                    <a:pt x="1397056" y="0"/>
                    <a:pt x="1800000" y="402944"/>
                    <a:pt x="1800000" y="900000"/>
                  </a:cubicBezTo>
                  <a:cubicBezTo>
                    <a:pt x="1800000" y="1397056"/>
                    <a:pt x="1397056" y="1800000"/>
                    <a:pt x="900000" y="1800000"/>
                  </a:cubicBezTo>
                  <a:cubicBezTo>
                    <a:pt x="402944" y="1800000"/>
                    <a:pt x="0" y="1397056"/>
                    <a:pt x="0" y="900000"/>
                  </a:cubicBezTo>
                  <a:cubicBezTo>
                    <a:pt x="0" y="402944"/>
                    <a:pt x="402944" y="0"/>
                    <a:pt x="900000" y="0"/>
                  </a:cubicBezTo>
                  <a:close/>
                  <a:moveTo>
                    <a:pt x="900000" y="270000"/>
                  </a:moveTo>
                  <a:cubicBezTo>
                    <a:pt x="552061" y="270000"/>
                    <a:pt x="270000" y="552061"/>
                    <a:pt x="270000" y="900000"/>
                  </a:cubicBezTo>
                  <a:cubicBezTo>
                    <a:pt x="270000" y="1247939"/>
                    <a:pt x="552061" y="1530000"/>
                    <a:pt x="900000" y="1530000"/>
                  </a:cubicBezTo>
                  <a:cubicBezTo>
                    <a:pt x="1247939" y="1530000"/>
                    <a:pt x="1530000" y="1247939"/>
                    <a:pt x="1530000" y="900000"/>
                  </a:cubicBezTo>
                  <a:cubicBezTo>
                    <a:pt x="1530000" y="552061"/>
                    <a:pt x="1247939" y="270000"/>
                    <a:pt x="900000" y="270000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100000">
                  <a:srgbClr val="DBDBDB"/>
                </a:gs>
              </a:gsLst>
              <a:lin ang="2700000" scaled="1"/>
            </a:gradFill>
            <a:ln>
              <a:noFill/>
            </a:ln>
            <a:effectLst>
              <a:outerShdw blurRad="889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trike="noStrike" noProof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22" name="椭圆 21"/>
            <p:cNvSpPr/>
            <p:nvPr/>
          </p:nvSpPr>
          <p:spPr>
            <a:xfrm>
              <a:off x="3733576" y="3930057"/>
              <a:ext cx="1800000" cy="1800000"/>
            </a:xfrm>
            <a:prstGeom prst="ellipse">
              <a:avLst/>
            </a:prstGeom>
            <a:noFill/>
            <a:ln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27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trike="noStrike" noProof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</p:grpSp>
      <p:sp>
        <p:nvSpPr>
          <p:cNvPr id="24" name="圆角矩形 23"/>
          <p:cNvSpPr/>
          <p:nvPr/>
        </p:nvSpPr>
        <p:spPr>
          <a:xfrm>
            <a:off x="2814321" y="2567305"/>
            <a:ext cx="6853555" cy="1184910"/>
          </a:xfrm>
          <a:prstGeom prst="roundRect">
            <a:avLst>
              <a:gd name="adj" fmla="val 10215"/>
            </a:avLst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lumMod val="95000"/>
                </a:schemeClr>
              </a:gs>
            </a:gsLst>
            <a:lin ang="0" scaled="1"/>
            <a:tileRect/>
          </a:gradFill>
          <a:ln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5400000" scaled="0"/>
            </a:gradFill>
          </a:ln>
          <a:effectLst>
            <a:outerShdw blurRad="342900" dist="241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trike="noStrike" noProof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sp>
        <p:nvSpPr>
          <p:cNvPr id="25" name="圆角矩形 24"/>
          <p:cNvSpPr/>
          <p:nvPr/>
        </p:nvSpPr>
        <p:spPr>
          <a:xfrm>
            <a:off x="8167689" y="2643188"/>
            <a:ext cx="1217613" cy="812800"/>
          </a:xfrm>
          <a:prstGeom prst="roundRect">
            <a:avLst>
              <a:gd name="adj" fmla="val 10215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trike="noStrike" noProof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8096251" y="2357438"/>
            <a:ext cx="1395413" cy="1395412"/>
            <a:chOff x="3733576" y="3930057"/>
            <a:chExt cx="1800000" cy="1800000"/>
          </a:xfrm>
        </p:grpSpPr>
        <p:sp>
          <p:nvSpPr>
            <p:cNvPr id="27" name="椭圆 26"/>
            <p:cNvSpPr/>
            <p:nvPr/>
          </p:nvSpPr>
          <p:spPr>
            <a:xfrm>
              <a:off x="4003576" y="4200057"/>
              <a:ext cx="1260000" cy="1260000"/>
            </a:xfrm>
            <a:prstGeom prst="ellipse">
              <a:avLst/>
            </a:prstGeom>
            <a:noFill/>
            <a:ln>
              <a:gradFill flip="none" rotWithShape="1">
                <a:gsLst>
                  <a:gs pos="100000">
                    <a:schemeClr val="bg1"/>
                  </a:gs>
                  <a:gs pos="0">
                    <a:schemeClr val="bg1">
                      <a:lumMod val="75000"/>
                    </a:schemeClr>
                  </a:gs>
                </a:gsLst>
                <a:lin ang="27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trike="noStrike" noProof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28" name="任意多边形 27"/>
            <p:cNvSpPr/>
            <p:nvPr/>
          </p:nvSpPr>
          <p:spPr>
            <a:xfrm>
              <a:off x="3733576" y="3930057"/>
              <a:ext cx="1800000" cy="1800000"/>
            </a:xfrm>
            <a:custGeom>
              <a:avLst/>
              <a:gdLst>
                <a:gd name="connsiteX0" fmla="*/ 900000 w 1800000"/>
                <a:gd name="connsiteY0" fmla="*/ 0 h 1800000"/>
                <a:gd name="connsiteX1" fmla="*/ 1800000 w 1800000"/>
                <a:gd name="connsiteY1" fmla="*/ 900000 h 1800000"/>
                <a:gd name="connsiteX2" fmla="*/ 900000 w 1800000"/>
                <a:gd name="connsiteY2" fmla="*/ 1800000 h 1800000"/>
                <a:gd name="connsiteX3" fmla="*/ 0 w 1800000"/>
                <a:gd name="connsiteY3" fmla="*/ 900000 h 1800000"/>
                <a:gd name="connsiteX4" fmla="*/ 900000 w 1800000"/>
                <a:gd name="connsiteY4" fmla="*/ 0 h 1800000"/>
                <a:gd name="connsiteX5" fmla="*/ 900000 w 1800000"/>
                <a:gd name="connsiteY5" fmla="*/ 270000 h 1800000"/>
                <a:gd name="connsiteX6" fmla="*/ 270000 w 1800000"/>
                <a:gd name="connsiteY6" fmla="*/ 900000 h 1800000"/>
                <a:gd name="connsiteX7" fmla="*/ 900000 w 1800000"/>
                <a:gd name="connsiteY7" fmla="*/ 1530000 h 1800000"/>
                <a:gd name="connsiteX8" fmla="*/ 1530000 w 1800000"/>
                <a:gd name="connsiteY8" fmla="*/ 900000 h 1800000"/>
                <a:gd name="connsiteX9" fmla="*/ 900000 w 1800000"/>
                <a:gd name="connsiteY9" fmla="*/ 270000 h 180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000" h="1800000">
                  <a:moveTo>
                    <a:pt x="900000" y="0"/>
                  </a:moveTo>
                  <a:cubicBezTo>
                    <a:pt x="1397056" y="0"/>
                    <a:pt x="1800000" y="402944"/>
                    <a:pt x="1800000" y="900000"/>
                  </a:cubicBezTo>
                  <a:cubicBezTo>
                    <a:pt x="1800000" y="1397056"/>
                    <a:pt x="1397056" y="1800000"/>
                    <a:pt x="900000" y="1800000"/>
                  </a:cubicBezTo>
                  <a:cubicBezTo>
                    <a:pt x="402944" y="1800000"/>
                    <a:pt x="0" y="1397056"/>
                    <a:pt x="0" y="900000"/>
                  </a:cubicBezTo>
                  <a:cubicBezTo>
                    <a:pt x="0" y="402944"/>
                    <a:pt x="402944" y="0"/>
                    <a:pt x="900000" y="0"/>
                  </a:cubicBezTo>
                  <a:close/>
                  <a:moveTo>
                    <a:pt x="900000" y="270000"/>
                  </a:moveTo>
                  <a:cubicBezTo>
                    <a:pt x="552061" y="270000"/>
                    <a:pt x="270000" y="552061"/>
                    <a:pt x="270000" y="900000"/>
                  </a:cubicBezTo>
                  <a:cubicBezTo>
                    <a:pt x="270000" y="1247939"/>
                    <a:pt x="552061" y="1530000"/>
                    <a:pt x="900000" y="1530000"/>
                  </a:cubicBezTo>
                  <a:cubicBezTo>
                    <a:pt x="1247939" y="1530000"/>
                    <a:pt x="1530000" y="1247939"/>
                    <a:pt x="1530000" y="900000"/>
                  </a:cubicBezTo>
                  <a:cubicBezTo>
                    <a:pt x="1530000" y="552061"/>
                    <a:pt x="1247939" y="270000"/>
                    <a:pt x="900000" y="270000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100000">
                  <a:srgbClr val="DBDBDB"/>
                </a:gs>
              </a:gsLst>
              <a:lin ang="2700000" scaled="1"/>
            </a:gradFill>
            <a:ln>
              <a:noFill/>
            </a:ln>
            <a:effectLst>
              <a:outerShdw blurRad="889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trike="noStrike" noProof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29" name="椭圆 28"/>
            <p:cNvSpPr/>
            <p:nvPr/>
          </p:nvSpPr>
          <p:spPr>
            <a:xfrm>
              <a:off x="3733576" y="3930057"/>
              <a:ext cx="1800000" cy="1800000"/>
            </a:xfrm>
            <a:prstGeom prst="ellipse">
              <a:avLst/>
            </a:prstGeom>
            <a:noFill/>
            <a:ln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27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trike="noStrike" noProof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</p:grpSp>
      <p:sp>
        <p:nvSpPr>
          <p:cNvPr id="30" name="矩形 29"/>
          <p:cNvSpPr/>
          <p:nvPr/>
        </p:nvSpPr>
        <p:spPr>
          <a:xfrm>
            <a:off x="8524892" y="2571744"/>
            <a:ext cx="602448" cy="90024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5400" b="1" kern="100" noProof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B</a:t>
            </a:r>
            <a:endParaRPr lang="zh-CN" altLang="en-US" sz="5400" b="1" noProof="1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圆角矩形 30"/>
          <p:cNvSpPr/>
          <p:nvPr/>
        </p:nvSpPr>
        <p:spPr>
          <a:xfrm>
            <a:off x="4667251" y="1210310"/>
            <a:ext cx="4717415" cy="1004570"/>
          </a:xfrm>
          <a:prstGeom prst="roundRect">
            <a:avLst>
              <a:gd name="adj" fmla="val 10215"/>
            </a:avLst>
          </a:prstGeom>
          <a:solidFill>
            <a:srgbClr val="005A9E"/>
          </a:solidFill>
          <a:ln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5400000" scaled="0"/>
            </a:gra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trike="noStrike" noProof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sp>
        <p:nvSpPr>
          <p:cNvPr id="32" name="矩形 34"/>
          <p:cNvSpPr/>
          <p:nvPr/>
        </p:nvSpPr>
        <p:spPr>
          <a:xfrm>
            <a:off x="4691064" y="1096963"/>
            <a:ext cx="5030787" cy="1147762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不能很好的调节自己的心情、控制自己的情绪，会给人不成熟的感觉，有时甚至会伤害到别人，让人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望而生畏</a:t>
            </a:r>
            <a:r>
              <a:rPr lang="zh-CN" altLang="en-US" sz="11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11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圆角矩形 32"/>
          <p:cNvSpPr/>
          <p:nvPr/>
        </p:nvSpPr>
        <p:spPr>
          <a:xfrm>
            <a:off x="3063875" y="2676526"/>
            <a:ext cx="4696460" cy="866775"/>
          </a:xfrm>
          <a:prstGeom prst="roundRect">
            <a:avLst>
              <a:gd name="adj" fmla="val 10215"/>
            </a:avLst>
          </a:prstGeom>
          <a:solidFill>
            <a:schemeClr val="bg1">
              <a:lumMod val="65000"/>
            </a:schemeClr>
          </a:solidFill>
          <a:ln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5400000" scaled="0"/>
            </a:gra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trike="noStrike" noProof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sp>
        <p:nvSpPr>
          <p:cNvPr id="34" name="圆角矩形 33"/>
          <p:cNvSpPr/>
          <p:nvPr/>
        </p:nvSpPr>
        <p:spPr>
          <a:xfrm>
            <a:off x="4667288" y="4268287"/>
            <a:ext cx="3483905" cy="967299"/>
          </a:xfrm>
          <a:prstGeom prst="roundRect">
            <a:avLst>
              <a:gd name="adj" fmla="val 10215"/>
            </a:avLst>
          </a:prstGeom>
          <a:solidFill>
            <a:srgbClr val="005A9E"/>
          </a:solidFill>
          <a:ln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5400000" scaled="0"/>
            </a:gra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trike="noStrike" noProof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2997200" y="2678113"/>
            <a:ext cx="4737100" cy="754374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zh-CN" altLang="en-US" dirty="0">
                <a:solidFill>
                  <a:srgbClr val="24579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由此带来很多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负面影响</a:t>
            </a:r>
            <a:r>
              <a:rPr lang="zh-CN" altLang="en-US" dirty="0">
                <a:solidFill>
                  <a:srgbClr val="24579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：同事敬而远之，领导也不敢委以重任，家庭关系也可能会存在紧张</a:t>
            </a:r>
            <a:r>
              <a:rPr lang="zh-CN" altLang="en-US" sz="1100" dirty="0">
                <a:solidFill>
                  <a:srgbClr val="24579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1100" dirty="0">
              <a:solidFill>
                <a:srgbClr val="24579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矩形 34"/>
          <p:cNvSpPr/>
          <p:nvPr/>
        </p:nvSpPr>
        <p:spPr>
          <a:xfrm>
            <a:off x="4851400" y="4286250"/>
            <a:ext cx="3157538" cy="754374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把脾气拿出来，那叫</a:t>
            </a:r>
            <a:r>
              <a:rPr lang="zh-CN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本能；</a:t>
            </a:r>
            <a:endParaRPr lang="en-US" altLang="zh-CN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把脾气压回去，才叫</a:t>
            </a:r>
            <a:r>
              <a:rPr lang="zh-CN" altLang="zh-CN" b="1" dirty="0">
                <a:solidFill>
                  <a:srgbClr val="FC620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本事！</a:t>
            </a:r>
            <a:endParaRPr lang="zh-CN" altLang="en-US" b="1" dirty="0">
              <a:solidFill>
                <a:srgbClr val="FC620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3473738" y="1285226"/>
            <a:ext cx="7056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fontAlgn="auto"/>
            <a:r>
              <a:rPr lang="en-US" altLang="zh-CN" sz="5400" b="1" noProof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endParaRPr lang="zh-CN" altLang="en-US" sz="5400" b="1" noProof="1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500"/>
                            </p:stCondLst>
                            <p:childTnLst>
                              <p:par>
                                <p:cTn id="6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000"/>
                            </p:stCondLst>
                            <p:childTnLst>
                              <p:par>
                                <p:cTn id="7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500"/>
                            </p:stCondLst>
                            <p:childTnLst>
                              <p:par>
                                <p:cTn id="7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80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1" grpId="0" bldLvl="0" animBg="1"/>
      <p:bldP spid="16" grpId="0"/>
      <p:bldP spid="17" grpId="0" bldLvl="0" animBg="1"/>
      <p:bldP spid="18" grpId="0" bldLvl="0" animBg="1"/>
      <p:bldP spid="24" grpId="0" bldLvl="0" animBg="1"/>
      <p:bldP spid="25" grpId="0" animBg="1"/>
      <p:bldP spid="30" grpId="0"/>
      <p:bldP spid="31" grpId="0" bldLvl="0" animBg="1"/>
      <p:bldP spid="32" grpId="0"/>
      <p:bldP spid="33" grpId="0" bldLvl="0" animBg="1"/>
      <p:bldP spid="34" grpId="0" bldLvl="0" animBg="1"/>
      <p:bldP spid="35" grpId="0"/>
      <p:bldP spid="3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 flipH="1">
            <a:off x="4487863" y="708025"/>
            <a:ext cx="6224588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圆角矩形 4"/>
          <p:cNvSpPr/>
          <p:nvPr/>
        </p:nvSpPr>
        <p:spPr>
          <a:xfrm>
            <a:off x="2309786" y="428605"/>
            <a:ext cx="5498812" cy="519711"/>
          </a:xfrm>
          <a:prstGeom prst="roundRect">
            <a:avLst/>
          </a:prstGeom>
          <a:gradFill flip="none" rotWithShape="1">
            <a:gsLst>
              <a:gs pos="0">
                <a:srgbClr val="F0F0F0"/>
              </a:gs>
              <a:gs pos="100000">
                <a:srgbClr val="F1F1F1"/>
              </a:gs>
            </a:gsLst>
            <a:lin ang="2700000" scaled="1"/>
            <a:tileRect/>
          </a:gradFill>
          <a:ln w="38100" cap="flat" cmpd="sng" algn="ctr">
            <a:gradFill flip="none" rotWithShape="1">
              <a:gsLst>
                <a:gs pos="100000">
                  <a:srgbClr val="FFFFFF"/>
                </a:gs>
                <a:gs pos="0">
                  <a:srgbClr val="CECED0"/>
                </a:gs>
              </a:gsLst>
              <a:lin ang="18900000" scaled="0"/>
              <a:tileRect/>
            </a:gradFill>
            <a:prstDash val="solid"/>
          </a:ln>
          <a:effectLst>
            <a:outerShdw blurRad="203200" dist="88900" dir="8100000" sx="102000" sy="102000" algn="tr" rotWithShape="0">
              <a:prstClr val="black">
                <a:alpha val="30000"/>
              </a:prstClr>
            </a:outerShdw>
          </a:effectLst>
        </p:spPr>
        <p:txBody>
          <a:bodyPr lIns="71316" tIns="35658" rIns="71316" bIns="3565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 kern="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sp>
        <p:nvSpPr>
          <p:cNvPr id="19459" name="矩形 5"/>
          <p:cNvSpPr/>
          <p:nvPr/>
        </p:nvSpPr>
        <p:spPr>
          <a:xfrm>
            <a:off x="2095501" y="477838"/>
            <a:ext cx="5286375" cy="461962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r"/>
            <a:r>
              <a:rPr lang="zh-CN" altLang="en-US" sz="2400" dirty="0">
                <a:solidFill>
                  <a:srgbClr val="24579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②</a:t>
            </a:r>
            <a:r>
              <a:rPr lang="en-US" altLang="zh-CN" sz="2400" dirty="0">
                <a:solidFill>
                  <a:srgbClr val="24579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400" dirty="0">
                <a:solidFill>
                  <a:srgbClr val="24579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情绪的失控容易导致行为的冲动</a:t>
            </a:r>
            <a:endParaRPr lang="zh-CN" altLang="en-US" sz="2400" dirty="0">
              <a:solidFill>
                <a:srgbClr val="24579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Group 17"/>
          <p:cNvGrpSpPr>
            <a:grpSpLocks noChangeAspect="1"/>
          </p:cNvGrpSpPr>
          <p:nvPr/>
        </p:nvGrpSpPr>
        <p:grpSpPr bwMode="auto">
          <a:xfrm>
            <a:off x="1748267" y="462912"/>
            <a:ext cx="457188" cy="490765"/>
            <a:chOff x="231" y="1205"/>
            <a:chExt cx="640" cy="687"/>
          </a:xfrm>
          <a:solidFill>
            <a:srgbClr val="005A9E"/>
          </a:solidFill>
          <a:effectLst/>
        </p:grpSpPr>
        <p:sp>
          <p:nvSpPr>
            <p:cNvPr id="8" name="Freeform 18"/>
            <p:cNvSpPr/>
            <p:nvPr/>
          </p:nvSpPr>
          <p:spPr bwMode="auto">
            <a:xfrm>
              <a:off x="231" y="1205"/>
              <a:ext cx="499" cy="687"/>
            </a:xfrm>
            <a:custGeom>
              <a:avLst/>
              <a:gdLst>
                <a:gd name="T0" fmla="*/ 442 w 499"/>
                <a:gd name="T1" fmla="*/ 629 h 687"/>
                <a:gd name="T2" fmla="*/ 57 w 499"/>
                <a:gd name="T3" fmla="*/ 629 h 687"/>
                <a:gd name="T4" fmla="*/ 57 w 499"/>
                <a:gd name="T5" fmla="*/ 200 h 687"/>
                <a:gd name="T6" fmla="*/ 200 w 499"/>
                <a:gd name="T7" fmla="*/ 200 h 687"/>
                <a:gd name="T8" fmla="*/ 200 w 499"/>
                <a:gd name="T9" fmla="*/ 57 h 687"/>
                <a:gd name="T10" fmla="*/ 442 w 499"/>
                <a:gd name="T11" fmla="*/ 57 h 687"/>
                <a:gd name="T12" fmla="*/ 442 w 499"/>
                <a:gd name="T13" fmla="*/ 116 h 687"/>
                <a:gd name="T14" fmla="*/ 494 w 499"/>
                <a:gd name="T15" fmla="*/ 64 h 687"/>
                <a:gd name="T16" fmla="*/ 499 w 499"/>
                <a:gd name="T17" fmla="*/ 59 h 687"/>
                <a:gd name="T18" fmla="*/ 499 w 499"/>
                <a:gd name="T19" fmla="*/ 0 h 687"/>
                <a:gd name="T20" fmla="*/ 143 w 499"/>
                <a:gd name="T21" fmla="*/ 0 h 687"/>
                <a:gd name="T22" fmla="*/ 143 w 499"/>
                <a:gd name="T23" fmla="*/ 0 h 687"/>
                <a:gd name="T24" fmla="*/ 0 w 499"/>
                <a:gd name="T25" fmla="*/ 143 h 687"/>
                <a:gd name="T26" fmla="*/ 0 w 499"/>
                <a:gd name="T27" fmla="*/ 687 h 687"/>
                <a:gd name="T28" fmla="*/ 499 w 499"/>
                <a:gd name="T29" fmla="*/ 687 h 687"/>
                <a:gd name="T30" fmla="*/ 499 w 499"/>
                <a:gd name="T31" fmla="*/ 429 h 687"/>
                <a:gd name="T32" fmla="*/ 442 w 499"/>
                <a:gd name="T33" fmla="*/ 486 h 687"/>
                <a:gd name="T34" fmla="*/ 442 w 499"/>
                <a:gd name="T35" fmla="*/ 629 h 6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9" h="687">
                  <a:moveTo>
                    <a:pt x="442" y="629"/>
                  </a:moveTo>
                  <a:lnTo>
                    <a:pt x="57" y="629"/>
                  </a:lnTo>
                  <a:lnTo>
                    <a:pt x="57" y="200"/>
                  </a:lnTo>
                  <a:lnTo>
                    <a:pt x="200" y="200"/>
                  </a:lnTo>
                  <a:lnTo>
                    <a:pt x="200" y="57"/>
                  </a:lnTo>
                  <a:lnTo>
                    <a:pt x="442" y="57"/>
                  </a:lnTo>
                  <a:lnTo>
                    <a:pt x="442" y="116"/>
                  </a:lnTo>
                  <a:lnTo>
                    <a:pt x="494" y="64"/>
                  </a:lnTo>
                  <a:lnTo>
                    <a:pt x="499" y="59"/>
                  </a:lnTo>
                  <a:lnTo>
                    <a:pt x="499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0" y="143"/>
                  </a:lnTo>
                  <a:lnTo>
                    <a:pt x="0" y="687"/>
                  </a:lnTo>
                  <a:lnTo>
                    <a:pt x="499" y="687"/>
                  </a:lnTo>
                  <a:lnTo>
                    <a:pt x="499" y="429"/>
                  </a:lnTo>
                  <a:lnTo>
                    <a:pt x="442" y="486"/>
                  </a:lnTo>
                  <a:lnTo>
                    <a:pt x="442" y="6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9" name="Freeform 19"/>
            <p:cNvSpPr>
              <a:spLocks noEditPoints="1"/>
            </p:cNvSpPr>
            <p:nvPr/>
          </p:nvSpPr>
          <p:spPr bwMode="auto">
            <a:xfrm>
              <a:off x="436" y="1310"/>
              <a:ext cx="435" cy="431"/>
            </a:xfrm>
            <a:custGeom>
              <a:avLst/>
              <a:gdLst>
                <a:gd name="T0" fmla="*/ 50 w 435"/>
                <a:gd name="T1" fmla="*/ 279 h 431"/>
                <a:gd name="T2" fmla="*/ 50 w 435"/>
                <a:gd name="T3" fmla="*/ 279 h 431"/>
                <a:gd name="T4" fmla="*/ 50 w 435"/>
                <a:gd name="T5" fmla="*/ 279 h 431"/>
                <a:gd name="T6" fmla="*/ 50 w 435"/>
                <a:gd name="T7" fmla="*/ 279 h 431"/>
                <a:gd name="T8" fmla="*/ 0 w 435"/>
                <a:gd name="T9" fmla="*/ 431 h 431"/>
                <a:gd name="T10" fmla="*/ 155 w 435"/>
                <a:gd name="T11" fmla="*/ 381 h 431"/>
                <a:gd name="T12" fmla="*/ 155 w 435"/>
                <a:gd name="T13" fmla="*/ 381 h 431"/>
                <a:gd name="T14" fmla="*/ 155 w 435"/>
                <a:gd name="T15" fmla="*/ 381 h 431"/>
                <a:gd name="T16" fmla="*/ 155 w 435"/>
                <a:gd name="T17" fmla="*/ 381 h 431"/>
                <a:gd name="T18" fmla="*/ 435 w 435"/>
                <a:gd name="T19" fmla="*/ 102 h 431"/>
                <a:gd name="T20" fmla="*/ 330 w 435"/>
                <a:gd name="T21" fmla="*/ 0 h 431"/>
                <a:gd name="T22" fmla="*/ 50 w 435"/>
                <a:gd name="T23" fmla="*/ 279 h 431"/>
                <a:gd name="T24" fmla="*/ 50 w 435"/>
                <a:gd name="T25" fmla="*/ 279 h 431"/>
                <a:gd name="T26" fmla="*/ 141 w 435"/>
                <a:gd name="T27" fmla="*/ 360 h 431"/>
                <a:gd name="T28" fmla="*/ 38 w 435"/>
                <a:gd name="T29" fmla="*/ 396 h 431"/>
                <a:gd name="T30" fmla="*/ 72 w 435"/>
                <a:gd name="T31" fmla="*/ 291 h 431"/>
                <a:gd name="T32" fmla="*/ 141 w 435"/>
                <a:gd name="T33" fmla="*/ 360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35" h="431">
                  <a:moveTo>
                    <a:pt x="50" y="279"/>
                  </a:moveTo>
                  <a:lnTo>
                    <a:pt x="50" y="279"/>
                  </a:lnTo>
                  <a:lnTo>
                    <a:pt x="50" y="279"/>
                  </a:lnTo>
                  <a:lnTo>
                    <a:pt x="50" y="279"/>
                  </a:lnTo>
                  <a:lnTo>
                    <a:pt x="0" y="431"/>
                  </a:lnTo>
                  <a:lnTo>
                    <a:pt x="155" y="381"/>
                  </a:lnTo>
                  <a:lnTo>
                    <a:pt x="155" y="381"/>
                  </a:lnTo>
                  <a:lnTo>
                    <a:pt x="155" y="381"/>
                  </a:lnTo>
                  <a:lnTo>
                    <a:pt x="155" y="381"/>
                  </a:lnTo>
                  <a:lnTo>
                    <a:pt x="435" y="102"/>
                  </a:lnTo>
                  <a:lnTo>
                    <a:pt x="330" y="0"/>
                  </a:lnTo>
                  <a:lnTo>
                    <a:pt x="50" y="279"/>
                  </a:lnTo>
                  <a:lnTo>
                    <a:pt x="50" y="279"/>
                  </a:lnTo>
                  <a:close/>
                  <a:moveTo>
                    <a:pt x="141" y="360"/>
                  </a:moveTo>
                  <a:lnTo>
                    <a:pt x="38" y="396"/>
                  </a:lnTo>
                  <a:lnTo>
                    <a:pt x="72" y="291"/>
                  </a:lnTo>
                  <a:lnTo>
                    <a:pt x="141" y="3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</p:grpSp>
      <p:sp>
        <p:nvSpPr>
          <p:cNvPr id="17" name="圆角矩形 16"/>
          <p:cNvSpPr/>
          <p:nvPr/>
        </p:nvSpPr>
        <p:spPr>
          <a:xfrm>
            <a:off x="3063604" y="1501030"/>
            <a:ext cx="5961354" cy="1213591"/>
          </a:xfrm>
          <a:prstGeom prst="roundRect">
            <a:avLst>
              <a:gd name="adj" fmla="val 10215"/>
            </a:avLst>
          </a:prstGeom>
          <a:gradFill flip="none" rotWithShape="1">
            <a:gsLst>
              <a:gs pos="100000">
                <a:schemeClr val="bg1">
                  <a:lumMod val="85000"/>
                </a:schemeClr>
              </a:gs>
              <a:gs pos="0">
                <a:schemeClr val="bg1"/>
              </a:gs>
            </a:gsLst>
            <a:lin ang="0" scaled="1"/>
            <a:tileRect/>
          </a:gradFill>
          <a:ln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5400000" scaled="0"/>
            </a:gradFill>
          </a:ln>
          <a:effectLst>
            <a:outerShdw blurRad="342900" dist="241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trike="noStrike" noProof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sp>
        <p:nvSpPr>
          <p:cNvPr id="18" name="圆角矩形 17"/>
          <p:cNvSpPr/>
          <p:nvPr/>
        </p:nvSpPr>
        <p:spPr>
          <a:xfrm>
            <a:off x="3167064" y="1643063"/>
            <a:ext cx="1217613" cy="814388"/>
          </a:xfrm>
          <a:prstGeom prst="roundRect">
            <a:avLst>
              <a:gd name="adj" fmla="val 10215"/>
            </a:avLst>
          </a:prstGeom>
          <a:solidFill>
            <a:srgbClr val="005A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trike="noStrike" noProof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grpSp>
        <p:nvGrpSpPr>
          <p:cNvPr id="19" name="组合 19"/>
          <p:cNvGrpSpPr/>
          <p:nvPr/>
        </p:nvGrpSpPr>
        <p:grpSpPr>
          <a:xfrm>
            <a:off x="3095625" y="1357313"/>
            <a:ext cx="1397000" cy="1397000"/>
            <a:chOff x="3733576" y="3930057"/>
            <a:chExt cx="1800000" cy="1800000"/>
          </a:xfrm>
        </p:grpSpPr>
        <p:sp>
          <p:nvSpPr>
            <p:cNvPr id="20" name="椭圆 19"/>
            <p:cNvSpPr/>
            <p:nvPr/>
          </p:nvSpPr>
          <p:spPr>
            <a:xfrm>
              <a:off x="4003576" y="4200057"/>
              <a:ext cx="1260000" cy="1260000"/>
            </a:xfrm>
            <a:prstGeom prst="ellipse">
              <a:avLst/>
            </a:prstGeom>
            <a:noFill/>
            <a:ln>
              <a:gradFill flip="none" rotWithShape="1">
                <a:gsLst>
                  <a:gs pos="100000">
                    <a:schemeClr val="bg1"/>
                  </a:gs>
                  <a:gs pos="0">
                    <a:schemeClr val="bg1">
                      <a:lumMod val="75000"/>
                    </a:schemeClr>
                  </a:gs>
                </a:gsLst>
                <a:lin ang="27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trike="noStrike" noProof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21" name="任意多边形 20"/>
            <p:cNvSpPr/>
            <p:nvPr/>
          </p:nvSpPr>
          <p:spPr>
            <a:xfrm>
              <a:off x="3733576" y="3930057"/>
              <a:ext cx="1800000" cy="1800000"/>
            </a:xfrm>
            <a:custGeom>
              <a:avLst/>
              <a:gdLst>
                <a:gd name="connsiteX0" fmla="*/ 900000 w 1800000"/>
                <a:gd name="connsiteY0" fmla="*/ 0 h 1800000"/>
                <a:gd name="connsiteX1" fmla="*/ 1800000 w 1800000"/>
                <a:gd name="connsiteY1" fmla="*/ 900000 h 1800000"/>
                <a:gd name="connsiteX2" fmla="*/ 900000 w 1800000"/>
                <a:gd name="connsiteY2" fmla="*/ 1800000 h 1800000"/>
                <a:gd name="connsiteX3" fmla="*/ 0 w 1800000"/>
                <a:gd name="connsiteY3" fmla="*/ 900000 h 1800000"/>
                <a:gd name="connsiteX4" fmla="*/ 900000 w 1800000"/>
                <a:gd name="connsiteY4" fmla="*/ 0 h 1800000"/>
                <a:gd name="connsiteX5" fmla="*/ 900000 w 1800000"/>
                <a:gd name="connsiteY5" fmla="*/ 270000 h 1800000"/>
                <a:gd name="connsiteX6" fmla="*/ 270000 w 1800000"/>
                <a:gd name="connsiteY6" fmla="*/ 900000 h 1800000"/>
                <a:gd name="connsiteX7" fmla="*/ 900000 w 1800000"/>
                <a:gd name="connsiteY7" fmla="*/ 1530000 h 1800000"/>
                <a:gd name="connsiteX8" fmla="*/ 1530000 w 1800000"/>
                <a:gd name="connsiteY8" fmla="*/ 900000 h 1800000"/>
                <a:gd name="connsiteX9" fmla="*/ 900000 w 1800000"/>
                <a:gd name="connsiteY9" fmla="*/ 270000 h 180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000" h="1800000">
                  <a:moveTo>
                    <a:pt x="900000" y="0"/>
                  </a:moveTo>
                  <a:cubicBezTo>
                    <a:pt x="1397056" y="0"/>
                    <a:pt x="1800000" y="402944"/>
                    <a:pt x="1800000" y="900000"/>
                  </a:cubicBezTo>
                  <a:cubicBezTo>
                    <a:pt x="1800000" y="1397056"/>
                    <a:pt x="1397056" y="1800000"/>
                    <a:pt x="900000" y="1800000"/>
                  </a:cubicBezTo>
                  <a:cubicBezTo>
                    <a:pt x="402944" y="1800000"/>
                    <a:pt x="0" y="1397056"/>
                    <a:pt x="0" y="900000"/>
                  </a:cubicBezTo>
                  <a:cubicBezTo>
                    <a:pt x="0" y="402944"/>
                    <a:pt x="402944" y="0"/>
                    <a:pt x="900000" y="0"/>
                  </a:cubicBezTo>
                  <a:close/>
                  <a:moveTo>
                    <a:pt x="900000" y="270000"/>
                  </a:moveTo>
                  <a:cubicBezTo>
                    <a:pt x="552061" y="270000"/>
                    <a:pt x="270000" y="552061"/>
                    <a:pt x="270000" y="900000"/>
                  </a:cubicBezTo>
                  <a:cubicBezTo>
                    <a:pt x="270000" y="1247939"/>
                    <a:pt x="552061" y="1530000"/>
                    <a:pt x="900000" y="1530000"/>
                  </a:cubicBezTo>
                  <a:cubicBezTo>
                    <a:pt x="1247939" y="1530000"/>
                    <a:pt x="1530000" y="1247939"/>
                    <a:pt x="1530000" y="900000"/>
                  </a:cubicBezTo>
                  <a:cubicBezTo>
                    <a:pt x="1530000" y="552061"/>
                    <a:pt x="1247939" y="270000"/>
                    <a:pt x="900000" y="270000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100000">
                  <a:srgbClr val="DBDBDB"/>
                </a:gs>
              </a:gsLst>
              <a:lin ang="2700000" scaled="1"/>
            </a:gradFill>
            <a:ln>
              <a:noFill/>
            </a:ln>
            <a:effectLst>
              <a:outerShdw blurRad="889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trike="noStrike" noProof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22" name="椭圆 21"/>
            <p:cNvSpPr/>
            <p:nvPr/>
          </p:nvSpPr>
          <p:spPr>
            <a:xfrm>
              <a:off x="3733576" y="3930057"/>
              <a:ext cx="1800000" cy="1800000"/>
            </a:xfrm>
            <a:prstGeom prst="ellipse">
              <a:avLst/>
            </a:prstGeom>
            <a:noFill/>
            <a:ln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27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trike="noStrike" noProof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</p:grpSp>
      <p:sp>
        <p:nvSpPr>
          <p:cNvPr id="23" name="圆角矩形 22"/>
          <p:cNvSpPr/>
          <p:nvPr/>
        </p:nvSpPr>
        <p:spPr>
          <a:xfrm>
            <a:off x="3381356" y="4000504"/>
            <a:ext cx="5786478" cy="1285884"/>
          </a:xfrm>
          <a:prstGeom prst="roundRect">
            <a:avLst>
              <a:gd name="adj" fmla="val 10215"/>
            </a:avLst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lumMod val="95000"/>
                </a:schemeClr>
              </a:gs>
            </a:gsLst>
            <a:lin ang="0" scaled="1"/>
            <a:tileRect/>
          </a:gradFill>
          <a:ln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5400000" scaled="0"/>
            </a:gradFill>
          </a:ln>
          <a:effectLst>
            <a:outerShdw blurRad="342900" dist="241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trike="noStrike" noProof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sp>
        <p:nvSpPr>
          <p:cNvPr id="24" name="圆角矩形 23"/>
          <p:cNvSpPr/>
          <p:nvPr/>
        </p:nvSpPr>
        <p:spPr>
          <a:xfrm>
            <a:off x="7881939" y="4214813"/>
            <a:ext cx="1217613" cy="812800"/>
          </a:xfrm>
          <a:prstGeom prst="roundRect">
            <a:avLst>
              <a:gd name="adj" fmla="val 10215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trike="noStrike" noProof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7810501" y="3929063"/>
            <a:ext cx="1395413" cy="1395412"/>
            <a:chOff x="3733576" y="3930057"/>
            <a:chExt cx="1800000" cy="1800000"/>
          </a:xfrm>
        </p:grpSpPr>
        <p:sp>
          <p:nvSpPr>
            <p:cNvPr id="26" name="椭圆 25"/>
            <p:cNvSpPr/>
            <p:nvPr/>
          </p:nvSpPr>
          <p:spPr>
            <a:xfrm>
              <a:off x="4003576" y="4200057"/>
              <a:ext cx="1260000" cy="1260000"/>
            </a:xfrm>
            <a:prstGeom prst="ellipse">
              <a:avLst/>
            </a:prstGeom>
            <a:noFill/>
            <a:ln>
              <a:gradFill flip="none" rotWithShape="1">
                <a:gsLst>
                  <a:gs pos="100000">
                    <a:schemeClr val="bg1"/>
                  </a:gs>
                  <a:gs pos="0">
                    <a:schemeClr val="bg1">
                      <a:lumMod val="75000"/>
                    </a:schemeClr>
                  </a:gs>
                </a:gsLst>
                <a:lin ang="27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trike="noStrike" noProof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27" name="任意多边形 26"/>
            <p:cNvSpPr/>
            <p:nvPr/>
          </p:nvSpPr>
          <p:spPr>
            <a:xfrm>
              <a:off x="3733576" y="3930057"/>
              <a:ext cx="1800000" cy="1800000"/>
            </a:xfrm>
            <a:custGeom>
              <a:avLst/>
              <a:gdLst>
                <a:gd name="connsiteX0" fmla="*/ 900000 w 1800000"/>
                <a:gd name="connsiteY0" fmla="*/ 0 h 1800000"/>
                <a:gd name="connsiteX1" fmla="*/ 1800000 w 1800000"/>
                <a:gd name="connsiteY1" fmla="*/ 900000 h 1800000"/>
                <a:gd name="connsiteX2" fmla="*/ 900000 w 1800000"/>
                <a:gd name="connsiteY2" fmla="*/ 1800000 h 1800000"/>
                <a:gd name="connsiteX3" fmla="*/ 0 w 1800000"/>
                <a:gd name="connsiteY3" fmla="*/ 900000 h 1800000"/>
                <a:gd name="connsiteX4" fmla="*/ 900000 w 1800000"/>
                <a:gd name="connsiteY4" fmla="*/ 0 h 1800000"/>
                <a:gd name="connsiteX5" fmla="*/ 900000 w 1800000"/>
                <a:gd name="connsiteY5" fmla="*/ 270000 h 1800000"/>
                <a:gd name="connsiteX6" fmla="*/ 270000 w 1800000"/>
                <a:gd name="connsiteY6" fmla="*/ 900000 h 1800000"/>
                <a:gd name="connsiteX7" fmla="*/ 900000 w 1800000"/>
                <a:gd name="connsiteY7" fmla="*/ 1530000 h 1800000"/>
                <a:gd name="connsiteX8" fmla="*/ 1530000 w 1800000"/>
                <a:gd name="connsiteY8" fmla="*/ 900000 h 1800000"/>
                <a:gd name="connsiteX9" fmla="*/ 900000 w 1800000"/>
                <a:gd name="connsiteY9" fmla="*/ 270000 h 180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000" h="1800000">
                  <a:moveTo>
                    <a:pt x="900000" y="0"/>
                  </a:moveTo>
                  <a:cubicBezTo>
                    <a:pt x="1397056" y="0"/>
                    <a:pt x="1800000" y="402944"/>
                    <a:pt x="1800000" y="900000"/>
                  </a:cubicBezTo>
                  <a:cubicBezTo>
                    <a:pt x="1800000" y="1397056"/>
                    <a:pt x="1397056" y="1800000"/>
                    <a:pt x="900000" y="1800000"/>
                  </a:cubicBezTo>
                  <a:cubicBezTo>
                    <a:pt x="402944" y="1800000"/>
                    <a:pt x="0" y="1397056"/>
                    <a:pt x="0" y="900000"/>
                  </a:cubicBezTo>
                  <a:cubicBezTo>
                    <a:pt x="0" y="402944"/>
                    <a:pt x="402944" y="0"/>
                    <a:pt x="900000" y="0"/>
                  </a:cubicBezTo>
                  <a:close/>
                  <a:moveTo>
                    <a:pt x="900000" y="270000"/>
                  </a:moveTo>
                  <a:cubicBezTo>
                    <a:pt x="552061" y="270000"/>
                    <a:pt x="270000" y="552061"/>
                    <a:pt x="270000" y="900000"/>
                  </a:cubicBezTo>
                  <a:cubicBezTo>
                    <a:pt x="270000" y="1247939"/>
                    <a:pt x="552061" y="1530000"/>
                    <a:pt x="900000" y="1530000"/>
                  </a:cubicBezTo>
                  <a:cubicBezTo>
                    <a:pt x="1247939" y="1530000"/>
                    <a:pt x="1530000" y="1247939"/>
                    <a:pt x="1530000" y="900000"/>
                  </a:cubicBezTo>
                  <a:cubicBezTo>
                    <a:pt x="1530000" y="552061"/>
                    <a:pt x="1247939" y="270000"/>
                    <a:pt x="900000" y="270000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100000">
                  <a:srgbClr val="DBDBDB"/>
                </a:gs>
              </a:gsLst>
              <a:lin ang="2700000" scaled="1"/>
            </a:gradFill>
            <a:ln>
              <a:noFill/>
            </a:ln>
            <a:effectLst>
              <a:outerShdw blurRad="889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trike="noStrike" noProof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28" name="椭圆 27"/>
            <p:cNvSpPr/>
            <p:nvPr/>
          </p:nvSpPr>
          <p:spPr>
            <a:xfrm>
              <a:off x="3733576" y="3930057"/>
              <a:ext cx="1800000" cy="1800000"/>
            </a:xfrm>
            <a:prstGeom prst="ellipse">
              <a:avLst/>
            </a:prstGeom>
            <a:noFill/>
            <a:ln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27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trike="noStrike" noProof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</p:grpSp>
      <p:sp>
        <p:nvSpPr>
          <p:cNvPr id="29" name="矩形 28"/>
          <p:cNvSpPr/>
          <p:nvPr/>
        </p:nvSpPr>
        <p:spPr>
          <a:xfrm>
            <a:off x="8239140" y="4143380"/>
            <a:ext cx="602448" cy="90024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5400" b="1" kern="100" noProof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B</a:t>
            </a:r>
            <a:endParaRPr lang="zh-CN" altLang="en-US" sz="5400" b="1" noProof="1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圆角矩形 29"/>
          <p:cNvSpPr/>
          <p:nvPr/>
        </p:nvSpPr>
        <p:spPr>
          <a:xfrm>
            <a:off x="4667240" y="1571613"/>
            <a:ext cx="4000528" cy="1000131"/>
          </a:xfrm>
          <a:prstGeom prst="roundRect">
            <a:avLst>
              <a:gd name="adj" fmla="val 10215"/>
            </a:avLst>
          </a:prstGeom>
          <a:solidFill>
            <a:srgbClr val="005A9E"/>
          </a:solidFill>
          <a:ln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5400000" scaled="0"/>
            </a:gra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trike="noStrike" noProof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sp>
        <p:nvSpPr>
          <p:cNvPr id="31" name="矩形 34"/>
          <p:cNvSpPr/>
          <p:nvPr/>
        </p:nvSpPr>
        <p:spPr>
          <a:xfrm>
            <a:off x="4810126" y="1714501"/>
            <a:ext cx="3286125" cy="754063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情绪的失控容易导致失去理智</a:t>
            </a:r>
            <a:endParaRPr lang="en-US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>
              <a:lnSpc>
                <a:spcPct val="130000"/>
              </a:lnSpc>
            </a:pP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而失去理智，则冲动难免发生</a:t>
            </a:r>
            <a:endParaRPr lang="en-US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圆角矩形 31"/>
          <p:cNvSpPr/>
          <p:nvPr/>
        </p:nvSpPr>
        <p:spPr>
          <a:xfrm>
            <a:off x="3881422" y="4143380"/>
            <a:ext cx="3714776" cy="928694"/>
          </a:xfrm>
          <a:prstGeom prst="roundRect">
            <a:avLst>
              <a:gd name="adj" fmla="val 10215"/>
            </a:avLst>
          </a:prstGeom>
          <a:solidFill>
            <a:schemeClr val="bg1">
              <a:lumMod val="65000"/>
            </a:schemeClr>
          </a:solidFill>
          <a:ln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5400000" scaled="0"/>
            </a:gra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trike="noStrike" noProof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4167189" y="4214814"/>
            <a:ext cx="3284537" cy="790473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pPr marL="285750" indent="-285750">
              <a:lnSpc>
                <a:spcPct val="130000"/>
              </a:lnSpc>
              <a:spcBef>
                <a:spcPts val="600"/>
              </a:spcBef>
            </a:pP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您曾受强烈情绪的驱使而产生冲动的行为吗？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 sz="2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3473738" y="1571612"/>
            <a:ext cx="7056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fontAlgn="auto"/>
            <a:r>
              <a:rPr lang="en-US" altLang="zh-CN" sz="5400" b="1" noProof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endParaRPr lang="zh-CN" altLang="en-US" sz="5400" b="1" noProof="1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3" grpId="0" animBg="1"/>
      <p:bldP spid="24" grpId="0" animBg="1"/>
      <p:bldP spid="29" grpId="0"/>
      <p:bldP spid="30" grpId="0" animBg="1"/>
      <p:bldP spid="31" grpId="0"/>
      <p:bldP spid="32" grpId="0" animBg="1"/>
      <p:bldP spid="3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 flipH="1">
            <a:off x="4264025" y="785813"/>
            <a:ext cx="6224588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圆角矩形 4"/>
          <p:cNvSpPr/>
          <p:nvPr/>
        </p:nvSpPr>
        <p:spPr>
          <a:xfrm>
            <a:off x="2087433" y="519490"/>
            <a:ext cx="6366021" cy="519711"/>
          </a:xfrm>
          <a:prstGeom prst="roundRect">
            <a:avLst/>
          </a:prstGeom>
          <a:gradFill flip="none" rotWithShape="1">
            <a:gsLst>
              <a:gs pos="0">
                <a:srgbClr val="F0F0F0"/>
              </a:gs>
              <a:gs pos="100000">
                <a:srgbClr val="F1F1F1"/>
              </a:gs>
            </a:gsLst>
            <a:lin ang="2700000" scaled="1"/>
            <a:tileRect/>
          </a:gradFill>
          <a:ln w="38100" cap="flat" cmpd="sng" algn="ctr">
            <a:gradFill flip="none" rotWithShape="1">
              <a:gsLst>
                <a:gs pos="100000">
                  <a:srgbClr val="FFFFFF"/>
                </a:gs>
                <a:gs pos="0">
                  <a:srgbClr val="CECED0"/>
                </a:gs>
              </a:gsLst>
              <a:lin ang="18900000" scaled="0"/>
              <a:tileRect/>
            </a:gradFill>
            <a:prstDash val="solid"/>
          </a:ln>
          <a:effectLst>
            <a:outerShdw blurRad="203200" dist="88900" dir="8100000" sx="102000" sy="102000" algn="tr" rotWithShape="0">
              <a:prstClr val="black">
                <a:alpha val="30000"/>
              </a:prstClr>
            </a:outerShdw>
          </a:effectLst>
        </p:spPr>
        <p:txBody>
          <a:bodyPr lIns="71316" tIns="35658" rIns="71316" bIns="3565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 kern="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sp>
        <p:nvSpPr>
          <p:cNvPr id="20483" name="矩形 5"/>
          <p:cNvSpPr/>
          <p:nvPr/>
        </p:nvSpPr>
        <p:spPr>
          <a:xfrm>
            <a:off x="2309813" y="555626"/>
            <a:ext cx="5929312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r"/>
            <a:r>
              <a:rPr lang="zh-CN" altLang="en-US" sz="2400" dirty="0">
                <a:solidFill>
                  <a:srgbClr val="24579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③</a:t>
            </a:r>
            <a:r>
              <a:rPr lang="en-US" altLang="zh-CN" sz="2400" dirty="0">
                <a:solidFill>
                  <a:srgbClr val="24579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400" dirty="0">
                <a:solidFill>
                  <a:srgbClr val="24579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控制不了情绪，会造成不可挽回的后果</a:t>
            </a:r>
            <a:endParaRPr lang="zh-CN" altLang="en-US" sz="2400" dirty="0">
              <a:solidFill>
                <a:srgbClr val="24579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Group 17"/>
          <p:cNvGrpSpPr>
            <a:grpSpLocks noChangeAspect="1"/>
          </p:cNvGrpSpPr>
          <p:nvPr/>
        </p:nvGrpSpPr>
        <p:grpSpPr bwMode="auto">
          <a:xfrm>
            <a:off x="1524000" y="540412"/>
            <a:ext cx="457188" cy="490763"/>
            <a:chOff x="231" y="1205"/>
            <a:chExt cx="640" cy="687"/>
          </a:xfrm>
          <a:solidFill>
            <a:srgbClr val="005A9E"/>
          </a:solidFill>
          <a:effectLst/>
        </p:grpSpPr>
        <p:sp>
          <p:nvSpPr>
            <p:cNvPr id="8" name="Freeform 18"/>
            <p:cNvSpPr/>
            <p:nvPr/>
          </p:nvSpPr>
          <p:spPr bwMode="auto">
            <a:xfrm>
              <a:off x="231" y="1205"/>
              <a:ext cx="499" cy="687"/>
            </a:xfrm>
            <a:custGeom>
              <a:avLst/>
              <a:gdLst>
                <a:gd name="T0" fmla="*/ 442 w 499"/>
                <a:gd name="T1" fmla="*/ 629 h 687"/>
                <a:gd name="T2" fmla="*/ 57 w 499"/>
                <a:gd name="T3" fmla="*/ 629 h 687"/>
                <a:gd name="T4" fmla="*/ 57 w 499"/>
                <a:gd name="T5" fmla="*/ 200 h 687"/>
                <a:gd name="T6" fmla="*/ 200 w 499"/>
                <a:gd name="T7" fmla="*/ 200 h 687"/>
                <a:gd name="T8" fmla="*/ 200 w 499"/>
                <a:gd name="T9" fmla="*/ 57 h 687"/>
                <a:gd name="T10" fmla="*/ 442 w 499"/>
                <a:gd name="T11" fmla="*/ 57 h 687"/>
                <a:gd name="T12" fmla="*/ 442 w 499"/>
                <a:gd name="T13" fmla="*/ 116 h 687"/>
                <a:gd name="T14" fmla="*/ 494 w 499"/>
                <a:gd name="T15" fmla="*/ 64 h 687"/>
                <a:gd name="T16" fmla="*/ 499 w 499"/>
                <a:gd name="T17" fmla="*/ 59 h 687"/>
                <a:gd name="T18" fmla="*/ 499 w 499"/>
                <a:gd name="T19" fmla="*/ 0 h 687"/>
                <a:gd name="T20" fmla="*/ 143 w 499"/>
                <a:gd name="T21" fmla="*/ 0 h 687"/>
                <a:gd name="T22" fmla="*/ 143 w 499"/>
                <a:gd name="T23" fmla="*/ 0 h 687"/>
                <a:gd name="T24" fmla="*/ 0 w 499"/>
                <a:gd name="T25" fmla="*/ 143 h 687"/>
                <a:gd name="T26" fmla="*/ 0 w 499"/>
                <a:gd name="T27" fmla="*/ 687 h 687"/>
                <a:gd name="T28" fmla="*/ 499 w 499"/>
                <a:gd name="T29" fmla="*/ 687 h 687"/>
                <a:gd name="T30" fmla="*/ 499 w 499"/>
                <a:gd name="T31" fmla="*/ 429 h 687"/>
                <a:gd name="T32" fmla="*/ 442 w 499"/>
                <a:gd name="T33" fmla="*/ 486 h 687"/>
                <a:gd name="T34" fmla="*/ 442 w 499"/>
                <a:gd name="T35" fmla="*/ 629 h 6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9" h="687">
                  <a:moveTo>
                    <a:pt x="442" y="629"/>
                  </a:moveTo>
                  <a:lnTo>
                    <a:pt x="57" y="629"/>
                  </a:lnTo>
                  <a:lnTo>
                    <a:pt x="57" y="200"/>
                  </a:lnTo>
                  <a:lnTo>
                    <a:pt x="200" y="200"/>
                  </a:lnTo>
                  <a:lnTo>
                    <a:pt x="200" y="57"/>
                  </a:lnTo>
                  <a:lnTo>
                    <a:pt x="442" y="57"/>
                  </a:lnTo>
                  <a:lnTo>
                    <a:pt x="442" y="116"/>
                  </a:lnTo>
                  <a:lnTo>
                    <a:pt x="494" y="64"/>
                  </a:lnTo>
                  <a:lnTo>
                    <a:pt x="499" y="59"/>
                  </a:lnTo>
                  <a:lnTo>
                    <a:pt x="499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0" y="143"/>
                  </a:lnTo>
                  <a:lnTo>
                    <a:pt x="0" y="687"/>
                  </a:lnTo>
                  <a:lnTo>
                    <a:pt x="499" y="687"/>
                  </a:lnTo>
                  <a:lnTo>
                    <a:pt x="499" y="429"/>
                  </a:lnTo>
                  <a:lnTo>
                    <a:pt x="442" y="486"/>
                  </a:lnTo>
                  <a:lnTo>
                    <a:pt x="442" y="6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9" name="Freeform 19"/>
            <p:cNvSpPr>
              <a:spLocks noEditPoints="1"/>
            </p:cNvSpPr>
            <p:nvPr/>
          </p:nvSpPr>
          <p:spPr bwMode="auto">
            <a:xfrm>
              <a:off x="436" y="1310"/>
              <a:ext cx="435" cy="431"/>
            </a:xfrm>
            <a:custGeom>
              <a:avLst/>
              <a:gdLst>
                <a:gd name="T0" fmla="*/ 50 w 435"/>
                <a:gd name="T1" fmla="*/ 279 h 431"/>
                <a:gd name="T2" fmla="*/ 50 w 435"/>
                <a:gd name="T3" fmla="*/ 279 h 431"/>
                <a:gd name="T4" fmla="*/ 50 w 435"/>
                <a:gd name="T5" fmla="*/ 279 h 431"/>
                <a:gd name="T6" fmla="*/ 50 w 435"/>
                <a:gd name="T7" fmla="*/ 279 h 431"/>
                <a:gd name="T8" fmla="*/ 0 w 435"/>
                <a:gd name="T9" fmla="*/ 431 h 431"/>
                <a:gd name="T10" fmla="*/ 155 w 435"/>
                <a:gd name="T11" fmla="*/ 381 h 431"/>
                <a:gd name="T12" fmla="*/ 155 w 435"/>
                <a:gd name="T13" fmla="*/ 381 h 431"/>
                <a:gd name="T14" fmla="*/ 155 w 435"/>
                <a:gd name="T15" fmla="*/ 381 h 431"/>
                <a:gd name="T16" fmla="*/ 155 w 435"/>
                <a:gd name="T17" fmla="*/ 381 h 431"/>
                <a:gd name="T18" fmla="*/ 435 w 435"/>
                <a:gd name="T19" fmla="*/ 102 h 431"/>
                <a:gd name="T20" fmla="*/ 330 w 435"/>
                <a:gd name="T21" fmla="*/ 0 h 431"/>
                <a:gd name="T22" fmla="*/ 50 w 435"/>
                <a:gd name="T23" fmla="*/ 279 h 431"/>
                <a:gd name="T24" fmla="*/ 50 w 435"/>
                <a:gd name="T25" fmla="*/ 279 h 431"/>
                <a:gd name="T26" fmla="*/ 141 w 435"/>
                <a:gd name="T27" fmla="*/ 360 h 431"/>
                <a:gd name="T28" fmla="*/ 38 w 435"/>
                <a:gd name="T29" fmla="*/ 396 h 431"/>
                <a:gd name="T30" fmla="*/ 72 w 435"/>
                <a:gd name="T31" fmla="*/ 291 h 431"/>
                <a:gd name="T32" fmla="*/ 141 w 435"/>
                <a:gd name="T33" fmla="*/ 360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35" h="431">
                  <a:moveTo>
                    <a:pt x="50" y="279"/>
                  </a:moveTo>
                  <a:lnTo>
                    <a:pt x="50" y="279"/>
                  </a:lnTo>
                  <a:lnTo>
                    <a:pt x="50" y="279"/>
                  </a:lnTo>
                  <a:lnTo>
                    <a:pt x="50" y="279"/>
                  </a:lnTo>
                  <a:lnTo>
                    <a:pt x="0" y="431"/>
                  </a:lnTo>
                  <a:lnTo>
                    <a:pt x="155" y="381"/>
                  </a:lnTo>
                  <a:lnTo>
                    <a:pt x="155" y="381"/>
                  </a:lnTo>
                  <a:lnTo>
                    <a:pt x="155" y="381"/>
                  </a:lnTo>
                  <a:lnTo>
                    <a:pt x="155" y="381"/>
                  </a:lnTo>
                  <a:lnTo>
                    <a:pt x="435" y="102"/>
                  </a:lnTo>
                  <a:lnTo>
                    <a:pt x="330" y="0"/>
                  </a:lnTo>
                  <a:lnTo>
                    <a:pt x="50" y="279"/>
                  </a:lnTo>
                  <a:lnTo>
                    <a:pt x="50" y="279"/>
                  </a:lnTo>
                  <a:close/>
                  <a:moveTo>
                    <a:pt x="141" y="360"/>
                  </a:moveTo>
                  <a:lnTo>
                    <a:pt x="38" y="396"/>
                  </a:lnTo>
                  <a:lnTo>
                    <a:pt x="72" y="291"/>
                  </a:lnTo>
                  <a:lnTo>
                    <a:pt x="141" y="3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4895850" y="1562100"/>
            <a:ext cx="2286000" cy="3500438"/>
            <a:chOff x="3473650" y="1179898"/>
            <a:chExt cx="2196701" cy="3624100"/>
          </a:xfrm>
        </p:grpSpPr>
        <p:sp>
          <p:nvSpPr>
            <p:cNvPr id="11" name="任意多边形 10"/>
            <p:cNvSpPr/>
            <p:nvPr/>
          </p:nvSpPr>
          <p:spPr bwMode="auto">
            <a:xfrm>
              <a:off x="3473650" y="1179898"/>
              <a:ext cx="2196701" cy="3624100"/>
            </a:xfrm>
            <a:custGeom>
              <a:avLst/>
              <a:gdLst>
                <a:gd name="connsiteX0" fmla="*/ 1366777 w 2928934"/>
                <a:gd name="connsiteY0" fmla="*/ 4537615 h 4832133"/>
                <a:gd name="connsiteX1" fmla="*/ 1259319 w 2928934"/>
                <a:gd name="connsiteY1" fmla="*/ 4646282 h 4832133"/>
                <a:gd name="connsiteX2" fmla="*/ 1366777 w 2928934"/>
                <a:gd name="connsiteY2" fmla="*/ 4754949 h 4832133"/>
                <a:gd name="connsiteX3" fmla="*/ 1562155 w 2928934"/>
                <a:gd name="connsiteY3" fmla="*/ 4754949 h 4832133"/>
                <a:gd name="connsiteX4" fmla="*/ 1669613 w 2928934"/>
                <a:gd name="connsiteY4" fmla="*/ 4646282 h 4832133"/>
                <a:gd name="connsiteX5" fmla="*/ 1562155 w 2928934"/>
                <a:gd name="connsiteY5" fmla="*/ 4537615 h 4832133"/>
                <a:gd name="connsiteX6" fmla="*/ 1366777 w 2928934"/>
                <a:gd name="connsiteY6" fmla="*/ 4537615 h 4832133"/>
                <a:gd name="connsiteX7" fmla="*/ 1048793 w 2928934"/>
                <a:gd name="connsiteY7" fmla="*/ 4249190 h 4832133"/>
                <a:gd name="connsiteX8" fmla="*/ 942458 w 2928934"/>
                <a:gd name="connsiteY8" fmla="*/ 4357857 h 4832133"/>
                <a:gd name="connsiteX9" fmla="*/ 1048793 w 2928934"/>
                <a:gd name="connsiteY9" fmla="*/ 4466524 h 4832133"/>
                <a:gd name="connsiteX10" fmla="*/ 1880140 w 2928934"/>
                <a:gd name="connsiteY10" fmla="*/ 4466524 h 4832133"/>
                <a:gd name="connsiteX11" fmla="*/ 1986475 w 2928934"/>
                <a:gd name="connsiteY11" fmla="*/ 4357857 h 4832133"/>
                <a:gd name="connsiteX12" fmla="*/ 1880140 w 2928934"/>
                <a:gd name="connsiteY12" fmla="*/ 4249190 h 4832133"/>
                <a:gd name="connsiteX13" fmla="*/ 1048793 w 2928934"/>
                <a:gd name="connsiteY13" fmla="*/ 4249190 h 4832133"/>
                <a:gd name="connsiteX14" fmla="*/ 996745 w 2928934"/>
                <a:gd name="connsiteY14" fmla="*/ 3964827 h 4832133"/>
                <a:gd name="connsiteX15" fmla="*/ 890664 w 2928934"/>
                <a:gd name="connsiteY15" fmla="*/ 4074002 h 4832133"/>
                <a:gd name="connsiteX16" fmla="*/ 996745 w 2928934"/>
                <a:gd name="connsiteY16" fmla="*/ 4183177 h 4832133"/>
                <a:gd name="connsiteX17" fmla="*/ 1932189 w 2928934"/>
                <a:gd name="connsiteY17" fmla="*/ 4183177 h 4832133"/>
                <a:gd name="connsiteX18" fmla="*/ 2038270 w 2928934"/>
                <a:gd name="connsiteY18" fmla="*/ 4074002 h 4832133"/>
                <a:gd name="connsiteX19" fmla="*/ 1932189 w 2928934"/>
                <a:gd name="connsiteY19" fmla="*/ 3964827 h 4832133"/>
                <a:gd name="connsiteX20" fmla="*/ 996745 w 2928934"/>
                <a:gd name="connsiteY20" fmla="*/ 3964827 h 4832133"/>
                <a:gd name="connsiteX21" fmla="*/ 1464467 w 2928934"/>
                <a:gd name="connsiteY21" fmla="*/ 0 h 4832133"/>
                <a:gd name="connsiteX22" fmla="*/ 2928934 w 2928934"/>
                <a:gd name="connsiteY22" fmla="*/ 1465739 h 4832133"/>
                <a:gd name="connsiteX23" fmla="*/ 2491277 w 2928934"/>
                <a:gd name="connsiteY23" fmla="*/ 2640733 h 4832133"/>
                <a:gd name="connsiteX24" fmla="*/ 2284472 w 2928934"/>
                <a:gd name="connsiteY24" fmla="*/ 3054024 h 4832133"/>
                <a:gd name="connsiteX25" fmla="*/ 2284472 w 2928934"/>
                <a:gd name="connsiteY25" fmla="*/ 3652333 h 4832133"/>
                <a:gd name="connsiteX26" fmla="*/ 2118548 w 2928934"/>
                <a:gd name="connsiteY26" fmla="*/ 3957495 h 4832133"/>
                <a:gd name="connsiteX27" fmla="*/ 2137785 w 2928934"/>
                <a:gd name="connsiteY27" fmla="*/ 4022372 h 4832133"/>
                <a:gd name="connsiteX28" fmla="*/ 2140190 w 2928934"/>
                <a:gd name="connsiteY28" fmla="*/ 4056012 h 4832133"/>
                <a:gd name="connsiteX29" fmla="*/ 2056025 w 2928934"/>
                <a:gd name="connsiteY29" fmla="*/ 4224212 h 4832133"/>
                <a:gd name="connsiteX30" fmla="*/ 2084882 w 2928934"/>
                <a:gd name="connsiteY30" fmla="*/ 4313117 h 4832133"/>
                <a:gd name="connsiteX31" fmla="*/ 2087286 w 2928934"/>
                <a:gd name="connsiteY31" fmla="*/ 4339549 h 4832133"/>
                <a:gd name="connsiteX32" fmla="*/ 1878077 w 2928934"/>
                <a:gd name="connsiteY32" fmla="*/ 4548597 h 4832133"/>
                <a:gd name="connsiteX33" fmla="*/ 1757842 w 2928934"/>
                <a:gd name="connsiteY33" fmla="*/ 4548597 h 4832133"/>
                <a:gd name="connsiteX34" fmla="*/ 1769865 w 2928934"/>
                <a:gd name="connsiteY34" fmla="*/ 4623085 h 4832133"/>
                <a:gd name="connsiteX35" fmla="*/ 1560655 w 2928934"/>
                <a:gd name="connsiteY35" fmla="*/ 4832133 h 4832133"/>
                <a:gd name="connsiteX36" fmla="*/ 1368279 w 2928934"/>
                <a:gd name="connsiteY36" fmla="*/ 4832133 h 4832133"/>
                <a:gd name="connsiteX37" fmla="*/ 1159069 w 2928934"/>
                <a:gd name="connsiteY37" fmla="*/ 4623085 h 4832133"/>
                <a:gd name="connsiteX38" fmla="*/ 1171093 w 2928934"/>
                <a:gd name="connsiteY38" fmla="*/ 4548597 h 4832133"/>
                <a:gd name="connsiteX39" fmla="*/ 1050857 w 2928934"/>
                <a:gd name="connsiteY39" fmla="*/ 4548597 h 4832133"/>
                <a:gd name="connsiteX40" fmla="*/ 841648 w 2928934"/>
                <a:gd name="connsiteY40" fmla="*/ 4339549 h 4832133"/>
                <a:gd name="connsiteX41" fmla="*/ 844053 w 2928934"/>
                <a:gd name="connsiteY41" fmla="*/ 4313117 h 4832133"/>
                <a:gd name="connsiteX42" fmla="*/ 872909 w 2928934"/>
                <a:gd name="connsiteY42" fmla="*/ 4224212 h 4832133"/>
                <a:gd name="connsiteX43" fmla="*/ 788744 w 2928934"/>
                <a:gd name="connsiteY43" fmla="*/ 4056012 h 4832133"/>
                <a:gd name="connsiteX44" fmla="*/ 791149 w 2928934"/>
                <a:gd name="connsiteY44" fmla="*/ 4022372 h 4832133"/>
                <a:gd name="connsiteX45" fmla="*/ 810387 w 2928934"/>
                <a:gd name="connsiteY45" fmla="*/ 3957495 h 4832133"/>
                <a:gd name="connsiteX46" fmla="*/ 644462 w 2928934"/>
                <a:gd name="connsiteY46" fmla="*/ 3652333 h 4832133"/>
                <a:gd name="connsiteX47" fmla="*/ 644462 w 2928934"/>
                <a:gd name="connsiteY47" fmla="*/ 3054024 h 4832133"/>
                <a:gd name="connsiteX48" fmla="*/ 437657 w 2928934"/>
                <a:gd name="connsiteY48" fmla="*/ 2640733 h 4832133"/>
                <a:gd name="connsiteX49" fmla="*/ 0 w 2928934"/>
                <a:gd name="connsiteY49" fmla="*/ 1465739 h 4832133"/>
                <a:gd name="connsiteX50" fmla="*/ 1464467 w 2928934"/>
                <a:gd name="connsiteY50" fmla="*/ 0 h 4832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2928934" h="4832133">
                  <a:moveTo>
                    <a:pt x="1366777" y="4537615"/>
                  </a:moveTo>
                  <a:cubicBezTo>
                    <a:pt x="1308164" y="4537615"/>
                    <a:pt x="1259319" y="4587009"/>
                    <a:pt x="1259319" y="4646282"/>
                  </a:cubicBezTo>
                  <a:cubicBezTo>
                    <a:pt x="1259319" y="4705555"/>
                    <a:pt x="1308164" y="4754949"/>
                    <a:pt x="1366777" y="4754949"/>
                  </a:cubicBezTo>
                  <a:cubicBezTo>
                    <a:pt x="1562155" y="4754949"/>
                    <a:pt x="1562155" y="4754949"/>
                    <a:pt x="1562155" y="4754949"/>
                  </a:cubicBezTo>
                  <a:cubicBezTo>
                    <a:pt x="1620769" y="4754949"/>
                    <a:pt x="1669613" y="4705555"/>
                    <a:pt x="1669613" y="4646282"/>
                  </a:cubicBezTo>
                  <a:cubicBezTo>
                    <a:pt x="1669613" y="4587009"/>
                    <a:pt x="1620769" y="4537615"/>
                    <a:pt x="1562155" y="4537615"/>
                  </a:cubicBezTo>
                  <a:cubicBezTo>
                    <a:pt x="1366777" y="4537615"/>
                    <a:pt x="1366777" y="4537615"/>
                    <a:pt x="1366777" y="4537615"/>
                  </a:cubicBezTo>
                  <a:close/>
                  <a:moveTo>
                    <a:pt x="1048793" y="4249190"/>
                  </a:moveTo>
                  <a:cubicBezTo>
                    <a:pt x="990792" y="4249190"/>
                    <a:pt x="942458" y="4298584"/>
                    <a:pt x="942458" y="4357857"/>
                  </a:cubicBezTo>
                  <a:cubicBezTo>
                    <a:pt x="942458" y="4417130"/>
                    <a:pt x="990792" y="4466524"/>
                    <a:pt x="1048793" y="4466524"/>
                  </a:cubicBezTo>
                  <a:cubicBezTo>
                    <a:pt x="1880140" y="4466524"/>
                    <a:pt x="1880140" y="4466524"/>
                    <a:pt x="1880140" y="4466524"/>
                  </a:cubicBezTo>
                  <a:cubicBezTo>
                    <a:pt x="1938141" y="4466524"/>
                    <a:pt x="1986475" y="4417130"/>
                    <a:pt x="1986475" y="4357857"/>
                  </a:cubicBezTo>
                  <a:cubicBezTo>
                    <a:pt x="1986475" y="4298584"/>
                    <a:pt x="1938141" y="4249190"/>
                    <a:pt x="1880140" y="4249190"/>
                  </a:cubicBezTo>
                  <a:cubicBezTo>
                    <a:pt x="1048793" y="4249190"/>
                    <a:pt x="1048793" y="4249190"/>
                    <a:pt x="1048793" y="4249190"/>
                  </a:cubicBezTo>
                  <a:close/>
                  <a:moveTo>
                    <a:pt x="996745" y="3964827"/>
                  </a:moveTo>
                  <a:cubicBezTo>
                    <a:pt x="938883" y="3964827"/>
                    <a:pt x="890664" y="4014452"/>
                    <a:pt x="890664" y="4074002"/>
                  </a:cubicBezTo>
                  <a:cubicBezTo>
                    <a:pt x="890664" y="4133552"/>
                    <a:pt x="938883" y="4183177"/>
                    <a:pt x="996745" y="4183177"/>
                  </a:cubicBezTo>
                  <a:cubicBezTo>
                    <a:pt x="1932189" y="4183177"/>
                    <a:pt x="1932189" y="4183177"/>
                    <a:pt x="1932189" y="4183177"/>
                  </a:cubicBezTo>
                  <a:cubicBezTo>
                    <a:pt x="1990051" y="4183177"/>
                    <a:pt x="2038270" y="4133552"/>
                    <a:pt x="2038270" y="4074002"/>
                  </a:cubicBezTo>
                  <a:cubicBezTo>
                    <a:pt x="2038270" y="4014452"/>
                    <a:pt x="1990051" y="3964827"/>
                    <a:pt x="1932189" y="3964827"/>
                  </a:cubicBezTo>
                  <a:cubicBezTo>
                    <a:pt x="996745" y="3964827"/>
                    <a:pt x="996745" y="3964827"/>
                    <a:pt x="996745" y="3964827"/>
                  </a:cubicBezTo>
                  <a:close/>
                  <a:moveTo>
                    <a:pt x="1464467" y="0"/>
                  </a:moveTo>
                  <a:cubicBezTo>
                    <a:pt x="2272449" y="0"/>
                    <a:pt x="2928934" y="658381"/>
                    <a:pt x="2928934" y="1465739"/>
                  </a:cubicBezTo>
                  <a:cubicBezTo>
                    <a:pt x="2928934" y="2054438"/>
                    <a:pt x="2676440" y="2393240"/>
                    <a:pt x="2491277" y="2640733"/>
                  </a:cubicBezTo>
                  <a:cubicBezTo>
                    <a:pt x="2371042" y="2801724"/>
                    <a:pt x="2284472" y="2919464"/>
                    <a:pt x="2284472" y="3054024"/>
                  </a:cubicBezTo>
                  <a:cubicBezTo>
                    <a:pt x="2284472" y="3054024"/>
                    <a:pt x="2284472" y="3054024"/>
                    <a:pt x="2284472" y="3652333"/>
                  </a:cubicBezTo>
                  <a:cubicBezTo>
                    <a:pt x="2284472" y="3798907"/>
                    <a:pt x="2217141" y="3916647"/>
                    <a:pt x="2118548" y="3957495"/>
                  </a:cubicBezTo>
                  <a:cubicBezTo>
                    <a:pt x="2128166" y="3979121"/>
                    <a:pt x="2135381" y="4000747"/>
                    <a:pt x="2137785" y="4022372"/>
                  </a:cubicBezTo>
                  <a:cubicBezTo>
                    <a:pt x="2140190" y="4034387"/>
                    <a:pt x="2140190" y="4043998"/>
                    <a:pt x="2140190" y="4056012"/>
                  </a:cubicBezTo>
                  <a:cubicBezTo>
                    <a:pt x="2140190" y="4125695"/>
                    <a:pt x="2106524" y="4185766"/>
                    <a:pt x="2056025" y="4224212"/>
                  </a:cubicBezTo>
                  <a:cubicBezTo>
                    <a:pt x="2070454" y="4250643"/>
                    <a:pt x="2082477" y="4281880"/>
                    <a:pt x="2084882" y="4313117"/>
                  </a:cubicBezTo>
                  <a:cubicBezTo>
                    <a:pt x="2087286" y="4322729"/>
                    <a:pt x="2087286" y="4329937"/>
                    <a:pt x="2087286" y="4339549"/>
                  </a:cubicBezTo>
                  <a:cubicBezTo>
                    <a:pt x="2087286" y="4454886"/>
                    <a:pt x="1993503" y="4548597"/>
                    <a:pt x="1878077" y="4548597"/>
                  </a:cubicBezTo>
                  <a:cubicBezTo>
                    <a:pt x="1878077" y="4548597"/>
                    <a:pt x="1878077" y="4548597"/>
                    <a:pt x="1757842" y="4548597"/>
                  </a:cubicBezTo>
                  <a:cubicBezTo>
                    <a:pt x="1765056" y="4572625"/>
                    <a:pt x="1769865" y="4596654"/>
                    <a:pt x="1769865" y="4623085"/>
                  </a:cubicBezTo>
                  <a:cubicBezTo>
                    <a:pt x="1769865" y="4738422"/>
                    <a:pt x="1676081" y="4832133"/>
                    <a:pt x="1560655" y="4832133"/>
                  </a:cubicBezTo>
                  <a:cubicBezTo>
                    <a:pt x="1560655" y="4832133"/>
                    <a:pt x="1560655" y="4832133"/>
                    <a:pt x="1368279" y="4832133"/>
                  </a:cubicBezTo>
                  <a:cubicBezTo>
                    <a:pt x="1252853" y="4832133"/>
                    <a:pt x="1159069" y="4738422"/>
                    <a:pt x="1159069" y="4623085"/>
                  </a:cubicBezTo>
                  <a:cubicBezTo>
                    <a:pt x="1159069" y="4596654"/>
                    <a:pt x="1163879" y="4572625"/>
                    <a:pt x="1171093" y="4548597"/>
                  </a:cubicBezTo>
                  <a:cubicBezTo>
                    <a:pt x="1171093" y="4548597"/>
                    <a:pt x="1171093" y="4548597"/>
                    <a:pt x="1050857" y="4548597"/>
                  </a:cubicBezTo>
                  <a:cubicBezTo>
                    <a:pt x="935432" y="4548597"/>
                    <a:pt x="841648" y="4454886"/>
                    <a:pt x="841648" y="4339549"/>
                  </a:cubicBezTo>
                  <a:cubicBezTo>
                    <a:pt x="841648" y="4329937"/>
                    <a:pt x="841648" y="4322729"/>
                    <a:pt x="844053" y="4313117"/>
                  </a:cubicBezTo>
                  <a:cubicBezTo>
                    <a:pt x="846457" y="4281880"/>
                    <a:pt x="858481" y="4250643"/>
                    <a:pt x="872909" y="4224212"/>
                  </a:cubicBezTo>
                  <a:cubicBezTo>
                    <a:pt x="822410" y="4185766"/>
                    <a:pt x="788744" y="4125695"/>
                    <a:pt x="788744" y="4056012"/>
                  </a:cubicBezTo>
                  <a:cubicBezTo>
                    <a:pt x="788744" y="4043998"/>
                    <a:pt x="788744" y="4034387"/>
                    <a:pt x="791149" y="4022372"/>
                  </a:cubicBezTo>
                  <a:cubicBezTo>
                    <a:pt x="793554" y="4000747"/>
                    <a:pt x="800768" y="3979121"/>
                    <a:pt x="810387" y="3957495"/>
                  </a:cubicBezTo>
                  <a:cubicBezTo>
                    <a:pt x="711794" y="3916647"/>
                    <a:pt x="644462" y="3798907"/>
                    <a:pt x="644462" y="3652333"/>
                  </a:cubicBezTo>
                  <a:cubicBezTo>
                    <a:pt x="644462" y="3652333"/>
                    <a:pt x="644462" y="3652333"/>
                    <a:pt x="644462" y="3054024"/>
                  </a:cubicBezTo>
                  <a:cubicBezTo>
                    <a:pt x="644462" y="2919464"/>
                    <a:pt x="557892" y="2804127"/>
                    <a:pt x="437657" y="2640733"/>
                  </a:cubicBezTo>
                  <a:cubicBezTo>
                    <a:pt x="252495" y="2393240"/>
                    <a:pt x="0" y="2054438"/>
                    <a:pt x="0" y="1465739"/>
                  </a:cubicBezTo>
                  <a:cubicBezTo>
                    <a:pt x="0" y="658381"/>
                    <a:pt x="656485" y="0"/>
                    <a:pt x="1464467" y="0"/>
                  </a:cubicBezTo>
                  <a:close/>
                </a:path>
              </a:pathLst>
            </a:custGeom>
            <a:solidFill>
              <a:srgbClr val="F9F9F9"/>
            </a:solidFill>
            <a:ln>
              <a:noFill/>
            </a:ln>
            <a:effectLst>
              <a:outerShdw blurRad="165100" dist="76200" dir="2700000" algn="tl" rotWithShape="0">
                <a:prstClr val="black">
                  <a:alpha val="30000"/>
                </a:prst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25400" h="12700" prst="angle"/>
            </a:sp3d>
          </p:spPr>
          <p:txBody>
            <a:bodyPr vert="horz" wrap="square" lIns="68580" tIns="34290" rIns="68580" bIns="34290" numCol="1" anchor="t" anchorCtr="0" compatLnSpc="1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12" name="Freeform 33"/>
            <p:cNvSpPr/>
            <p:nvPr/>
          </p:nvSpPr>
          <p:spPr bwMode="auto">
            <a:xfrm>
              <a:off x="3549438" y="2295158"/>
              <a:ext cx="1165379" cy="1779297"/>
            </a:xfrm>
            <a:custGeom>
              <a:avLst/>
              <a:gdLst>
                <a:gd name="T0" fmla="*/ 0 w 645"/>
                <a:gd name="T1" fmla="*/ 0 h 986"/>
                <a:gd name="T2" fmla="*/ 173 w 645"/>
                <a:gd name="T3" fmla="*/ 448 h 986"/>
                <a:gd name="T4" fmla="*/ 268 w 645"/>
                <a:gd name="T5" fmla="*/ 646 h 986"/>
                <a:gd name="T6" fmla="*/ 268 w 645"/>
                <a:gd name="T7" fmla="*/ 895 h 986"/>
                <a:gd name="T8" fmla="*/ 328 w 645"/>
                <a:gd name="T9" fmla="*/ 986 h 986"/>
                <a:gd name="T10" fmla="*/ 423 w 645"/>
                <a:gd name="T11" fmla="*/ 986 h 986"/>
                <a:gd name="T12" fmla="*/ 645 w 645"/>
                <a:gd name="T13" fmla="*/ 178 h 986"/>
                <a:gd name="T14" fmla="*/ 0 w 645"/>
                <a:gd name="T15" fmla="*/ 0 h 9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45" h="986">
                  <a:moveTo>
                    <a:pt x="0" y="0"/>
                  </a:moveTo>
                  <a:cubicBezTo>
                    <a:pt x="5" y="221"/>
                    <a:pt x="98" y="347"/>
                    <a:pt x="173" y="448"/>
                  </a:cubicBezTo>
                  <a:cubicBezTo>
                    <a:pt x="226" y="520"/>
                    <a:pt x="268" y="576"/>
                    <a:pt x="268" y="646"/>
                  </a:cubicBezTo>
                  <a:cubicBezTo>
                    <a:pt x="268" y="895"/>
                    <a:pt x="268" y="895"/>
                    <a:pt x="268" y="895"/>
                  </a:cubicBezTo>
                  <a:cubicBezTo>
                    <a:pt x="268" y="947"/>
                    <a:pt x="294" y="986"/>
                    <a:pt x="328" y="986"/>
                  </a:cubicBezTo>
                  <a:cubicBezTo>
                    <a:pt x="423" y="986"/>
                    <a:pt x="423" y="986"/>
                    <a:pt x="423" y="986"/>
                  </a:cubicBezTo>
                  <a:cubicBezTo>
                    <a:pt x="645" y="178"/>
                    <a:pt x="645" y="178"/>
                    <a:pt x="645" y="178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13" name="Freeform 21"/>
            <p:cNvSpPr/>
            <p:nvPr/>
          </p:nvSpPr>
          <p:spPr bwMode="auto">
            <a:xfrm>
              <a:off x="3553399" y="1253890"/>
              <a:ext cx="1308575" cy="1313146"/>
            </a:xfrm>
            <a:custGeom>
              <a:avLst/>
              <a:gdLst>
                <a:gd name="T0" fmla="*/ 724 w 724"/>
                <a:gd name="T1" fmla="*/ 22 h 727"/>
                <a:gd name="T2" fmla="*/ 566 w 724"/>
                <a:gd name="T3" fmla="*/ 0 h 727"/>
                <a:gd name="T4" fmla="*/ 0 w 724"/>
                <a:gd name="T5" fmla="*/ 566 h 727"/>
                <a:gd name="T6" fmla="*/ 0 w 724"/>
                <a:gd name="T7" fmla="*/ 581 h 727"/>
                <a:gd name="T8" fmla="*/ 530 w 724"/>
                <a:gd name="T9" fmla="*/ 727 h 727"/>
                <a:gd name="T10" fmla="*/ 724 w 724"/>
                <a:gd name="T11" fmla="*/ 22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4" h="727">
                  <a:moveTo>
                    <a:pt x="724" y="22"/>
                  </a:moveTo>
                  <a:cubicBezTo>
                    <a:pt x="674" y="7"/>
                    <a:pt x="621" y="0"/>
                    <a:pt x="566" y="0"/>
                  </a:cubicBezTo>
                  <a:cubicBezTo>
                    <a:pt x="254" y="0"/>
                    <a:pt x="0" y="253"/>
                    <a:pt x="0" y="566"/>
                  </a:cubicBezTo>
                  <a:cubicBezTo>
                    <a:pt x="0" y="571"/>
                    <a:pt x="0" y="576"/>
                    <a:pt x="0" y="581"/>
                  </a:cubicBezTo>
                  <a:cubicBezTo>
                    <a:pt x="530" y="727"/>
                    <a:pt x="530" y="727"/>
                    <a:pt x="530" y="727"/>
                  </a:cubicBezTo>
                  <a:lnTo>
                    <a:pt x="724" y="22"/>
                  </a:lnTo>
                  <a:close/>
                </a:path>
              </a:pathLst>
            </a:custGeom>
            <a:solidFill>
              <a:srgbClr val="005A9E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grpSp>
          <p:nvGrpSpPr>
            <p:cNvPr id="20489" name="组合 16"/>
            <p:cNvGrpSpPr/>
            <p:nvPr/>
          </p:nvGrpSpPr>
          <p:grpSpPr>
            <a:xfrm>
              <a:off x="3982092" y="1347122"/>
              <a:ext cx="750088" cy="1051536"/>
              <a:chOff x="4123036" y="1197872"/>
              <a:chExt cx="1000117" cy="1402051"/>
            </a:xfrm>
          </p:grpSpPr>
          <p:sp>
            <p:nvSpPr>
              <p:cNvPr id="20490" name="文本框 74"/>
              <p:cNvSpPr txBox="1"/>
              <p:nvPr/>
            </p:nvSpPr>
            <p:spPr>
              <a:xfrm>
                <a:off x="4123036" y="1197872"/>
                <a:ext cx="1000117" cy="140205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lstStyle/>
              <a:p>
                <a:pPr algn="ctr"/>
                <a:r>
                  <a:rPr lang="zh-CN" altLang="en-US" sz="3000" dirty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charset="0"/>
                  </a:rPr>
                  <a:t>腹水</a:t>
                </a:r>
                <a:endParaRPr lang="zh-CN" altLang="en-US" sz="30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charset="0"/>
                </a:endParaRPr>
              </a:p>
            </p:txBody>
          </p:sp>
          <p:sp>
            <p:nvSpPr>
              <p:cNvPr id="20491" name="文本框 75"/>
              <p:cNvSpPr txBox="1"/>
              <p:nvPr/>
            </p:nvSpPr>
            <p:spPr>
              <a:xfrm>
                <a:off x="4266701" y="1688095"/>
                <a:ext cx="740410" cy="31864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lstStyle/>
              <a:p>
                <a:pPr algn="ctr"/>
                <a:endParaRPr lang="zh-CN" altLang="en-US" sz="9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charset="0"/>
                </a:endParaRPr>
              </a:p>
            </p:txBody>
          </p:sp>
        </p:grpSp>
        <p:sp>
          <p:nvSpPr>
            <p:cNvPr id="15" name="Freeform 25"/>
            <p:cNvSpPr/>
            <p:nvPr/>
          </p:nvSpPr>
          <p:spPr bwMode="auto">
            <a:xfrm>
              <a:off x="4311961" y="2615567"/>
              <a:ext cx="1152430" cy="1459389"/>
            </a:xfrm>
            <a:custGeom>
              <a:avLst/>
              <a:gdLst>
                <a:gd name="T0" fmla="*/ 222 w 637"/>
                <a:gd name="T1" fmla="*/ 0 h 808"/>
                <a:gd name="T2" fmla="*/ 0 w 637"/>
                <a:gd name="T3" fmla="*/ 808 h 808"/>
                <a:gd name="T4" fmla="*/ 381 w 637"/>
                <a:gd name="T5" fmla="*/ 808 h 808"/>
                <a:gd name="T6" fmla="*/ 441 w 637"/>
                <a:gd name="T7" fmla="*/ 717 h 808"/>
                <a:gd name="T8" fmla="*/ 441 w 637"/>
                <a:gd name="T9" fmla="*/ 468 h 808"/>
                <a:gd name="T10" fmla="*/ 536 w 637"/>
                <a:gd name="T11" fmla="*/ 270 h 808"/>
                <a:gd name="T12" fmla="*/ 637 w 637"/>
                <a:gd name="T13" fmla="*/ 115 h 808"/>
                <a:gd name="T14" fmla="*/ 222 w 637"/>
                <a:gd name="T15" fmla="*/ 0 h 8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37" h="808">
                  <a:moveTo>
                    <a:pt x="222" y="0"/>
                  </a:moveTo>
                  <a:cubicBezTo>
                    <a:pt x="0" y="808"/>
                    <a:pt x="0" y="808"/>
                    <a:pt x="0" y="808"/>
                  </a:cubicBezTo>
                  <a:cubicBezTo>
                    <a:pt x="381" y="808"/>
                    <a:pt x="381" y="808"/>
                    <a:pt x="381" y="808"/>
                  </a:cubicBezTo>
                  <a:cubicBezTo>
                    <a:pt x="415" y="808"/>
                    <a:pt x="441" y="769"/>
                    <a:pt x="441" y="717"/>
                  </a:cubicBezTo>
                  <a:cubicBezTo>
                    <a:pt x="441" y="468"/>
                    <a:pt x="441" y="468"/>
                    <a:pt x="441" y="468"/>
                  </a:cubicBezTo>
                  <a:cubicBezTo>
                    <a:pt x="441" y="398"/>
                    <a:pt x="483" y="342"/>
                    <a:pt x="536" y="270"/>
                  </a:cubicBezTo>
                  <a:cubicBezTo>
                    <a:pt x="569" y="225"/>
                    <a:pt x="606" y="175"/>
                    <a:pt x="637" y="115"/>
                  </a:cubicBezTo>
                  <a:cubicBezTo>
                    <a:pt x="222" y="0"/>
                    <a:pt x="222" y="0"/>
                    <a:pt x="222" y="0"/>
                  </a:cubicBezTo>
                </a:path>
              </a:pathLst>
            </a:custGeom>
            <a:solidFill>
              <a:srgbClr val="005A9E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grpSp>
          <p:nvGrpSpPr>
            <p:cNvPr id="20493" name="组合 20"/>
            <p:cNvGrpSpPr/>
            <p:nvPr/>
          </p:nvGrpSpPr>
          <p:grpSpPr>
            <a:xfrm>
              <a:off x="3816884" y="2585162"/>
              <a:ext cx="750088" cy="1051537"/>
              <a:chOff x="4035598" y="784794"/>
              <a:chExt cx="1000117" cy="1402050"/>
            </a:xfrm>
          </p:grpSpPr>
          <p:sp>
            <p:nvSpPr>
              <p:cNvPr id="20494" name="文本框 87"/>
              <p:cNvSpPr txBox="1"/>
              <p:nvPr/>
            </p:nvSpPr>
            <p:spPr>
              <a:xfrm>
                <a:off x="4035598" y="784794"/>
                <a:ext cx="1000117" cy="140205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lstStyle/>
              <a:p>
                <a:pPr algn="ctr"/>
                <a:r>
                  <a:rPr lang="zh-CN" altLang="en-US" sz="3000" dirty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charset="0"/>
                  </a:rPr>
                  <a:t>伤痕</a:t>
                </a:r>
                <a:endParaRPr lang="zh-CN" altLang="en-US" sz="30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charset="0"/>
                </a:endParaRPr>
              </a:p>
            </p:txBody>
          </p:sp>
          <p:sp>
            <p:nvSpPr>
              <p:cNvPr id="20495" name="文本框 88"/>
              <p:cNvSpPr txBox="1"/>
              <p:nvPr/>
            </p:nvSpPr>
            <p:spPr>
              <a:xfrm>
                <a:off x="4266701" y="1688095"/>
                <a:ext cx="740410" cy="31864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lstStyle/>
              <a:p>
                <a:pPr algn="ctr"/>
                <a:endParaRPr lang="zh-CN" altLang="en-US" sz="9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charset="0"/>
                </a:endParaRPr>
              </a:p>
            </p:txBody>
          </p:sp>
        </p:grpSp>
        <p:sp>
          <p:nvSpPr>
            <p:cNvPr id="17" name="Freeform 29"/>
            <p:cNvSpPr/>
            <p:nvPr/>
          </p:nvSpPr>
          <p:spPr bwMode="auto">
            <a:xfrm>
              <a:off x="4506724" y="1292813"/>
              <a:ext cx="1088449" cy="1538605"/>
            </a:xfrm>
            <a:custGeom>
              <a:avLst/>
              <a:gdLst>
                <a:gd name="T0" fmla="*/ 194 w 602"/>
                <a:gd name="T1" fmla="*/ 0 h 852"/>
                <a:gd name="T2" fmla="*/ 0 w 602"/>
                <a:gd name="T3" fmla="*/ 705 h 852"/>
                <a:gd name="T4" fmla="*/ 530 w 602"/>
                <a:gd name="T5" fmla="*/ 852 h 852"/>
                <a:gd name="T6" fmla="*/ 602 w 602"/>
                <a:gd name="T7" fmla="*/ 544 h 852"/>
                <a:gd name="T8" fmla="*/ 194 w 602"/>
                <a:gd name="T9" fmla="*/ 0 h 8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2" h="852">
                  <a:moveTo>
                    <a:pt x="194" y="0"/>
                  </a:moveTo>
                  <a:cubicBezTo>
                    <a:pt x="0" y="705"/>
                    <a:pt x="0" y="705"/>
                    <a:pt x="0" y="705"/>
                  </a:cubicBezTo>
                  <a:cubicBezTo>
                    <a:pt x="530" y="852"/>
                    <a:pt x="530" y="852"/>
                    <a:pt x="530" y="852"/>
                  </a:cubicBezTo>
                  <a:cubicBezTo>
                    <a:pt x="571" y="772"/>
                    <a:pt x="602" y="674"/>
                    <a:pt x="602" y="544"/>
                  </a:cubicBezTo>
                  <a:cubicBezTo>
                    <a:pt x="602" y="286"/>
                    <a:pt x="429" y="69"/>
                    <a:pt x="194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20497" name="文本框 84"/>
            <p:cNvSpPr txBox="1"/>
            <p:nvPr/>
          </p:nvSpPr>
          <p:spPr>
            <a:xfrm>
              <a:off x="4714817" y="1677818"/>
              <a:ext cx="750088" cy="105153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algn="ctr"/>
              <a:r>
                <a:rPr lang="zh-CN" altLang="en-US" sz="30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charset="0"/>
                </a:rPr>
                <a:t>难收</a:t>
              </a:r>
              <a:endParaRPr lang="zh-CN" altLang="en-US" sz="30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endParaRPr>
            </a:p>
          </p:txBody>
        </p:sp>
        <p:sp>
          <p:nvSpPr>
            <p:cNvPr id="20498" name="文本框 90"/>
            <p:cNvSpPr txBox="1"/>
            <p:nvPr/>
          </p:nvSpPr>
          <p:spPr>
            <a:xfrm>
              <a:off x="4503354" y="3028929"/>
              <a:ext cx="750088" cy="105153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algn="ctr"/>
              <a:r>
                <a:rPr lang="zh-CN" altLang="en-US" sz="30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charset="0"/>
                </a:rPr>
                <a:t>难愈</a:t>
              </a:r>
              <a:endParaRPr lang="zh-CN" altLang="en-US" sz="30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7096125" y="3071813"/>
            <a:ext cx="3429000" cy="3071812"/>
            <a:chOff x="1631848" y="1453866"/>
            <a:chExt cx="2348180" cy="2007587"/>
          </a:xfrm>
        </p:grpSpPr>
        <p:sp>
          <p:nvSpPr>
            <p:cNvPr id="33" name="任意多边形 32"/>
            <p:cNvSpPr/>
            <p:nvPr/>
          </p:nvSpPr>
          <p:spPr>
            <a:xfrm rot="5400000" flipH="1" flipV="1">
              <a:off x="3291821" y="2773246"/>
              <a:ext cx="688208" cy="688206"/>
            </a:xfrm>
            <a:custGeom>
              <a:avLst/>
              <a:gdLst>
                <a:gd name="connsiteX0" fmla="*/ 0 w 1219200"/>
                <a:gd name="connsiteY0" fmla="*/ 1219200 h 1219200"/>
                <a:gd name="connsiteX1" fmla="*/ 0 w 1219200"/>
                <a:gd name="connsiteY1" fmla="*/ 1016000 h 1219200"/>
                <a:gd name="connsiteX2" fmla="*/ 0 w 1219200"/>
                <a:gd name="connsiteY2" fmla="*/ 101600 h 1219200"/>
                <a:gd name="connsiteX3" fmla="*/ 101600 w 1219200"/>
                <a:gd name="connsiteY3" fmla="*/ 0 h 1219200"/>
                <a:gd name="connsiteX4" fmla="*/ 203200 w 1219200"/>
                <a:gd name="connsiteY4" fmla="*/ 101600 h 1219200"/>
                <a:gd name="connsiteX5" fmla="*/ 203200 w 1219200"/>
                <a:gd name="connsiteY5" fmla="*/ 1016000 h 1219200"/>
                <a:gd name="connsiteX6" fmla="*/ 1117600 w 1219200"/>
                <a:gd name="connsiteY6" fmla="*/ 1016000 h 1219200"/>
                <a:gd name="connsiteX7" fmla="*/ 1219200 w 1219200"/>
                <a:gd name="connsiteY7" fmla="*/ 1117600 h 1219200"/>
                <a:gd name="connsiteX8" fmla="*/ 1117600 w 1219200"/>
                <a:gd name="connsiteY8" fmla="*/ 1219200 h 1219200"/>
                <a:gd name="connsiteX9" fmla="*/ 203200 w 1219200"/>
                <a:gd name="connsiteY9" fmla="*/ 1219200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9200" h="1219200">
                  <a:moveTo>
                    <a:pt x="0" y="1219200"/>
                  </a:moveTo>
                  <a:lnTo>
                    <a:pt x="0" y="1016000"/>
                  </a:lnTo>
                  <a:lnTo>
                    <a:pt x="0" y="101600"/>
                  </a:lnTo>
                  <a:cubicBezTo>
                    <a:pt x="0" y="45488"/>
                    <a:pt x="45488" y="0"/>
                    <a:pt x="101600" y="0"/>
                  </a:cubicBezTo>
                  <a:cubicBezTo>
                    <a:pt x="157712" y="0"/>
                    <a:pt x="203200" y="45488"/>
                    <a:pt x="203200" y="101600"/>
                  </a:cubicBezTo>
                  <a:lnTo>
                    <a:pt x="203200" y="1016000"/>
                  </a:lnTo>
                  <a:lnTo>
                    <a:pt x="1117600" y="1016000"/>
                  </a:lnTo>
                  <a:cubicBezTo>
                    <a:pt x="1173712" y="1016000"/>
                    <a:pt x="1219200" y="1061488"/>
                    <a:pt x="1219200" y="1117600"/>
                  </a:cubicBezTo>
                  <a:cubicBezTo>
                    <a:pt x="1219200" y="1173712"/>
                    <a:pt x="1173712" y="1219200"/>
                    <a:pt x="1117600" y="1219200"/>
                  </a:cubicBezTo>
                  <a:lnTo>
                    <a:pt x="203200" y="1219200"/>
                  </a:lnTo>
                  <a:close/>
                </a:path>
              </a:pathLst>
            </a:custGeom>
            <a:solidFill>
              <a:srgbClr val="005A9E"/>
            </a:solidFill>
            <a:ln w="25400" cap="flat" cmpd="sng" algn="ctr">
              <a:noFill/>
              <a:prstDash val="solid"/>
            </a:ln>
            <a:effectLst>
              <a:outerShdw blurRad="139700" dist="63500" dir="8100000" algn="tr" rotWithShape="0">
                <a:prstClr val="black">
                  <a:alpha val="30000"/>
                </a:prstClr>
              </a:outerShdw>
            </a:effectLst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34" name="任意多边形 33"/>
            <p:cNvSpPr/>
            <p:nvPr/>
          </p:nvSpPr>
          <p:spPr>
            <a:xfrm rot="5400000">
              <a:off x="1631847" y="1453865"/>
              <a:ext cx="688207" cy="688207"/>
            </a:xfrm>
            <a:custGeom>
              <a:avLst/>
              <a:gdLst>
                <a:gd name="connsiteX0" fmla="*/ 0 w 1219200"/>
                <a:gd name="connsiteY0" fmla="*/ 1219200 h 1219200"/>
                <a:gd name="connsiteX1" fmla="*/ 0 w 1219200"/>
                <a:gd name="connsiteY1" fmla="*/ 1016000 h 1219200"/>
                <a:gd name="connsiteX2" fmla="*/ 0 w 1219200"/>
                <a:gd name="connsiteY2" fmla="*/ 101600 h 1219200"/>
                <a:gd name="connsiteX3" fmla="*/ 101600 w 1219200"/>
                <a:gd name="connsiteY3" fmla="*/ 0 h 1219200"/>
                <a:gd name="connsiteX4" fmla="*/ 203200 w 1219200"/>
                <a:gd name="connsiteY4" fmla="*/ 101600 h 1219200"/>
                <a:gd name="connsiteX5" fmla="*/ 203200 w 1219200"/>
                <a:gd name="connsiteY5" fmla="*/ 1016000 h 1219200"/>
                <a:gd name="connsiteX6" fmla="*/ 1117600 w 1219200"/>
                <a:gd name="connsiteY6" fmla="*/ 1016000 h 1219200"/>
                <a:gd name="connsiteX7" fmla="*/ 1219200 w 1219200"/>
                <a:gd name="connsiteY7" fmla="*/ 1117600 h 1219200"/>
                <a:gd name="connsiteX8" fmla="*/ 1117600 w 1219200"/>
                <a:gd name="connsiteY8" fmla="*/ 1219200 h 1219200"/>
                <a:gd name="connsiteX9" fmla="*/ 203200 w 1219200"/>
                <a:gd name="connsiteY9" fmla="*/ 1219200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9200" h="1219200">
                  <a:moveTo>
                    <a:pt x="0" y="1219200"/>
                  </a:moveTo>
                  <a:lnTo>
                    <a:pt x="0" y="1016000"/>
                  </a:lnTo>
                  <a:lnTo>
                    <a:pt x="0" y="101600"/>
                  </a:lnTo>
                  <a:cubicBezTo>
                    <a:pt x="0" y="45488"/>
                    <a:pt x="45488" y="0"/>
                    <a:pt x="101600" y="0"/>
                  </a:cubicBezTo>
                  <a:cubicBezTo>
                    <a:pt x="157712" y="0"/>
                    <a:pt x="203200" y="45488"/>
                    <a:pt x="203200" y="101600"/>
                  </a:cubicBezTo>
                  <a:lnTo>
                    <a:pt x="203200" y="1016000"/>
                  </a:lnTo>
                  <a:lnTo>
                    <a:pt x="1117600" y="1016000"/>
                  </a:lnTo>
                  <a:cubicBezTo>
                    <a:pt x="1173712" y="1016000"/>
                    <a:pt x="1219200" y="1061488"/>
                    <a:pt x="1219200" y="1117600"/>
                  </a:cubicBezTo>
                  <a:cubicBezTo>
                    <a:pt x="1219200" y="1173712"/>
                    <a:pt x="1173712" y="1219200"/>
                    <a:pt x="1117600" y="1219200"/>
                  </a:cubicBezTo>
                  <a:lnTo>
                    <a:pt x="203200" y="1219200"/>
                  </a:lnTo>
                  <a:close/>
                </a:path>
              </a:pathLst>
            </a:custGeom>
            <a:solidFill>
              <a:srgbClr val="005A9E"/>
            </a:solidFill>
            <a:ln w="25400" cap="flat" cmpd="sng" algn="ctr">
              <a:noFill/>
              <a:prstDash val="solid"/>
            </a:ln>
            <a:effectLst>
              <a:outerShdw blurRad="139700" dist="63500" dir="8100000" algn="tr" rotWithShape="0">
                <a:prstClr val="black">
                  <a:alpha val="30000"/>
                </a:prstClr>
              </a:outerShdw>
            </a:effectLst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35" name="对角圆角矩形 34"/>
            <p:cNvSpPr/>
            <p:nvPr/>
          </p:nvSpPr>
          <p:spPr>
            <a:xfrm rot="5400000">
              <a:off x="1947808" y="1416818"/>
              <a:ext cx="1717868" cy="2064826"/>
            </a:xfrm>
            <a:prstGeom prst="round2DiagRect">
              <a:avLst>
                <a:gd name="adj1" fmla="val 22105"/>
                <a:gd name="adj2" fmla="val 0"/>
              </a:avLst>
            </a:prstGeom>
            <a:solidFill>
              <a:schemeClr val="bg1">
                <a:lumMod val="95000"/>
              </a:schemeClr>
            </a:solidFill>
            <a:ln w="15875" cap="flat" cmpd="sng" algn="ctr">
              <a:gradFill flip="none" rotWithShape="1">
                <a:gsLst>
                  <a:gs pos="0">
                    <a:sysClr val="window" lastClr="FFFFFF"/>
                  </a:gs>
                  <a:gs pos="100000">
                    <a:srgbClr val="E2E2E2"/>
                  </a:gs>
                </a:gsLst>
                <a:lin ang="2700000" scaled="1"/>
                <a:tileRect/>
              </a:gradFill>
              <a:prstDash val="solid"/>
            </a:ln>
            <a:effectLst>
              <a:outerShdw blurRad="114300" dist="50800" dir="8100000" algn="tr" rotWithShape="0">
                <a:prstClr val="black">
                  <a:alpha val="30000"/>
                </a:prstClr>
              </a:outerShdw>
            </a:effectLst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1666876" y="1285875"/>
            <a:ext cx="3286125" cy="3143250"/>
            <a:chOff x="1631848" y="1453866"/>
            <a:chExt cx="2348180" cy="2007587"/>
          </a:xfrm>
        </p:grpSpPr>
        <p:sp>
          <p:nvSpPr>
            <p:cNvPr id="37" name="任意多边形 36"/>
            <p:cNvSpPr/>
            <p:nvPr/>
          </p:nvSpPr>
          <p:spPr>
            <a:xfrm rot="5400000" flipH="1" flipV="1">
              <a:off x="3291821" y="2773246"/>
              <a:ext cx="688208" cy="688206"/>
            </a:xfrm>
            <a:custGeom>
              <a:avLst/>
              <a:gdLst>
                <a:gd name="connsiteX0" fmla="*/ 0 w 1219200"/>
                <a:gd name="connsiteY0" fmla="*/ 1219200 h 1219200"/>
                <a:gd name="connsiteX1" fmla="*/ 0 w 1219200"/>
                <a:gd name="connsiteY1" fmla="*/ 1016000 h 1219200"/>
                <a:gd name="connsiteX2" fmla="*/ 0 w 1219200"/>
                <a:gd name="connsiteY2" fmla="*/ 101600 h 1219200"/>
                <a:gd name="connsiteX3" fmla="*/ 101600 w 1219200"/>
                <a:gd name="connsiteY3" fmla="*/ 0 h 1219200"/>
                <a:gd name="connsiteX4" fmla="*/ 203200 w 1219200"/>
                <a:gd name="connsiteY4" fmla="*/ 101600 h 1219200"/>
                <a:gd name="connsiteX5" fmla="*/ 203200 w 1219200"/>
                <a:gd name="connsiteY5" fmla="*/ 1016000 h 1219200"/>
                <a:gd name="connsiteX6" fmla="*/ 1117600 w 1219200"/>
                <a:gd name="connsiteY6" fmla="*/ 1016000 h 1219200"/>
                <a:gd name="connsiteX7" fmla="*/ 1219200 w 1219200"/>
                <a:gd name="connsiteY7" fmla="*/ 1117600 h 1219200"/>
                <a:gd name="connsiteX8" fmla="*/ 1117600 w 1219200"/>
                <a:gd name="connsiteY8" fmla="*/ 1219200 h 1219200"/>
                <a:gd name="connsiteX9" fmla="*/ 203200 w 1219200"/>
                <a:gd name="connsiteY9" fmla="*/ 1219200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9200" h="1219200">
                  <a:moveTo>
                    <a:pt x="0" y="1219200"/>
                  </a:moveTo>
                  <a:lnTo>
                    <a:pt x="0" y="1016000"/>
                  </a:lnTo>
                  <a:lnTo>
                    <a:pt x="0" y="101600"/>
                  </a:lnTo>
                  <a:cubicBezTo>
                    <a:pt x="0" y="45488"/>
                    <a:pt x="45488" y="0"/>
                    <a:pt x="101600" y="0"/>
                  </a:cubicBezTo>
                  <a:cubicBezTo>
                    <a:pt x="157712" y="0"/>
                    <a:pt x="203200" y="45488"/>
                    <a:pt x="203200" y="101600"/>
                  </a:cubicBezTo>
                  <a:lnTo>
                    <a:pt x="203200" y="1016000"/>
                  </a:lnTo>
                  <a:lnTo>
                    <a:pt x="1117600" y="1016000"/>
                  </a:lnTo>
                  <a:cubicBezTo>
                    <a:pt x="1173712" y="1016000"/>
                    <a:pt x="1219200" y="1061488"/>
                    <a:pt x="1219200" y="1117600"/>
                  </a:cubicBezTo>
                  <a:cubicBezTo>
                    <a:pt x="1219200" y="1173712"/>
                    <a:pt x="1173712" y="1219200"/>
                    <a:pt x="1117600" y="1219200"/>
                  </a:cubicBezTo>
                  <a:lnTo>
                    <a:pt x="203200" y="1219200"/>
                  </a:lnTo>
                  <a:close/>
                </a:path>
              </a:pathLst>
            </a:custGeom>
            <a:solidFill>
              <a:srgbClr val="005A9E"/>
            </a:solidFill>
            <a:ln w="25400" cap="flat" cmpd="sng" algn="ctr">
              <a:noFill/>
              <a:prstDash val="solid"/>
            </a:ln>
            <a:effectLst>
              <a:outerShdw blurRad="139700" dist="63500" dir="8100000" algn="tr" rotWithShape="0">
                <a:prstClr val="black">
                  <a:alpha val="30000"/>
                </a:prstClr>
              </a:outerShdw>
            </a:effectLst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38" name="任意多边形 37"/>
            <p:cNvSpPr/>
            <p:nvPr/>
          </p:nvSpPr>
          <p:spPr>
            <a:xfrm rot="5400000">
              <a:off x="1631847" y="1453865"/>
              <a:ext cx="688207" cy="688207"/>
            </a:xfrm>
            <a:custGeom>
              <a:avLst/>
              <a:gdLst>
                <a:gd name="connsiteX0" fmla="*/ 0 w 1219200"/>
                <a:gd name="connsiteY0" fmla="*/ 1219200 h 1219200"/>
                <a:gd name="connsiteX1" fmla="*/ 0 w 1219200"/>
                <a:gd name="connsiteY1" fmla="*/ 1016000 h 1219200"/>
                <a:gd name="connsiteX2" fmla="*/ 0 w 1219200"/>
                <a:gd name="connsiteY2" fmla="*/ 101600 h 1219200"/>
                <a:gd name="connsiteX3" fmla="*/ 101600 w 1219200"/>
                <a:gd name="connsiteY3" fmla="*/ 0 h 1219200"/>
                <a:gd name="connsiteX4" fmla="*/ 203200 w 1219200"/>
                <a:gd name="connsiteY4" fmla="*/ 101600 h 1219200"/>
                <a:gd name="connsiteX5" fmla="*/ 203200 w 1219200"/>
                <a:gd name="connsiteY5" fmla="*/ 1016000 h 1219200"/>
                <a:gd name="connsiteX6" fmla="*/ 1117600 w 1219200"/>
                <a:gd name="connsiteY6" fmla="*/ 1016000 h 1219200"/>
                <a:gd name="connsiteX7" fmla="*/ 1219200 w 1219200"/>
                <a:gd name="connsiteY7" fmla="*/ 1117600 h 1219200"/>
                <a:gd name="connsiteX8" fmla="*/ 1117600 w 1219200"/>
                <a:gd name="connsiteY8" fmla="*/ 1219200 h 1219200"/>
                <a:gd name="connsiteX9" fmla="*/ 203200 w 1219200"/>
                <a:gd name="connsiteY9" fmla="*/ 1219200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9200" h="1219200">
                  <a:moveTo>
                    <a:pt x="0" y="1219200"/>
                  </a:moveTo>
                  <a:lnTo>
                    <a:pt x="0" y="1016000"/>
                  </a:lnTo>
                  <a:lnTo>
                    <a:pt x="0" y="101600"/>
                  </a:lnTo>
                  <a:cubicBezTo>
                    <a:pt x="0" y="45488"/>
                    <a:pt x="45488" y="0"/>
                    <a:pt x="101600" y="0"/>
                  </a:cubicBezTo>
                  <a:cubicBezTo>
                    <a:pt x="157712" y="0"/>
                    <a:pt x="203200" y="45488"/>
                    <a:pt x="203200" y="101600"/>
                  </a:cubicBezTo>
                  <a:lnTo>
                    <a:pt x="203200" y="1016000"/>
                  </a:lnTo>
                  <a:lnTo>
                    <a:pt x="1117600" y="1016000"/>
                  </a:lnTo>
                  <a:cubicBezTo>
                    <a:pt x="1173712" y="1016000"/>
                    <a:pt x="1219200" y="1061488"/>
                    <a:pt x="1219200" y="1117600"/>
                  </a:cubicBezTo>
                  <a:cubicBezTo>
                    <a:pt x="1219200" y="1173712"/>
                    <a:pt x="1173712" y="1219200"/>
                    <a:pt x="1117600" y="1219200"/>
                  </a:cubicBezTo>
                  <a:lnTo>
                    <a:pt x="203200" y="1219200"/>
                  </a:lnTo>
                  <a:close/>
                </a:path>
              </a:pathLst>
            </a:custGeom>
            <a:solidFill>
              <a:srgbClr val="005A9E"/>
            </a:solidFill>
            <a:ln w="25400" cap="flat" cmpd="sng" algn="ctr">
              <a:noFill/>
              <a:prstDash val="solid"/>
            </a:ln>
            <a:effectLst>
              <a:outerShdw blurRad="139700" dist="63500" dir="8100000" algn="tr" rotWithShape="0">
                <a:prstClr val="black">
                  <a:alpha val="30000"/>
                </a:prstClr>
              </a:outerShdw>
            </a:effectLst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39" name="对角圆角矩形 38"/>
            <p:cNvSpPr/>
            <p:nvPr/>
          </p:nvSpPr>
          <p:spPr>
            <a:xfrm rot="5400000">
              <a:off x="1947808" y="1416818"/>
              <a:ext cx="1717868" cy="2064826"/>
            </a:xfrm>
            <a:prstGeom prst="round2DiagRect">
              <a:avLst>
                <a:gd name="adj1" fmla="val 22105"/>
                <a:gd name="adj2" fmla="val 0"/>
              </a:avLst>
            </a:prstGeom>
            <a:solidFill>
              <a:srgbClr val="EEEEEE"/>
            </a:solidFill>
            <a:ln w="15875" cap="flat" cmpd="sng" algn="ctr">
              <a:gradFill flip="none" rotWithShape="1">
                <a:gsLst>
                  <a:gs pos="0">
                    <a:sysClr val="window" lastClr="FFFFFF"/>
                  </a:gs>
                  <a:gs pos="100000">
                    <a:srgbClr val="E2E2E2"/>
                  </a:gs>
                </a:gsLst>
                <a:lin ang="2700000" scaled="1"/>
                <a:tileRect/>
              </a:gradFill>
              <a:prstDash val="solid"/>
            </a:ln>
            <a:effectLst>
              <a:outerShdw blurRad="114300" dist="50800" dir="8100000" algn="tr" rotWithShape="0">
                <a:prstClr val="black">
                  <a:alpha val="30000"/>
                </a:prstClr>
              </a:outerShdw>
            </a:effectLst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1952625" y="1498600"/>
            <a:ext cx="2667000" cy="2609850"/>
            <a:chOff x="3592885" y="3060020"/>
            <a:chExt cx="2761027" cy="2414795"/>
          </a:xfrm>
        </p:grpSpPr>
        <p:sp>
          <p:nvSpPr>
            <p:cNvPr id="20508" name="文本框 127"/>
            <p:cNvSpPr txBox="1"/>
            <p:nvPr/>
          </p:nvSpPr>
          <p:spPr>
            <a:xfrm>
              <a:off x="4520387" y="3166877"/>
              <a:ext cx="1833525" cy="28477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endParaRPr lang="zh-CN" altLang="en-US" sz="1400" dirty="0">
                <a:solidFill>
                  <a:srgbClr val="80808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endParaRPr>
            </a:p>
          </p:txBody>
        </p:sp>
        <p:sp>
          <p:nvSpPr>
            <p:cNvPr id="20509" name="文本框 128"/>
            <p:cNvSpPr txBox="1"/>
            <p:nvPr/>
          </p:nvSpPr>
          <p:spPr>
            <a:xfrm>
              <a:off x="3592885" y="3060020"/>
              <a:ext cx="2761027" cy="241479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dirty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你生气的时候说的话就像这些钉子一样留下疤痕，</a:t>
              </a:r>
              <a:r>
                <a:rPr lang="zh-CN" altLang="en-US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不管你说了多少次对不起，那个伤口将永远存在。</a:t>
              </a:r>
              <a:r>
                <a:rPr lang="zh-CN" altLang="en-US" dirty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话语的伤痛就像真实的伤痛一样令人无法承受。</a:t>
              </a:r>
              <a:endParaRPr lang="en-US" altLang="zh-CN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7429501" y="3492500"/>
            <a:ext cx="2595563" cy="2249488"/>
            <a:chOff x="4520387" y="3062785"/>
            <a:chExt cx="1823398" cy="2998892"/>
          </a:xfrm>
        </p:grpSpPr>
        <p:sp>
          <p:nvSpPr>
            <p:cNvPr id="20511" name="文本框 136"/>
            <p:cNvSpPr txBox="1"/>
            <p:nvPr/>
          </p:nvSpPr>
          <p:spPr>
            <a:xfrm>
              <a:off x="4520387" y="3166877"/>
              <a:ext cx="1823175" cy="41036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endParaRPr lang="zh-CN" altLang="en-US" sz="1400" dirty="0">
                <a:solidFill>
                  <a:srgbClr val="80808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endParaRPr>
            </a:p>
          </p:txBody>
        </p:sp>
        <p:sp>
          <p:nvSpPr>
            <p:cNvPr id="20512" name="文本框 137"/>
            <p:cNvSpPr txBox="1"/>
            <p:nvPr/>
          </p:nvSpPr>
          <p:spPr>
            <a:xfrm>
              <a:off x="4584606" y="3062785"/>
              <a:ext cx="1759179" cy="299889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dirty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倘若我们常在他人面前任由负面情绪决堤，乱发脾气，丝毫不加控制，久而久之，别人就会</a:t>
              </a:r>
              <a:r>
                <a:rPr lang="zh-CN" altLang="en-US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视我们为难以相处之人，</a:t>
              </a:r>
              <a:r>
                <a:rPr lang="zh-CN" altLang="en-US" dirty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甚至</a:t>
              </a:r>
              <a:r>
                <a:rPr lang="zh-CN" altLang="en-US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不再与我们往来。</a:t>
              </a:r>
              <a:endPara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 flipH="1">
            <a:off x="4443413" y="857250"/>
            <a:ext cx="6224588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圆角矩形 4"/>
          <p:cNvSpPr/>
          <p:nvPr/>
        </p:nvSpPr>
        <p:spPr>
          <a:xfrm>
            <a:off x="2266943" y="590928"/>
            <a:ext cx="6472263" cy="480619"/>
          </a:xfrm>
          <a:prstGeom prst="roundRect">
            <a:avLst/>
          </a:prstGeom>
          <a:gradFill flip="none" rotWithShape="1">
            <a:gsLst>
              <a:gs pos="0">
                <a:srgbClr val="F0F0F0"/>
              </a:gs>
              <a:gs pos="100000">
                <a:srgbClr val="F1F1F1"/>
              </a:gs>
            </a:gsLst>
            <a:lin ang="2700000" scaled="1"/>
            <a:tileRect/>
          </a:gradFill>
          <a:ln w="38100" cap="flat" cmpd="sng" algn="ctr">
            <a:gradFill flip="none" rotWithShape="1">
              <a:gsLst>
                <a:gs pos="100000">
                  <a:srgbClr val="FFFFFF"/>
                </a:gs>
                <a:gs pos="0">
                  <a:srgbClr val="CECED0"/>
                </a:gs>
              </a:gsLst>
              <a:lin ang="18900000" scaled="0"/>
              <a:tileRect/>
            </a:gradFill>
            <a:prstDash val="solid"/>
          </a:ln>
          <a:effectLst>
            <a:outerShdw blurRad="203200" dist="88900" dir="8100000" sx="102000" sy="102000" algn="tr" rotWithShape="0">
              <a:prstClr val="black">
                <a:alpha val="30000"/>
              </a:prstClr>
            </a:outerShdw>
          </a:effectLst>
        </p:spPr>
        <p:txBody>
          <a:bodyPr lIns="71316" tIns="35658" rIns="71316" bIns="3565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 kern="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sp>
        <p:nvSpPr>
          <p:cNvPr id="21507" name="矩形 5"/>
          <p:cNvSpPr/>
          <p:nvPr/>
        </p:nvSpPr>
        <p:spPr>
          <a:xfrm>
            <a:off x="2452689" y="627064"/>
            <a:ext cx="6313487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400" dirty="0">
                <a:solidFill>
                  <a:srgbClr val="24579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④</a:t>
            </a:r>
            <a:r>
              <a:rPr lang="en-US" altLang="zh-CN" sz="2400" dirty="0">
                <a:solidFill>
                  <a:srgbClr val="24579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400" dirty="0">
                <a:solidFill>
                  <a:srgbClr val="24579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恶劣的情绪具有传染性，会产生连锁反应</a:t>
            </a:r>
            <a:endParaRPr lang="zh-CN" altLang="en-US" sz="2400" b="1" dirty="0">
              <a:solidFill>
                <a:srgbClr val="245794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Calibri" panose="020F0502020204030204" charset="0"/>
            </a:endParaRPr>
          </a:p>
        </p:txBody>
      </p:sp>
      <p:grpSp>
        <p:nvGrpSpPr>
          <p:cNvPr id="7" name="Group 17"/>
          <p:cNvGrpSpPr>
            <a:grpSpLocks noChangeAspect="1"/>
          </p:cNvGrpSpPr>
          <p:nvPr/>
        </p:nvGrpSpPr>
        <p:grpSpPr bwMode="auto">
          <a:xfrm>
            <a:off x="1703510" y="611850"/>
            <a:ext cx="457188" cy="490765"/>
            <a:chOff x="231" y="1205"/>
            <a:chExt cx="640" cy="687"/>
          </a:xfrm>
          <a:solidFill>
            <a:srgbClr val="005A9E"/>
          </a:solidFill>
          <a:effectLst/>
        </p:grpSpPr>
        <p:sp>
          <p:nvSpPr>
            <p:cNvPr id="8" name="Freeform 18"/>
            <p:cNvSpPr/>
            <p:nvPr/>
          </p:nvSpPr>
          <p:spPr bwMode="auto">
            <a:xfrm>
              <a:off x="231" y="1205"/>
              <a:ext cx="499" cy="687"/>
            </a:xfrm>
            <a:custGeom>
              <a:avLst/>
              <a:gdLst>
                <a:gd name="T0" fmla="*/ 442 w 499"/>
                <a:gd name="T1" fmla="*/ 629 h 687"/>
                <a:gd name="T2" fmla="*/ 57 w 499"/>
                <a:gd name="T3" fmla="*/ 629 h 687"/>
                <a:gd name="T4" fmla="*/ 57 w 499"/>
                <a:gd name="T5" fmla="*/ 200 h 687"/>
                <a:gd name="T6" fmla="*/ 200 w 499"/>
                <a:gd name="T7" fmla="*/ 200 h 687"/>
                <a:gd name="T8" fmla="*/ 200 w 499"/>
                <a:gd name="T9" fmla="*/ 57 h 687"/>
                <a:gd name="T10" fmla="*/ 442 w 499"/>
                <a:gd name="T11" fmla="*/ 57 h 687"/>
                <a:gd name="T12" fmla="*/ 442 w 499"/>
                <a:gd name="T13" fmla="*/ 116 h 687"/>
                <a:gd name="T14" fmla="*/ 494 w 499"/>
                <a:gd name="T15" fmla="*/ 64 h 687"/>
                <a:gd name="T16" fmla="*/ 499 w 499"/>
                <a:gd name="T17" fmla="*/ 59 h 687"/>
                <a:gd name="T18" fmla="*/ 499 w 499"/>
                <a:gd name="T19" fmla="*/ 0 h 687"/>
                <a:gd name="T20" fmla="*/ 143 w 499"/>
                <a:gd name="T21" fmla="*/ 0 h 687"/>
                <a:gd name="T22" fmla="*/ 143 w 499"/>
                <a:gd name="T23" fmla="*/ 0 h 687"/>
                <a:gd name="T24" fmla="*/ 0 w 499"/>
                <a:gd name="T25" fmla="*/ 143 h 687"/>
                <a:gd name="T26" fmla="*/ 0 w 499"/>
                <a:gd name="T27" fmla="*/ 687 h 687"/>
                <a:gd name="T28" fmla="*/ 499 w 499"/>
                <a:gd name="T29" fmla="*/ 687 h 687"/>
                <a:gd name="T30" fmla="*/ 499 w 499"/>
                <a:gd name="T31" fmla="*/ 429 h 687"/>
                <a:gd name="T32" fmla="*/ 442 w 499"/>
                <a:gd name="T33" fmla="*/ 486 h 687"/>
                <a:gd name="T34" fmla="*/ 442 w 499"/>
                <a:gd name="T35" fmla="*/ 629 h 6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9" h="687">
                  <a:moveTo>
                    <a:pt x="442" y="629"/>
                  </a:moveTo>
                  <a:lnTo>
                    <a:pt x="57" y="629"/>
                  </a:lnTo>
                  <a:lnTo>
                    <a:pt x="57" y="200"/>
                  </a:lnTo>
                  <a:lnTo>
                    <a:pt x="200" y="200"/>
                  </a:lnTo>
                  <a:lnTo>
                    <a:pt x="200" y="57"/>
                  </a:lnTo>
                  <a:lnTo>
                    <a:pt x="442" y="57"/>
                  </a:lnTo>
                  <a:lnTo>
                    <a:pt x="442" y="116"/>
                  </a:lnTo>
                  <a:lnTo>
                    <a:pt x="494" y="64"/>
                  </a:lnTo>
                  <a:lnTo>
                    <a:pt x="499" y="59"/>
                  </a:lnTo>
                  <a:lnTo>
                    <a:pt x="499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0" y="143"/>
                  </a:lnTo>
                  <a:lnTo>
                    <a:pt x="0" y="687"/>
                  </a:lnTo>
                  <a:lnTo>
                    <a:pt x="499" y="687"/>
                  </a:lnTo>
                  <a:lnTo>
                    <a:pt x="499" y="429"/>
                  </a:lnTo>
                  <a:lnTo>
                    <a:pt x="442" y="486"/>
                  </a:lnTo>
                  <a:lnTo>
                    <a:pt x="442" y="6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9" name="Freeform 19"/>
            <p:cNvSpPr>
              <a:spLocks noEditPoints="1"/>
            </p:cNvSpPr>
            <p:nvPr/>
          </p:nvSpPr>
          <p:spPr bwMode="auto">
            <a:xfrm>
              <a:off x="436" y="1310"/>
              <a:ext cx="435" cy="431"/>
            </a:xfrm>
            <a:custGeom>
              <a:avLst/>
              <a:gdLst>
                <a:gd name="T0" fmla="*/ 50 w 435"/>
                <a:gd name="T1" fmla="*/ 279 h 431"/>
                <a:gd name="T2" fmla="*/ 50 w 435"/>
                <a:gd name="T3" fmla="*/ 279 h 431"/>
                <a:gd name="T4" fmla="*/ 50 w 435"/>
                <a:gd name="T5" fmla="*/ 279 h 431"/>
                <a:gd name="T6" fmla="*/ 50 w 435"/>
                <a:gd name="T7" fmla="*/ 279 h 431"/>
                <a:gd name="T8" fmla="*/ 0 w 435"/>
                <a:gd name="T9" fmla="*/ 431 h 431"/>
                <a:gd name="T10" fmla="*/ 155 w 435"/>
                <a:gd name="T11" fmla="*/ 381 h 431"/>
                <a:gd name="T12" fmla="*/ 155 w 435"/>
                <a:gd name="T13" fmla="*/ 381 h 431"/>
                <a:gd name="T14" fmla="*/ 155 w 435"/>
                <a:gd name="T15" fmla="*/ 381 h 431"/>
                <a:gd name="T16" fmla="*/ 155 w 435"/>
                <a:gd name="T17" fmla="*/ 381 h 431"/>
                <a:gd name="T18" fmla="*/ 435 w 435"/>
                <a:gd name="T19" fmla="*/ 102 h 431"/>
                <a:gd name="T20" fmla="*/ 330 w 435"/>
                <a:gd name="T21" fmla="*/ 0 h 431"/>
                <a:gd name="T22" fmla="*/ 50 w 435"/>
                <a:gd name="T23" fmla="*/ 279 h 431"/>
                <a:gd name="T24" fmla="*/ 50 w 435"/>
                <a:gd name="T25" fmla="*/ 279 h 431"/>
                <a:gd name="T26" fmla="*/ 141 w 435"/>
                <a:gd name="T27" fmla="*/ 360 h 431"/>
                <a:gd name="T28" fmla="*/ 38 w 435"/>
                <a:gd name="T29" fmla="*/ 396 h 431"/>
                <a:gd name="T30" fmla="*/ 72 w 435"/>
                <a:gd name="T31" fmla="*/ 291 h 431"/>
                <a:gd name="T32" fmla="*/ 141 w 435"/>
                <a:gd name="T33" fmla="*/ 360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35" h="431">
                  <a:moveTo>
                    <a:pt x="50" y="279"/>
                  </a:moveTo>
                  <a:lnTo>
                    <a:pt x="50" y="279"/>
                  </a:lnTo>
                  <a:lnTo>
                    <a:pt x="50" y="279"/>
                  </a:lnTo>
                  <a:lnTo>
                    <a:pt x="50" y="279"/>
                  </a:lnTo>
                  <a:lnTo>
                    <a:pt x="0" y="431"/>
                  </a:lnTo>
                  <a:lnTo>
                    <a:pt x="155" y="381"/>
                  </a:lnTo>
                  <a:lnTo>
                    <a:pt x="155" y="381"/>
                  </a:lnTo>
                  <a:lnTo>
                    <a:pt x="155" y="381"/>
                  </a:lnTo>
                  <a:lnTo>
                    <a:pt x="155" y="381"/>
                  </a:lnTo>
                  <a:lnTo>
                    <a:pt x="435" y="102"/>
                  </a:lnTo>
                  <a:lnTo>
                    <a:pt x="330" y="0"/>
                  </a:lnTo>
                  <a:lnTo>
                    <a:pt x="50" y="279"/>
                  </a:lnTo>
                  <a:lnTo>
                    <a:pt x="50" y="279"/>
                  </a:lnTo>
                  <a:close/>
                  <a:moveTo>
                    <a:pt x="141" y="360"/>
                  </a:moveTo>
                  <a:lnTo>
                    <a:pt x="38" y="396"/>
                  </a:lnTo>
                  <a:lnTo>
                    <a:pt x="72" y="291"/>
                  </a:lnTo>
                  <a:lnTo>
                    <a:pt x="141" y="3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2024063" y="1179514"/>
            <a:ext cx="2857500" cy="3392487"/>
            <a:chOff x="1228725" y="779208"/>
            <a:chExt cx="2021101" cy="2280398"/>
          </a:xfrm>
        </p:grpSpPr>
        <p:sp>
          <p:nvSpPr>
            <p:cNvPr id="11" name="Freeform 5"/>
            <p:cNvSpPr/>
            <p:nvPr/>
          </p:nvSpPr>
          <p:spPr bwMode="auto">
            <a:xfrm rot="5400000">
              <a:off x="1099076" y="908856"/>
              <a:ext cx="2280398" cy="2021101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>
              <a:gsLst>
                <a:gs pos="0">
                  <a:sysClr val="window" lastClr="FFFFFF"/>
                </a:gs>
                <a:gs pos="100000">
                  <a:srgbClr val="D3D3D3"/>
                </a:gs>
              </a:gsLst>
              <a:lin ang="8100000" scaled="0"/>
            </a:gradFill>
            <a:ln w="19050">
              <a:gradFill>
                <a:gsLst>
                  <a:gs pos="0">
                    <a:srgbClr val="ADADAD"/>
                  </a:gs>
                  <a:gs pos="100000">
                    <a:sysClr val="window" lastClr="FFFFFF"/>
                  </a:gs>
                </a:gsLst>
                <a:lin ang="8100000" scaled="0"/>
              </a:gradFill>
            </a:ln>
            <a:effectLst>
              <a:outerShdw blurRad="203200" dist="762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80" tIns="34290" rIns="68580" bIns="34290" numCol="1" anchor="t" anchorCtr="0" compatLnSpc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12" name="Freeform 5"/>
            <p:cNvSpPr/>
            <p:nvPr/>
          </p:nvSpPr>
          <p:spPr bwMode="auto">
            <a:xfrm rot="5400000">
              <a:off x="1408363" y="1182974"/>
              <a:ext cx="1661824" cy="1472864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rgbClr val="005A9E"/>
            </a:solidFill>
            <a:ln w="15875">
              <a:noFill/>
            </a:ln>
            <a:effectLst>
              <a:innerShdw blurRad="63500" dist="25400" dir="8100000">
                <a:prstClr val="black">
                  <a:alpha val="50000"/>
                </a:prstClr>
              </a:innerShdw>
            </a:effectLst>
          </p:spPr>
          <p:txBody>
            <a:bodyPr vert="horz" wrap="square" lIns="68580" tIns="34290" rIns="68580" bIns="34290" numCol="1" anchor="t" anchorCtr="0" compatLnSpc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21512" name="文本框 7"/>
            <p:cNvSpPr txBox="1"/>
            <p:nvPr/>
          </p:nvSpPr>
          <p:spPr>
            <a:xfrm>
              <a:off x="1543767" y="1356070"/>
              <a:ext cx="1330473" cy="138527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68580" tIns="34290" rIns="68580" bIns="34290" anchor="t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zh-CN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一位父亲在公司受到了老板的批评，回到家就把沙发上跳来跳去的孩子臭骂了一顿。</a:t>
              </a:r>
              <a:endPara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5381625" y="1785938"/>
            <a:ext cx="2571750" cy="2940050"/>
            <a:chOff x="3925902" y="1017185"/>
            <a:chExt cx="1778793" cy="2007003"/>
          </a:xfrm>
        </p:grpSpPr>
        <p:grpSp>
          <p:nvGrpSpPr>
            <p:cNvPr id="15" name="组合 30"/>
            <p:cNvGrpSpPr/>
            <p:nvPr/>
          </p:nvGrpSpPr>
          <p:grpSpPr>
            <a:xfrm>
              <a:off x="3925902" y="1017185"/>
              <a:ext cx="1778793" cy="2007003"/>
              <a:chOff x="5331123" y="2557541"/>
              <a:chExt cx="1611146" cy="1817848"/>
            </a:xfrm>
          </p:grpSpPr>
          <p:sp>
            <p:nvSpPr>
              <p:cNvPr id="17" name="Freeform 5"/>
              <p:cNvSpPr/>
              <p:nvPr/>
            </p:nvSpPr>
            <p:spPr bwMode="auto">
              <a:xfrm rot="5400000">
                <a:off x="5227772" y="2660892"/>
                <a:ext cx="1817848" cy="1611146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>
                <a:gsLst>
                  <a:gs pos="0">
                    <a:sysClr val="window" lastClr="FFFFFF"/>
                  </a:gs>
                  <a:gs pos="100000">
                    <a:srgbClr val="D3D3D3"/>
                  </a:gs>
                </a:gsLst>
                <a:lin ang="8100000" scaled="0"/>
              </a:gradFill>
              <a:ln w="19050">
                <a:gradFill>
                  <a:gsLst>
                    <a:gs pos="0">
                      <a:srgbClr val="ADADAD"/>
                    </a:gs>
                    <a:gs pos="100000">
                      <a:sysClr val="window" lastClr="FFFFFF"/>
                    </a:gs>
                  </a:gsLst>
                  <a:lin ang="8100000" scaled="0"/>
                </a:gradFill>
              </a:ln>
              <a:effectLst>
                <a:outerShdw blurRad="203200" dist="762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endParaRPr>
              </a:p>
            </p:txBody>
          </p:sp>
          <p:sp>
            <p:nvSpPr>
              <p:cNvPr id="18" name="Freeform 5"/>
              <p:cNvSpPr/>
              <p:nvPr/>
            </p:nvSpPr>
            <p:spPr bwMode="auto">
              <a:xfrm rot="5400000">
                <a:off x="5474324" y="2879409"/>
                <a:ext cx="1324744" cy="1174112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15875">
                <a:noFill/>
              </a:ln>
              <a:effectLst>
                <a:innerShdw blurRad="63500" dist="25400" dir="81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endParaRPr>
              </a:p>
            </p:txBody>
          </p:sp>
        </p:grpSp>
        <p:sp>
          <p:nvSpPr>
            <p:cNvPr id="21515" name="文本框 19"/>
            <p:cNvSpPr txBox="1"/>
            <p:nvPr/>
          </p:nvSpPr>
          <p:spPr>
            <a:xfrm>
              <a:off x="4264846" y="1650555"/>
              <a:ext cx="999191" cy="80259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68580" tIns="34290" rIns="68580" bIns="34290" anchor="t">
              <a:spAutoFit/>
            </a:bodyPr>
            <a:lstStyle/>
            <a:p>
              <a:pPr algn="ctr"/>
              <a:r>
                <a:rPr lang="zh-CN" altLang="zh-CN" dirty="0">
                  <a:solidFill>
                    <a:srgbClr val="24579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孩子心里窝火，狠狠去踹身边打滚的猫。</a:t>
              </a:r>
              <a:endParaRPr lang="zh-CN" altLang="en-US" dirty="0">
                <a:solidFill>
                  <a:srgbClr val="245794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8286751" y="2297113"/>
            <a:ext cx="2238375" cy="2690812"/>
            <a:chOff x="8260045" y="2392298"/>
            <a:chExt cx="1926228" cy="2173353"/>
          </a:xfrm>
        </p:grpSpPr>
        <p:grpSp>
          <p:nvGrpSpPr>
            <p:cNvPr id="20" name="组合 35"/>
            <p:cNvGrpSpPr/>
            <p:nvPr/>
          </p:nvGrpSpPr>
          <p:grpSpPr>
            <a:xfrm>
              <a:off x="8260045" y="2392298"/>
              <a:ext cx="1926228" cy="2173353"/>
              <a:chOff x="5331123" y="2557541"/>
              <a:chExt cx="1611146" cy="1817848"/>
            </a:xfrm>
          </p:grpSpPr>
          <p:sp>
            <p:nvSpPr>
              <p:cNvPr id="22" name="Freeform 5"/>
              <p:cNvSpPr/>
              <p:nvPr/>
            </p:nvSpPr>
            <p:spPr bwMode="auto">
              <a:xfrm rot="5400000">
                <a:off x="5227772" y="2660892"/>
                <a:ext cx="1817848" cy="1611146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>
                <a:gsLst>
                  <a:gs pos="0">
                    <a:sysClr val="window" lastClr="FFFFFF"/>
                  </a:gs>
                  <a:gs pos="100000">
                    <a:srgbClr val="D3D3D3"/>
                  </a:gs>
                </a:gsLst>
                <a:lin ang="8100000" scaled="0"/>
              </a:gradFill>
              <a:ln w="19050">
                <a:gradFill>
                  <a:gsLst>
                    <a:gs pos="0">
                      <a:srgbClr val="ADADAD"/>
                    </a:gs>
                    <a:gs pos="100000">
                      <a:sysClr val="window" lastClr="FFFFFF"/>
                    </a:gs>
                  </a:gsLst>
                  <a:lin ang="8100000" scaled="0"/>
                </a:gradFill>
              </a:ln>
              <a:effectLst>
                <a:outerShdw blurRad="203200" dist="762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endParaRPr>
              </a:p>
            </p:txBody>
          </p:sp>
          <p:sp>
            <p:nvSpPr>
              <p:cNvPr id="23" name="Freeform 5"/>
              <p:cNvSpPr/>
              <p:nvPr/>
            </p:nvSpPr>
            <p:spPr bwMode="auto">
              <a:xfrm rot="5400000">
                <a:off x="5474324" y="2879409"/>
                <a:ext cx="1324744" cy="1174112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rgbClr val="005A9E"/>
              </a:solidFill>
              <a:ln w="15875">
                <a:noFill/>
              </a:ln>
              <a:effectLst>
                <a:innerShdw blurRad="63500" dist="25400" dir="81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endParaRPr>
              </a:p>
            </p:txBody>
          </p:sp>
        </p:grpSp>
        <p:sp>
          <p:nvSpPr>
            <p:cNvPr id="21" name="文本框 20"/>
            <p:cNvSpPr txBox="1"/>
            <p:nvPr/>
          </p:nvSpPr>
          <p:spPr>
            <a:xfrm>
              <a:off x="8424526" y="2986431"/>
              <a:ext cx="1572130" cy="11928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auto">
                <a:defRPr/>
              </a:pPr>
              <a:r>
                <a:rPr lang="zh-CN" altLang="zh-CN" noProof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猫逃到街上正好一辆卡车开过来，司机赶紧避让，却把路边的孩子撞伤了。</a:t>
              </a:r>
              <a:endParaRPr lang="zh-CN" altLang="en-US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</p:grpSp>
      <p:sp>
        <p:nvSpPr>
          <p:cNvPr id="24" name="文本框 21"/>
          <p:cNvSpPr txBox="1"/>
          <p:nvPr/>
        </p:nvSpPr>
        <p:spPr>
          <a:xfrm>
            <a:off x="2524126" y="4929189"/>
            <a:ext cx="7643813" cy="808037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一张拉的长长的脸可以 </a:t>
            </a:r>
            <a:r>
              <a:rPr lang="zh-CN" altLang="en-US" sz="4800" b="1" dirty="0">
                <a:solidFill>
                  <a:srgbClr val="0D0D0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熏黑 </a:t>
            </a:r>
            <a:r>
              <a:rPr lang="zh-CN" altLang="en-US" sz="2400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任何一片</a:t>
            </a:r>
            <a:r>
              <a:rPr lang="zh-CN" altLang="en-US" sz="2800" b="1" dirty="0">
                <a:solidFill>
                  <a:srgbClr val="0066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晴朗</a:t>
            </a:r>
            <a:r>
              <a:rPr lang="zh-CN" altLang="en-US" sz="2400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的天空！</a:t>
            </a:r>
            <a:endParaRPr lang="zh-CN" altLang="en-US" sz="2400" b="1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任意多边形 29"/>
          <p:cNvSpPr/>
          <p:nvPr/>
        </p:nvSpPr>
        <p:spPr>
          <a:xfrm rot="18900000" flipH="1">
            <a:off x="5062538" y="2967038"/>
            <a:ext cx="185738" cy="185738"/>
          </a:xfrm>
          <a:custGeom>
            <a:avLst/>
            <a:gdLst>
              <a:gd name="connsiteX0" fmla="*/ 0 w 1192530"/>
              <a:gd name="connsiteY0" fmla="*/ 1192530 h 1192530"/>
              <a:gd name="connsiteX1" fmla="*/ 0 w 1192530"/>
              <a:gd name="connsiteY1" fmla="*/ 0 h 1192530"/>
              <a:gd name="connsiteX2" fmla="*/ 369742 w 1192530"/>
              <a:gd name="connsiteY2" fmla="*/ 0 h 1192530"/>
              <a:gd name="connsiteX3" fmla="*/ 369742 w 1192530"/>
              <a:gd name="connsiteY3" fmla="*/ 826009 h 1192530"/>
              <a:gd name="connsiteX4" fmla="*/ 1192530 w 1192530"/>
              <a:gd name="connsiteY4" fmla="*/ 826009 h 1192530"/>
              <a:gd name="connsiteX5" fmla="*/ 1192530 w 1192530"/>
              <a:gd name="connsiteY5" fmla="*/ 1192530 h 1192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92530" h="1192530">
                <a:moveTo>
                  <a:pt x="0" y="1192530"/>
                </a:moveTo>
                <a:lnTo>
                  <a:pt x="0" y="0"/>
                </a:lnTo>
                <a:lnTo>
                  <a:pt x="369742" y="0"/>
                </a:lnTo>
                <a:lnTo>
                  <a:pt x="369742" y="826009"/>
                </a:lnTo>
                <a:lnTo>
                  <a:pt x="1192530" y="826009"/>
                </a:lnTo>
                <a:lnTo>
                  <a:pt x="1192530" y="1192530"/>
                </a:lnTo>
                <a:close/>
              </a:path>
            </a:pathLst>
          </a:custGeom>
          <a:solidFill>
            <a:sysClr val="window" lastClr="FFFFFF">
              <a:lumMod val="6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68580" tIns="34290" rIns="68580" bIns="3429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sp>
        <p:nvSpPr>
          <p:cNvPr id="31" name="任意多边形 30"/>
          <p:cNvSpPr/>
          <p:nvPr/>
        </p:nvSpPr>
        <p:spPr>
          <a:xfrm rot="18900000" flipH="1">
            <a:off x="8062913" y="3395663"/>
            <a:ext cx="185738" cy="185738"/>
          </a:xfrm>
          <a:custGeom>
            <a:avLst/>
            <a:gdLst>
              <a:gd name="connsiteX0" fmla="*/ 0 w 1192530"/>
              <a:gd name="connsiteY0" fmla="*/ 1192530 h 1192530"/>
              <a:gd name="connsiteX1" fmla="*/ 0 w 1192530"/>
              <a:gd name="connsiteY1" fmla="*/ 0 h 1192530"/>
              <a:gd name="connsiteX2" fmla="*/ 369742 w 1192530"/>
              <a:gd name="connsiteY2" fmla="*/ 0 h 1192530"/>
              <a:gd name="connsiteX3" fmla="*/ 369742 w 1192530"/>
              <a:gd name="connsiteY3" fmla="*/ 826009 h 1192530"/>
              <a:gd name="connsiteX4" fmla="*/ 1192530 w 1192530"/>
              <a:gd name="connsiteY4" fmla="*/ 826009 h 1192530"/>
              <a:gd name="connsiteX5" fmla="*/ 1192530 w 1192530"/>
              <a:gd name="connsiteY5" fmla="*/ 1192530 h 1192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92530" h="1192530">
                <a:moveTo>
                  <a:pt x="0" y="1192530"/>
                </a:moveTo>
                <a:lnTo>
                  <a:pt x="0" y="0"/>
                </a:lnTo>
                <a:lnTo>
                  <a:pt x="369742" y="0"/>
                </a:lnTo>
                <a:lnTo>
                  <a:pt x="369742" y="826009"/>
                </a:lnTo>
                <a:lnTo>
                  <a:pt x="1192530" y="826009"/>
                </a:lnTo>
                <a:lnTo>
                  <a:pt x="1192530" y="1192530"/>
                </a:lnTo>
                <a:close/>
              </a:path>
            </a:pathLst>
          </a:custGeom>
          <a:solidFill>
            <a:sysClr val="window" lastClr="FFFFFF">
              <a:lumMod val="6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68580" tIns="34290" rIns="68580" bIns="3429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0" grpId="0" animBg="1"/>
      <p:bldP spid="31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 flipH="1">
            <a:off x="4443413" y="857250"/>
            <a:ext cx="6224588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圆角矩形 2"/>
          <p:cNvSpPr/>
          <p:nvPr/>
        </p:nvSpPr>
        <p:spPr>
          <a:xfrm>
            <a:off x="2266943" y="590928"/>
            <a:ext cx="5186379" cy="519711"/>
          </a:xfrm>
          <a:prstGeom prst="roundRect">
            <a:avLst/>
          </a:prstGeom>
          <a:gradFill flip="none" rotWithShape="1">
            <a:gsLst>
              <a:gs pos="0">
                <a:srgbClr val="F0F0F0"/>
              </a:gs>
              <a:gs pos="100000">
                <a:srgbClr val="F1F1F1"/>
              </a:gs>
            </a:gsLst>
            <a:lin ang="2700000" scaled="1"/>
            <a:tileRect/>
          </a:gradFill>
          <a:ln w="38100" cap="flat" cmpd="sng" algn="ctr">
            <a:gradFill flip="none" rotWithShape="1">
              <a:gsLst>
                <a:gs pos="100000">
                  <a:srgbClr val="FFFFFF"/>
                </a:gs>
                <a:gs pos="0">
                  <a:srgbClr val="CECED0"/>
                </a:gs>
              </a:gsLst>
              <a:lin ang="18900000" scaled="0"/>
              <a:tileRect/>
            </a:gradFill>
            <a:prstDash val="solid"/>
          </a:ln>
          <a:effectLst>
            <a:outerShdw blurRad="203200" dist="88900" dir="8100000" sx="102000" sy="102000" algn="tr" rotWithShape="0">
              <a:prstClr val="black">
                <a:alpha val="30000"/>
              </a:prstClr>
            </a:outerShdw>
          </a:effectLst>
        </p:spPr>
        <p:txBody>
          <a:bodyPr lIns="71316" tIns="35658" rIns="71316" bIns="3565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 kern="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sp>
        <p:nvSpPr>
          <p:cNvPr id="22531" name="矩形 3"/>
          <p:cNvSpPr/>
          <p:nvPr/>
        </p:nvSpPr>
        <p:spPr>
          <a:xfrm>
            <a:off x="2309813" y="627064"/>
            <a:ext cx="5226050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400" dirty="0">
                <a:solidFill>
                  <a:srgbClr val="24579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⑤</a:t>
            </a:r>
            <a:r>
              <a:rPr lang="en-US" altLang="zh-CN" sz="2400" dirty="0">
                <a:solidFill>
                  <a:srgbClr val="24579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400" dirty="0">
                <a:solidFill>
                  <a:srgbClr val="24579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善为士者，不武；善战者，不怒</a:t>
            </a:r>
            <a:endParaRPr lang="zh-CN" altLang="en-US" sz="2400" b="1" dirty="0">
              <a:solidFill>
                <a:srgbClr val="245794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Calibri" panose="020F0502020204030204" charset="0"/>
            </a:endParaRPr>
          </a:p>
        </p:txBody>
      </p:sp>
      <p:grpSp>
        <p:nvGrpSpPr>
          <p:cNvPr id="5" name="Group 17"/>
          <p:cNvGrpSpPr>
            <a:grpSpLocks noChangeAspect="1"/>
          </p:cNvGrpSpPr>
          <p:nvPr/>
        </p:nvGrpSpPr>
        <p:grpSpPr bwMode="auto">
          <a:xfrm>
            <a:off x="1703510" y="611850"/>
            <a:ext cx="457188" cy="490765"/>
            <a:chOff x="231" y="1205"/>
            <a:chExt cx="640" cy="687"/>
          </a:xfrm>
          <a:solidFill>
            <a:srgbClr val="005A9E"/>
          </a:solidFill>
          <a:effectLst/>
        </p:grpSpPr>
        <p:sp>
          <p:nvSpPr>
            <p:cNvPr id="6" name="Freeform 18"/>
            <p:cNvSpPr/>
            <p:nvPr/>
          </p:nvSpPr>
          <p:spPr bwMode="auto">
            <a:xfrm>
              <a:off x="231" y="1205"/>
              <a:ext cx="499" cy="687"/>
            </a:xfrm>
            <a:custGeom>
              <a:avLst/>
              <a:gdLst>
                <a:gd name="T0" fmla="*/ 442 w 499"/>
                <a:gd name="T1" fmla="*/ 629 h 687"/>
                <a:gd name="T2" fmla="*/ 57 w 499"/>
                <a:gd name="T3" fmla="*/ 629 h 687"/>
                <a:gd name="T4" fmla="*/ 57 w 499"/>
                <a:gd name="T5" fmla="*/ 200 h 687"/>
                <a:gd name="T6" fmla="*/ 200 w 499"/>
                <a:gd name="T7" fmla="*/ 200 h 687"/>
                <a:gd name="T8" fmla="*/ 200 w 499"/>
                <a:gd name="T9" fmla="*/ 57 h 687"/>
                <a:gd name="T10" fmla="*/ 442 w 499"/>
                <a:gd name="T11" fmla="*/ 57 h 687"/>
                <a:gd name="T12" fmla="*/ 442 w 499"/>
                <a:gd name="T13" fmla="*/ 116 h 687"/>
                <a:gd name="T14" fmla="*/ 494 w 499"/>
                <a:gd name="T15" fmla="*/ 64 h 687"/>
                <a:gd name="T16" fmla="*/ 499 w 499"/>
                <a:gd name="T17" fmla="*/ 59 h 687"/>
                <a:gd name="T18" fmla="*/ 499 w 499"/>
                <a:gd name="T19" fmla="*/ 0 h 687"/>
                <a:gd name="T20" fmla="*/ 143 w 499"/>
                <a:gd name="T21" fmla="*/ 0 h 687"/>
                <a:gd name="T22" fmla="*/ 143 w 499"/>
                <a:gd name="T23" fmla="*/ 0 h 687"/>
                <a:gd name="T24" fmla="*/ 0 w 499"/>
                <a:gd name="T25" fmla="*/ 143 h 687"/>
                <a:gd name="T26" fmla="*/ 0 w 499"/>
                <a:gd name="T27" fmla="*/ 687 h 687"/>
                <a:gd name="T28" fmla="*/ 499 w 499"/>
                <a:gd name="T29" fmla="*/ 687 h 687"/>
                <a:gd name="T30" fmla="*/ 499 w 499"/>
                <a:gd name="T31" fmla="*/ 429 h 687"/>
                <a:gd name="T32" fmla="*/ 442 w 499"/>
                <a:gd name="T33" fmla="*/ 486 h 687"/>
                <a:gd name="T34" fmla="*/ 442 w 499"/>
                <a:gd name="T35" fmla="*/ 629 h 6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9" h="687">
                  <a:moveTo>
                    <a:pt x="442" y="629"/>
                  </a:moveTo>
                  <a:lnTo>
                    <a:pt x="57" y="629"/>
                  </a:lnTo>
                  <a:lnTo>
                    <a:pt x="57" y="200"/>
                  </a:lnTo>
                  <a:lnTo>
                    <a:pt x="200" y="200"/>
                  </a:lnTo>
                  <a:lnTo>
                    <a:pt x="200" y="57"/>
                  </a:lnTo>
                  <a:lnTo>
                    <a:pt x="442" y="57"/>
                  </a:lnTo>
                  <a:lnTo>
                    <a:pt x="442" y="116"/>
                  </a:lnTo>
                  <a:lnTo>
                    <a:pt x="494" y="64"/>
                  </a:lnTo>
                  <a:lnTo>
                    <a:pt x="499" y="59"/>
                  </a:lnTo>
                  <a:lnTo>
                    <a:pt x="499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0" y="143"/>
                  </a:lnTo>
                  <a:lnTo>
                    <a:pt x="0" y="687"/>
                  </a:lnTo>
                  <a:lnTo>
                    <a:pt x="499" y="687"/>
                  </a:lnTo>
                  <a:lnTo>
                    <a:pt x="499" y="429"/>
                  </a:lnTo>
                  <a:lnTo>
                    <a:pt x="442" y="486"/>
                  </a:lnTo>
                  <a:lnTo>
                    <a:pt x="442" y="6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7" name="Freeform 19"/>
            <p:cNvSpPr>
              <a:spLocks noEditPoints="1"/>
            </p:cNvSpPr>
            <p:nvPr/>
          </p:nvSpPr>
          <p:spPr bwMode="auto">
            <a:xfrm>
              <a:off x="436" y="1310"/>
              <a:ext cx="435" cy="431"/>
            </a:xfrm>
            <a:custGeom>
              <a:avLst/>
              <a:gdLst>
                <a:gd name="T0" fmla="*/ 50 w 435"/>
                <a:gd name="T1" fmla="*/ 279 h 431"/>
                <a:gd name="T2" fmla="*/ 50 w 435"/>
                <a:gd name="T3" fmla="*/ 279 h 431"/>
                <a:gd name="T4" fmla="*/ 50 w 435"/>
                <a:gd name="T5" fmla="*/ 279 h 431"/>
                <a:gd name="T6" fmla="*/ 50 w 435"/>
                <a:gd name="T7" fmla="*/ 279 h 431"/>
                <a:gd name="T8" fmla="*/ 0 w 435"/>
                <a:gd name="T9" fmla="*/ 431 h 431"/>
                <a:gd name="T10" fmla="*/ 155 w 435"/>
                <a:gd name="T11" fmla="*/ 381 h 431"/>
                <a:gd name="T12" fmla="*/ 155 w 435"/>
                <a:gd name="T13" fmla="*/ 381 h 431"/>
                <a:gd name="T14" fmla="*/ 155 w 435"/>
                <a:gd name="T15" fmla="*/ 381 h 431"/>
                <a:gd name="T16" fmla="*/ 155 w 435"/>
                <a:gd name="T17" fmla="*/ 381 h 431"/>
                <a:gd name="T18" fmla="*/ 435 w 435"/>
                <a:gd name="T19" fmla="*/ 102 h 431"/>
                <a:gd name="T20" fmla="*/ 330 w 435"/>
                <a:gd name="T21" fmla="*/ 0 h 431"/>
                <a:gd name="T22" fmla="*/ 50 w 435"/>
                <a:gd name="T23" fmla="*/ 279 h 431"/>
                <a:gd name="T24" fmla="*/ 50 w 435"/>
                <a:gd name="T25" fmla="*/ 279 h 431"/>
                <a:gd name="T26" fmla="*/ 141 w 435"/>
                <a:gd name="T27" fmla="*/ 360 h 431"/>
                <a:gd name="T28" fmla="*/ 38 w 435"/>
                <a:gd name="T29" fmla="*/ 396 h 431"/>
                <a:gd name="T30" fmla="*/ 72 w 435"/>
                <a:gd name="T31" fmla="*/ 291 h 431"/>
                <a:gd name="T32" fmla="*/ 141 w 435"/>
                <a:gd name="T33" fmla="*/ 360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35" h="431">
                  <a:moveTo>
                    <a:pt x="50" y="279"/>
                  </a:moveTo>
                  <a:lnTo>
                    <a:pt x="50" y="279"/>
                  </a:lnTo>
                  <a:lnTo>
                    <a:pt x="50" y="279"/>
                  </a:lnTo>
                  <a:lnTo>
                    <a:pt x="50" y="279"/>
                  </a:lnTo>
                  <a:lnTo>
                    <a:pt x="0" y="431"/>
                  </a:lnTo>
                  <a:lnTo>
                    <a:pt x="155" y="381"/>
                  </a:lnTo>
                  <a:lnTo>
                    <a:pt x="155" y="381"/>
                  </a:lnTo>
                  <a:lnTo>
                    <a:pt x="155" y="381"/>
                  </a:lnTo>
                  <a:lnTo>
                    <a:pt x="155" y="381"/>
                  </a:lnTo>
                  <a:lnTo>
                    <a:pt x="435" y="102"/>
                  </a:lnTo>
                  <a:lnTo>
                    <a:pt x="330" y="0"/>
                  </a:lnTo>
                  <a:lnTo>
                    <a:pt x="50" y="279"/>
                  </a:lnTo>
                  <a:lnTo>
                    <a:pt x="50" y="279"/>
                  </a:lnTo>
                  <a:close/>
                  <a:moveTo>
                    <a:pt x="141" y="360"/>
                  </a:moveTo>
                  <a:lnTo>
                    <a:pt x="38" y="396"/>
                  </a:lnTo>
                  <a:lnTo>
                    <a:pt x="72" y="291"/>
                  </a:lnTo>
                  <a:lnTo>
                    <a:pt x="141" y="3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/>
              <a:endParaRPr lang="zh-CN" altLang="en-US" strike="noStrike" noProof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</p:grpSp>
      <p:sp>
        <p:nvSpPr>
          <p:cNvPr id="33" name="Rectangle 5"/>
          <p:cNvSpPr/>
          <p:nvPr/>
        </p:nvSpPr>
        <p:spPr>
          <a:xfrm>
            <a:off x="5595939" y="1785939"/>
            <a:ext cx="4357687" cy="3286125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t"/>
          <a:lstStyle/>
          <a:p>
            <a:pPr>
              <a:lnSpc>
                <a:spcPct val="135000"/>
              </a:lnSpc>
            </a:pPr>
            <a:r>
              <a:rPr lang="en-US" altLang="zh-CN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庄子</a:t>
            </a:r>
            <a:r>
              <a:rPr lang="en-US" altLang="zh-CN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·</a:t>
            </a:r>
            <a:r>
              <a:rPr lang="zh-CN" altLang="en-US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外篇</a:t>
            </a:r>
            <a:r>
              <a:rPr lang="en-US" altLang="zh-CN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·</a:t>
            </a:r>
            <a:r>
              <a:rPr lang="zh-CN" altLang="en-US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达生</a:t>
            </a:r>
            <a:r>
              <a:rPr lang="en-US" altLang="zh-CN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纪渻子为王养斗鸡。</a:t>
            </a:r>
            <a:endParaRPr lang="en-US" altLang="zh-CN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5000"/>
              </a:lnSpc>
            </a:pPr>
            <a:r>
              <a:rPr lang="zh-CN" altLang="en-US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十日而问：“鸡已乎？”曰：“未也，方虚憍而恃气。”</a:t>
            </a:r>
            <a:endParaRPr lang="en-US" altLang="zh-CN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5000"/>
              </a:lnSpc>
            </a:pPr>
            <a:r>
              <a:rPr lang="zh-CN" altLang="en-US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十日又问，曰：“未也，犹应向景。”</a:t>
            </a:r>
            <a:endParaRPr lang="en-US" altLang="zh-CN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5000"/>
              </a:lnSpc>
            </a:pPr>
            <a:r>
              <a:rPr lang="zh-CN" altLang="en-US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十日又问，曰：“未也，犹疾视而盛气。”</a:t>
            </a:r>
            <a:endParaRPr lang="en-US" altLang="zh-CN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5000"/>
              </a:lnSpc>
            </a:pPr>
            <a:r>
              <a:rPr lang="zh-CN" altLang="en-US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十日又问，曰：“几矣。鸡虽有鸣者，已无变矣，望之似木鸡矣，其德全矣，异鸡无敢应者，反走矣。</a:t>
            </a:r>
            <a:endParaRPr lang="zh-CN" altLang="en-US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26" name="Picture 2" descr="C:\Users\yu\AppData\Local\Microsoft\Windows\Temporary Internet Files\Content.IE5\WUV4NYF5\chicken-cartoon[1]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24064" y="1500189"/>
            <a:ext cx="2509837" cy="27146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0" name="矩形 39"/>
          <p:cNvSpPr/>
          <p:nvPr/>
        </p:nvSpPr>
        <p:spPr>
          <a:xfrm>
            <a:off x="2381250" y="5000626"/>
            <a:ext cx="7500938" cy="461963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r"/>
            <a:r>
              <a:rPr lang="zh-CN" altLang="en-US" sz="2400" b="1" dirty="0">
                <a:solidFill>
                  <a:srgbClr val="24579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真正的勇士不会杀气腾腾，善于打仗的人不用气势汹汹</a:t>
            </a:r>
            <a:endParaRPr lang="zh-CN" altLang="en-US" sz="2400" b="1" dirty="0">
              <a:solidFill>
                <a:srgbClr val="24579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" fill="hold"/>
                                        <p:tgtEl>
                                          <p:spTgt spid="3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" fill="hold"/>
                                        <p:tgtEl>
                                          <p:spTgt spid="40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4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2738438" y="928689"/>
            <a:ext cx="7092950" cy="3260725"/>
            <a:chOff x="1363302" y="1365525"/>
            <a:chExt cx="9457097" cy="4347774"/>
          </a:xfrm>
        </p:grpSpPr>
        <p:sp>
          <p:nvSpPr>
            <p:cNvPr id="4" name="圆角矩形 3"/>
            <p:cNvSpPr/>
            <p:nvPr/>
          </p:nvSpPr>
          <p:spPr>
            <a:xfrm>
              <a:off x="1394459" y="1380931"/>
              <a:ext cx="9402129" cy="4312638"/>
            </a:xfrm>
            <a:prstGeom prst="roundRect">
              <a:avLst>
                <a:gd name="adj" fmla="val 7029"/>
              </a:avLst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5" name="圆角矩形 4"/>
            <p:cNvSpPr/>
            <p:nvPr/>
          </p:nvSpPr>
          <p:spPr>
            <a:xfrm>
              <a:off x="1363302" y="1365525"/>
              <a:ext cx="9457097" cy="4347774"/>
            </a:xfrm>
            <a:prstGeom prst="roundRect">
              <a:avLst>
                <a:gd name="adj" fmla="val 7380"/>
              </a:avLst>
            </a:prstGeom>
            <a:solidFill>
              <a:schemeClr val="bg1">
                <a:lumMod val="95000"/>
              </a:schemeClr>
            </a:solidFill>
            <a:ln w="25400" cap="flat" cmpd="sng" algn="ctr">
              <a:solidFill>
                <a:schemeClr val="bg1">
                  <a:lumMod val="75000"/>
                </a:schemeClr>
              </a:solidFill>
              <a:prstDash val="solid"/>
              <a:miter lim="800000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</p:grpSp>
      <p:sp>
        <p:nvSpPr>
          <p:cNvPr id="6" name="TextBox 9"/>
          <p:cNvSpPr txBox="1"/>
          <p:nvPr/>
        </p:nvSpPr>
        <p:spPr>
          <a:xfrm>
            <a:off x="3452813" y="2000250"/>
            <a:ext cx="6034088" cy="91598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4000" kern="0" dirty="0">
                <a:solidFill>
                  <a:srgbClr val="24579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情绪与情绪管理概述</a:t>
            </a:r>
            <a:endParaRPr lang="zh-CN" altLang="en-US" sz="4000" kern="0" dirty="0">
              <a:solidFill>
                <a:srgbClr val="245794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sp>
        <p:nvSpPr>
          <p:cNvPr id="7" name="椭圆 6"/>
          <p:cNvSpPr/>
          <p:nvPr/>
        </p:nvSpPr>
        <p:spPr>
          <a:xfrm flipH="1">
            <a:off x="2106613" y="1695450"/>
            <a:ext cx="401638" cy="401638"/>
          </a:xfrm>
          <a:prstGeom prst="ellipse">
            <a:avLst/>
          </a:prstGeom>
          <a:solidFill>
            <a:schemeClr val="bg1">
              <a:lumMod val="75000"/>
            </a:schemeClr>
          </a:solidFill>
          <a:ln w="28575" cap="flat">
            <a:solidFill>
              <a:schemeClr val="bg1">
                <a:lumMod val="85000"/>
              </a:schemeClr>
            </a:solidFill>
            <a:prstDash val="solid"/>
            <a:miter lim="800000"/>
          </a:ln>
          <a:effectLst>
            <a:outerShdw blurRad="228600" dist="228600" dir="5400000" algn="t" rotWithShape="0">
              <a:sysClr val="windowText" lastClr="000000">
                <a:lumMod val="85000"/>
                <a:lumOff val="15000"/>
                <a:alpha val="28000"/>
              </a:sys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sp>
        <p:nvSpPr>
          <p:cNvPr id="8" name="椭圆 7"/>
          <p:cNvSpPr/>
          <p:nvPr/>
        </p:nvSpPr>
        <p:spPr>
          <a:xfrm flipH="1">
            <a:off x="2535239" y="1965326"/>
            <a:ext cx="265113" cy="265113"/>
          </a:xfrm>
          <a:prstGeom prst="ellipse">
            <a:avLst/>
          </a:prstGeom>
          <a:solidFill>
            <a:srgbClr val="005A9E"/>
          </a:solidFill>
          <a:ln w="28575" cap="flat">
            <a:solidFill>
              <a:schemeClr val="bg1">
                <a:lumMod val="85000"/>
              </a:schemeClr>
            </a:solidFill>
            <a:prstDash val="solid"/>
            <a:miter lim="800000"/>
          </a:ln>
          <a:effectLst>
            <a:outerShdw blurRad="228600" dist="228600" dir="5400000" algn="t" rotWithShape="0">
              <a:sysClr val="windowText" lastClr="000000">
                <a:lumMod val="85000"/>
                <a:lumOff val="15000"/>
                <a:alpha val="28000"/>
              </a:sys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2187575" y="658813"/>
            <a:ext cx="1181100" cy="1181100"/>
            <a:chOff x="1129232" y="711771"/>
            <a:chExt cx="1228944" cy="1228944"/>
          </a:xfrm>
        </p:grpSpPr>
        <p:grpSp>
          <p:nvGrpSpPr>
            <p:cNvPr id="23560" name="组合 59"/>
            <p:cNvGrpSpPr/>
            <p:nvPr/>
          </p:nvGrpSpPr>
          <p:grpSpPr>
            <a:xfrm flipH="1">
              <a:off x="1129232" y="711771"/>
              <a:ext cx="1228944" cy="1228944"/>
              <a:chOff x="2848131" y="1860029"/>
              <a:chExt cx="3807502" cy="3807502"/>
            </a:xfrm>
          </p:grpSpPr>
          <p:sp>
            <p:nvSpPr>
              <p:cNvPr id="13" name="椭圆 12"/>
              <p:cNvSpPr/>
              <p:nvPr/>
            </p:nvSpPr>
            <p:spPr>
              <a:xfrm>
                <a:off x="2848131" y="1860029"/>
                <a:ext cx="3807502" cy="3807502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FFFFFF"/>
                  </a:gs>
                  <a:gs pos="100000">
                    <a:srgbClr val="E0E0E0"/>
                  </a:gs>
                </a:gsLst>
                <a:lin ang="5400000" scaled="1"/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>
                <a:outerShdw blurRad="279400" dist="2540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5000" kern="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>
                <a:off x="2936814" y="1948725"/>
                <a:ext cx="3630123" cy="3630123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FFFFFF"/>
                  </a:gs>
                  <a:gs pos="100000">
                    <a:srgbClr val="DDDEDD"/>
                  </a:gs>
                </a:gsLst>
                <a:lin ang="18900000" scaled="1"/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5000" kern="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endParaRPr>
              </a:p>
            </p:txBody>
          </p:sp>
        </p:grpSp>
        <p:sp>
          <p:nvSpPr>
            <p:cNvPr id="11" name="椭圆 10"/>
            <p:cNvSpPr/>
            <p:nvPr/>
          </p:nvSpPr>
          <p:spPr>
            <a:xfrm>
              <a:off x="1278439" y="859618"/>
              <a:ext cx="937494" cy="937494"/>
            </a:xfrm>
            <a:prstGeom prst="ellipse">
              <a:avLst/>
            </a:prstGeom>
            <a:solidFill>
              <a:srgbClr val="005A9E"/>
            </a:solidFill>
            <a:ln w="12700" cap="flat" cmpd="sng" algn="ctr">
              <a:noFill/>
              <a:prstDash val="solid"/>
              <a:miter lim="800000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12" name="文本框 4"/>
            <p:cNvSpPr txBox="1"/>
            <p:nvPr/>
          </p:nvSpPr>
          <p:spPr>
            <a:xfrm>
              <a:off x="1318870" y="917873"/>
              <a:ext cx="879336" cy="800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4400" kern="0" dirty="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rPr>
                <a:t>02</a:t>
              </a:r>
              <a:endParaRPr lang="zh-CN" altLang="en-US" sz="4400" kern="0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</p:grpSp>
      <p:sp>
        <p:nvSpPr>
          <p:cNvPr id="15" name="椭圆 14"/>
          <p:cNvSpPr/>
          <p:nvPr/>
        </p:nvSpPr>
        <p:spPr>
          <a:xfrm flipH="1">
            <a:off x="3275013" y="655638"/>
            <a:ext cx="534988" cy="534988"/>
          </a:xfrm>
          <a:prstGeom prst="ellipse">
            <a:avLst/>
          </a:prstGeom>
          <a:solidFill>
            <a:srgbClr val="005A9E"/>
          </a:solidFill>
          <a:ln w="28575" cap="flat">
            <a:solidFill>
              <a:schemeClr val="bg1">
                <a:lumMod val="85000"/>
              </a:schemeClr>
            </a:solidFill>
            <a:prstDash val="solid"/>
            <a:miter lim="800000"/>
          </a:ln>
          <a:effectLst>
            <a:outerShdw blurRad="228600" dist="228600" dir="5400000" algn="t" rotWithShape="0">
              <a:sysClr val="windowText" lastClr="000000">
                <a:lumMod val="85000"/>
                <a:lumOff val="15000"/>
                <a:alpha val="28000"/>
              </a:sys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sp>
        <p:nvSpPr>
          <p:cNvPr id="16" name="椭圆 15"/>
          <p:cNvSpPr/>
          <p:nvPr/>
        </p:nvSpPr>
        <p:spPr>
          <a:xfrm flipH="1">
            <a:off x="3111501" y="454026"/>
            <a:ext cx="239713" cy="239713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 cap="flat">
            <a:solidFill>
              <a:schemeClr val="bg1">
                <a:lumMod val="75000"/>
              </a:schemeClr>
            </a:solidFill>
            <a:prstDash val="solid"/>
            <a:miter lim="800000"/>
          </a:ln>
          <a:effectLst>
            <a:outerShdw blurRad="228600" dist="228600" dir="5400000" algn="t" rotWithShape="0">
              <a:sysClr val="windowText" lastClr="000000">
                <a:lumMod val="85000"/>
                <a:lumOff val="15000"/>
                <a:alpha val="28000"/>
              </a:sys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pic>
        <p:nvPicPr>
          <p:cNvPr id="17" name="Picture 6" descr="D:\360data\重要数据\桌面\未标题-1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52625" y="1357313"/>
            <a:ext cx="1912938" cy="45847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xit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15" grpId="0" animBg="1"/>
      <p:bldP spid="16" grpId="0" animBg="1"/>
    </p:bldLst>
  </p:timing>
</p:sld>
</file>

<file path=ppt/theme/theme1.xml><?xml version="1.0" encoding="utf-8"?>
<a:theme xmlns:a="http://schemas.openxmlformats.org/drawingml/2006/main" name="Office 主题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3963</Words>
  <Application>WPS 演示</Application>
  <PresentationFormat>宽屏</PresentationFormat>
  <Paragraphs>378</Paragraphs>
  <Slides>32</Slides>
  <Notes>1</Notes>
  <HiddenSlides>0</HiddenSlides>
  <MMClips>1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32</vt:i4>
      </vt:variant>
    </vt:vector>
  </HeadingPairs>
  <TitlesOfParts>
    <vt:vector size="39" baseType="lpstr">
      <vt:lpstr>Arial</vt:lpstr>
      <vt:lpstr>宋体</vt:lpstr>
      <vt:lpstr>Wingdings</vt:lpstr>
      <vt:lpstr>微软雅黑</vt:lpstr>
      <vt:lpstr>Calibri</vt:lpstr>
      <vt:lpstr>Arial Unicode MS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yu</dc:creator>
  <cp:lastModifiedBy>Struggle</cp:lastModifiedBy>
  <cp:revision>38</cp:revision>
  <dcterms:created xsi:type="dcterms:W3CDTF">2017-07-28T05:56:00Z</dcterms:created>
  <dcterms:modified xsi:type="dcterms:W3CDTF">2020-05-29T07:54:29Z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2052-11.1.0.9662</vt:lpwstr>
  </property>
</Properties>
</file>