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2"/>
  </p:notesMasterIdLst>
  <p:sldIdLst>
    <p:sldId id="311" r:id="rId2"/>
    <p:sldId id="258" r:id="rId3"/>
    <p:sldId id="260" r:id="rId4"/>
    <p:sldId id="302" r:id="rId5"/>
    <p:sldId id="261" r:id="rId6"/>
    <p:sldId id="262" r:id="rId7"/>
    <p:sldId id="263" r:id="rId8"/>
    <p:sldId id="264" r:id="rId9"/>
    <p:sldId id="265" r:id="rId10"/>
    <p:sldId id="351" r:id="rId11"/>
    <p:sldId id="266" r:id="rId12"/>
    <p:sldId id="271" r:id="rId13"/>
    <p:sldId id="270" r:id="rId14"/>
    <p:sldId id="272" r:id="rId15"/>
    <p:sldId id="296" r:id="rId16"/>
    <p:sldId id="284" r:id="rId17"/>
    <p:sldId id="275" r:id="rId18"/>
    <p:sldId id="352" r:id="rId19"/>
    <p:sldId id="276" r:id="rId20"/>
    <p:sldId id="278" r:id="rId21"/>
    <p:sldId id="279" r:id="rId22"/>
    <p:sldId id="282" r:id="rId23"/>
    <p:sldId id="353" r:id="rId24"/>
    <p:sldId id="283" r:id="rId25"/>
    <p:sldId id="286" r:id="rId26"/>
    <p:sldId id="287" r:id="rId27"/>
    <p:sldId id="288" r:id="rId28"/>
    <p:sldId id="354" r:id="rId29"/>
    <p:sldId id="289" r:id="rId30"/>
    <p:sldId id="355" r:id="rId31"/>
    <p:sldId id="295" r:id="rId32"/>
    <p:sldId id="291" r:id="rId33"/>
    <p:sldId id="292" r:id="rId34"/>
    <p:sldId id="293" r:id="rId35"/>
    <p:sldId id="294" r:id="rId36"/>
    <p:sldId id="297" r:id="rId37"/>
    <p:sldId id="356" r:id="rId38"/>
    <p:sldId id="298" r:id="rId39"/>
    <p:sldId id="299" r:id="rId40"/>
    <p:sldId id="310" r:id="rId41"/>
  </p:sldIdLst>
  <p:sldSz cx="9144000" cy="5143500" type="screen16x9"/>
  <p:notesSz cx="6858000" cy="9144000"/>
  <p:embeddedFontLst>
    <p:embeddedFont>
      <p:font typeface="Agency FB" panose="020B0503020202020204" pitchFamily="34" charset="0"/>
      <p:regular r:id="rId43"/>
      <p:bold r:id="rId44"/>
    </p:embeddedFont>
    <p:embeddedFont>
      <p:font typeface="华文细黑" panose="02010600040101010101" pitchFamily="2" charset="-122"/>
      <p:regular r:id="rId45"/>
    </p:embeddedFont>
    <p:embeddedFont>
      <p:font typeface="微软雅黑" panose="020B0503020204020204" pitchFamily="34" charset="-122"/>
      <p:regular r:id="rId46"/>
      <p:bold r:id="rId47"/>
    </p:embeddedFont>
    <p:embeddedFont>
      <p:font typeface="方正字迹-吕建德行楷简体" panose="02010600030101010101" charset="-122"/>
      <p:regular r:id="rId48"/>
    </p:embeddedFont>
    <p:embeddedFont>
      <p:font typeface="时尚中黑简体" panose="02010600030101010101" charset="-122"/>
      <p:regular r:id="rId49"/>
    </p:embeddedFont>
    <p:embeddedFont>
      <p:font typeface="Calibri" panose="020F0502020204030204" pitchFamily="34" charset="0"/>
      <p:regular r:id="rId50"/>
      <p:bold r:id="rId51"/>
      <p:italic r:id="rId52"/>
      <p:boldItalic r:id="rId53"/>
    </p:embeddedFont>
    <p:embeddedFont>
      <p:font typeface="Open Sans Extrabold" panose="020B0906030804020204" pitchFamily="34" charset="0"/>
      <p:bold r:id="rId54"/>
      <p:boldItalic r:id="rId55"/>
    </p:embeddedFont>
  </p:embeddedFontLst>
  <p:custDataLst>
    <p:tags r:id="rId5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56">
          <p15:clr>
            <a:srgbClr val="A4A3A4"/>
          </p15:clr>
        </p15:guide>
        <p15:guide id="2" pos="275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CEB8"/>
    <a:srgbClr val="B95F95"/>
    <a:srgbClr val="3B68A1"/>
    <a:srgbClr val="10659B"/>
    <a:srgbClr val="F1B034"/>
    <a:srgbClr val="169995"/>
    <a:srgbClr val="00CDED"/>
    <a:srgbClr val="FAC440"/>
    <a:srgbClr val="C0121A"/>
    <a:srgbClr val="C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37" autoAdjust="0"/>
    <p:restoredTop sz="94660"/>
  </p:normalViewPr>
  <p:slideViewPr>
    <p:cSldViewPr>
      <p:cViewPr varScale="1">
        <p:scale>
          <a:sx n="136" d="100"/>
          <a:sy n="136" d="100"/>
        </p:scale>
        <p:origin x="114" y="276"/>
      </p:cViewPr>
      <p:guideLst>
        <p:guide orient="horz" pos="1656"/>
        <p:guide pos="275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font" Target="fonts/font5.fntdata"/><Relationship Id="rId50" Type="http://schemas.openxmlformats.org/officeDocument/2006/relationships/font" Target="fonts/font8.fntdata"/><Relationship Id="rId55" Type="http://schemas.openxmlformats.org/officeDocument/2006/relationships/font" Target="fonts/font13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3.fntdata"/><Relationship Id="rId53" Type="http://schemas.openxmlformats.org/officeDocument/2006/relationships/font" Target="fonts/font11.fntdata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1.fntdata"/><Relationship Id="rId48" Type="http://schemas.openxmlformats.org/officeDocument/2006/relationships/font" Target="fonts/font6.fntdata"/><Relationship Id="rId56" Type="http://schemas.openxmlformats.org/officeDocument/2006/relationships/tags" Target="tags/tag1.xml"/><Relationship Id="rId8" Type="http://schemas.openxmlformats.org/officeDocument/2006/relationships/slide" Target="slides/slide7.xml"/><Relationship Id="rId51" Type="http://schemas.openxmlformats.org/officeDocument/2006/relationships/font" Target="fonts/font9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4.fntdata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7.fntdata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2.fntdata"/><Relationship Id="rId52" Type="http://schemas.openxmlformats.org/officeDocument/2006/relationships/font" Target="fonts/font10.fntdata"/><Relationship Id="rId6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606F9F-8F1C-4BAF-A4E4-ADC4C37BBA7A}" type="datetimeFigureOut">
              <a:rPr lang="zh-CN" altLang="en-US" smtClean="0"/>
              <a:t>2019/2/25 Monday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12667B-C794-4958-97D0-8F49D4787C3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25728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12667B-C794-4958-97D0-8F49D4787C39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55307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12667B-C794-4958-97D0-8F49D4787C39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76593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12667B-C794-4958-97D0-8F49D4787C39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11268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12667B-C794-4958-97D0-8F49D4787C39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05819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12667B-C794-4958-97D0-8F49D4787C39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96658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12667B-C794-4958-97D0-8F49D4787C39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97523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12667B-C794-4958-97D0-8F49D4787C39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80082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12667B-C794-4958-97D0-8F49D4787C39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55207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12667B-C794-4958-97D0-8F49D4787C39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61342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12667B-C794-4958-97D0-8F49D4787C39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38192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12667B-C794-4958-97D0-8F49D4787C39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95498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12667B-C794-4958-97D0-8F49D4787C39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435631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12667B-C794-4958-97D0-8F49D4787C39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355859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12667B-C794-4958-97D0-8F49D4787C39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431116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12667B-C794-4958-97D0-8F49D4787C39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413043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12667B-C794-4958-97D0-8F49D4787C39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299572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12667B-C794-4958-97D0-8F49D4787C39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156687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12667B-C794-4958-97D0-8F49D4787C39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828512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12667B-C794-4958-97D0-8F49D4787C39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380271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12667B-C794-4958-97D0-8F49D4787C39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740447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12667B-C794-4958-97D0-8F49D4787C39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336242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12667B-C794-4958-97D0-8F49D4787C39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00909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12667B-C794-4958-97D0-8F49D4787C39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084182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12667B-C794-4958-97D0-8F49D4787C39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73596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12667B-C794-4958-97D0-8F49D4787C39}" type="slidenum">
              <a:rPr lang="zh-CN" altLang="en-US" smtClean="0"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368892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12667B-C794-4958-97D0-8F49D4787C39}" type="slidenum">
              <a:rPr lang="zh-CN" altLang="en-US" smtClean="0"/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666674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12667B-C794-4958-97D0-8F49D4787C39}" type="slidenum">
              <a:rPr lang="zh-CN" altLang="en-US" smtClean="0"/>
              <a:t>33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498849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12667B-C794-4958-97D0-8F49D4787C39}" type="slidenum">
              <a:rPr lang="zh-CN" altLang="en-US" smtClean="0"/>
              <a:t>34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59994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12667B-C794-4958-97D0-8F49D4787C39}" type="slidenum">
              <a:rPr lang="zh-CN" altLang="en-US" smtClean="0"/>
              <a:t>35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847977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12667B-C794-4958-97D0-8F49D4787C39}" type="slidenum">
              <a:rPr lang="zh-CN" altLang="en-US" smtClean="0"/>
              <a:t>36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751480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12667B-C794-4958-97D0-8F49D4787C39}" type="slidenum">
              <a:rPr lang="zh-CN" altLang="en-US" smtClean="0"/>
              <a:t>37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64887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12667B-C794-4958-97D0-8F49D4787C39}" type="slidenum">
              <a:rPr lang="zh-CN" altLang="en-US" smtClean="0"/>
              <a:t>38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366869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12667B-C794-4958-97D0-8F49D4787C39}" type="slidenum">
              <a:rPr lang="zh-CN" altLang="en-US" smtClean="0"/>
              <a:t>39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38573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12667B-C794-4958-97D0-8F49D4787C39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025677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12667B-C794-4958-97D0-8F49D4787C39}" type="slidenum">
              <a:rPr lang="zh-CN" altLang="en-US" smtClean="0"/>
              <a:t>40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05147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12667B-C794-4958-97D0-8F49D4787C39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68838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12667B-C794-4958-97D0-8F49D4787C39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08063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12667B-C794-4958-97D0-8F49D4787C39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1250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12667B-C794-4958-97D0-8F49D4787C39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13715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12667B-C794-4958-97D0-8F49D4787C39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90759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2019/2/25 Monday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 advTm="12000">
        <p15:prstTrans prst="wind"/>
      </p:transition>
    </mc:Choice>
    <mc:Fallback xmlns="">
      <p:transition spd="slow" advTm="12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 userDrawn="1"/>
        </p:nvGrpSpPr>
        <p:grpSpPr>
          <a:xfrm>
            <a:off x="-21432" y="645308"/>
            <a:ext cx="9227108" cy="185935"/>
            <a:chOff x="-152" y="6798"/>
            <a:chExt cx="19374" cy="390"/>
          </a:xfrm>
        </p:grpSpPr>
        <p:sp>
          <p:nvSpPr>
            <p:cNvPr id="7" name="矩形 6"/>
            <p:cNvSpPr>
              <a:spLocks noChangeArrowheads="1"/>
            </p:cNvSpPr>
            <p:nvPr/>
          </p:nvSpPr>
          <p:spPr bwMode="auto">
            <a:xfrm>
              <a:off x="-152" y="6801"/>
              <a:ext cx="5267" cy="387"/>
            </a:xfrm>
            <a:prstGeom prst="rect">
              <a:avLst/>
            </a:prstGeom>
            <a:solidFill>
              <a:srgbClr val="3B68A1"/>
            </a:solidFill>
            <a:ln>
              <a:noFill/>
            </a:ln>
          </p:spPr>
          <p:txBody>
            <a:bodyPr lIns="91404" tIns="45702" rIns="91404" bIns="45702" anchor="ctr"/>
            <a:lstStyle/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8" name="矩形 7"/>
            <p:cNvSpPr>
              <a:spLocks noChangeArrowheads="1"/>
            </p:cNvSpPr>
            <p:nvPr/>
          </p:nvSpPr>
          <p:spPr bwMode="auto">
            <a:xfrm>
              <a:off x="4677" y="6801"/>
              <a:ext cx="7229" cy="387"/>
            </a:xfrm>
            <a:prstGeom prst="rect">
              <a:avLst/>
            </a:prstGeom>
            <a:solidFill>
              <a:srgbClr val="F79E5A"/>
            </a:solidFill>
            <a:ln>
              <a:noFill/>
            </a:ln>
          </p:spPr>
          <p:txBody>
            <a:bodyPr lIns="91404" tIns="45702" rIns="91404" bIns="45702" anchor="ctr"/>
            <a:lstStyle/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9" name="矩形 8"/>
            <p:cNvSpPr>
              <a:spLocks noChangeArrowheads="1"/>
            </p:cNvSpPr>
            <p:nvPr/>
          </p:nvSpPr>
          <p:spPr bwMode="auto">
            <a:xfrm>
              <a:off x="10003" y="6798"/>
              <a:ext cx="5197" cy="390"/>
            </a:xfrm>
            <a:prstGeom prst="rect">
              <a:avLst/>
            </a:prstGeom>
            <a:solidFill>
              <a:srgbClr val="4DCEB8"/>
            </a:solidFill>
            <a:ln>
              <a:noFill/>
            </a:ln>
          </p:spPr>
          <p:txBody>
            <a:bodyPr lIns="91404" tIns="45702" rIns="91404" bIns="45702" anchor="ctr"/>
            <a:lstStyle/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0" name="矩形 9"/>
            <p:cNvSpPr>
              <a:spLocks noChangeArrowheads="1"/>
            </p:cNvSpPr>
            <p:nvPr/>
          </p:nvSpPr>
          <p:spPr bwMode="auto">
            <a:xfrm>
              <a:off x="15090" y="6798"/>
              <a:ext cx="4132" cy="390"/>
            </a:xfrm>
            <a:prstGeom prst="rect">
              <a:avLst/>
            </a:prstGeom>
            <a:solidFill>
              <a:srgbClr val="B95F95"/>
            </a:solidFill>
            <a:ln>
              <a:noFill/>
            </a:ln>
          </p:spPr>
          <p:txBody>
            <a:bodyPr lIns="91404" tIns="45702" rIns="91404" bIns="45702" anchor="ctr"/>
            <a:lstStyle/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 advTm="12000">
        <p15:prstTrans prst="wind"/>
      </p:transition>
    </mc:Choice>
    <mc:Fallback xmlns="">
      <p:transition spd="slow" advTm="12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2019/2/25 Monday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 advTm="12000">
        <p15:prstTrans prst="wind"/>
      </p:transition>
    </mc:Choice>
    <mc:Fallback xmlns="">
      <p:transition spd="slow" advTm="12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2019/2/25 Monday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 advTm="12000">
        <p15:prstTrans prst="wind"/>
      </p:transition>
    </mc:Choice>
    <mc:Fallback xmlns="">
      <p:transition spd="slow" advTm="12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2019/2/25 Monday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 advTm="12000">
        <p15:prstTrans prst="wind"/>
      </p:transition>
    </mc:Choice>
    <mc:Fallback xmlns="">
      <p:transition spd="slow" advTm="12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2019/2/25 Monday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 advTm="12000">
        <p15:prstTrans prst="wind"/>
      </p:transition>
    </mc:Choice>
    <mc:Fallback xmlns="">
      <p:transition spd="slow" advTm="1200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/>
        </p:nvGrpSpPr>
        <p:grpSpPr>
          <a:xfrm>
            <a:off x="-29052" y="3056403"/>
            <a:ext cx="9227108" cy="185935"/>
            <a:chOff x="-152" y="6798"/>
            <a:chExt cx="19374" cy="390"/>
          </a:xfrm>
        </p:grpSpPr>
        <p:sp>
          <p:nvSpPr>
            <p:cNvPr id="3" name="矩形 6"/>
            <p:cNvSpPr>
              <a:spLocks noChangeArrowheads="1"/>
            </p:cNvSpPr>
            <p:nvPr/>
          </p:nvSpPr>
          <p:spPr bwMode="auto">
            <a:xfrm>
              <a:off x="-152" y="6801"/>
              <a:ext cx="5267" cy="387"/>
            </a:xfrm>
            <a:prstGeom prst="rect">
              <a:avLst/>
            </a:prstGeom>
            <a:solidFill>
              <a:srgbClr val="3B68A1"/>
            </a:solidFill>
            <a:ln>
              <a:noFill/>
            </a:ln>
          </p:spPr>
          <p:txBody>
            <a:bodyPr lIns="91404" tIns="45702" rIns="91404" bIns="45702" anchor="ctr"/>
            <a:lstStyle/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0" name="矩形 7"/>
            <p:cNvSpPr>
              <a:spLocks noChangeArrowheads="1"/>
            </p:cNvSpPr>
            <p:nvPr/>
          </p:nvSpPr>
          <p:spPr bwMode="auto">
            <a:xfrm>
              <a:off x="4677" y="6801"/>
              <a:ext cx="7229" cy="387"/>
            </a:xfrm>
            <a:prstGeom prst="rect">
              <a:avLst/>
            </a:prstGeom>
            <a:solidFill>
              <a:srgbClr val="F79E5A"/>
            </a:solidFill>
            <a:ln>
              <a:noFill/>
            </a:ln>
          </p:spPr>
          <p:txBody>
            <a:bodyPr lIns="91404" tIns="45702" rIns="91404" bIns="45702" anchor="ctr"/>
            <a:lstStyle/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4" name="矩形 8"/>
            <p:cNvSpPr>
              <a:spLocks noChangeArrowheads="1"/>
            </p:cNvSpPr>
            <p:nvPr/>
          </p:nvSpPr>
          <p:spPr bwMode="auto">
            <a:xfrm>
              <a:off x="10003" y="6798"/>
              <a:ext cx="5197" cy="390"/>
            </a:xfrm>
            <a:prstGeom prst="rect">
              <a:avLst/>
            </a:prstGeom>
            <a:solidFill>
              <a:srgbClr val="4DCEB8"/>
            </a:solidFill>
            <a:ln>
              <a:noFill/>
            </a:ln>
          </p:spPr>
          <p:txBody>
            <a:bodyPr lIns="91404" tIns="45702" rIns="91404" bIns="45702" anchor="ctr"/>
            <a:lstStyle/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2" name="矩形 9"/>
            <p:cNvSpPr>
              <a:spLocks noChangeArrowheads="1"/>
            </p:cNvSpPr>
            <p:nvPr/>
          </p:nvSpPr>
          <p:spPr bwMode="auto">
            <a:xfrm>
              <a:off x="15090" y="6798"/>
              <a:ext cx="4132" cy="390"/>
            </a:xfrm>
            <a:prstGeom prst="rect">
              <a:avLst/>
            </a:prstGeom>
            <a:solidFill>
              <a:srgbClr val="B95F95"/>
            </a:solidFill>
            <a:ln>
              <a:noFill/>
            </a:ln>
          </p:spPr>
          <p:txBody>
            <a:bodyPr lIns="91404" tIns="45702" rIns="91404" bIns="45702" anchor="ctr"/>
            <a:lstStyle/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32" name="矩形 31"/>
          <p:cNvSpPr/>
          <p:nvPr/>
        </p:nvSpPr>
        <p:spPr>
          <a:xfrm>
            <a:off x="-28575" y="3186430"/>
            <a:ext cx="9180195" cy="1974215"/>
          </a:xfrm>
          <a:prstGeom prst="rect">
            <a:avLst/>
          </a:prstGeom>
          <a:blipFill>
            <a:blip r:embed="rId5"/>
            <a:tile tx="0" ty="0" sx="75000" sy="7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4209415" y="3587750"/>
            <a:ext cx="367157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压力，</a:t>
            </a:r>
          </a:p>
          <a:p>
            <a:pPr algn="l"/>
            <a:r>
              <a:rPr lang="zh-CN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不是有人比你努力，</a:t>
            </a:r>
          </a:p>
          <a:p>
            <a:pPr algn="l"/>
            <a:r>
              <a:rPr lang="zh-CN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而是比你牛逼的人依然比你还努力</a:t>
            </a:r>
            <a:endParaRPr lang="en-US" altLang="zh-CN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-29210" y="137223"/>
            <a:ext cx="2083435" cy="418465"/>
            <a:chOff x="3960124" y="519731"/>
            <a:chExt cx="2083435" cy="418465"/>
          </a:xfrm>
        </p:grpSpPr>
        <p:sp>
          <p:nvSpPr>
            <p:cNvPr id="14" name="矩形 13"/>
            <p:cNvSpPr/>
            <p:nvPr/>
          </p:nvSpPr>
          <p:spPr>
            <a:xfrm>
              <a:off x="3960124" y="519731"/>
              <a:ext cx="2083435" cy="418465"/>
            </a:xfrm>
            <a:prstGeom prst="rect">
              <a:avLst/>
            </a:prstGeom>
            <a:solidFill>
              <a:srgbClr val="F1B03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600839" y="539416"/>
              <a:ext cx="1442720" cy="398780"/>
            </a:xfrm>
            <a:prstGeom prst="rect">
              <a:avLst/>
            </a:prstGeom>
            <a:effectLst>
              <a:outerShdw dist="38100" dir="24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ctr">
                <a:defRPr sz="2000">
                  <a:latin typeface="Agency FB" panose="020B0503020202020204" pitchFamily="34" charset="0"/>
                </a:defRPr>
              </a:lvl1pPr>
            </a:lstStyle>
            <a:p>
              <a:r>
                <a:rPr lang="zh-CN" altLang="en-US" dirty="0">
                  <a:solidFill>
                    <a:schemeClr val="bg1"/>
                  </a:solidFill>
                  <a:latin typeface="方正字迹-吕建德行楷简体" panose="02010600010101010101" pitchFamily="2" charset="-122"/>
                  <a:ea typeface="方正字迹-吕建德行楷简体" panose="02010600010101010101" pitchFamily="2" charset="-122"/>
                </a:rPr>
                <a:t>企业培训</a:t>
              </a:r>
            </a:p>
          </p:txBody>
        </p:sp>
      </p:grpSp>
      <p:pic>
        <p:nvPicPr>
          <p:cNvPr id="9" name="Philter - Battle Scar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272236" y="-1332102"/>
            <a:ext cx="609600" cy="609600"/>
          </a:xfrm>
          <a:prstGeom prst="rect">
            <a:avLst/>
          </a:prstGeom>
        </p:spPr>
      </p:pic>
      <p:grpSp>
        <p:nvGrpSpPr>
          <p:cNvPr id="25" name="组合 24"/>
          <p:cNvGrpSpPr/>
          <p:nvPr/>
        </p:nvGrpSpPr>
        <p:grpSpPr>
          <a:xfrm>
            <a:off x="1198880" y="755015"/>
            <a:ext cx="7324725" cy="1660525"/>
            <a:chOff x="1721" y="1189"/>
            <a:chExt cx="11535" cy="2615"/>
          </a:xfrm>
        </p:grpSpPr>
        <p:sp>
          <p:nvSpPr>
            <p:cNvPr id="8" name="TextBox 14"/>
            <p:cNvSpPr txBox="1"/>
            <p:nvPr/>
          </p:nvSpPr>
          <p:spPr>
            <a:xfrm>
              <a:off x="1782" y="2045"/>
              <a:ext cx="11474" cy="15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6000" b="1" dirty="0">
                  <a:solidFill>
                    <a:srgbClr val="10659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压力                 管理</a:t>
              </a:r>
              <a:endParaRPr lang="en-US" altLang="zh-CN" sz="6000" b="1" dirty="0">
                <a:solidFill>
                  <a:srgbClr val="10659B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3" name="组合 12"/>
            <p:cNvGrpSpPr/>
            <p:nvPr/>
          </p:nvGrpSpPr>
          <p:grpSpPr>
            <a:xfrm>
              <a:off x="4334" y="2117"/>
              <a:ext cx="1566" cy="1523"/>
              <a:chOff x="3714938" y="1133208"/>
              <a:chExt cx="994473" cy="967186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20" name="椭圆 19"/>
              <p:cNvSpPr/>
              <p:nvPr/>
            </p:nvSpPr>
            <p:spPr>
              <a:xfrm>
                <a:off x="3749167" y="1140152"/>
                <a:ext cx="960244" cy="96024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/>
              </a:p>
            </p:txBody>
          </p:sp>
          <p:sp>
            <p:nvSpPr>
              <p:cNvPr id="21" name="TextBox 15"/>
              <p:cNvSpPr txBox="1"/>
              <p:nvPr/>
            </p:nvSpPr>
            <p:spPr>
              <a:xfrm>
                <a:off x="3714938" y="1133208"/>
                <a:ext cx="952502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5400" b="1" dirty="0">
                    <a:solidFill>
                      <a:srgbClr val="169995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时尚中黑简体" panose="01010104010101010101" pitchFamily="2" charset="-122"/>
                    <a:ea typeface="时尚中黑简体" panose="01010104010101010101" pitchFamily="2" charset="-122"/>
                  </a:rPr>
                  <a:t>与</a:t>
                </a:r>
              </a:p>
            </p:txBody>
          </p:sp>
        </p:grpSp>
        <p:sp>
          <p:nvSpPr>
            <p:cNvPr id="22" name="矩形 21"/>
            <p:cNvSpPr/>
            <p:nvPr/>
          </p:nvSpPr>
          <p:spPr>
            <a:xfrm>
              <a:off x="1721" y="1884"/>
              <a:ext cx="11306" cy="1920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Freeform 230"/>
            <p:cNvSpPr>
              <a:spLocks noEditPoints="1"/>
            </p:cNvSpPr>
            <p:nvPr/>
          </p:nvSpPr>
          <p:spPr bwMode="auto">
            <a:xfrm>
              <a:off x="6062" y="1189"/>
              <a:ext cx="2045" cy="2458"/>
            </a:xfrm>
            <a:custGeom>
              <a:avLst/>
              <a:gdLst>
                <a:gd name="T0" fmla="*/ 38 w 836"/>
                <a:gd name="T1" fmla="*/ 680 h 1004"/>
                <a:gd name="T2" fmla="*/ 27 w 836"/>
                <a:gd name="T3" fmla="*/ 681 h 1004"/>
                <a:gd name="T4" fmla="*/ 97 w 836"/>
                <a:gd name="T5" fmla="*/ 371 h 1004"/>
                <a:gd name="T6" fmla="*/ 285 w 836"/>
                <a:gd name="T7" fmla="*/ 994 h 1004"/>
                <a:gd name="T8" fmla="*/ 96 w 836"/>
                <a:gd name="T9" fmla="*/ 61 h 1004"/>
                <a:gd name="T10" fmla="*/ 285 w 836"/>
                <a:gd name="T11" fmla="*/ 994 h 1004"/>
                <a:gd name="T12" fmla="*/ 266 w 836"/>
                <a:gd name="T13" fmla="*/ 623 h 1004"/>
                <a:gd name="T14" fmla="*/ 340 w 836"/>
                <a:gd name="T15" fmla="*/ 271 h 1004"/>
                <a:gd name="T16" fmla="*/ 732 w 836"/>
                <a:gd name="T17" fmla="*/ 78 h 1004"/>
                <a:gd name="T18" fmla="*/ 654 w 836"/>
                <a:gd name="T19" fmla="*/ 182 h 1004"/>
                <a:gd name="T20" fmla="*/ 761 w 836"/>
                <a:gd name="T21" fmla="*/ 191 h 1004"/>
                <a:gd name="T22" fmla="*/ 756 w 836"/>
                <a:gd name="T23" fmla="*/ 289 h 1004"/>
                <a:gd name="T24" fmla="*/ 725 w 836"/>
                <a:gd name="T25" fmla="*/ 297 h 1004"/>
                <a:gd name="T26" fmla="*/ 683 w 836"/>
                <a:gd name="T27" fmla="*/ 302 h 1004"/>
                <a:gd name="T28" fmla="*/ 667 w 836"/>
                <a:gd name="T29" fmla="*/ 333 h 1004"/>
                <a:gd name="T30" fmla="*/ 829 w 836"/>
                <a:gd name="T31" fmla="*/ 423 h 1004"/>
                <a:gd name="T32" fmla="*/ 744 w 836"/>
                <a:gd name="T33" fmla="*/ 433 h 1004"/>
                <a:gd name="T34" fmla="*/ 379 w 836"/>
                <a:gd name="T35" fmla="*/ 387 h 1004"/>
                <a:gd name="T36" fmla="*/ 545 w 836"/>
                <a:gd name="T37" fmla="*/ 318 h 1004"/>
                <a:gd name="T38" fmla="*/ 401 w 836"/>
                <a:gd name="T39" fmla="*/ 242 h 1004"/>
                <a:gd name="T40" fmla="*/ 547 w 836"/>
                <a:gd name="T41" fmla="*/ 201 h 1004"/>
                <a:gd name="T42" fmla="*/ 391 w 836"/>
                <a:gd name="T43" fmla="*/ 130 h 1004"/>
                <a:gd name="T44" fmla="*/ 539 w 836"/>
                <a:gd name="T45" fmla="*/ 8 h 1004"/>
                <a:gd name="T46" fmla="*/ 641 w 836"/>
                <a:gd name="T47" fmla="*/ 81 h 1004"/>
                <a:gd name="T48" fmla="*/ 836 w 836"/>
                <a:gd name="T49" fmla="*/ 950 h 1004"/>
                <a:gd name="T50" fmla="*/ 669 w 836"/>
                <a:gd name="T51" fmla="*/ 898 h 1004"/>
                <a:gd name="T52" fmla="*/ 716 w 836"/>
                <a:gd name="T53" fmla="*/ 839 h 1004"/>
                <a:gd name="T54" fmla="*/ 555 w 836"/>
                <a:gd name="T55" fmla="*/ 964 h 1004"/>
                <a:gd name="T56" fmla="*/ 414 w 836"/>
                <a:gd name="T57" fmla="*/ 499 h 1004"/>
                <a:gd name="T58" fmla="*/ 836 w 836"/>
                <a:gd name="T59" fmla="*/ 950 h 1004"/>
                <a:gd name="T60" fmla="*/ 532 w 836"/>
                <a:gd name="T61" fmla="*/ 592 h 1004"/>
                <a:gd name="T62" fmla="*/ 716 w 836"/>
                <a:gd name="T63" fmla="*/ 616 h 1004"/>
                <a:gd name="T64" fmla="*/ 708 w 836"/>
                <a:gd name="T65" fmla="*/ 747 h 1004"/>
                <a:gd name="T66" fmla="*/ 549 w 836"/>
                <a:gd name="T67" fmla="*/ 733 h 1004"/>
                <a:gd name="T68" fmla="*/ 708 w 836"/>
                <a:gd name="T69" fmla="*/ 747 h 10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36" h="1004">
                  <a:moveTo>
                    <a:pt x="121" y="640"/>
                  </a:moveTo>
                  <a:cubicBezTo>
                    <a:pt x="38" y="680"/>
                    <a:pt x="38" y="680"/>
                    <a:pt x="38" y="680"/>
                  </a:cubicBezTo>
                  <a:cubicBezTo>
                    <a:pt x="37" y="675"/>
                    <a:pt x="37" y="675"/>
                    <a:pt x="37" y="675"/>
                  </a:cubicBezTo>
                  <a:cubicBezTo>
                    <a:pt x="27" y="681"/>
                    <a:pt x="27" y="681"/>
                    <a:pt x="27" y="681"/>
                  </a:cubicBezTo>
                  <a:cubicBezTo>
                    <a:pt x="0" y="379"/>
                    <a:pt x="0" y="379"/>
                    <a:pt x="0" y="379"/>
                  </a:cubicBezTo>
                  <a:cubicBezTo>
                    <a:pt x="97" y="371"/>
                    <a:pt x="97" y="371"/>
                    <a:pt x="97" y="371"/>
                  </a:cubicBezTo>
                  <a:lnTo>
                    <a:pt x="121" y="640"/>
                  </a:lnTo>
                  <a:close/>
                  <a:moveTo>
                    <a:pt x="285" y="994"/>
                  </a:moveTo>
                  <a:cubicBezTo>
                    <a:pt x="173" y="1004"/>
                    <a:pt x="173" y="1004"/>
                    <a:pt x="173" y="1004"/>
                  </a:cubicBezTo>
                  <a:cubicBezTo>
                    <a:pt x="96" y="61"/>
                    <a:pt x="96" y="61"/>
                    <a:pt x="96" y="61"/>
                  </a:cubicBezTo>
                  <a:cubicBezTo>
                    <a:pt x="202" y="51"/>
                    <a:pt x="202" y="51"/>
                    <a:pt x="202" y="51"/>
                  </a:cubicBezTo>
                  <a:lnTo>
                    <a:pt x="285" y="994"/>
                  </a:lnTo>
                  <a:close/>
                  <a:moveTo>
                    <a:pt x="371" y="618"/>
                  </a:moveTo>
                  <a:cubicBezTo>
                    <a:pt x="266" y="623"/>
                    <a:pt x="266" y="623"/>
                    <a:pt x="266" y="623"/>
                  </a:cubicBezTo>
                  <a:cubicBezTo>
                    <a:pt x="235" y="280"/>
                    <a:pt x="235" y="280"/>
                    <a:pt x="235" y="280"/>
                  </a:cubicBezTo>
                  <a:cubicBezTo>
                    <a:pt x="340" y="271"/>
                    <a:pt x="340" y="271"/>
                    <a:pt x="340" y="271"/>
                  </a:cubicBezTo>
                  <a:lnTo>
                    <a:pt x="371" y="618"/>
                  </a:lnTo>
                  <a:close/>
                  <a:moveTo>
                    <a:pt x="732" y="78"/>
                  </a:moveTo>
                  <a:cubicBezTo>
                    <a:pt x="743" y="155"/>
                    <a:pt x="743" y="155"/>
                    <a:pt x="743" y="155"/>
                  </a:cubicBezTo>
                  <a:cubicBezTo>
                    <a:pt x="654" y="182"/>
                    <a:pt x="654" y="182"/>
                    <a:pt x="654" y="182"/>
                  </a:cubicBezTo>
                  <a:cubicBezTo>
                    <a:pt x="656" y="200"/>
                    <a:pt x="656" y="200"/>
                    <a:pt x="656" y="200"/>
                  </a:cubicBezTo>
                  <a:cubicBezTo>
                    <a:pt x="761" y="191"/>
                    <a:pt x="761" y="191"/>
                    <a:pt x="761" y="191"/>
                  </a:cubicBezTo>
                  <a:cubicBezTo>
                    <a:pt x="769" y="284"/>
                    <a:pt x="769" y="284"/>
                    <a:pt x="769" y="284"/>
                  </a:cubicBezTo>
                  <a:cubicBezTo>
                    <a:pt x="764" y="286"/>
                    <a:pt x="760" y="287"/>
                    <a:pt x="756" y="289"/>
                  </a:cubicBezTo>
                  <a:cubicBezTo>
                    <a:pt x="753" y="290"/>
                    <a:pt x="750" y="291"/>
                    <a:pt x="746" y="291"/>
                  </a:cubicBezTo>
                  <a:cubicBezTo>
                    <a:pt x="738" y="294"/>
                    <a:pt x="731" y="295"/>
                    <a:pt x="725" y="297"/>
                  </a:cubicBezTo>
                  <a:cubicBezTo>
                    <a:pt x="719" y="298"/>
                    <a:pt x="714" y="299"/>
                    <a:pt x="709" y="299"/>
                  </a:cubicBezTo>
                  <a:cubicBezTo>
                    <a:pt x="699" y="300"/>
                    <a:pt x="690" y="301"/>
                    <a:pt x="683" y="302"/>
                  </a:cubicBezTo>
                  <a:cubicBezTo>
                    <a:pt x="675" y="303"/>
                    <a:pt x="669" y="305"/>
                    <a:pt x="665" y="307"/>
                  </a:cubicBezTo>
                  <a:cubicBezTo>
                    <a:pt x="667" y="333"/>
                    <a:pt x="667" y="333"/>
                    <a:pt x="667" y="333"/>
                  </a:cubicBezTo>
                  <a:cubicBezTo>
                    <a:pt x="820" y="320"/>
                    <a:pt x="820" y="320"/>
                    <a:pt x="820" y="320"/>
                  </a:cubicBezTo>
                  <a:cubicBezTo>
                    <a:pt x="829" y="423"/>
                    <a:pt x="829" y="423"/>
                    <a:pt x="829" y="423"/>
                  </a:cubicBezTo>
                  <a:cubicBezTo>
                    <a:pt x="806" y="427"/>
                    <a:pt x="787" y="429"/>
                    <a:pt x="773" y="431"/>
                  </a:cubicBezTo>
                  <a:cubicBezTo>
                    <a:pt x="759" y="432"/>
                    <a:pt x="749" y="433"/>
                    <a:pt x="744" y="433"/>
                  </a:cubicBezTo>
                  <a:cubicBezTo>
                    <a:pt x="385" y="465"/>
                    <a:pt x="385" y="465"/>
                    <a:pt x="385" y="465"/>
                  </a:cubicBezTo>
                  <a:cubicBezTo>
                    <a:pt x="379" y="387"/>
                    <a:pt x="379" y="387"/>
                    <a:pt x="379" y="387"/>
                  </a:cubicBezTo>
                  <a:cubicBezTo>
                    <a:pt x="548" y="353"/>
                    <a:pt x="548" y="353"/>
                    <a:pt x="548" y="353"/>
                  </a:cubicBezTo>
                  <a:cubicBezTo>
                    <a:pt x="545" y="318"/>
                    <a:pt x="545" y="318"/>
                    <a:pt x="545" y="318"/>
                  </a:cubicBezTo>
                  <a:cubicBezTo>
                    <a:pt x="408" y="326"/>
                    <a:pt x="408" y="326"/>
                    <a:pt x="408" y="326"/>
                  </a:cubicBezTo>
                  <a:cubicBezTo>
                    <a:pt x="401" y="242"/>
                    <a:pt x="401" y="242"/>
                    <a:pt x="401" y="242"/>
                  </a:cubicBezTo>
                  <a:cubicBezTo>
                    <a:pt x="548" y="220"/>
                    <a:pt x="548" y="220"/>
                    <a:pt x="548" y="220"/>
                  </a:cubicBezTo>
                  <a:cubicBezTo>
                    <a:pt x="547" y="201"/>
                    <a:pt x="547" y="201"/>
                    <a:pt x="547" y="201"/>
                  </a:cubicBezTo>
                  <a:cubicBezTo>
                    <a:pt x="398" y="209"/>
                    <a:pt x="398" y="209"/>
                    <a:pt x="398" y="209"/>
                  </a:cubicBezTo>
                  <a:cubicBezTo>
                    <a:pt x="391" y="130"/>
                    <a:pt x="391" y="130"/>
                    <a:pt x="391" y="130"/>
                  </a:cubicBezTo>
                  <a:cubicBezTo>
                    <a:pt x="543" y="103"/>
                    <a:pt x="543" y="103"/>
                    <a:pt x="543" y="103"/>
                  </a:cubicBezTo>
                  <a:cubicBezTo>
                    <a:pt x="539" y="8"/>
                    <a:pt x="539" y="8"/>
                    <a:pt x="539" y="8"/>
                  </a:cubicBezTo>
                  <a:cubicBezTo>
                    <a:pt x="634" y="0"/>
                    <a:pt x="634" y="0"/>
                    <a:pt x="634" y="0"/>
                  </a:cubicBezTo>
                  <a:cubicBezTo>
                    <a:pt x="641" y="81"/>
                    <a:pt x="641" y="81"/>
                    <a:pt x="641" y="81"/>
                  </a:cubicBezTo>
                  <a:lnTo>
                    <a:pt x="732" y="78"/>
                  </a:lnTo>
                  <a:close/>
                  <a:moveTo>
                    <a:pt x="836" y="950"/>
                  </a:moveTo>
                  <a:cubicBezTo>
                    <a:pt x="675" y="964"/>
                    <a:pt x="675" y="964"/>
                    <a:pt x="675" y="964"/>
                  </a:cubicBezTo>
                  <a:cubicBezTo>
                    <a:pt x="669" y="898"/>
                    <a:pt x="669" y="898"/>
                    <a:pt x="669" y="898"/>
                  </a:cubicBezTo>
                  <a:cubicBezTo>
                    <a:pt x="721" y="893"/>
                    <a:pt x="721" y="893"/>
                    <a:pt x="721" y="893"/>
                  </a:cubicBezTo>
                  <a:cubicBezTo>
                    <a:pt x="716" y="839"/>
                    <a:pt x="716" y="839"/>
                    <a:pt x="716" y="839"/>
                  </a:cubicBezTo>
                  <a:cubicBezTo>
                    <a:pt x="550" y="854"/>
                    <a:pt x="550" y="854"/>
                    <a:pt x="550" y="854"/>
                  </a:cubicBezTo>
                  <a:cubicBezTo>
                    <a:pt x="555" y="964"/>
                    <a:pt x="555" y="964"/>
                    <a:pt x="555" y="964"/>
                  </a:cubicBezTo>
                  <a:cubicBezTo>
                    <a:pt x="448" y="973"/>
                    <a:pt x="448" y="973"/>
                    <a:pt x="448" y="973"/>
                  </a:cubicBezTo>
                  <a:cubicBezTo>
                    <a:pt x="414" y="499"/>
                    <a:pt x="414" y="499"/>
                    <a:pt x="414" y="499"/>
                  </a:cubicBezTo>
                  <a:cubicBezTo>
                    <a:pt x="794" y="466"/>
                    <a:pt x="794" y="466"/>
                    <a:pt x="794" y="466"/>
                  </a:cubicBezTo>
                  <a:lnTo>
                    <a:pt x="836" y="950"/>
                  </a:lnTo>
                  <a:close/>
                  <a:moveTo>
                    <a:pt x="713" y="581"/>
                  </a:moveTo>
                  <a:cubicBezTo>
                    <a:pt x="532" y="592"/>
                    <a:pt x="532" y="592"/>
                    <a:pt x="532" y="592"/>
                  </a:cubicBezTo>
                  <a:cubicBezTo>
                    <a:pt x="540" y="640"/>
                    <a:pt x="540" y="640"/>
                    <a:pt x="540" y="640"/>
                  </a:cubicBezTo>
                  <a:cubicBezTo>
                    <a:pt x="716" y="616"/>
                    <a:pt x="716" y="616"/>
                    <a:pt x="716" y="616"/>
                  </a:cubicBezTo>
                  <a:lnTo>
                    <a:pt x="713" y="581"/>
                  </a:lnTo>
                  <a:close/>
                  <a:moveTo>
                    <a:pt x="708" y="747"/>
                  </a:moveTo>
                  <a:cubicBezTo>
                    <a:pt x="716" y="718"/>
                    <a:pt x="716" y="718"/>
                    <a:pt x="716" y="718"/>
                  </a:cubicBezTo>
                  <a:cubicBezTo>
                    <a:pt x="549" y="733"/>
                    <a:pt x="549" y="733"/>
                    <a:pt x="549" y="733"/>
                  </a:cubicBezTo>
                  <a:cubicBezTo>
                    <a:pt x="547" y="761"/>
                    <a:pt x="547" y="761"/>
                    <a:pt x="547" y="761"/>
                  </a:cubicBezTo>
                  <a:lnTo>
                    <a:pt x="708" y="747"/>
                  </a:lnTo>
                  <a:close/>
                </a:path>
              </a:pathLst>
            </a:custGeom>
            <a:solidFill>
              <a:srgbClr val="4AC8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231"/>
            <p:cNvSpPr>
              <a:spLocks noEditPoints="1"/>
            </p:cNvSpPr>
            <p:nvPr/>
          </p:nvSpPr>
          <p:spPr bwMode="auto">
            <a:xfrm>
              <a:off x="8107" y="1228"/>
              <a:ext cx="2127" cy="2419"/>
            </a:xfrm>
            <a:custGeom>
              <a:avLst/>
              <a:gdLst>
                <a:gd name="T0" fmla="*/ 394 w 1043"/>
                <a:gd name="T1" fmla="*/ 122 h 1186"/>
                <a:gd name="T2" fmla="*/ 278 w 1043"/>
                <a:gd name="T3" fmla="*/ 380 h 1186"/>
                <a:gd name="T4" fmla="*/ 315 w 1043"/>
                <a:gd name="T5" fmla="*/ 331 h 1186"/>
                <a:gd name="T6" fmla="*/ 398 w 1043"/>
                <a:gd name="T7" fmla="*/ 415 h 1186"/>
                <a:gd name="T8" fmla="*/ 379 w 1043"/>
                <a:gd name="T9" fmla="*/ 624 h 1186"/>
                <a:gd name="T10" fmla="*/ 392 w 1043"/>
                <a:gd name="T11" fmla="*/ 750 h 1186"/>
                <a:gd name="T12" fmla="*/ 27 w 1043"/>
                <a:gd name="T13" fmla="*/ 876 h 1186"/>
                <a:gd name="T14" fmla="*/ 173 w 1043"/>
                <a:gd name="T15" fmla="*/ 507 h 1186"/>
                <a:gd name="T16" fmla="*/ 67 w 1043"/>
                <a:gd name="T17" fmla="*/ 392 h 1186"/>
                <a:gd name="T18" fmla="*/ 302 w 1043"/>
                <a:gd name="T19" fmla="*/ 38 h 1186"/>
                <a:gd name="T20" fmla="*/ 420 w 1043"/>
                <a:gd name="T21" fmla="*/ 834 h 1186"/>
                <a:gd name="T22" fmla="*/ 15 w 1043"/>
                <a:gd name="T23" fmla="*/ 1135 h 1186"/>
                <a:gd name="T24" fmla="*/ 12 w 1043"/>
                <a:gd name="T25" fmla="*/ 1135 h 1186"/>
                <a:gd name="T26" fmla="*/ 415 w 1043"/>
                <a:gd name="T27" fmla="*/ 834 h 1186"/>
                <a:gd name="T28" fmla="*/ 797 w 1043"/>
                <a:gd name="T29" fmla="*/ 189 h 1186"/>
                <a:gd name="T30" fmla="*/ 857 w 1043"/>
                <a:gd name="T31" fmla="*/ 81 h 1186"/>
                <a:gd name="T32" fmla="*/ 949 w 1043"/>
                <a:gd name="T33" fmla="*/ 197 h 1186"/>
                <a:gd name="T34" fmla="*/ 984 w 1043"/>
                <a:gd name="T35" fmla="*/ 315 h 1186"/>
                <a:gd name="T36" fmla="*/ 895 w 1043"/>
                <a:gd name="T37" fmla="*/ 447 h 1186"/>
                <a:gd name="T38" fmla="*/ 1036 w 1043"/>
                <a:gd name="T39" fmla="*/ 580 h 1186"/>
                <a:gd name="T40" fmla="*/ 775 w 1043"/>
                <a:gd name="T41" fmla="*/ 626 h 1186"/>
                <a:gd name="T42" fmla="*/ 964 w 1043"/>
                <a:gd name="T43" fmla="*/ 1186 h 1186"/>
                <a:gd name="T44" fmla="*/ 542 w 1043"/>
                <a:gd name="T45" fmla="*/ 807 h 1186"/>
                <a:gd name="T46" fmla="*/ 402 w 1043"/>
                <a:gd name="T47" fmla="*/ 719 h 1186"/>
                <a:gd name="T48" fmla="*/ 429 w 1043"/>
                <a:gd name="T49" fmla="*/ 558 h 1186"/>
                <a:gd name="T50" fmla="*/ 654 w 1043"/>
                <a:gd name="T51" fmla="*/ 423 h 1186"/>
                <a:gd name="T52" fmla="*/ 541 w 1043"/>
                <a:gd name="T53" fmla="*/ 303 h 1186"/>
                <a:gd name="T54" fmla="*/ 672 w 1043"/>
                <a:gd name="T55" fmla="*/ 182 h 1186"/>
                <a:gd name="T56" fmla="*/ 809 w 1043"/>
                <a:gd name="T57" fmla="*/ 8 h 1186"/>
                <a:gd name="T58" fmla="*/ 846 w 1043"/>
                <a:gd name="T59" fmla="*/ 757 h 1186"/>
                <a:gd name="T60" fmla="*/ 685 w 1043"/>
                <a:gd name="T61" fmla="*/ 825 h 1186"/>
                <a:gd name="T62" fmla="*/ 846 w 1043"/>
                <a:gd name="T63" fmla="*/ 757 h 1186"/>
                <a:gd name="T64" fmla="*/ 678 w 1043"/>
                <a:gd name="T65" fmla="*/ 953 h 1186"/>
                <a:gd name="T66" fmla="*/ 823 w 1043"/>
                <a:gd name="T67" fmla="*/ 1046 h 1186"/>
                <a:gd name="T68" fmla="*/ 784 w 1043"/>
                <a:gd name="T69" fmla="*/ 310 h 1186"/>
                <a:gd name="T70" fmla="*/ 806 w 1043"/>
                <a:gd name="T71" fmla="*/ 319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43" h="1186">
                  <a:moveTo>
                    <a:pt x="302" y="32"/>
                  </a:moveTo>
                  <a:lnTo>
                    <a:pt x="394" y="122"/>
                  </a:lnTo>
                  <a:lnTo>
                    <a:pt x="238" y="378"/>
                  </a:lnTo>
                  <a:lnTo>
                    <a:pt x="278" y="380"/>
                  </a:lnTo>
                  <a:lnTo>
                    <a:pt x="309" y="324"/>
                  </a:lnTo>
                  <a:lnTo>
                    <a:pt x="315" y="331"/>
                  </a:lnTo>
                  <a:lnTo>
                    <a:pt x="321" y="325"/>
                  </a:lnTo>
                  <a:lnTo>
                    <a:pt x="398" y="415"/>
                  </a:lnTo>
                  <a:lnTo>
                    <a:pt x="211" y="674"/>
                  </a:lnTo>
                  <a:lnTo>
                    <a:pt x="379" y="624"/>
                  </a:lnTo>
                  <a:lnTo>
                    <a:pt x="384" y="624"/>
                  </a:lnTo>
                  <a:lnTo>
                    <a:pt x="392" y="750"/>
                  </a:lnTo>
                  <a:lnTo>
                    <a:pt x="29" y="878"/>
                  </a:lnTo>
                  <a:lnTo>
                    <a:pt x="27" y="876"/>
                  </a:lnTo>
                  <a:lnTo>
                    <a:pt x="0" y="783"/>
                  </a:lnTo>
                  <a:lnTo>
                    <a:pt x="173" y="507"/>
                  </a:lnTo>
                  <a:lnTo>
                    <a:pt x="63" y="501"/>
                  </a:lnTo>
                  <a:lnTo>
                    <a:pt x="67" y="392"/>
                  </a:lnTo>
                  <a:lnTo>
                    <a:pt x="300" y="32"/>
                  </a:lnTo>
                  <a:lnTo>
                    <a:pt x="302" y="38"/>
                  </a:lnTo>
                  <a:lnTo>
                    <a:pt x="302" y="32"/>
                  </a:lnTo>
                  <a:close/>
                  <a:moveTo>
                    <a:pt x="420" y="834"/>
                  </a:moveTo>
                  <a:lnTo>
                    <a:pt x="432" y="959"/>
                  </a:lnTo>
                  <a:lnTo>
                    <a:pt x="15" y="1135"/>
                  </a:lnTo>
                  <a:lnTo>
                    <a:pt x="15" y="1130"/>
                  </a:lnTo>
                  <a:lnTo>
                    <a:pt x="12" y="1135"/>
                  </a:lnTo>
                  <a:lnTo>
                    <a:pt x="0" y="997"/>
                  </a:lnTo>
                  <a:lnTo>
                    <a:pt x="415" y="834"/>
                  </a:lnTo>
                  <a:lnTo>
                    <a:pt x="420" y="834"/>
                  </a:lnTo>
                  <a:close/>
                  <a:moveTo>
                    <a:pt x="797" y="189"/>
                  </a:moveTo>
                  <a:lnTo>
                    <a:pt x="835" y="191"/>
                  </a:lnTo>
                  <a:lnTo>
                    <a:pt x="857" y="81"/>
                  </a:lnTo>
                  <a:lnTo>
                    <a:pt x="959" y="87"/>
                  </a:lnTo>
                  <a:lnTo>
                    <a:pt x="949" y="197"/>
                  </a:lnTo>
                  <a:lnTo>
                    <a:pt x="990" y="200"/>
                  </a:lnTo>
                  <a:lnTo>
                    <a:pt x="984" y="315"/>
                  </a:lnTo>
                  <a:lnTo>
                    <a:pt x="937" y="313"/>
                  </a:lnTo>
                  <a:lnTo>
                    <a:pt x="895" y="447"/>
                  </a:lnTo>
                  <a:lnTo>
                    <a:pt x="1043" y="450"/>
                  </a:lnTo>
                  <a:lnTo>
                    <a:pt x="1036" y="580"/>
                  </a:lnTo>
                  <a:lnTo>
                    <a:pt x="838" y="575"/>
                  </a:lnTo>
                  <a:lnTo>
                    <a:pt x="775" y="626"/>
                  </a:lnTo>
                  <a:lnTo>
                    <a:pt x="999" y="638"/>
                  </a:lnTo>
                  <a:lnTo>
                    <a:pt x="964" y="1186"/>
                  </a:lnTo>
                  <a:lnTo>
                    <a:pt x="523" y="1168"/>
                  </a:lnTo>
                  <a:lnTo>
                    <a:pt x="542" y="807"/>
                  </a:lnTo>
                  <a:lnTo>
                    <a:pt x="451" y="852"/>
                  </a:lnTo>
                  <a:lnTo>
                    <a:pt x="402" y="719"/>
                  </a:lnTo>
                  <a:lnTo>
                    <a:pt x="614" y="563"/>
                  </a:lnTo>
                  <a:lnTo>
                    <a:pt x="429" y="558"/>
                  </a:lnTo>
                  <a:lnTo>
                    <a:pt x="438" y="417"/>
                  </a:lnTo>
                  <a:lnTo>
                    <a:pt x="654" y="423"/>
                  </a:lnTo>
                  <a:lnTo>
                    <a:pt x="660" y="310"/>
                  </a:lnTo>
                  <a:lnTo>
                    <a:pt x="541" y="303"/>
                  </a:lnTo>
                  <a:lnTo>
                    <a:pt x="548" y="172"/>
                  </a:lnTo>
                  <a:lnTo>
                    <a:pt x="672" y="182"/>
                  </a:lnTo>
                  <a:lnTo>
                    <a:pt x="685" y="0"/>
                  </a:lnTo>
                  <a:lnTo>
                    <a:pt x="809" y="8"/>
                  </a:lnTo>
                  <a:lnTo>
                    <a:pt x="797" y="189"/>
                  </a:lnTo>
                  <a:close/>
                  <a:moveTo>
                    <a:pt x="846" y="757"/>
                  </a:moveTo>
                  <a:lnTo>
                    <a:pt x="689" y="749"/>
                  </a:lnTo>
                  <a:lnTo>
                    <a:pt x="685" y="825"/>
                  </a:lnTo>
                  <a:lnTo>
                    <a:pt x="841" y="834"/>
                  </a:lnTo>
                  <a:lnTo>
                    <a:pt x="846" y="757"/>
                  </a:lnTo>
                  <a:close/>
                  <a:moveTo>
                    <a:pt x="828" y="962"/>
                  </a:moveTo>
                  <a:lnTo>
                    <a:pt x="678" y="953"/>
                  </a:lnTo>
                  <a:lnTo>
                    <a:pt x="673" y="1039"/>
                  </a:lnTo>
                  <a:lnTo>
                    <a:pt x="823" y="1046"/>
                  </a:lnTo>
                  <a:lnTo>
                    <a:pt x="828" y="962"/>
                  </a:lnTo>
                  <a:close/>
                  <a:moveTo>
                    <a:pt x="784" y="310"/>
                  </a:moveTo>
                  <a:lnTo>
                    <a:pt x="773" y="415"/>
                  </a:lnTo>
                  <a:lnTo>
                    <a:pt x="806" y="319"/>
                  </a:lnTo>
                  <a:lnTo>
                    <a:pt x="784" y="310"/>
                  </a:lnTo>
                  <a:close/>
                </a:path>
              </a:pathLst>
            </a:custGeom>
            <a:solidFill>
              <a:srgbClr val="4AC8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pic>
        <p:nvPicPr>
          <p:cNvPr id="2" name="图片 1" descr="5893171279648"/>
          <p:cNvPicPr>
            <a:picLocks noChangeAspect="1"/>
          </p:cNvPicPr>
          <p:nvPr/>
        </p:nvPicPr>
        <p:blipFill>
          <a:blip r:embed="rId7"/>
          <a:srcRect t="34861"/>
          <a:stretch>
            <a:fillRect/>
          </a:stretch>
        </p:blipFill>
        <p:spPr>
          <a:xfrm>
            <a:off x="400050" y="1957705"/>
            <a:ext cx="3449955" cy="33712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0"/>
    </mc:Choice>
    <mc:Fallback xmlns="">
      <p:transition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40" showWhenStopped="0">
                <p:cTn id="35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32" grpId="0" animBg="1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文本占位符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grpSp>
        <p:nvGrpSpPr>
          <p:cNvPr id="17" name="组合 16"/>
          <p:cNvGrpSpPr/>
          <p:nvPr/>
        </p:nvGrpSpPr>
        <p:grpSpPr>
          <a:xfrm>
            <a:off x="-52547" y="1540658"/>
            <a:ext cx="9227108" cy="185935"/>
            <a:chOff x="-152" y="6798"/>
            <a:chExt cx="19374" cy="390"/>
          </a:xfrm>
        </p:grpSpPr>
        <p:sp>
          <p:nvSpPr>
            <p:cNvPr id="5" name="矩形 6"/>
            <p:cNvSpPr>
              <a:spLocks noChangeArrowheads="1"/>
            </p:cNvSpPr>
            <p:nvPr/>
          </p:nvSpPr>
          <p:spPr bwMode="auto">
            <a:xfrm>
              <a:off x="-152" y="6801"/>
              <a:ext cx="5267" cy="387"/>
            </a:xfrm>
            <a:prstGeom prst="rect">
              <a:avLst/>
            </a:prstGeom>
            <a:solidFill>
              <a:srgbClr val="3B68A1"/>
            </a:solidFill>
            <a:ln>
              <a:noFill/>
            </a:ln>
          </p:spPr>
          <p:txBody>
            <a:bodyPr lIns="91404" tIns="45702" rIns="91404" bIns="45702" anchor="ctr"/>
            <a:lstStyle/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0" name="矩形 7"/>
            <p:cNvSpPr>
              <a:spLocks noChangeArrowheads="1"/>
            </p:cNvSpPr>
            <p:nvPr/>
          </p:nvSpPr>
          <p:spPr bwMode="auto">
            <a:xfrm>
              <a:off x="4677" y="6801"/>
              <a:ext cx="7229" cy="387"/>
            </a:xfrm>
            <a:prstGeom prst="rect">
              <a:avLst/>
            </a:prstGeom>
            <a:solidFill>
              <a:srgbClr val="F79E5A"/>
            </a:solidFill>
            <a:ln>
              <a:noFill/>
            </a:ln>
          </p:spPr>
          <p:txBody>
            <a:bodyPr lIns="91404" tIns="45702" rIns="91404" bIns="45702" anchor="ctr"/>
            <a:lstStyle/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6" name="矩形 8"/>
            <p:cNvSpPr>
              <a:spLocks noChangeArrowheads="1"/>
            </p:cNvSpPr>
            <p:nvPr/>
          </p:nvSpPr>
          <p:spPr bwMode="auto">
            <a:xfrm>
              <a:off x="10003" y="6798"/>
              <a:ext cx="5197" cy="390"/>
            </a:xfrm>
            <a:prstGeom prst="rect">
              <a:avLst/>
            </a:prstGeom>
            <a:solidFill>
              <a:srgbClr val="4DCEB8"/>
            </a:solidFill>
            <a:ln>
              <a:noFill/>
            </a:ln>
          </p:spPr>
          <p:txBody>
            <a:bodyPr lIns="91404" tIns="45702" rIns="91404" bIns="45702" anchor="ctr"/>
            <a:lstStyle/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7" name="矩形 9"/>
            <p:cNvSpPr>
              <a:spLocks noChangeArrowheads="1"/>
            </p:cNvSpPr>
            <p:nvPr/>
          </p:nvSpPr>
          <p:spPr bwMode="auto">
            <a:xfrm>
              <a:off x="15090" y="6798"/>
              <a:ext cx="4132" cy="390"/>
            </a:xfrm>
            <a:prstGeom prst="rect">
              <a:avLst/>
            </a:prstGeom>
            <a:solidFill>
              <a:srgbClr val="B95F95"/>
            </a:solidFill>
            <a:ln>
              <a:noFill/>
            </a:ln>
          </p:spPr>
          <p:txBody>
            <a:bodyPr lIns="91404" tIns="45702" rIns="91404" bIns="45702" anchor="ctr"/>
            <a:lstStyle/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32" name="矩形 31"/>
          <p:cNvSpPr/>
          <p:nvPr/>
        </p:nvSpPr>
        <p:spPr>
          <a:xfrm>
            <a:off x="-26670" y="1726565"/>
            <a:ext cx="9175115" cy="3430905"/>
          </a:xfrm>
          <a:prstGeom prst="rect">
            <a:avLst/>
          </a:prstGeom>
          <a:blipFill>
            <a:blip r:embed="rId3"/>
            <a:tile tx="0" ty="0" sx="75000" sy="7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 cstate="screen"/>
          <a:srcRect t="-4975"/>
          <a:stretch>
            <a:fillRect/>
          </a:stretch>
        </p:blipFill>
        <p:spPr>
          <a:xfrm>
            <a:off x="-19050" y="2150110"/>
            <a:ext cx="9177020" cy="3007360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3696970" y="1900555"/>
            <a:ext cx="1348740" cy="1348740"/>
            <a:chOff x="3991" y="1690"/>
            <a:chExt cx="2124" cy="2124"/>
          </a:xfrm>
        </p:grpSpPr>
        <p:sp>
          <p:nvSpPr>
            <p:cNvPr id="3" name="椭圆 2"/>
            <p:cNvSpPr/>
            <p:nvPr/>
          </p:nvSpPr>
          <p:spPr>
            <a:xfrm>
              <a:off x="3991" y="1690"/>
              <a:ext cx="2124" cy="2124"/>
            </a:xfrm>
            <a:prstGeom prst="ellipse">
              <a:avLst/>
            </a:prstGeom>
            <a:solidFill>
              <a:srgbClr val="F1B034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TextBox 3"/>
            <p:cNvSpPr txBox="1"/>
            <p:nvPr/>
          </p:nvSpPr>
          <p:spPr>
            <a:xfrm>
              <a:off x="4250" y="1802"/>
              <a:ext cx="1595" cy="18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2800" b="1"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algn="ctr"/>
              <a:r>
                <a:rPr lang="en-US" altLang="zh-CN" sz="7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gency FB" panose="020B0503020202020204" pitchFamily="34" charset="0"/>
                </a:rPr>
                <a:t>0</a:t>
              </a:r>
              <a:r>
                <a:rPr lang="en-US" sz="7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gency FB" panose="020B0503020202020204" pitchFamily="34" charset="0"/>
                </a:rPr>
                <a:t>2</a:t>
              </a:r>
            </a:p>
          </p:txBody>
        </p:sp>
      </p:grpSp>
      <p:sp>
        <p:nvSpPr>
          <p:cNvPr id="38" name="TextBox 3"/>
          <p:cNvSpPr txBox="1"/>
          <p:nvPr/>
        </p:nvSpPr>
        <p:spPr>
          <a:xfrm>
            <a:off x="2754908" y="617364"/>
            <a:ext cx="3611880" cy="922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8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/>
            <a:r>
              <a:rPr lang="zh-CN" altLang="en-US" sz="5400" dirty="0">
                <a:solidFill>
                  <a:srgbClr val="10659B"/>
                </a:solidFill>
              </a:rPr>
              <a:t>避开压力源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7000">
        <p15:prstTrans prst="peelOff"/>
      </p:transition>
    </mc:Choice>
    <mc:Fallback xmlns="">
      <p:transition spd="slow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bldLvl="0" animBg="1"/>
      <p:bldP spid="3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矩形 56"/>
          <p:cNvSpPr/>
          <p:nvPr/>
        </p:nvSpPr>
        <p:spPr>
          <a:xfrm>
            <a:off x="107504" y="267494"/>
            <a:ext cx="457200" cy="457200"/>
          </a:xfrm>
          <a:prstGeom prst="rect">
            <a:avLst/>
          </a:prstGeom>
          <a:solidFill>
            <a:srgbClr val="1065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TextBox 3"/>
          <p:cNvSpPr txBox="1"/>
          <p:nvPr/>
        </p:nvSpPr>
        <p:spPr>
          <a:xfrm>
            <a:off x="539552" y="299432"/>
            <a:ext cx="19800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什么是压力管理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7504" y="237877"/>
            <a:ext cx="4651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</a:rPr>
              <a:t>02</a:t>
            </a:r>
            <a:endParaRPr lang="zh-CN" altLang="en-US" sz="2400" b="1" dirty="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933289" y="915566"/>
            <a:ext cx="1295965" cy="4589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rgbClr val="10659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压力管理</a:t>
            </a:r>
            <a:endParaRPr lang="zh-CN" altLang="en-US" sz="1600" b="1" dirty="0">
              <a:solidFill>
                <a:srgbClr val="10659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933289" y="1358613"/>
            <a:ext cx="545435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就是使用各种方法平衡要求与处理能力，将消极性压力转化为积极性压力，从而使自我身心放松，保持健康生活及工作状态</a:t>
            </a:r>
          </a:p>
        </p:txBody>
      </p:sp>
      <p:sp>
        <p:nvSpPr>
          <p:cNvPr id="11" name="等腰三角形 10"/>
          <p:cNvSpPr/>
          <p:nvPr/>
        </p:nvSpPr>
        <p:spPr>
          <a:xfrm>
            <a:off x="2233843" y="2687292"/>
            <a:ext cx="45719" cy="1188000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2" name="矩形 11"/>
          <p:cNvSpPr/>
          <p:nvPr/>
        </p:nvSpPr>
        <p:spPr>
          <a:xfrm rot="21037779">
            <a:off x="1567452" y="2669291"/>
            <a:ext cx="1440000" cy="3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1314378" y="3581943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要求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2869353" y="2548069"/>
            <a:ext cx="218638" cy="723181"/>
            <a:chOff x="2869353" y="2548069"/>
            <a:chExt cx="218638" cy="723181"/>
          </a:xfrm>
          <a:solidFill>
            <a:srgbClr val="3B68A1"/>
          </a:solidFill>
        </p:grpSpPr>
        <p:sp>
          <p:nvSpPr>
            <p:cNvPr id="19" name="椭圆 18"/>
            <p:cNvSpPr/>
            <p:nvPr/>
          </p:nvSpPr>
          <p:spPr>
            <a:xfrm>
              <a:off x="2869353" y="3052612"/>
              <a:ext cx="218638" cy="21863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2" name="直接连接符 21"/>
            <p:cNvCxnSpPr/>
            <p:nvPr/>
          </p:nvCxnSpPr>
          <p:spPr>
            <a:xfrm flipH="1">
              <a:off x="2978672" y="2548069"/>
              <a:ext cx="9972" cy="521231"/>
            </a:xfrm>
            <a:prstGeom prst="line">
              <a:avLst/>
            </a:prstGeom>
            <a:grpFill/>
            <a:ln w="28575" cmpd="sng">
              <a:solidFill>
                <a:schemeClr val="accent1">
                  <a:shade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extBox 22"/>
          <p:cNvSpPr txBox="1"/>
          <p:nvPr/>
        </p:nvSpPr>
        <p:spPr>
          <a:xfrm>
            <a:off x="2536726" y="3257602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处理能力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1459823" y="2822347"/>
            <a:ext cx="218638" cy="725269"/>
            <a:chOff x="1459823" y="2822347"/>
            <a:chExt cx="218638" cy="725269"/>
          </a:xfrm>
        </p:grpSpPr>
        <p:sp>
          <p:nvSpPr>
            <p:cNvPr id="18" name="椭圆 17"/>
            <p:cNvSpPr/>
            <p:nvPr/>
          </p:nvSpPr>
          <p:spPr>
            <a:xfrm>
              <a:off x="1459823" y="3328978"/>
              <a:ext cx="218638" cy="218638"/>
            </a:xfrm>
            <a:prstGeom prst="ellipse">
              <a:avLst/>
            </a:prstGeom>
            <a:solidFill>
              <a:srgbClr val="F1B0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cxnSp>
          <p:nvCxnSpPr>
            <p:cNvPr id="32" name="直接连接符 31"/>
            <p:cNvCxnSpPr/>
            <p:nvPr/>
          </p:nvCxnSpPr>
          <p:spPr>
            <a:xfrm flipH="1">
              <a:off x="1569142" y="2822347"/>
              <a:ext cx="9972" cy="521231"/>
            </a:xfrm>
            <a:prstGeom prst="line">
              <a:avLst/>
            </a:prstGeom>
            <a:ln>
              <a:solidFill>
                <a:srgbClr val="F1B03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等腰三角形 32"/>
          <p:cNvSpPr/>
          <p:nvPr/>
        </p:nvSpPr>
        <p:spPr>
          <a:xfrm>
            <a:off x="4542596" y="2666873"/>
            <a:ext cx="45719" cy="1188000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34" name="矩形 33"/>
          <p:cNvSpPr/>
          <p:nvPr/>
        </p:nvSpPr>
        <p:spPr>
          <a:xfrm>
            <a:off x="3876205" y="2648872"/>
            <a:ext cx="1440000" cy="3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TextBox 34"/>
          <p:cNvSpPr txBox="1"/>
          <p:nvPr/>
        </p:nvSpPr>
        <p:spPr>
          <a:xfrm>
            <a:off x="3610498" y="3432937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要求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5190751" y="2673341"/>
            <a:ext cx="218638" cy="723181"/>
            <a:chOff x="5190751" y="2673341"/>
            <a:chExt cx="218638" cy="723181"/>
          </a:xfrm>
        </p:grpSpPr>
        <p:sp>
          <p:nvSpPr>
            <p:cNvPr id="37" name="椭圆 36"/>
            <p:cNvSpPr/>
            <p:nvPr/>
          </p:nvSpPr>
          <p:spPr>
            <a:xfrm>
              <a:off x="5190751" y="3177884"/>
              <a:ext cx="218638" cy="218638"/>
            </a:xfrm>
            <a:prstGeom prst="ellipse">
              <a:avLst/>
            </a:prstGeom>
            <a:solidFill>
              <a:srgbClr val="3B68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38" name="直接连接符 37"/>
            <p:cNvCxnSpPr/>
            <p:nvPr/>
          </p:nvCxnSpPr>
          <p:spPr>
            <a:xfrm flipH="1">
              <a:off x="5300070" y="2673341"/>
              <a:ext cx="9972" cy="521231"/>
            </a:xfrm>
            <a:prstGeom prst="line">
              <a:avLst/>
            </a:prstGeom>
            <a:ln>
              <a:solidFill>
                <a:srgbClr val="3B68A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TextBox 38"/>
          <p:cNvSpPr txBox="1"/>
          <p:nvPr/>
        </p:nvSpPr>
        <p:spPr>
          <a:xfrm>
            <a:off x="4860032" y="3413209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处理能力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3755943" y="2673341"/>
            <a:ext cx="218638" cy="725269"/>
            <a:chOff x="3755943" y="2673341"/>
            <a:chExt cx="218638" cy="725269"/>
          </a:xfrm>
        </p:grpSpPr>
        <p:sp>
          <p:nvSpPr>
            <p:cNvPr id="36" name="椭圆 35"/>
            <p:cNvSpPr/>
            <p:nvPr/>
          </p:nvSpPr>
          <p:spPr>
            <a:xfrm>
              <a:off x="3755943" y="3179972"/>
              <a:ext cx="218638" cy="218638"/>
            </a:xfrm>
            <a:prstGeom prst="ellipse">
              <a:avLst/>
            </a:prstGeom>
            <a:solidFill>
              <a:srgbClr val="F1B0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cxnSp>
          <p:nvCxnSpPr>
            <p:cNvPr id="40" name="直接连接符 39"/>
            <p:cNvCxnSpPr/>
            <p:nvPr/>
          </p:nvCxnSpPr>
          <p:spPr>
            <a:xfrm flipH="1">
              <a:off x="3865262" y="2673341"/>
              <a:ext cx="9972" cy="521231"/>
            </a:xfrm>
            <a:prstGeom prst="line">
              <a:avLst/>
            </a:prstGeom>
            <a:ln>
              <a:solidFill>
                <a:srgbClr val="F1B03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等腰三角形 40"/>
          <p:cNvSpPr/>
          <p:nvPr/>
        </p:nvSpPr>
        <p:spPr>
          <a:xfrm>
            <a:off x="6841988" y="2628794"/>
            <a:ext cx="45719" cy="1188000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42" name="矩形 41"/>
          <p:cNvSpPr/>
          <p:nvPr/>
        </p:nvSpPr>
        <p:spPr>
          <a:xfrm rot="544157">
            <a:off x="6175597" y="2610793"/>
            <a:ext cx="1440000" cy="3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TextBox 42"/>
          <p:cNvSpPr txBox="1"/>
          <p:nvPr/>
        </p:nvSpPr>
        <p:spPr>
          <a:xfrm>
            <a:off x="5909890" y="3257121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要求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7490143" y="2727523"/>
            <a:ext cx="218638" cy="723181"/>
            <a:chOff x="7490143" y="2701563"/>
            <a:chExt cx="218638" cy="723181"/>
          </a:xfrm>
        </p:grpSpPr>
        <p:sp>
          <p:nvSpPr>
            <p:cNvPr id="45" name="椭圆 44"/>
            <p:cNvSpPr/>
            <p:nvPr/>
          </p:nvSpPr>
          <p:spPr>
            <a:xfrm>
              <a:off x="7490143" y="3206106"/>
              <a:ext cx="218638" cy="218638"/>
            </a:xfrm>
            <a:prstGeom prst="ellipse">
              <a:avLst/>
            </a:prstGeom>
            <a:solidFill>
              <a:srgbClr val="3B68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46" name="直接连接符 45"/>
            <p:cNvCxnSpPr/>
            <p:nvPr/>
          </p:nvCxnSpPr>
          <p:spPr>
            <a:xfrm flipH="1">
              <a:off x="7599462" y="2701563"/>
              <a:ext cx="9972" cy="521231"/>
            </a:xfrm>
            <a:prstGeom prst="line">
              <a:avLst/>
            </a:prstGeom>
            <a:ln>
              <a:solidFill>
                <a:srgbClr val="3B68A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TextBox 46"/>
          <p:cNvSpPr txBox="1"/>
          <p:nvPr/>
        </p:nvSpPr>
        <p:spPr>
          <a:xfrm>
            <a:off x="7164288" y="3441431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处理能力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6061685" y="2497525"/>
            <a:ext cx="218638" cy="725269"/>
            <a:chOff x="6055335" y="2497525"/>
            <a:chExt cx="218638" cy="725269"/>
          </a:xfrm>
        </p:grpSpPr>
        <p:sp>
          <p:nvSpPr>
            <p:cNvPr id="44" name="椭圆 43"/>
            <p:cNvSpPr/>
            <p:nvPr/>
          </p:nvSpPr>
          <p:spPr>
            <a:xfrm>
              <a:off x="6055335" y="3004156"/>
              <a:ext cx="218638" cy="218638"/>
            </a:xfrm>
            <a:prstGeom prst="ellipse">
              <a:avLst/>
            </a:prstGeom>
            <a:solidFill>
              <a:srgbClr val="F1B0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cxnSp>
          <p:nvCxnSpPr>
            <p:cNvPr id="48" name="直接连接符 47"/>
            <p:cNvCxnSpPr/>
            <p:nvPr/>
          </p:nvCxnSpPr>
          <p:spPr>
            <a:xfrm flipH="1">
              <a:off x="6164654" y="2497525"/>
              <a:ext cx="9972" cy="521231"/>
            </a:xfrm>
            <a:prstGeom prst="line">
              <a:avLst/>
            </a:prstGeom>
            <a:ln>
              <a:solidFill>
                <a:srgbClr val="F1B03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圆角矩形 48"/>
          <p:cNvSpPr/>
          <p:nvPr/>
        </p:nvSpPr>
        <p:spPr>
          <a:xfrm>
            <a:off x="1501241" y="4180863"/>
            <a:ext cx="1536016" cy="396000"/>
          </a:xfrm>
          <a:prstGeom prst="roundRect">
            <a:avLst/>
          </a:prstGeom>
          <a:solidFill>
            <a:srgbClr val="F1B0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50" name="圆角矩形 49"/>
          <p:cNvSpPr/>
          <p:nvPr/>
        </p:nvSpPr>
        <p:spPr>
          <a:xfrm>
            <a:off x="3811186" y="4185509"/>
            <a:ext cx="1536016" cy="396000"/>
          </a:xfrm>
          <a:prstGeom prst="roundRect">
            <a:avLst/>
          </a:prstGeom>
          <a:solidFill>
            <a:srgbClr val="3B68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圆角矩形 50"/>
          <p:cNvSpPr/>
          <p:nvPr/>
        </p:nvSpPr>
        <p:spPr>
          <a:xfrm>
            <a:off x="6118747" y="4185509"/>
            <a:ext cx="1536016" cy="396000"/>
          </a:xfrm>
          <a:prstGeom prst="roundRect">
            <a:avLst/>
          </a:prstGeom>
          <a:solidFill>
            <a:srgbClr val="F1B0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52" name="矩形 51"/>
          <p:cNvSpPr/>
          <p:nvPr/>
        </p:nvSpPr>
        <p:spPr>
          <a:xfrm>
            <a:off x="1795123" y="4230959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压力太多</a:t>
            </a:r>
          </a:p>
        </p:txBody>
      </p:sp>
      <p:sp>
        <p:nvSpPr>
          <p:cNvPr id="53" name="矩形 52"/>
          <p:cNvSpPr/>
          <p:nvPr/>
        </p:nvSpPr>
        <p:spPr>
          <a:xfrm>
            <a:off x="3844916" y="4230959"/>
            <a:ext cx="144142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压力与能力平衡</a:t>
            </a:r>
          </a:p>
        </p:txBody>
      </p:sp>
      <p:sp>
        <p:nvSpPr>
          <p:cNvPr id="54" name="矩形 53"/>
          <p:cNvSpPr/>
          <p:nvPr/>
        </p:nvSpPr>
        <p:spPr>
          <a:xfrm>
            <a:off x="6422154" y="4230959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压力太少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 advTm="14000">
        <p15:prstTrans prst="wind"/>
      </p:transition>
    </mc:Choice>
    <mc:Fallback xmlns="">
      <p:transition spd="slow" advTm="1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15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65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650"/>
                            </p:stCondLst>
                            <p:childTnLst>
                              <p:par>
                                <p:cTn id="3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65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150"/>
                            </p:stCondLst>
                            <p:childTnLst>
                              <p:par>
                                <p:cTn id="5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65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150"/>
                            </p:stCondLst>
                            <p:childTnLst>
                              <p:par>
                                <p:cTn id="6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150"/>
                            </p:stCondLst>
                            <p:childTnLst>
                              <p:par>
                                <p:cTn id="7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815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650"/>
                            </p:stCondLst>
                            <p:childTnLst>
                              <p:par>
                                <p:cTn id="9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915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9650"/>
                            </p:stCondLst>
                            <p:childTnLst>
                              <p:par>
                                <p:cTn id="10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650"/>
                            </p:stCondLst>
                            <p:childTnLst>
                              <p:par>
                                <p:cTn id="1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1650"/>
                            </p:stCondLst>
                            <p:childTnLst>
                              <p:par>
                                <p:cTn id="1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2150"/>
                            </p:stCondLst>
                            <p:childTnLst>
                              <p:par>
                                <p:cTn id="13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2650"/>
                            </p:stCondLst>
                            <p:childTnLst>
                              <p:par>
                                <p:cTn id="1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bldLvl="0" animBg="1"/>
      <p:bldP spid="4" grpId="0"/>
      <p:bldP spid="7" grpId="0"/>
      <p:bldP spid="8" grpId="0"/>
      <p:bldP spid="9" grpId="0"/>
      <p:bldP spid="11" grpId="0" animBg="1"/>
      <p:bldP spid="12" grpId="0" animBg="1"/>
      <p:bldP spid="15" grpId="0"/>
      <p:bldP spid="23" grpId="0"/>
      <p:bldP spid="33" grpId="0" animBg="1"/>
      <p:bldP spid="34" grpId="0" animBg="1"/>
      <p:bldP spid="35" grpId="0"/>
      <p:bldP spid="39" grpId="0"/>
      <p:bldP spid="41" grpId="0" animBg="1"/>
      <p:bldP spid="42" grpId="0" animBg="1"/>
      <p:bldP spid="43" grpId="0"/>
      <p:bldP spid="47" grpId="0"/>
      <p:bldP spid="49" grpId="0" animBg="1"/>
      <p:bldP spid="50" grpId="0" bldLvl="0" animBg="1"/>
      <p:bldP spid="51" grpId="0" animBg="1"/>
      <p:bldP spid="52" grpId="0"/>
      <p:bldP spid="53" grpId="0"/>
      <p:bldP spid="5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矩形 47"/>
          <p:cNvSpPr/>
          <p:nvPr/>
        </p:nvSpPr>
        <p:spPr>
          <a:xfrm>
            <a:off x="107504" y="267494"/>
            <a:ext cx="457200" cy="457200"/>
          </a:xfrm>
          <a:prstGeom prst="rect">
            <a:avLst/>
          </a:prstGeom>
          <a:solidFill>
            <a:srgbClr val="1065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TextBox 8"/>
          <p:cNvSpPr txBox="1"/>
          <p:nvPr/>
        </p:nvSpPr>
        <p:spPr>
          <a:xfrm>
            <a:off x="539552" y="299432"/>
            <a:ext cx="19800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压力管理的技巧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30810" y="237490"/>
            <a:ext cx="51562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</a:rPr>
              <a:t>02</a:t>
            </a:r>
            <a:endParaRPr lang="zh-CN" altLang="en-US" sz="2400" b="1" dirty="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1411929" y="2651225"/>
            <a:ext cx="1563551" cy="418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改变压力来源</a:t>
            </a:r>
          </a:p>
        </p:txBody>
      </p:sp>
      <p:sp>
        <p:nvSpPr>
          <p:cNvPr id="33" name="矩形 32"/>
          <p:cNvSpPr/>
          <p:nvPr/>
        </p:nvSpPr>
        <p:spPr>
          <a:xfrm>
            <a:off x="1534727" y="3783308"/>
            <a:ext cx="1440582" cy="418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发展相应技能</a:t>
            </a:r>
          </a:p>
        </p:txBody>
      </p:sp>
      <p:sp>
        <p:nvSpPr>
          <p:cNvPr id="38" name="矩形 37"/>
          <p:cNvSpPr/>
          <p:nvPr/>
        </p:nvSpPr>
        <p:spPr>
          <a:xfrm>
            <a:off x="6307098" y="3215619"/>
            <a:ext cx="1903943" cy="418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对思维进行改造</a:t>
            </a:r>
          </a:p>
        </p:txBody>
      </p:sp>
      <p:sp>
        <p:nvSpPr>
          <p:cNvPr id="39" name="矩形 38"/>
          <p:cNvSpPr/>
          <p:nvPr/>
        </p:nvSpPr>
        <p:spPr>
          <a:xfrm>
            <a:off x="6307002" y="1796891"/>
            <a:ext cx="229743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提高缓解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压力的能力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431303" y="1032867"/>
            <a:ext cx="2281394" cy="45890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b="1">
                <a:solidFill>
                  <a:srgbClr val="A79C65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solidFill>
                  <a:srgbClr val="10659B"/>
                </a:solidFill>
              </a:rPr>
              <a:t>压力管理原则</a:t>
            </a:r>
            <a:r>
              <a:rPr lang="en-US" altLang="zh-CN" dirty="0">
                <a:solidFill>
                  <a:srgbClr val="10659B"/>
                </a:solidFill>
              </a:rPr>
              <a:t>—</a:t>
            </a:r>
            <a:r>
              <a:rPr lang="zh-CN" altLang="en-US" dirty="0">
                <a:solidFill>
                  <a:srgbClr val="10659B"/>
                </a:solidFill>
              </a:rPr>
              <a:t>平衡</a:t>
            </a:r>
          </a:p>
        </p:txBody>
      </p:sp>
      <p:grpSp>
        <p:nvGrpSpPr>
          <p:cNvPr id="71" name="组合 70"/>
          <p:cNvGrpSpPr/>
          <p:nvPr/>
        </p:nvGrpSpPr>
        <p:grpSpPr>
          <a:xfrm>
            <a:off x="3204899" y="1719019"/>
            <a:ext cx="2866879" cy="3512111"/>
            <a:chOff x="6301" y="2892"/>
            <a:chExt cx="6570" cy="8048"/>
          </a:xfrm>
        </p:grpSpPr>
        <p:sp>
          <p:nvSpPr>
            <p:cNvPr id="10" name="Freeform 5"/>
            <p:cNvSpPr/>
            <p:nvPr/>
          </p:nvSpPr>
          <p:spPr bwMode="auto">
            <a:xfrm>
              <a:off x="9356" y="2892"/>
              <a:ext cx="459" cy="8048"/>
            </a:xfrm>
            <a:custGeom>
              <a:avLst/>
              <a:gdLst>
                <a:gd name="T0" fmla="*/ 163 w 164"/>
                <a:gd name="T1" fmla="*/ 29 h 2614"/>
                <a:gd name="T2" fmla="*/ 82 w 164"/>
                <a:gd name="T3" fmla="*/ 0 h 2614"/>
                <a:gd name="T4" fmla="*/ 1 w 164"/>
                <a:gd name="T5" fmla="*/ 29 h 2614"/>
                <a:gd name="T6" fmla="*/ 0 w 164"/>
                <a:gd name="T7" fmla="*/ 29 h 2614"/>
                <a:gd name="T8" fmla="*/ 0 w 164"/>
                <a:gd name="T9" fmla="*/ 32 h 2614"/>
                <a:gd name="T10" fmla="*/ 0 w 164"/>
                <a:gd name="T11" fmla="*/ 2582 h 2614"/>
                <a:gd name="T12" fmla="*/ 0 w 164"/>
                <a:gd name="T13" fmla="*/ 2585 h 2614"/>
                <a:gd name="T14" fmla="*/ 1 w 164"/>
                <a:gd name="T15" fmla="*/ 2585 h 2614"/>
                <a:gd name="T16" fmla="*/ 82 w 164"/>
                <a:gd name="T17" fmla="*/ 2614 h 2614"/>
                <a:gd name="T18" fmla="*/ 163 w 164"/>
                <a:gd name="T19" fmla="*/ 2585 h 2614"/>
                <a:gd name="T20" fmla="*/ 164 w 164"/>
                <a:gd name="T21" fmla="*/ 2585 h 2614"/>
                <a:gd name="T22" fmla="*/ 164 w 164"/>
                <a:gd name="T23" fmla="*/ 2582 h 2614"/>
                <a:gd name="T24" fmla="*/ 164 w 164"/>
                <a:gd name="T25" fmla="*/ 32 h 2614"/>
                <a:gd name="T26" fmla="*/ 164 w 164"/>
                <a:gd name="T27" fmla="*/ 29 h 2614"/>
                <a:gd name="T28" fmla="*/ 163 w 164"/>
                <a:gd name="T29" fmla="*/ 29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4" h="2614">
                  <a:moveTo>
                    <a:pt x="163" y="29"/>
                  </a:moveTo>
                  <a:cubicBezTo>
                    <a:pt x="159" y="22"/>
                    <a:pt x="145" y="0"/>
                    <a:pt x="82" y="0"/>
                  </a:cubicBezTo>
                  <a:cubicBezTo>
                    <a:pt x="19" y="0"/>
                    <a:pt x="5" y="22"/>
                    <a:pt x="1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2582"/>
                    <a:pt x="0" y="2582"/>
                    <a:pt x="0" y="2582"/>
                  </a:cubicBezTo>
                  <a:cubicBezTo>
                    <a:pt x="0" y="2585"/>
                    <a:pt x="0" y="2585"/>
                    <a:pt x="0" y="2585"/>
                  </a:cubicBezTo>
                  <a:cubicBezTo>
                    <a:pt x="1" y="2585"/>
                    <a:pt x="1" y="2585"/>
                    <a:pt x="1" y="2585"/>
                  </a:cubicBezTo>
                  <a:cubicBezTo>
                    <a:pt x="5" y="2592"/>
                    <a:pt x="19" y="2614"/>
                    <a:pt x="82" y="2614"/>
                  </a:cubicBezTo>
                  <a:cubicBezTo>
                    <a:pt x="145" y="2614"/>
                    <a:pt x="159" y="2592"/>
                    <a:pt x="163" y="2585"/>
                  </a:cubicBezTo>
                  <a:cubicBezTo>
                    <a:pt x="164" y="2585"/>
                    <a:pt x="164" y="2585"/>
                    <a:pt x="164" y="2585"/>
                  </a:cubicBezTo>
                  <a:cubicBezTo>
                    <a:pt x="164" y="2582"/>
                    <a:pt x="164" y="2582"/>
                    <a:pt x="164" y="2582"/>
                  </a:cubicBezTo>
                  <a:cubicBezTo>
                    <a:pt x="164" y="32"/>
                    <a:pt x="164" y="32"/>
                    <a:pt x="164" y="32"/>
                  </a:cubicBezTo>
                  <a:cubicBezTo>
                    <a:pt x="164" y="29"/>
                    <a:pt x="164" y="29"/>
                    <a:pt x="164" y="29"/>
                  </a:cubicBezTo>
                  <a:lnTo>
                    <a:pt x="163" y="29"/>
                  </a:lnTo>
                  <a:close/>
                </a:path>
              </a:pathLst>
            </a:custGeom>
            <a:gradFill>
              <a:gsLst>
                <a:gs pos="60000">
                  <a:schemeClr val="bg1"/>
                </a:gs>
                <a:gs pos="0">
                  <a:schemeClr val="bg1">
                    <a:lumMod val="95000"/>
                  </a:schemeClr>
                </a:gs>
                <a:gs pos="29000">
                  <a:schemeClr val="bg2">
                    <a:lumMod val="8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grpSp>
          <p:nvGrpSpPr>
            <p:cNvPr id="17" name="Group 11"/>
            <p:cNvGrpSpPr/>
            <p:nvPr/>
          </p:nvGrpSpPr>
          <p:grpSpPr>
            <a:xfrm>
              <a:off x="9356" y="3465"/>
              <a:ext cx="3514" cy="1044"/>
              <a:chOff x="4757738" y="746125"/>
              <a:chExt cx="2676526" cy="795338"/>
            </a:xfrm>
          </p:grpSpPr>
          <p:sp>
            <p:nvSpPr>
              <p:cNvPr id="20" name="Freeform 6"/>
              <p:cNvSpPr/>
              <p:nvPr/>
            </p:nvSpPr>
            <p:spPr bwMode="auto">
              <a:xfrm>
                <a:off x="5089526" y="800100"/>
                <a:ext cx="2344738" cy="741363"/>
              </a:xfrm>
              <a:custGeom>
                <a:avLst/>
                <a:gdLst>
                  <a:gd name="T0" fmla="*/ 0 w 1101"/>
                  <a:gd name="T1" fmla="*/ 0 h 348"/>
                  <a:gd name="T2" fmla="*/ 1049 w 1101"/>
                  <a:gd name="T3" fmla="*/ 0 h 348"/>
                  <a:gd name="T4" fmla="*/ 1101 w 1101"/>
                  <a:gd name="T5" fmla="*/ 52 h 348"/>
                  <a:gd name="T6" fmla="*/ 1101 w 1101"/>
                  <a:gd name="T7" fmla="*/ 297 h 348"/>
                  <a:gd name="T8" fmla="*/ 1049 w 1101"/>
                  <a:gd name="T9" fmla="*/ 348 h 348"/>
                  <a:gd name="T10" fmla="*/ 0 w 1101"/>
                  <a:gd name="T11" fmla="*/ 348 h 348"/>
                  <a:gd name="T12" fmla="*/ 0 w 1101"/>
                  <a:gd name="T13" fmla="*/ 0 h 3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01" h="348">
                    <a:moveTo>
                      <a:pt x="0" y="0"/>
                    </a:moveTo>
                    <a:cubicBezTo>
                      <a:pt x="1049" y="0"/>
                      <a:pt x="1049" y="0"/>
                      <a:pt x="1049" y="0"/>
                    </a:cubicBezTo>
                    <a:cubicBezTo>
                      <a:pt x="1078" y="0"/>
                      <a:pt x="1101" y="23"/>
                      <a:pt x="1101" y="52"/>
                    </a:cubicBezTo>
                    <a:cubicBezTo>
                      <a:pt x="1101" y="297"/>
                      <a:pt x="1101" y="297"/>
                      <a:pt x="1101" y="297"/>
                    </a:cubicBezTo>
                    <a:cubicBezTo>
                      <a:pt x="1101" y="325"/>
                      <a:pt x="1078" y="348"/>
                      <a:pt x="1049" y="348"/>
                    </a:cubicBezTo>
                    <a:cubicBezTo>
                      <a:pt x="0" y="348"/>
                      <a:pt x="0" y="348"/>
                      <a:pt x="0" y="348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0" tIns="0" rIns="0" bIns="0" numCol="1" anchor="ctr" anchorCtr="0" compatLnSpc="1"/>
              <a:lstStyle/>
              <a:p>
                <a:pPr algn="ctr"/>
                <a:endParaRPr lang="en-US" b="1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3" name="Freeform 7"/>
              <p:cNvSpPr/>
              <p:nvPr/>
            </p:nvSpPr>
            <p:spPr bwMode="auto">
              <a:xfrm>
                <a:off x="5089526" y="785813"/>
                <a:ext cx="2344738" cy="739775"/>
              </a:xfrm>
              <a:custGeom>
                <a:avLst/>
                <a:gdLst>
                  <a:gd name="T0" fmla="*/ 0 w 1101"/>
                  <a:gd name="T1" fmla="*/ 0 h 348"/>
                  <a:gd name="T2" fmla="*/ 1049 w 1101"/>
                  <a:gd name="T3" fmla="*/ 0 h 348"/>
                  <a:gd name="T4" fmla="*/ 1101 w 1101"/>
                  <a:gd name="T5" fmla="*/ 51 h 348"/>
                  <a:gd name="T6" fmla="*/ 1101 w 1101"/>
                  <a:gd name="T7" fmla="*/ 296 h 348"/>
                  <a:gd name="T8" fmla="*/ 1049 w 1101"/>
                  <a:gd name="T9" fmla="*/ 348 h 348"/>
                  <a:gd name="T10" fmla="*/ 0 w 1101"/>
                  <a:gd name="T11" fmla="*/ 348 h 348"/>
                  <a:gd name="T12" fmla="*/ 0 w 1101"/>
                  <a:gd name="T13" fmla="*/ 0 h 3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01" h="348">
                    <a:moveTo>
                      <a:pt x="0" y="0"/>
                    </a:moveTo>
                    <a:cubicBezTo>
                      <a:pt x="1049" y="0"/>
                      <a:pt x="1049" y="0"/>
                      <a:pt x="1049" y="0"/>
                    </a:cubicBezTo>
                    <a:cubicBezTo>
                      <a:pt x="1078" y="0"/>
                      <a:pt x="1101" y="23"/>
                      <a:pt x="1101" y="51"/>
                    </a:cubicBezTo>
                    <a:cubicBezTo>
                      <a:pt x="1101" y="296"/>
                      <a:pt x="1101" y="296"/>
                      <a:pt x="1101" y="296"/>
                    </a:cubicBezTo>
                    <a:cubicBezTo>
                      <a:pt x="1101" y="325"/>
                      <a:pt x="1078" y="348"/>
                      <a:pt x="1049" y="348"/>
                    </a:cubicBezTo>
                    <a:cubicBezTo>
                      <a:pt x="0" y="348"/>
                      <a:pt x="0" y="348"/>
                      <a:pt x="0" y="348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0" tIns="0" rIns="0" bIns="0" numCol="1" anchor="ctr" anchorCtr="0" compatLnSpc="1"/>
              <a:lstStyle/>
              <a:p>
                <a:pPr algn="ctr"/>
                <a:endParaRPr lang="en-US" b="1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4" name="Freeform 8"/>
              <p:cNvSpPr/>
              <p:nvPr/>
            </p:nvSpPr>
            <p:spPr bwMode="auto">
              <a:xfrm>
                <a:off x="4757738" y="765175"/>
                <a:ext cx="349250" cy="776288"/>
              </a:xfrm>
              <a:custGeom>
                <a:avLst/>
                <a:gdLst>
                  <a:gd name="T0" fmla="*/ 0 w 164"/>
                  <a:gd name="T1" fmla="*/ 365 h 365"/>
                  <a:gd name="T2" fmla="*/ 0 w 164"/>
                  <a:gd name="T3" fmla="*/ 19 h 365"/>
                  <a:gd name="T4" fmla="*/ 164 w 164"/>
                  <a:gd name="T5" fmla="*/ 19 h 365"/>
                  <a:gd name="T6" fmla="*/ 164 w 164"/>
                  <a:gd name="T7" fmla="*/ 365 h 365"/>
                  <a:gd name="T8" fmla="*/ 0 w 164"/>
                  <a:gd name="T9" fmla="*/ 365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4" h="365">
                    <a:moveTo>
                      <a:pt x="0" y="365"/>
                    </a:moveTo>
                    <a:cubicBezTo>
                      <a:pt x="0" y="250"/>
                      <a:pt x="0" y="134"/>
                      <a:pt x="0" y="19"/>
                    </a:cubicBezTo>
                    <a:cubicBezTo>
                      <a:pt x="53" y="0"/>
                      <a:pt x="111" y="0"/>
                      <a:pt x="164" y="19"/>
                    </a:cubicBezTo>
                    <a:cubicBezTo>
                      <a:pt x="164" y="134"/>
                      <a:pt x="164" y="250"/>
                      <a:pt x="164" y="365"/>
                    </a:cubicBezTo>
                    <a:cubicBezTo>
                      <a:pt x="111" y="346"/>
                      <a:pt x="53" y="346"/>
                      <a:pt x="0" y="365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0" tIns="0" rIns="0" bIns="0" numCol="1" anchor="ctr" anchorCtr="0" compatLnSpc="1"/>
              <a:lstStyle/>
              <a:p>
                <a:pPr algn="ctr"/>
                <a:endParaRPr lang="en-US" b="1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5" name="Freeform 9"/>
              <p:cNvSpPr/>
              <p:nvPr/>
            </p:nvSpPr>
            <p:spPr bwMode="auto">
              <a:xfrm>
                <a:off x="4757738" y="746125"/>
                <a:ext cx="349250" cy="779463"/>
              </a:xfrm>
              <a:custGeom>
                <a:avLst/>
                <a:gdLst>
                  <a:gd name="T0" fmla="*/ 0 w 164"/>
                  <a:gd name="T1" fmla="*/ 367 h 367"/>
                  <a:gd name="T2" fmla="*/ 0 w 164"/>
                  <a:gd name="T3" fmla="*/ 19 h 367"/>
                  <a:gd name="T4" fmla="*/ 164 w 164"/>
                  <a:gd name="T5" fmla="*/ 19 h 367"/>
                  <a:gd name="T6" fmla="*/ 164 w 164"/>
                  <a:gd name="T7" fmla="*/ 367 h 367"/>
                  <a:gd name="T8" fmla="*/ 0 w 164"/>
                  <a:gd name="T9" fmla="*/ 367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4" h="367">
                    <a:moveTo>
                      <a:pt x="0" y="367"/>
                    </a:moveTo>
                    <a:cubicBezTo>
                      <a:pt x="0" y="251"/>
                      <a:pt x="0" y="135"/>
                      <a:pt x="0" y="19"/>
                    </a:cubicBezTo>
                    <a:cubicBezTo>
                      <a:pt x="53" y="0"/>
                      <a:pt x="111" y="0"/>
                      <a:pt x="164" y="19"/>
                    </a:cubicBezTo>
                    <a:cubicBezTo>
                      <a:pt x="164" y="135"/>
                      <a:pt x="164" y="251"/>
                      <a:pt x="164" y="367"/>
                    </a:cubicBezTo>
                    <a:cubicBezTo>
                      <a:pt x="111" y="348"/>
                      <a:pt x="53" y="348"/>
                      <a:pt x="0" y="36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67000"/>
                    </a:schemeClr>
                  </a:gs>
                  <a:gs pos="48000">
                    <a:schemeClr val="accent1">
                      <a:lumMod val="97000"/>
                      <a:lumOff val="3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0" tIns="0" rIns="0" bIns="0" numCol="1" anchor="ctr" anchorCtr="0" compatLnSpc="1"/>
              <a:lstStyle/>
              <a:p>
                <a:pPr algn="ctr"/>
                <a:endParaRPr lang="en-US" b="1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6" name="Rounded Rectangle 10"/>
              <p:cNvSpPr/>
              <p:nvPr/>
            </p:nvSpPr>
            <p:spPr>
              <a:xfrm>
                <a:off x="6737350" y="869950"/>
                <a:ext cx="571500" cy="571500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b="1" dirty="0">
                    <a:solidFill>
                      <a:schemeClr val="accent1"/>
                    </a:solidFill>
                  </a:rPr>
                  <a:t>01</a:t>
                </a:r>
              </a:p>
            </p:txBody>
          </p:sp>
        </p:grpSp>
        <p:grpSp>
          <p:nvGrpSpPr>
            <p:cNvPr id="28" name="Group 12"/>
            <p:cNvGrpSpPr/>
            <p:nvPr/>
          </p:nvGrpSpPr>
          <p:grpSpPr>
            <a:xfrm flipH="1">
              <a:off x="6301" y="4866"/>
              <a:ext cx="3514" cy="1044"/>
              <a:chOff x="4757738" y="746125"/>
              <a:chExt cx="2676526" cy="795338"/>
            </a:xfrm>
          </p:grpSpPr>
          <p:sp>
            <p:nvSpPr>
              <p:cNvPr id="40" name="Freeform 6"/>
              <p:cNvSpPr/>
              <p:nvPr/>
            </p:nvSpPr>
            <p:spPr bwMode="auto">
              <a:xfrm>
                <a:off x="5089526" y="800100"/>
                <a:ext cx="2344738" cy="741363"/>
              </a:xfrm>
              <a:custGeom>
                <a:avLst/>
                <a:gdLst>
                  <a:gd name="T0" fmla="*/ 0 w 1101"/>
                  <a:gd name="T1" fmla="*/ 0 h 348"/>
                  <a:gd name="T2" fmla="*/ 1049 w 1101"/>
                  <a:gd name="T3" fmla="*/ 0 h 348"/>
                  <a:gd name="T4" fmla="*/ 1101 w 1101"/>
                  <a:gd name="T5" fmla="*/ 52 h 348"/>
                  <a:gd name="T6" fmla="*/ 1101 w 1101"/>
                  <a:gd name="T7" fmla="*/ 297 h 348"/>
                  <a:gd name="T8" fmla="*/ 1049 w 1101"/>
                  <a:gd name="T9" fmla="*/ 348 h 348"/>
                  <a:gd name="T10" fmla="*/ 0 w 1101"/>
                  <a:gd name="T11" fmla="*/ 348 h 348"/>
                  <a:gd name="T12" fmla="*/ 0 w 1101"/>
                  <a:gd name="T13" fmla="*/ 0 h 3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01" h="348">
                    <a:moveTo>
                      <a:pt x="0" y="0"/>
                    </a:moveTo>
                    <a:cubicBezTo>
                      <a:pt x="1049" y="0"/>
                      <a:pt x="1049" y="0"/>
                      <a:pt x="1049" y="0"/>
                    </a:cubicBezTo>
                    <a:cubicBezTo>
                      <a:pt x="1078" y="0"/>
                      <a:pt x="1101" y="23"/>
                      <a:pt x="1101" y="52"/>
                    </a:cubicBezTo>
                    <a:cubicBezTo>
                      <a:pt x="1101" y="297"/>
                      <a:pt x="1101" y="297"/>
                      <a:pt x="1101" y="297"/>
                    </a:cubicBezTo>
                    <a:cubicBezTo>
                      <a:pt x="1101" y="325"/>
                      <a:pt x="1078" y="348"/>
                      <a:pt x="1049" y="348"/>
                    </a:cubicBezTo>
                    <a:cubicBezTo>
                      <a:pt x="0" y="348"/>
                      <a:pt x="0" y="348"/>
                      <a:pt x="0" y="348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0" tIns="0" rIns="0" bIns="0" numCol="1" anchor="ctr" anchorCtr="0" compatLnSpc="1"/>
              <a:lstStyle/>
              <a:p>
                <a:pPr algn="ctr"/>
                <a:endParaRPr lang="en-US" b="1">
                  <a:solidFill>
                    <a:schemeClr val="accent2"/>
                  </a:solidFill>
                </a:endParaRPr>
              </a:p>
            </p:txBody>
          </p:sp>
          <p:sp>
            <p:nvSpPr>
              <p:cNvPr id="44" name="Freeform 7"/>
              <p:cNvSpPr/>
              <p:nvPr/>
            </p:nvSpPr>
            <p:spPr bwMode="auto">
              <a:xfrm>
                <a:off x="5089526" y="785813"/>
                <a:ext cx="2344738" cy="739775"/>
              </a:xfrm>
              <a:custGeom>
                <a:avLst/>
                <a:gdLst>
                  <a:gd name="T0" fmla="*/ 0 w 1101"/>
                  <a:gd name="T1" fmla="*/ 0 h 348"/>
                  <a:gd name="T2" fmla="*/ 1049 w 1101"/>
                  <a:gd name="T3" fmla="*/ 0 h 348"/>
                  <a:gd name="T4" fmla="*/ 1101 w 1101"/>
                  <a:gd name="T5" fmla="*/ 51 h 348"/>
                  <a:gd name="T6" fmla="*/ 1101 w 1101"/>
                  <a:gd name="T7" fmla="*/ 296 h 348"/>
                  <a:gd name="T8" fmla="*/ 1049 w 1101"/>
                  <a:gd name="T9" fmla="*/ 348 h 348"/>
                  <a:gd name="T10" fmla="*/ 0 w 1101"/>
                  <a:gd name="T11" fmla="*/ 348 h 348"/>
                  <a:gd name="T12" fmla="*/ 0 w 1101"/>
                  <a:gd name="T13" fmla="*/ 0 h 3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01" h="348">
                    <a:moveTo>
                      <a:pt x="0" y="0"/>
                    </a:moveTo>
                    <a:cubicBezTo>
                      <a:pt x="1049" y="0"/>
                      <a:pt x="1049" y="0"/>
                      <a:pt x="1049" y="0"/>
                    </a:cubicBezTo>
                    <a:cubicBezTo>
                      <a:pt x="1078" y="0"/>
                      <a:pt x="1101" y="23"/>
                      <a:pt x="1101" y="51"/>
                    </a:cubicBezTo>
                    <a:cubicBezTo>
                      <a:pt x="1101" y="296"/>
                      <a:pt x="1101" y="296"/>
                      <a:pt x="1101" y="296"/>
                    </a:cubicBezTo>
                    <a:cubicBezTo>
                      <a:pt x="1101" y="325"/>
                      <a:pt x="1078" y="348"/>
                      <a:pt x="1049" y="348"/>
                    </a:cubicBezTo>
                    <a:cubicBezTo>
                      <a:pt x="0" y="348"/>
                      <a:pt x="0" y="348"/>
                      <a:pt x="0" y="348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95F95"/>
              </a:solidFill>
              <a:ln>
                <a:noFill/>
              </a:ln>
            </p:spPr>
            <p:txBody>
              <a:bodyPr vert="horz" wrap="square" lIns="0" tIns="0" rIns="0" bIns="0" numCol="1" anchor="ctr" anchorCtr="0" compatLnSpc="1"/>
              <a:lstStyle/>
              <a:p>
                <a:pPr algn="ctr"/>
                <a:endParaRPr lang="en-US" b="1">
                  <a:solidFill>
                    <a:schemeClr val="accent2"/>
                  </a:solidFill>
                </a:endParaRPr>
              </a:p>
            </p:txBody>
          </p:sp>
          <p:sp>
            <p:nvSpPr>
              <p:cNvPr id="47" name="Freeform 8"/>
              <p:cNvSpPr/>
              <p:nvPr/>
            </p:nvSpPr>
            <p:spPr bwMode="auto">
              <a:xfrm>
                <a:off x="4757738" y="765175"/>
                <a:ext cx="349250" cy="776288"/>
              </a:xfrm>
              <a:custGeom>
                <a:avLst/>
                <a:gdLst>
                  <a:gd name="T0" fmla="*/ 0 w 164"/>
                  <a:gd name="T1" fmla="*/ 365 h 365"/>
                  <a:gd name="T2" fmla="*/ 0 w 164"/>
                  <a:gd name="T3" fmla="*/ 19 h 365"/>
                  <a:gd name="T4" fmla="*/ 164 w 164"/>
                  <a:gd name="T5" fmla="*/ 19 h 365"/>
                  <a:gd name="T6" fmla="*/ 164 w 164"/>
                  <a:gd name="T7" fmla="*/ 365 h 365"/>
                  <a:gd name="T8" fmla="*/ 0 w 164"/>
                  <a:gd name="T9" fmla="*/ 365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4" h="365">
                    <a:moveTo>
                      <a:pt x="0" y="365"/>
                    </a:moveTo>
                    <a:cubicBezTo>
                      <a:pt x="0" y="250"/>
                      <a:pt x="0" y="134"/>
                      <a:pt x="0" y="19"/>
                    </a:cubicBezTo>
                    <a:cubicBezTo>
                      <a:pt x="53" y="0"/>
                      <a:pt x="111" y="0"/>
                      <a:pt x="164" y="19"/>
                    </a:cubicBezTo>
                    <a:cubicBezTo>
                      <a:pt x="164" y="134"/>
                      <a:pt x="164" y="250"/>
                      <a:pt x="164" y="365"/>
                    </a:cubicBezTo>
                    <a:cubicBezTo>
                      <a:pt x="111" y="346"/>
                      <a:pt x="53" y="346"/>
                      <a:pt x="0" y="365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0" tIns="0" rIns="0" bIns="0" numCol="1" anchor="ctr" anchorCtr="0" compatLnSpc="1"/>
              <a:lstStyle/>
              <a:p>
                <a:pPr algn="ctr"/>
                <a:endParaRPr lang="en-US" b="1">
                  <a:solidFill>
                    <a:schemeClr val="accent2"/>
                  </a:solidFill>
                </a:endParaRPr>
              </a:p>
            </p:txBody>
          </p:sp>
          <p:sp>
            <p:nvSpPr>
              <p:cNvPr id="49" name="Freeform 16"/>
              <p:cNvSpPr/>
              <p:nvPr/>
            </p:nvSpPr>
            <p:spPr bwMode="auto">
              <a:xfrm>
                <a:off x="4757738" y="746125"/>
                <a:ext cx="349250" cy="779463"/>
              </a:xfrm>
              <a:custGeom>
                <a:avLst/>
                <a:gdLst>
                  <a:gd name="T0" fmla="*/ 0 w 164"/>
                  <a:gd name="T1" fmla="*/ 367 h 367"/>
                  <a:gd name="T2" fmla="*/ 0 w 164"/>
                  <a:gd name="T3" fmla="*/ 19 h 367"/>
                  <a:gd name="T4" fmla="*/ 164 w 164"/>
                  <a:gd name="T5" fmla="*/ 19 h 367"/>
                  <a:gd name="T6" fmla="*/ 164 w 164"/>
                  <a:gd name="T7" fmla="*/ 367 h 367"/>
                  <a:gd name="T8" fmla="*/ 0 w 164"/>
                  <a:gd name="T9" fmla="*/ 367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4" h="367">
                    <a:moveTo>
                      <a:pt x="0" y="367"/>
                    </a:moveTo>
                    <a:cubicBezTo>
                      <a:pt x="0" y="251"/>
                      <a:pt x="0" y="135"/>
                      <a:pt x="0" y="19"/>
                    </a:cubicBezTo>
                    <a:cubicBezTo>
                      <a:pt x="53" y="0"/>
                      <a:pt x="111" y="0"/>
                      <a:pt x="164" y="19"/>
                    </a:cubicBezTo>
                    <a:cubicBezTo>
                      <a:pt x="164" y="135"/>
                      <a:pt x="164" y="251"/>
                      <a:pt x="164" y="367"/>
                    </a:cubicBezTo>
                    <a:cubicBezTo>
                      <a:pt x="111" y="348"/>
                      <a:pt x="53" y="348"/>
                      <a:pt x="0" y="36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4">
                      <a:lumMod val="75000"/>
                    </a:schemeClr>
                  </a:gs>
                  <a:gs pos="48000">
                    <a:srgbClr val="B95F95"/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0" tIns="0" rIns="0" bIns="0" numCol="1" anchor="ctr" anchorCtr="0" compatLnSpc="1"/>
              <a:lstStyle/>
              <a:p>
                <a:pPr algn="ctr"/>
                <a:endParaRPr lang="en-US" b="1">
                  <a:solidFill>
                    <a:schemeClr val="accent2"/>
                  </a:solidFill>
                </a:endParaRPr>
              </a:p>
            </p:txBody>
          </p:sp>
          <p:sp>
            <p:nvSpPr>
              <p:cNvPr id="50" name="Rounded Rectangle 17"/>
              <p:cNvSpPr/>
              <p:nvPr/>
            </p:nvSpPr>
            <p:spPr>
              <a:xfrm>
                <a:off x="6737350" y="869950"/>
                <a:ext cx="571500" cy="571500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b="1" dirty="0">
                    <a:solidFill>
                      <a:schemeClr val="accent2"/>
                    </a:solidFill>
                  </a:rPr>
                  <a:t>02</a:t>
                </a:r>
              </a:p>
            </p:txBody>
          </p:sp>
        </p:grpSp>
        <p:grpSp>
          <p:nvGrpSpPr>
            <p:cNvPr id="51" name="Group 18"/>
            <p:cNvGrpSpPr/>
            <p:nvPr/>
          </p:nvGrpSpPr>
          <p:grpSpPr>
            <a:xfrm>
              <a:off x="9356" y="6267"/>
              <a:ext cx="3514" cy="1044"/>
              <a:chOff x="4757738" y="746125"/>
              <a:chExt cx="2676526" cy="795338"/>
            </a:xfrm>
          </p:grpSpPr>
          <p:sp>
            <p:nvSpPr>
              <p:cNvPr id="52" name="Freeform 6"/>
              <p:cNvSpPr/>
              <p:nvPr/>
            </p:nvSpPr>
            <p:spPr bwMode="auto">
              <a:xfrm>
                <a:off x="5089526" y="800100"/>
                <a:ext cx="2344738" cy="741363"/>
              </a:xfrm>
              <a:custGeom>
                <a:avLst/>
                <a:gdLst>
                  <a:gd name="T0" fmla="*/ 0 w 1101"/>
                  <a:gd name="T1" fmla="*/ 0 h 348"/>
                  <a:gd name="T2" fmla="*/ 1049 w 1101"/>
                  <a:gd name="T3" fmla="*/ 0 h 348"/>
                  <a:gd name="T4" fmla="*/ 1101 w 1101"/>
                  <a:gd name="T5" fmla="*/ 52 h 348"/>
                  <a:gd name="T6" fmla="*/ 1101 w 1101"/>
                  <a:gd name="T7" fmla="*/ 297 h 348"/>
                  <a:gd name="T8" fmla="*/ 1049 w 1101"/>
                  <a:gd name="T9" fmla="*/ 348 h 348"/>
                  <a:gd name="T10" fmla="*/ 0 w 1101"/>
                  <a:gd name="T11" fmla="*/ 348 h 348"/>
                  <a:gd name="T12" fmla="*/ 0 w 1101"/>
                  <a:gd name="T13" fmla="*/ 0 h 3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01" h="348">
                    <a:moveTo>
                      <a:pt x="0" y="0"/>
                    </a:moveTo>
                    <a:cubicBezTo>
                      <a:pt x="1049" y="0"/>
                      <a:pt x="1049" y="0"/>
                      <a:pt x="1049" y="0"/>
                    </a:cubicBezTo>
                    <a:cubicBezTo>
                      <a:pt x="1078" y="0"/>
                      <a:pt x="1101" y="23"/>
                      <a:pt x="1101" y="52"/>
                    </a:cubicBezTo>
                    <a:cubicBezTo>
                      <a:pt x="1101" y="297"/>
                      <a:pt x="1101" y="297"/>
                      <a:pt x="1101" y="297"/>
                    </a:cubicBezTo>
                    <a:cubicBezTo>
                      <a:pt x="1101" y="325"/>
                      <a:pt x="1078" y="348"/>
                      <a:pt x="1049" y="348"/>
                    </a:cubicBezTo>
                    <a:cubicBezTo>
                      <a:pt x="0" y="348"/>
                      <a:pt x="0" y="348"/>
                      <a:pt x="0" y="348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txBody>
              <a:bodyPr vert="horz" wrap="square" lIns="0" tIns="0" rIns="0" bIns="0" numCol="1" anchor="ctr" anchorCtr="0" compatLnSpc="1"/>
              <a:lstStyle/>
              <a:p>
                <a:pPr algn="ctr"/>
                <a:endParaRPr lang="en-US" b="1">
                  <a:solidFill>
                    <a:schemeClr val="accent3"/>
                  </a:solidFill>
                </a:endParaRPr>
              </a:p>
            </p:txBody>
          </p:sp>
          <p:sp>
            <p:nvSpPr>
              <p:cNvPr id="53" name="Freeform 7"/>
              <p:cNvSpPr/>
              <p:nvPr/>
            </p:nvSpPr>
            <p:spPr bwMode="auto">
              <a:xfrm>
                <a:off x="5089526" y="785813"/>
                <a:ext cx="2344738" cy="739775"/>
              </a:xfrm>
              <a:custGeom>
                <a:avLst/>
                <a:gdLst>
                  <a:gd name="T0" fmla="*/ 0 w 1101"/>
                  <a:gd name="T1" fmla="*/ 0 h 348"/>
                  <a:gd name="T2" fmla="*/ 1049 w 1101"/>
                  <a:gd name="T3" fmla="*/ 0 h 348"/>
                  <a:gd name="T4" fmla="*/ 1101 w 1101"/>
                  <a:gd name="T5" fmla="*/ 51 h 348"/>
                  <a:gd name="T6" fmla="*/ 1101 w 1101"/>
                  <a:gd name="T7" fmla="*/ 296 h 348"/>
                  <a:gd name="T8" fmla="*/ 1049 w 1101"/>
                  <a:gd name="T9" fmla="*/ 348 h 348"/>
                  <a:gd name="T10" fmla="*/ 0 w 1101"/>
                  <a:gd name="T11" fmla="*/ 348 h 348"/>
                  <a:gd name="T12" fmla="*/ 0 w 1101"/>
                  <a:gd name="T13" fmla="*/ 0 h 3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01" h="348">
                    <a:moveTo>
                      <a:pt x="0" y="0"/>
                    </a:moveTo>
                    <a:cubicBezTo>
                      <a:pt x="1049" y="0"/>
                      <a:pt x="1049" y="0"/>
                      <a:pt x="1049" y="0"/>
                    </a:cubicBezTo>
                    <a:cubicBezTo>
                      <a:pt x="1078" y="0"/>
                      <a:pt x="1101" y="23"/>
                      <a:pt x="1101" y="51"/>
                    </a:cubicBezTo>
                    <a:cubicBezTo>
                      <a:pt x="1101" y="296"/>
                      <a:pt x="1101" y="296"/>
                      <a:pt x="1101" y="296"/>
                    </a:cubicBezTo>
                    <a:cubicBezTo>
                      <a:pt x="1101" y="325"/>
                      <a:pt x="1078" y="348"/>
                      <a:pt x="1049" y="348"/>
                    </a:cubicBezTo>
                    <a:cubicBezTo>
                      <a:pt x="0" y="348"/>
                      <a:pt x="0" y="348"/>
                      <a:pt x="0" y="348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DCEB8"/>
              </a:solidFill>
              <a:ln>
                <a:noFill/>
              </a:ln>
            </p:spPr>
            <p:txBody>
              <a:bodyPr vert="horz" wrap="square" lIns="0" tIns="0" rIns="0" bIns="0" numCol="1" anchor="ctr" anchorCtr="0" compatLnSpc="1"/>
              <a:lstStyle/>
              <a:p>
                <a:pPr algn="ctr"/>
                <a:endParaRPr lang="en-US" b="1">
                  <a:solidFill>
                    <a:schemeClr val="accent3"/>
                  </a:solidFill>
                </a:endParaRPr>
              </a:p>
            </p:txBody>
          </p:sp>
          <p:sp>
            <p:nvSpPr>
              <p:cNvPr id="54" name="Freeform 8"/>
              <p:cNvSpPr/>
              <p:nvPr/>
            </p:nvSpPr>
            <p:spPr bwMode="auto">
              <a:xfrm>
                <a:off x="4757738" y="765175"/>
                <a:ext cx="349250" cy="776288"/>
              </a:xfrm>
              <a:custGeom>
                <a:avLst/>
                <a:gdLst>
                  <a:gd name="T0" fmla="*/ 0 w 164"/>
                  <a:gd name="T1" fmla="*/ 365 h 365"/>
                  <a:gd name="T2" fmla="*/ 0 w 164"/>
                  <a:gd name="T3" fmla="*/ 19 h 365"/>
                  <a:gd name="T4" fmla="*/ 164 w 164"/>
                  <a:gd name="T5" fmla="*/ 19 h 365"/>
                  <a:gd name="T6" fmla="*/ 164 w 164"/>
                  <a:gd name="T7" fmla="*/ 365 h 365"/>
                  <a:gd name="T8" fmla="*/ 0 w 164"/>
                  <a:gd name="T9" fmla="*/ 365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4" h="365">
                    <a:moveTo>
                      <a:pt x="0" y="365"/>
                    </a:moveTo>
                    <a:cubicBezTo>
                      <a:pt x="0" y="250"/>
                      <a:pt x="0" y="134"/>
                      <a:pt x="0" y="19"/>
                    </a:cubicBezTo>
                    <a:cubicBezTo>
                      <a:pt x="53" y="0"/>
                      <a:pt x="111" y="0"/>
                      <a:pt x="164" y="19"/>
                    </a:cubicBezTo>
                    <a:cubicBezTo>
                      <a:pt x="164" y="134"/>
                      <a:pt x="164" y="250"/>
                      <a:pt x="164" y="365"/>
                    </a:cubicBezTo>
                    <a:cubicBezTo>
                      <a:pt x="111" y="346"/>
                      <a:pt x="53" y="346"/>
                      <a:pt x="0" y="365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txBody>
              <a:bodyPr vert="horz" wrap="square" lIns="0" tIns="0" rIns="0" bIns="0" numCol="1" anchor="ctr" anchorCtr="0" compatLnSpc="1"/>
              <a:lstStyle/>
              <a:p>
                <a:pPr algn="ctr"/>
                <a:endParaRPr lang="en-US" b="1">
                  <a:solidFill>
                    <a:schemeClr val="accent3"/>
                  </a:solidFill>
                </a:endParaRPr>
              </a:p>
            </p:txBody>
          </p:sp>
          <p:sp>
            <p:nvSpPr>
              <p:cNvPr id="55" name="Freeform 22"/>
              <p:cNvSpPr/>
              <p:nvPr/>
            </p:nvSpPr>
            <p:spPr bwMode="auto">
              <a:xfrm>
                <a:off x="4757738" y="746125"/>
                <a:ext cx="349250" cy="779463"/>
              </a:xfrm>
              <a:custGeom>
                <a:avLst/>
                <a:gdLst>
                  <a:gd name="T0" fmla="*/ 0 w 164"/>
                  <a:gd name="T1" fmla="*/ 367 h 367"/>
                  <a:gd name="T2" fmla="*/ 0 w 164"/>
                  <a:gd name="T3" fmla="*/ 19 h 367"/>
                  <a:gd name="T4" fmla="*/ 164 w 164"/>
                  <a:gd name="T5" fmla="*/ 19 h 367"/>
                  <a:gd name="T6" fmla="*/ 164 w 164"/>
                  <a:gd name="T7" fmla="*/ 367 h 367"/>
                  <a:gd name="T8" fmla="*/ 0 w 164"/>
                  <a:gd name="T9" fmla="*/ 367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4" h="367">
                    <a:moveTo>
                      <a:pt x="0" y="367"/>
                    </a:moveTo>
                    <a:cubicBezTo>
                      <a:pt x="0" y="251"/>
                      <a:pt x="0" y="135"/>
                      <a:pt x="0" y="19"/>
                    </a:cubicBezTo>
                    <a:cubicBezTo>
                      <a:pt x="53" y="0"/>
                      <a:pt x="111" y="0"/>
                      <a:pt x="164" y="19"/>
                    </a:cubicBezTo>
                    <a:cubicBezTo>
                      <a:pt x="164" y="135"/>
                      <a:pt x="164" y="251"/>
                      <a:pt x="164" y="367"/>
                    </a:cubicBezTo>
                    <a:cubicBezTo>
                      <a:pt x="111" y="348"/>
                      <a:pt x="53" y="348"/>
                      <a:pt x="0" y="36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4DCEB8"/>
                  </a:gs>
                  <a:gs pos="48000">
                    <a:schemeClr val="accent5">
                      <a:lumMod val="75000"/>
                    </a:schemeClr>
                  </a:gs>
                  <a:gs pos="100000">
                    <a:schemeClr val="accent5">
                      <a:lumMod val="40000"/>
                      <a:lumOff val="60000"/>
                    </a:scheme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0" tIns="0" rIns="0" bIns="0" numCol="1" anchor="ctr" anchorCtr="0" compatLnSpc="1"/>
              <a:lstStyle/>
              <a:p>
                <a:pPr algn="ctr"/>
                <a:endParaRPr lang="en-US" b="1">
                  <a:solidFill>
                    <a:schemeClr val="accent3"/>
                  </a:solidFill>
                </a:endParaRPr>
              </a:p>
            </p:txBody>
          </p:sp>
          <p:sp>
            <p:nvSpPr>
              <p:cNvPr id="56" name="Rounded Rectangle 23"/>
              <p:cNvSpPr/>
              <p:nvPr/>
            </p:nvSpPr>
            <p:spPr>
              <a:xfrm>
                <a:off x="6737350" y="869950"/>
                <a:ext cx="571500" cy="571500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b="1" dirty="0">
                    <a:solidFill>
                      <a:srgbClr val="4DCEB8"/>
                    </a:solidFill>
                  </a:rPr>
                  <a:t>03</a:t>
                </a:r>
              </a:p>
            </p:txBody>
          </p:sp>
        </p:grpSp>
        <p:grpSp>
          <p:nvGrpSpPr>
            <p:cNvPr id="57" name="Group 24"/>
            <p:cNvGrpSpPr/>
            <p:nvPr/>
          </p:nvGrpSpPr>
          <p:grpSpPr>
            <a:xfrm flipH="1">
              <a:off x="6301" y="7667"/>
              <a:ext cx="3514" cy="1044"/>
              <a:chOff x="4757738" y="746125"/>
              <a:chExt cx="2676526" cy="795338"/>
            </a:xfrm>
          </p:grpSpPr>
          <p:sp>
            <p:nvSpPr>
              <p:cNvPr id="58" name="Freeform 6"/>
              <p:cNvSpPr/>
              <p:nvPr/>
            </p:nvSpPr>
            <p:spPr bwMode="auto">
              <a:xfrm>
                <a:off x="5089526" y="800100"/>
                <a:ext cx="2344738" cy="741363"/>
              </a:xfrm>
              <a:custGeom>
                <a:avLst/>
                <a:gdLst>
                  <a:gd name="T0" fmla="*/ 0 w 1101"/>
                  <a:gd name="T1" fmla="*/ 0 h 348"/>
                  <a:gd name="T2" fmla="*/ 1049 w 1101"/>
                  <a:gd name="T3" fmla="*/ 0 h 348"/>
                  <a:gd name="T4" fmla="*/ 1101 w 1101"/>
                  <a:gd name="T5" fmla="*/ 52 h 348"/>
                  <a:gd name="T6" fmla="*/ 1101 w 1101"/>
                  <a:gd name="T7" fmla="*/ 297 h 348"/>
                  <a:gd name="T8" fmla="*/ 1049 w 1101"/>
                  <a:gd name="T9" fmla="*/ 348 h 348"/>
                  <a:gd name="T10" fmla="*/ 0 w 1101"/>
                  <a:gd name="T11" fmla="*/ 348 h 348"/>
                  <a:gd name="T12" fmla="*/ 0 w 1101"/>
                  <a:gd name="T13" fmla="*/ 0 h 3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01" h="348">
                    <a:moveTo>
                      <a:pt x="0" y="0"/>
                    </a:moveTo>
                    <a:cubicBezTo>
                      <a:pt x="1049" y="0"/>
                      <a:pt x="1049" y="0"/>
                      <a:pt x="1049" y="0"/>
                    </a:cubicBezTo>
                    <a:cubicBezTo>
                      <a:pt x="1078" y="0"/>
                      <a:pt x="1101" y="23"/>
                      <a:pt x="1101" y="52"/>
                    </a:cubicBezTo>
                    <a:cubicBezTo>
                      <a:pt x="1101" y="297"/>
                      <a:pt x="1101" y="297"/>
                      <a:pt x="1101" y="297"/>
                    </a:cubicBezTo>
                    <a:cubicBezTo>
                      <a:pt x="1101" y="325"/>
                      <a:pt x="1078" y="348"/>
                      <a:pt x="1049" y="348"/>
                    </a:cubicBezTo>
                    <a:cubicBezTo>
                      <a:pt x="0" y="348"/>
                      <a:pt x="0" y="348"/>
                      <a:pt x="0" y="348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txBody>
              <a:bodyPr vert="horz" wrap="square" lIns="0" tIns="0" rIns="0" bIns="0" numCol="1" anchor="ctr" anchorCtr="0" compatLnSpc="1"/>
              <a:lstStyle/>
              <a:p>
                <a:pPr algn="ctr"/>
                <a:endParaRPr lang="en-US" b="1">
                  <a:solidFill>
                    <a:schemeClr val="accent4"/>
                  </a:solidFill>
                </a:endParaRPr>
              </a:p>
            </p:txBody>
          </p:sp>
          <p:sp>
            <p:nvSpPr>
              <p:cNvPr id="59" name="Freeform 7"/>
              <p:cNvSpPr/>
              <p:nvPr/>
            </p:nvSpPr>
            <p:spPr bwMode="auto">
              <a:xfrm>
                <a:off x="5089526" y="785813"/>
                <a:ext cx="2344738" cy="739775"/>
              </a:xfrm>
              <a:custGeom>
                <a:avLst/>
                <a:gdLst>
                  <a:gd name="T0" fmla="*/ 0 w 1101"/>
                  <a:gd name="T1" fmla="*/ 0 h 348"/>
                  <a:gd name="T2" fmla="*/ 1049 w 1101"/>
                  <a:gd name="T3" fmla="*/ 0 h 348"/>
                  <a:gd name="T4" fmla="*/ 1101 w 1101"/>
                  <a:gd name="T5" fmla="*/ 51 h 348"/>
                  <a:gd name="T6" fmla="*/ 1101 w 1101"/>
                  <a:gd name="T7" fmla="*/ 296 h 348"/>
                  <a:gd name="T8" fmla="*/ 1049 w 1101"/>
                  <a:gd name="T9" fmla="*/ 348 h 348"/>
                  <a:gd name="T10" fmla="*/ 0 w 1101"/>
                  <a:gd name="T11" fmla="*/ 348 h 348"/>
                  <a:gd name="T12" fmla="*/ 0 w 1101"/>
                  <a:gd name="T13" fmla="*/ 0 h 3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01" h="348">
                    <a:moveTo>
                      <a:pt x="0" y="0"/>
                    </a:moveTo>
                    <a:cubicBezTo>
                      <a:pt x="1049" y="0"/>
                      <a:pt x="1049" y="0"/>
                      <a:pt x="1049" y="0"/>
                    </a:cubicBezTo>
                    <a:cubicBezTo>
                      <a:pt x="1078" y="0"/>
                      <a:pt x="1101" y="23"/>
                      <a:pt x="1101" y="51"/>
                    </a:cubicBezTo>
                    <a:cubicBezTo>
                      <a:pt x="1101" y="296"/>
                      <a:pt x="1101" y="296"/>
                      <a:pt x="1101" y="296"/>
                    </a:cubicBezTo>
                    <a:cubicBezTo>
                      <a:pt x="1101" y="325"/>
                      <a:pt x="1078" y="348"/>
                      <a:pt x="1049" y="348"/>
                    </a:cubicBezTo>
                    <a:cubicBezTo>
                      <a:pt x="0" y="348"/>
                      <a:pt x="0" y="348"/>
                      <a:pt x="0" y="348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0" tIns="0" rIns="0" bIns="0" numCol="1" anchor="ctr" anchorCtr="0" compatLnSpc="1"/>
              <a:lstStyle/>
              <a:p>
                <a:pPr algn="ctr"/>
                <a:endParaRPr lang="en-US" b="1">
                  <a:solidFill>
                    <a:schemeClr val="accent4"/>
                  </a:solidFill>
                </a:endParaRPr>
              </a:p>
            </p:txBody>
          </p:sp>
          <p:sp>
            <p:nvSpPr>
              <p:cNvPr id="60" name="Freeform 8"/>
              <p:cNvSpPr/>
              <p:nvPr/>
            </p:nvSpPr>
            <p:spPr bwMode="auto">
              <a:xfrm>
                <a:off x="4757738" y="765175"/>
                <a:ext cx="349250" cy="776288"/>
              </a:xfrm>
              <a:custGeom>
                <a:avLst/>
                <a:gdLst>
                  <a:gd name="T0" fmla="*/ 0 w 164"/>
                  <a:gd name="T1" fmla="*/ 365 h 365"/>
                  <a:gd name="T2" fmla="*/ 0 w 164"/>
                  <a:gd name="T3" fmla="*/ 19 h 365"/>
                  <a:gd name="T4" fmla="*/ 164 w 164"/>
                  <a:gd name="T5" fmla="*/ 19 h 365"/>
                  <a:gd name="T6" fmla="*/ 164 w 164"/>
                  <a:gd name="T7" fmla="*/ 365 h 365"/>
                  <a:gd name="T8" fmla="*/ 0 w 164"/>
                  <a:gd name="T9" fmla="*/ 365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4" h="365">
                    <a:moveTo>
                      <a:pt x="0" y="365"/>
                    </a:moveTo>
                    <a:cubicBezTo>
                      <a:pt x="0" y="250"/>
                      <a:pt x="0" y="134"/>
                      <a:pt x="0" y="19"/>
                    </a:cubicBezTo>
                    <a:cubicBezTo>
                      <a:pt x="53" y="0"/>
                      <a:pt x="111" y="0"/>
                      <a:pt x="164" y="19"/>
                    </a:cubicBezTo>
                    <a:cubicBezTo>
                      <a:pt x="164" y="134"/>
                      <a:pt x="164" y="250"/>
                      <a:pt x="164" y="365"/>
                    </a:cubicBezTo>
                    <a:cubicBezTo>
                      <a:pt x="111" y="346"/>
                      <a:pt x="53" y="346"/>
                      <a:pt x="0" y="365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txBody>
              <a:bodyPr vert="horz" wrap="square" lIns="0" tIns="0" rIns="0" bIns="0" numCol="1" anchor="ctr" anchorCtr="0" compatLnSpc="1"/>
              <a:lstStyle/>
              <a:p>
                <a:pPr algn="ctr"/>
                <a:endParaRPr lang="en-US" b="1">
                  <a:solidFill>
                    <a:schemeClr val="accent4"/>
                  </a:solidFill>
                </a:endParaRPr>
              </a:p>
            </p:txBody>
          </p:sp>
          <p:sp>
            <p:nvSpPr>
              <p:cNvPr id="61" name="Freeform 28"/>
              <p:cNvSpPr/>
              <p:nvPr/>
            </p:nvSpPr>
            <p:spPr bwMode="auto">
              <a:xfrm>
                <a:off x="4757738" y="746125"/>
                <a:ext cx="349250" cy="779463"/>
              </a:xfrm>
              <a:custGeom>
                <a:avLst/>
                <a:gdLst>
                  <a:gd name="T0" fmla="*/ 0 w 164"/>
                  <a:gd name="T1" fmla="*/ 367 h 367"/>
                  <a:gd name="T2" fmla="*/ 0 w 164"/>
                  <a:gd name="T3" fmla="*/ 19 h 367"/>
                  <a:gd name="T4" fmla="*/ 164 w 164"/>
                  <a:gd name="T5" fmla="*/ 19 h 367"/>
                  <a:gd name="T6" fmla="*/ 164 w 164"/>
                  <a:gd name="T7" fmla="*/ 367 h 367"/>
                  <a:gd name="T8" fmla="*/ 0 w 164"/>
                  <a:gd name="T9" fmla="*/ 367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4" h="367">
                    <a:moveTo>
                      <a:pt x="0" y="367"/>
                    </a:moveTo>
                    <a:cubicBezTo>
                      <a:pt x="0" y="251"/>
                      <a:pt x="0" y="135"/>
                      <a:pt x="0" y="19"/>
                    </a:cubicBezTo>
                    <a:cubicBezTo>
                      <a:pt x="53" y="0"/>
                      <a:pt x="111" y="0"/>
                      <a:pt x="164" y="19"/>
                    </a:cubicBezTo>
                    <a:cubicBezTo>
                      <a:pt x="164" y="135"/>
                      <a:pt x="164" y="251"/>
                      <a:pt x="164" y="367"/>
                    </a:cubicBezTo>
                    <a:cubicBezTo>
                      <a:pt x="111" y="348"/>
                      <a:pt x="53" y="348"/>
                      <a:pt x="0" y="36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4">
                      <a:lumMod val="67000"/>
                    </a:schemeClr>
                  </a:gs>
                  <a:gs pos="48000">
                    <a:schemeClr val="accent4">
                      <a:lumMod val="97000"/>
                      <a:lumOff val="3000"/>
                    </a:schemeClr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0" tIns="0" rIns="0" bIns="0" numCol="1" anchor="ctr" anchorCtr="0" compatLnSpc="1"/>
              <a:lstStyle/>
              <a:p>
                <a:pPr algn="ctr"/>
                <a:endParaRPr lang="en-US" b="1">
                  <a:solidFill>
                    <a:schemeClr val="accent4"/>
                  </a:solidFill>
                </a:endParaRPr>
              </a:p>
            </p:txBody>
          </p:sp>
          <p:sp>
            <p:nvSpPr>
              <p:cNvPr id="62" name="Rounded Rectangle 29"/>
              <p:cNvSpPr/>
              <p:nvPr/>
            </p:nvSpPr>
            <p:spPr>
              <a:xfrm>
                <a:off x="6737350" y="869950"/>
                <a:ext cx="571500" cy="571500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b="1" dirty="0">
                    <a:solidFill>
                      <a:schemeClr val="accent4"/>
                    </a:solidFill>
                  </a:rPr>
                  <a:t>04</a:t>
                </a:r>
              </a:p>
            </p:txBody>
          </p:sp>
        </p:grpSp>
        <p:sp>
          <p:nvSpPr>
            <p:cNvPr id="67" name="Freeform 171"/>
            <p:cNvSpPr/>
            <p:nvPr/>
          </p:nvSpPr>
          <p:spPr bwMode="auto">
            <a:xfrm>
              <a:off x="7770" y="5112"/>
              <a:ext cx="624" cy="525"/>
            </a:xfrm>
            <a:custGeom>
              <a:avLst/>
              <a:gdLst/>
              <a:ahLst/>
              <a:cxnLst>
                <a:cxn ang="0">
                  <a:pos x="251" y="74"/>
                </a:cxn>
                <a:cxn ang="0">
                  <a:pos x="251" y="74"/>
                </a:cxn>
                <a:cxn ang="0">
                  <a:pos x="251" y="74"/>
                </a:cxn>
                <a:cxn ang="0">
                  <a:pos x="147" y="146"/>
                </a:cxn>
                <a:cxn ang="0">
                  <a:pos x="147" y="146"/>
                </a:cxn>
                <a:cxn ang="0">
                  <a:pos x="140" y="148"/>
                </a:cxn>
                <a:cxn ang="0">
                  <a:pos x="133" y="146"/>
                </a:cxn>
                <a:cxn ang="0">
                  <a:pos x="133" y="146"/>
                </a:cxn>
                <a:cxn ang="0">
                  <a:pos x="133" y="146"/>
                </a:cxn>
                <a:cxn ang="0">
                  <a:pos x="133" y="146"/>
                </a:cxn>
                <a:cxn ang="0">
                  <a:pos x="80" y="110"/>
                </a:cxn>
                <a:cxn ang="0">
                  <a:pos x="24" y="143"/>
                </a:cxn>
                <a:cxn ang="0">
                  <a:pos x="24" y="192"/>
                </a:cxn>
                <a:cxn ang="0">
                  <a:pos x="244" y="192"/>
                </a:cxn>
                <a:cxn ang="0">
                  <a:pos x="256" y="204"/>
                </a:cxn>
                <a:cxn ang="0">
                  <a:pos x="244" y="216"/>
                </a:cxn>
                <a:cxn ang="0">
                  <a:pos x="12" y="216"/>
                </a:cxn>
                <a:cxn ang="0">
                  <a:pos x="0" y="204"/>
                </a:cxn>
                <a:cxn ang="0">
                  <a:pos x="0" y="12"/>
                </a:cxn>
                <a:cxn ang="0">
                  <a:pos x="12" y="0"/>
                </a:cxn>
                <a:cxn ang="0">
                  <a:pos x="24" y="12"/>
                </a:cxn>
                <a:cxn ang="0">
                  <a:pos x="24" y="115"/>
                </a:cxn>
                <a:cxn ang="0">
                  <a:pos x="74" y="86"/>
                </a:cxn>
                <a:cxn ang="0">
                  <a:pos x="74" y="86"/>
                </a:cxn>
                <a:cxn ang="0">
                  <a:pos x="80" y="84"/>
                </a:cxn>
                <a:cxn ang="0">
                  <a:pos x="87" y="86"/>
                </a:cxn>
                <a:cxn ang="0">
                  <a:pos x="87" y="86"/>
                </a:cxn>
                <a:cxn ang="0">
                  <a:pos x="87" y="86"/>
                </a:cxn>
                <a:cxn ang="0">
                  <a:pos x="87" y="86"/>
                </a:cxn>
                <a:cxn ang="0">
                  <a:pos x="140" y="121"/>
                </a:cxn>
                <a:cxn ang="0">
                  <a:pos x="237" y="54"/>
                </a:cxn>
                <a:cxn ang="0">
                  <a:pos x="237" y="54"/>
                </a:cxn>
                <a:cxn ang="0">
                  <a:pos x="244" y="52"/>
                </a:cxn>
                <a:cxn ang="0">
                  <a:pos x="256" y="64"/>
                </a:cxn>
                <a:cxn ang="0">
                  <a:pos x="251" y="74"/>
                </a:cxn>
              </a:cxnLst>
              <a:rect l="0" t="0" r="r" b="b"/>
              <a:pathLst>
                <a:path w="256" h="216">
                  <a:moveTo>
                    <a:pt x="251" y="74"/>
                  </a:moveTo>
                  <a:cubicBezTo>
                    <a:pt x="251" y="74"/>
                    <a:pt x="251" y="74"/>
                    <a:pt x="251" y="74"/>
                  </a:cubicBezTo>
                  <a:cubicBezTo>
                    <a:pt x="251" y="74"/>
                    <a:pt x="251" y="74"/>
                    <a:pt x="251" y="74"/>
                  </a:cubicBezTo>
                  <a:cubicBezTo>
                    <a:pt x="147" y="146"/>
                    <a:pt x="147" y="146"/>
                    <a:pt x="147" y="146"/>
                  </a:cubicBezTo>
                  <a:cubicBezTo>
                    <a:pt x="147" y="146"/>
                    <a:pt x="147" y="146"/>
                    <a:pt x="147" y="146"/>
                  </a:cubicBezTo>
                  <a:cubicBezTo>
                    <a:pt x="145" y="147"/>
                    <a:pt x="143" y="148"/>
                    <a:pt x="140" y="148"/>
                  </a:cubicBezTo>
                  <a:cubicBezTo>
                    <a:pt x="138" y="148"/>
                    <a:pt x="135" y="147"/>
                    <a:pt x="133" y="146"/>
                  </a:cubicBezTo>
                  <a:cubicBezTo>
                    <a:pt x="133" y="146"/>
                    <a:pt x="133" y="146"/>
                    <a:pt x="133" y="146"/>
                  </a:cubicBezTo>
                  <a:cubicBezTo>
                    <a:pt x="133" y="146"/>
                    <a:pt x="133" y="146"/>
                    <a:pt x="133" y="146"/>
                  </a:cubicBezTo>
                  <a:cubicBezTo>
                    <a:pt x="133" y="146"/>
                    <a:pt x="133" y="146"/>
                    <a:pt x="133" y="146"/>
                  </a:cubicBezTo>
                  <a:cubicBezTo>
                    <a:pt x="80" y="110"/>
                    <a:pt x="80" y="110"/>
                    <a:pt x="80" y="110"/>
                  </a:cubicBezTo>
                  <a:cubicBezTo>
                    <a:pt x="24" y="143"/>
                    <a:pt x="24" y="143"/>
                    <a:pt x="24" y="143"/>
                  </a:cubicBezTo>
                  <a:cubicBezTo>
                    <a:pt x="24" y="192"/>
                    <a:pt x="24" y="192"/>
                    <a:pt x="24" y="192"/>
                  </a:cubicBezTo>
                  <a:cubicBezTo>
                    <a:pt x="244" y="192"/>
                    <a:pt x="244" y="192"/>
                    <a:pt x="244" y="192"/>
                  </a:cubicBezTo>
                  <a:cubicBezTo>
                    <a:pt x="251" y="192"/>
                    <a:pt x="256" y="197"/>
                    <a:pt x="256" y="204"/>
                  </a:cubicBezTo>
                  <a:cubicBezTo>
                    <a:pt x="256" y="211"/>
                    <a:pt x="251" y="216"/>
                    <a:pt x="244" y="216"/>
                  </a:cubicBezTo>
                  <a:cubicBezTo>
                    <a:pt x="12" y="216"/>
                    <a:pt x="12" y="216"/>
                    <a:pt x="12" y="216"/>
                  </a:cubicBezTo>
                  <a:cubicBezTo>
                    <a:pt x="5" y="216"/>
                    <a:pt x="0" y="211"/>
                    <a:pt x="0" y="204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9" y="0"/>
                    <a:pt x="24" y="5"/>
                    <a:pt x="24" y="12"/>
                  </a:cubicBezTo>
                  <a:cubicBezTo>
                    <a:pt x="24" y="115"/>
                    <a:pt x="24" y="115"/>
                    <a:pt x="24" y="115"/>
                  </a:cubicBezTo>
                  <a:cubicBezTo>
                    <a:pt x="74" y="86"/>
                    <a:pt x="74" y="86"/>
                    <a:pt x="74" y="86"/>
                  </a:cubicBezTo>
                  <a:cubicBezTo>
                    <a:pt x="74" y="86"/>
                    <a:pt x="74" y="86"/>
                    <a:pt x="74" y="86"/>
                  </a:cubicBezTo>
                  <a:cubicBezTo>
                    <a:pt x="76" y="85"/>
                    <a:pt x="78" y="84"/>
                    <a:pt x="80" y="84"/>
                  </a:cubicBezTo>
                  <a:cubicBezTo>
                    <a:pt x="82" y="84"/>
                    <a:pt x="85" y="85"/>
                    <a:pt x="87" y="86"/>
                  </a:cubicBezTo>
                  <a:cubicBezTo>
                    <a:pt x="87" y="86"/>
                    <a:pt x="87" y="86"/>
                    <a:pt x="87" y="86"/>
                  </a:cubicBezTo>
                  <a:cubicBezTo>
                    <a:pt x="87" y="86"/>
                    <a:pt x="87" y="86"/>
                    <a:pt x="87" y="86"/>
                  </a:cubicBezTo>
                  <a:cubicBezTo>
                    <a:pt x="87" y="86"/>
                    <a:pt x="87" y="86"/>
                    <a:pt x="87" y="86"/>
                  </a:cubicBezTo>
                  <a:cubicBezTo>
                    <a:pt x="140" y="121"/>
                    <a:pt x="140" y="121"/>
                    <a:pt x="140" y="121"/>
                  </a:cubicBezTo>
                  <a:cubicBezTo>
                    <a:pt x="237" y="54"/>
                    <a:pt x="237" y="54"/>
                    <a:pt x="237" y="54"/>
                  </a:cubicBezTo>
                  <a:cubicBezTo>
                    <a:pt x="237" y="54"/>
                    <a:pt x="237" y="54"/>
                    <a:pt x="237" y="54"/>
                  </a:cubicBezTo>
                  <a:cubicBezTo>
                    <a:pt x="239" y="53"/>
                    <a:pt x="241" y="52"/>
                    <a:pt x="244" y="52"/>
                  </a:cubicBezTo>
                  <a:cubicBezTo>
                    <a:pt x="251" y="52"/>
                    <a:pt x="256" y="57"/>
                    <a:pt x="256" y="64"/>
                  </a:cubicBezTo>
                  <a:cubicBezTo>
                    <a:pt x="256" y="68"/>
                    <a:pt x="254" y="72"/>
                    <a:pt x="251" y="74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8" name="Freeform 182"/>
            <p:cNvSpPr>
              <a:spLocks noEditPoints="1"/>
            </p:cNvSpPr>
            <p:nvPr/>
          </p:nvSpPr>
          <p:spPr bwMode="auto">
            <a:xfrm>
              <a:off x="10815" y="6502"/>
              <a:ext cx="572" cy="572"/>
            </a:xfrm>
            <a:custGeom>
              <a:avLst/>
              <a:gdLst/>
              <a:ahLst/>
              <a:cxnLst>
                <a:cxn ang="0">
                  <a:pos x="128" y="256"/>
                </a:cxn>
                <a:cxn ang="0">
                  <a:pos x="0" y="128"/>
                </a:cxn>
                <a:cxn ang="0">
                  <a:pos x="128" y="0"/>
                </a:cxn>
                <a:cxn ang="0">
                  <a:pos x="256" y="128"/>
                </a:cxn>
                <a:cxn ang="0">
                  <a:pos x="128" y="256"/>
                </a:cxn>
                <a:cxn ang="0">
                  <a:pos x="128" y="24"/>
                </a:cxn>
                <a:cxn ang="0">
                  <a:pos x="24" y="128"/>
                </a:cxn>
                <a:cxn ang="0">
                  <a:pos x="128" y="232"/>
                </a:cxn>
                <a:cxn ang="0">
                  <a:pos x="232" y="128"/>
                </a:cxn>
                <a:cxn ang="0">
                  <a:pos x="128" y="24"/>
                </a:cxn>
                <a:cxn ang="0">
                  <a:pos x="180" y="140"/>
                </a:cxn>
                <a:cxn ang="0">
                  <a:pos x="156" y="140"/>
                </a:cxn>
                <a:cxn ang="0">
                  <a:pos x="140" y="140"/>
                </a:cxn>
                <a:cxn ang="0">
                  <a:pos x="128" y="140"/>
                </a:cxn>
                <a:cxn ang="0">
                  <a:pos x="116" y="128"/>
                </a:cxn>
                <a:cxn ang="0">
                  <a:pos x="116" y="56"/>
                </a:cxn>
                <a:cxn ang="0">
                  <a:pos x="128" y="44"/>
                </a:cxn>
                <a:cxn ang="0">
                  <a:pos x="140" y="56"/>
                </a:cxn>
                <a:cxn ang="0">
                  <a:pos x="140" y="116"/>
                </a:cxn>
                <a:cxn ang="0">
                  <a:pos x="156" y="116"/>
                </a:cxn>
                <a:cxn ang="0">
                  <a:pos x="180" y="116"/>
                </a:cxn>
                <a:cxn ang="0">
                  <a:pos x="192" y="128"/>
                </a:cxn>
                <a:cxn ang="0">
                  <a:pos x="180" y="140"/>
                </a:cxn>
              </a:cxnLst>
              <a:rect l="0" t="0" r="r" b="b"/>
              <a:pathLst>
                <a:path w="256" h="256">
                  <a:moveTo>
                    <a:pt x="128" y="256"/>
                  </a:moveTo>
                  <a:cubicBezTo>
                    <a:pt x="57" y="256"/>
                    <a:pt x="0" y="199"/>
                    <a:pt x="0" y="128"/>
                  </a:cubicBezTo>
                  <a:cubicBezTo>
                    <a:pt x="0" y="57"/>
                    <a:pt x="57" y="0"/>
                    <a:pt x="128" y="0"/>
                  </a:cubicBezTo>
                  <a:cubicBezTo>
                    <a:pt x="199" y="0"/>
                    <a:pt x="256" y="57"/>
                    <a:pt x="256" y="128"/>
                  </a:cubicBezTo>
                  <a:cubicBezTo>
                    <a:pt x="256" y="199"/>
                    <a:pt x="199" y="256"/>
                    <a:pt x="128" y="256"/>
                  </a:cubicBezTo>
                  <a:moveTo>
                    <a:pt x="128" y="24"/>
                  </a:moveTo>
                  <a:cubicBezTo>
                    <a:pt x="71" y="24"/>
                    <a:pt x="24" y="71"/>
                    <a:pt x="24" y="128"/>
                  </a:cubicBezTo>
                  <a:cubicBezTo>
                    <a:pt x="24" y="185"/>
                    <a:pt x="71" y="232"/>
                    <a:pt x="128" y="232"/>
                  </a:cubicBezTo>
                  <a:cubicBezTo>
                    <a:pt x="185" y="232"/>
                    <a:pt x="232" y="185"/>
                    <a:pt x="232" y="128"/>
                  </a:cubicBezTo>
                  <a:cubicBezTo>
                    <a:pt x="232" y="71"/>
                    <a:pt x="185" y="24"/>
                    <a:pt x="128" y="24"/>
                  </a:cubicBezTo>
                  <a:moveTo>
                    <a:pt x="180" y="140"/>
                  </a:moveTo>
                  <a:cubicBezTo>
                    <a:pt x="156" y="140"/>
                    <a:pt x="156" y="140"/>
                    <a:pt x="156" y="140"/>
                  </a:cubicBezTo>
                  <a:cubicBezTo>
                    <a:pt x="140" y="140"/>
                    <a:pt x="140" y="140"/>
                    <a:pt x="140" y="140"/>
                  </a:cubicBezTo>
                  <a:cubicBezTo>
                    <a:pt x="128" y="140"/>
                    <a:pt x="128" y="140"/>
                    <a:pt x="128" y="140"/>
                  </a:cubicBezTo>
                  <a:cubicBezTo>
                    <a:pt x="121" y="140"/>
                    <a:pt x="116" y="135"/>
                    <a:pt x="116" y="128"/>
                  </a:cubicBezTo>
                  <a:cubicBezTo>
                    <a:pt x="116" y="56"/>
                    <a:pt x="116" y="56"/>
                    <a:pt x="116" y="56"/>
                  </a:cubicBezTo>
                  <a:cubicBezTo>
                    <a:pt x="116" y="49"/>
                    <a:pt x="121" y="44"/>
                    <a:pt x="128" y="44"/>
                  </a:cubicBezTo>
                  <a:cubicBezTo>
                    <a:pt x="135" y="44"/>
                    <a:pt x="140" y="49"/>
                    <a:pt x="140" y="56"/>
                  </a:cubicBezTo>
                  <a:cubicBezTo>
                    <a:pt x="140" y="116"/>
                    <a:pt x="140" y="116"/>
                    <a:pt x="140" y="116"/>
                  </a:cubicBezTo>
                  <a:cubicBezTo>
                    <a:pt x="156" y="116"/>
                    <a:pt x="156" y="116"/>
                    <a:pt x="156" y="116"/>
                  </a:cubicBezTo>
                  <a:cubicBezTo>
                    <a:pt x="180" y="116"/>
                    <a:pt x="180" y="116"/>
                    <a:pt x="180" y="116"/>
                  </a:cubicBezTo>
                  <a:cubicBezTo>
                    <a:pt x="187" y="116"/>
                    <a:pt x="192" y="121"/>
                    <a:pt x="192" y="128"/>
                  </a:cubicBezTo>
                  <a:cubicBezTo>
                    <a:pt x="192" y="135"/>
                    <a:pt x="187" y="140"/>
                    <a:pt x="180" y="140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9" name="Freeform 191"/>
            <p:cNvSpPr/>
            <p:nvPr/>
          </p:nvSpPr>
          <p:spPr bwMode="auto">
            <a:xfrm>
              <a:off x="7785" y="7889"/>
              <a:ext cx="594" cy="575"/>
            </a:xfrm>
            <a:custGeom>
              <a:avLst/>
              <a:gdLst/>
              <a:ahLst/>
              <a:cxnLst>
                <a:cxn ang="0">
                  <a:pos x="256" y="236"/>
                </a:cxn>
                <a:cxn ang="0">
                  <a:pos x="256" y="236"/>
                </a:cxn>
                <a:cxn ang="0">
                  <a:pos x="244" y="248"/>
                </a:cxn>
                <a:cxn ang="0">
                  <a:pos x="12" y="248"/>
                </a:cxn>
                <a:cxn ang="0">
                  <a:pos x="0" y="236"/>
                </a:cxn>
                <a:cxn ang="0">
                  <a:pos x="0" y="236"/>
                </a:cxn>
                <a:cxn ang="0">
                  <a:pos x="0" y="236"/>
                </a:cxn>
                <a:cxn ang="0">
                  <a:pos x="32" y="176"/>
                </a:cxn>
                <a:cxn ang="0">
                  <a:pos x="69" y="164"/>
                </a:cxn>
                <a:cxn ang="0">
                  <a:pos x="100" y="150"/>
                </a:cxn>
                <a:cxn ang="0">
                  <a:pos x="100" y="127"/>
                </a:cxn>
                <a:cxn ang="0">
                  <a:pos x="88" y="97"/>
                </a:cxn>
                <a:cxn ang="0">
                  <a:pos x="80" y="85"/>
                </a:cxn>
                <a:cxn ang="0">
                  <a:pos x="84" y="65"/>
                </a:cxn>
                <a:cxn ang="0">
                  <a:pos x="82" y="39"/>
                </a:cxn>
                <a:cxn ang="0">
                  <a:pos x="128" y="0"/>
                </a:cxn>
                <a:cxn ang="0">
                  <a:pos x="175" y="39"/>
                </a:cxn>
                <a:cxn ang="0">
                  <a:pos x="172" y="65"/>
                </a:cxn>
                <a:cxn ang="0">
                  <a:pos x="176" y="85"/>
                </a:cxn>
                <a:cxn ang="0">
                  <a:pos x="168" y="97"/>
                </a:cxn>
                <a:cxn ang="0">
                  <a:pos x="156" y="126"/>
                </a:cxn>
                <a:cxn ang="0">
                  <a:pos x="156" y="150"/>
                </a:cxn>
                <a:cxn ang="0">
                  <a:pos x="187" y="164"/>
                </a:cxn>
                <a:cxn ang="0">
                  <a:pos x="224" y="176"/>
                </a:cxn>
                <a:cxn ang="0">
                  <a:pos x="256" y="236"/>
                </a:cxn>
              </a:cxnLst>
              <a:rect l="0" t="0" r="r" b="b"/>
              <a:pathLst>
                <a:path w="256" h="248">
                  <a:moveTo>
                    <a:pt x="256" y="236"/>
                  </a:moveTo>
                  <a:cubicBezTo>
                    <a:pt x="256" y="236"/>
                    <a:pt x="256" y="236"/>
                    <a:pt x="256" y="236"/>
                  </a:cubicBezTo>
                  <a:cubicBezTo>
                    <a:pt x="256" y="243"/>
                    <a:pt x="251" y="248"/>
                    <a:pt x="244" y="248"/>
                  </a:cubicBezTo>
                  <a:cubicBezTo>
                    <a:pt x="12" y="248"/>
                    <a:pt x="12" y="248"/>
                    <a:pt x="12" y="248"/>
                  </a:cubicBezTo>
                  <a:cubicBezTo>
                    <a:pt x="5" y="248"/>
                    <a:pt x="0" y="243"/>
                    <a:pt x="0" y="236"/>
                  </a:cubicBezTo>
                  <a:cubicBezTo>
                    <a:pt x="0" y="236"/>
                    <a:pt x="0" y="236"/>
                    <a:pt x="0" y="236"/>
                  </a:cubicBezTo>
                  <a:cubicBezTo>
                    <a:pt x="0" y="236"/>
                    <a:pt x="0" y="236"/>
                    <a:pt x="0" y="236"/>
                  </a:cubicBezTo>
                  <a:cubicBezTo>
                    <a:pt x="0" y="236"/>
                    <a:pt x="0" y="192"/>
                    <a:pt x="32" y="176"/>
                  </a:cubicBezTo>
                  <a:cubicBezTo>
                    <a:pt x="52" y="166"/>
                    <a:pt x="44" y="174"/>
                    <a:pt x="69" y="164"/>
                  </a:cubicBezTo>
                  <a:cubicBezTo>
                    <a:pt x="94" y="154"/>
                    <a:pt x="100" y="150"/>
                    <a:pt x="100" y="150"/>
                  </a:cubicBezTo>
                  <a:cubicBezTo>
                    <a:pt x="100" y="127"/>
                    <a:pt x="100" y="127"/>
                    <a:pt x="100" y="127"/>
                  </a:cubicBezTo>
                  <a:cubicBezTo>
                    <a:pt x="100" y="127"/>
                    <a:pt x="91" y="119"/>
                    <a:pt x="88" y="97"/>
                  </a:cubicBezTo>
                  <a:cubicBezTo>
                    <a:pt x="82" y="99"/>
                    <a:pt x="80" y="90"/>
                    <a:pt x="80" y="85"/>
                  </a:cubicBezTo>
                  <a:cubicBezTo>
                    <a:pt x="80" y="80"/>
                    <a:pt x="77" y="63"/>
                    <a:pt x="84" y="65"/>
                  </a:cubicBezTo>
                  <a:cubicBezTo>
                    <a:pt x="82" y="54"/>
                    <a:pt x="81" y="44"/>
                    <a:pt x="82" y="39"/>
                  </a:cubicBezTo>
                  <a:cubicBezTo>
                    <a:pt x="83" y="21"/>
                    <a:pt x="101" y="1"/>
                    <a:pt x="128" y="0"/>
                  </a:cubicBezTo>
                  <a:cubicBezTo>
                    <a:pt x="160" y="1"/>
                    <a:pt x="173" y="21"/>
                    <a:pt x="175" y="39"/>
                  </a:cubicBezTo>
                  <a:cubicBezTo>
                    <a:pt x="175" y="44"/>
                    <a:pt x="174" y="54"/>
                    <a:pt x="172" y="65"/>
                  </a:cubicBezTo>
                  <a:cubicBezTo>
                    <a:pt x="180" y="63"/>
                    <a:pt x="177" y="80"/>
                    <a:pt x="176" y="85"/>
                  </a:cubicBezTo>
                  <a:cubicBezTo>
                    <a:pt x="176" y="90"/>
                    <a:pt x="174" y="99"/>
                    <a:pt x="168" y="97"/>
                  </a:cubicBezTo>
                  <a:cubicBezTo>
                    <a:pt x="165" y="119"/>
                    <a:pt x="156" y="126"/>
                    <a:pt x="156" y="126"/>
                  </a:cubicBezTo>
                  <a:cubicBezTo>
                    <a:pt x="156" y="150"/>
                    <a:pt x="156" y="150"/>
                    <a:pt x="156" y="150"/>
                  </a:cubicBezTo>
                  <a:cubicBezTo>
                    <a:pt x="156" y="150"/>
                    <a:pt x="162" y="153"/>
                    <a:pt x="187" y="164"/>
                  </a:cubicBezTo>
                  <a:cubicBezTo>
                    <a:pt x="212" y="174"/>
                    <a:pt x="204" y="166"/>
                    <a:pt x="224" y="176"/>
                  </a:cubicBezTo>
                  <a:cubicBezTo>
                    <a:pt x="256" y="192"/>
                    <a:pt x="256" y="236"/>
                    <a:pt x="256" y="236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0" name="Freeform 206"/>
            <p:cNvSpPr>
              <a:spLocks noEditPoints="1"/>
            </p:cNvSpPr>
            <p:nvPr/>
          </p:nvSpPr>
          <p:spPr bwMode="auto">
            <a:xfrm>
              <a:off x="10782" y="3675"/>
              <a:ext cx="637" cy="637"/>
            </a:xfrm>
            <a:custGeom>
              <a:avLst/>
              <a:gdLst/>
              <a:ahLst/>
              <a:cxnLst>
                <a:cxn ang="0">
                  <a:pos x="249" y="215"/>
                </a:cxn>
                <a:cxn ang="0">
                  <a:pos x="256" y="232"/>
                </a:cxn>
                <a:cxn ang="0">
                  <a:pos x="232" y="256"/>
                </a:cxn>
                <a:cxn ang="0">
                  <a:pos x="215" y="249"/>
                </a:cxn>
                <a:cxn ang="0">
                  <a:pos x="145" y="179"/>
                </a:cxn>
                <a:cxn ang="0">
                  <a:pos x="96" y="192"/>
                </a:cxn>
                <a:cxn ang="0">
                  <a:pos x="0" y="96"/>
                </a:cxn>
                <a:cxn ang="0">
                  <a:pos x="96" y="0"/>
                </a:cxn>
                <a:cxn ang="0">
                  <a:pos x="192" y="96"/>
                </a:cxn>
                <a:cxn ang="0">
                  <a:pos x="179" y="145"/>
                </a:cxn>
                <a:cxn ang="0">
                  <a:pos x="249" y="215"/>
                </a:cxn>
                <a:cxn ang="0">
                  <a:pos x="96" y="24"/>
                </a:cxn>
                <a:cxn ang="0">
                  <a:pos x="24" y="96"/>
                </a:cxn>
                <a:cxn ang="0">
                  <a:pos x="96" y="168"/>
                </a:cxn>
                <a:cxn ang="0">
                  <a:pos x="168" y="96"/>
                </a:cxn>
                <a:cxn ang="0">
                  <a:pos x="96" y="24"/>
                </a:cxn>
              </a:cxnLst>
              <a:rect l="0" t="0" r="r" b="b"/>
              <a:pathLst>
                <a:path w="256" h="256">
                  <a:moveTo>
                    <a:pt x="249" y="215"/>
                  </a:moveTo>
                  <a:cubicBezTo>
                    <a:pt x="253" y="219"/>
                    <a:pt x="256" y="225"/>
                    <a:pt x="256" y="232"/>
                  </a:cubicBezTo>
                  <a:cubicBezTo>
                    <a:pt x="256" y="245"/>
                    <a:pt x="245" y="256"/>
                    <a:pt x="232" y="256"/>
                  </a:cubicBezTo>
                  <a:cubicBezTo>
                    <a:pt x="225" y="256"/>
                    <a:pt x="219" y="253"/>
                    <a:pt x="215" y="249"/>
                  </a:cubicBezTo>
                  <a:cubicBezTo>
                    <a:pt x="145" y="179"/>
                    <a:pt x="145" y="179"/>
                    <a:pt x="145" y="179"/>
                  </a:cubicBezTo>
                  <a:cubicBezTo>
                    <a:pt x="130" y="187"/>
                    <a:pt x="114" y="192"/>
                    <a:pt x="96" y="192"/>
                  </a:cubicBezTo>
                  <a:cubicBezTo>
                    <a:pt x="43" y="192"/>
                    <a:pt x="0" y="149"/>
                    <a:pt x="0" y="96"/>
                  </a:cubicBezTo>
                  <a:cubicBezTo>
                    <a:pt x="0" y="43"/>
                    <a:pt x="43" y="0"/>
                    <a:pt x="96" y="0"/>
                  </a:cubicBezTo>
                  <a:cubicBezTo>
                    <a:pt x="149" y="0"/>
                    <a:pt x="192" y="43"/>
                    <a:pt x="192" y="96"/>
                  </a:cubicBezTo>
                  <a:cubicBezTo>
                    <a:pt x="192" y="114"/>
                    <a:pt x="187" y="130"/>
                    <a:pt x="179" y="145"/>
                  </a:cubicBezTo>
                  <a:lnTo>
                    <a:pt x="249" y="215"/>
                  </a:lnTo>
                  <a:close/>
                  <a:moveTo>
                    <a:pt x="96" y="24"/>
                  </a:moveTo>
                  <a:cubicBezTo>
                    <a:pt x="56" y="24"/>
                    <a:pt x="24" y="56"/>
                    <a:pt x="24" y="96"/>
                  </a:cubicBezTo>
                  <a:cubicBezTo>
                    <a:pt x="24" y="136"/>
                    <a:pt x="56" y="168"/>
                    <a:pt x="96" y="168"/>
                  </a:cubicBezTo>
                  <a:cubicBezTo>
                    <a:pt x="136" y="168"/>
                    <a:pt x="168" y="136"/>
                    <a:pt x="168" y="96"/>
                  </a:cubicBezTo>
                  <a:cubicBezTo>
                    <a:pt x="168" y="56"/>
                    <a:pt x="136" y="24"/>
                    <a:pt x="96" y="24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5000">
        <p15:prstTrans prst="pageCurlDouble"/>
      </p:transition>
    </mc:Choice>
    <mc:Fallback xmlns="">
      <p:transition spd="slow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399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15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9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699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bldLvl="0" animBg="1"/>
      <p:bldP spid="9" grpId="0"/>
      <p:bldP spid="12" grpId="0"/>
      <p:bldP spid="27" grpId="0"/>
      <p:bldP spid="33" grpId="0"/>
      <p:bldP spid="38" grpId="0"/>
      <p:bldP spid="39" grpId="0"/>
      <p:bldP spid="4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/>
          <p:cNvSpPr/>
          <p:nvPr/>
        </p:nvSpPr>
        <p:spPr>
          <a:xfrm>
            <a:off x="107504" y="267494"/>
            <a:ext cx="457200" cy="457200"/>
          </a:xfrm>
          <a:prstGeom prst="rect">
            <a:avLst/>
          </a:prstGeom>
          <a:solidFill>
            <a:srgbClr val="1065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TextBox 3"/>
          <p:cNvSpPr txBox="1"/>
          <p:nvPr/>
        </p:nvSpPr>
        <p:spPr>
          <a:xfrm>
            <a:off x="539552" y="299432"/>
            <a:ext cx="24929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压力管理的技巧之一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7504" y="237242"/>
            <a:ext cx="4651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</a:rPr>
              <a:t>02</a:t>
            </a:r>
            <a:endParaRPr lang="zh-CN" altLang="en-US" sz="2400" b="1" dirty="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7635659" y="1425757"/>
            <a:ext cx="12244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b="1" dirty="0">
                <a:solidFill>
                  <a:srgbClr val="3B68A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清除原因</a:t>
            </a:r>
          </a:p>
        </p:txBody>
      </p:sp>
      <p:sp>
        <p:nvSpPr>
          <p:cNvPr id="22" name="矩形 21"/>
          <p:cNvSpPr/>
          <p:nvPr/>
        </p:nvSpPr>
        <p:spPr>
          <a:xfrm>
            <a:off x="2180449" y="2269037"/>
            <a:ext cx="12498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b="1" dirty="0">
                <a:solidFill>
                  <a:srgbClr val="B95F9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避开压力源</a:t>
            </a:r>
          </a:p>
        </p:txBody>
      </p:sp>
      <p:sp>
        <p:nvSpPr>
          <p:cNvPr id="23" name="矩形 22"/>
          <p:cNvSpPr/>
          <p:nvPr/>
        </p:nvSpPr>
        <p:spPr>
          <a:xfrm>
            <a:off x="7636103" y="3114222"/>
            <a:ext cx="12498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b="1" dirty="0">
                <a:solidFill>
                  <a:srgbClr val="4DCE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增加资源</a:t>
            </a:r>
          </a:p>
        </p:txBody>
      </p:sp>
      <p:sp>
        <p:nvSpPr>
          <p:cNvPr id="24" name="矩形 23"/>
          <p:cNvSpPr/>
          <p:nvPr/>
        </p:nvSpPr>
        <p:spPr>
          <a:xfrm>
            <a:off x="2110591" y="4011717"/>
            <a:ext cx="1519765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重新组织生活</a:t>
            </a:r>
          </a:p>
        </p:txBody>
      </p:sp>
      <p:sp>
        <p:nvSpPr>
          <p:cNvPr id="25" name="矩形 24"/>
          <p:cNvSpPr/>
          <p:nvPr/>
        </p:nvSpPr>
        <p:spPr>
          <a:xfrm>
            <a:off x="415290" y="1146175"/>
            <a:ext cx="1765300" cy="3322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躲避压力源并不能够将它的影响完全消除，但它确实是处于第一位的可以提供帮助的方法。避开压力源可以使你安然度过一段不太长的时间，但很少能成为一劳永逸的解决之道。</a:t>
            </a:r>
          </a:p>
        </p:txBody>
      </p:sp>
      <p:grpSp>
        <p:nvGrpSpPr>
          <p:cNvPr id="69" name="组合 68"/>
          <p:cNvGrpSpPr/>
          <p:nvPr/>
        </p:nvGrpSpPr>
        <p:grpSpPr>
          <a:xfrm>
            <a:off x="3630557" y="1142836"/>
            <a:ext cx="3716756" cy="3357508"/>
            <a:chOff x="5519" y="2742"/>
            <a:chExt cx="8133" cy="7347"/>
          </a:xfrm>
        </p:grpSpPr>
        <p:grpSp>
          <p:nvGrpSpPr>
            <p:cNvPr id="5" name="Group 28"/>
            <p:cNvGrpSpPr/>
            <p:nvPr/>
          </p:nvGrpSpPr>
          <p:grpSpPr>
            <a:xfrm>
              <a:off x="8078" y="3360"/>
              <a:ext cx="5574" cy="1186"/>
              <a:chOff x="5129536" y="2133622"/>
              <a:chExt cx="3539555" cy="752969"/>
            </a:xfrm>
          </p:grpSpPr>
          <p:sp>
            <p:nvSpPr>
              <p:cNvPr id="26" name="Rounded Rectangle 2"/>
              <p:cNvSpPr/>
              <p:nvPr/>
            </p:nvSpPr>
            <p:spPr>
              <a:xfrm>
                <a:off x="5129536" y="2133622"/>
                <a:ext cx="3539555" cy="752969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ound Same Side Corner Rectangle 3"/>
              <p:cNvSpPr/>
              <p:nvPr/>
            </p:nvSpPr>
            <p:spPr>
              <a:xfrm rot="16200000">
                <a:off x="7435272" y="1497172"/>
                <a:ext cx="441768" cy="202587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" rtlCol="0" anchor="ctr"/>
              <a:lstStyle/>
              <a:p>
                <a:pPr algn="ctr"/>
                <a:r>
                  <a:rPr lang="en-US" sz="1600" b="1" dirty="0">
                    <a:solidFill>
                      <a:schemeClr val="accent1"/>
                    </a:solidFill>
                  </a:rPr>
                  <a:t>OPTION 01</a:t>
                </a:r>
              </a:p>
            </p:txBody>
          </p:sp>
        </p:grpSp>
        <p:grpSp>
          <p:nvGrpSpPr>
            <p:cNvPr id="30" name="Group 6"/>
            <p:cNvGrpSpPr/>
            <p:nvPr/>
          </p:nvGrpSpPr>
          <p:grpSpPr>
            <a:xfrm>
              <a:off x="8465" y="2742"/>
              <a:ext cx="1237" cy="1237"/>
              <a:chOff x="2640965" y="518795"/>
              <a:chExt cx="1172210" cy="1172210"/>
            </a:xfrm>
          </p:grpSpPr>
          <p:sp>
            <p:nvSpPr>
              <p:cNvPr id="31" name="Oval 5"/>
              <p:cNvSpPr/>
              <p:nvPr/>
            </p:nvSpPr>
            <p:spPr>
              <a:xfrm>
                <a:off x="2640965" y="518795"/>
                <a:ext cx="1172210" cy="117221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  <a:alpha val="5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4"/>
              <p:cNvSpPr/>
              <p:nvPr/>
            </p:nvSpPr>
            <p:spPr>
              <a:xfrm>
                <a:off x="2798445" y="676275"/>
                <a:ext cx="857250" cy="85725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3" name="Group 30"/>
            <p:cNvGrpSpPr/>
            <p:nvPr/>
          </p:nvGrpSpPr>
          <p:grpSpPr>
            <a:xfrm>
              <a:off x="5519" y="5208"/>
              <a:ext cx="5574" cy="1186"/>
              <a:chOff x="3504727" y="3306764"/>
              <a:chExt cx="3539555" cy="752969"/>
            </a:xfrm>
          </p:grpSpPr>
          <p:sp>
            <p:nvSpPr>
              <p:cNvPr id="34" name="Rounded Rectangle 9"/>
              <p:cNvSpPr/>
              <p:nvPr/>
            </p:nvSpPr>
            <p:spPr>
              <a:xfrm>
                <a:off x="3504727" y="3306764"/>
                <a:ext cx="3539555" cy="752969"/>
              </a:xfrm>
              <a:prstGeom prst="roundRect">
                <a:avLst/>
              </a:prstGeom>
              <a:solidFill>
                <a:srgbClr val="B95F9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ound Same Side Corner Rectangle 10"/>
              <p:cNvSpPr/>
              <p:nvPr/>
            </p:nvSpPr>
            <p:spPr>
              <a:xfrm rot="16200000">
                <a:off x="5810463" y="2670314"/>
                <a:ext cx="441768" cy="202587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" rtlCol="0" anchor="ctr"/>
              <a:lstStyle/>
              <a:p>
                <a:pPr algn="ctr"/>
                <a:r>
                  <a:rPr lang="en-US" sz="1600" b="1" dirty="0">
                    <a:solidFill>
                      <a:srgbClr val="B95F95"/>
                    </a:solidFill>
                  </a:rPr>
                  <a:t>OPTION 02</a:t>
                </a:r>
              </a:p>
            </p:txBody>
          </p:sp>
        </p:grpSp>
        <p:grpSp>
          <p:nvGrpSpPr>
            <p:cNvPr id="36" name="Group 11"/>
            <p:cNvGrpSpPr/>
            <p:nvPr/>
          </p:nvGrpSpPr>
          <p:grpSpPr>
            <a:xfrm>
              <a:off x="5906" y="4589"/>
              <a:ext cx="1237" cy="1237"/>
              <a:chOff x="2640965" y="518795"/>
              <a:chExt cx="1172210" cy="1172210"/>
            </a:xfrm>
          </p:grpSpPr>
          <p:sp>
            <p:nvSpPr>
              <p:cNvPr id="37" name="Oval 12"/>
              <p:cNvSpPr/>
              <p:nvPr/>
            </p:nvSpPr>
            <p:spPr>
              <a:xfrm>
                <a:off x="2640965" y="518795"/>
                <a:ext cx="1172210" cy="1172210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  <a:alpha val="5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13"/>
              <p:cNvSpPr/>
              <p:nvPr/>
            </p:nvSpPr>
            <p:spPr>
              <a:xfrm>
                <a:off x="2798445" y="676275"/>
                <a:ext cx="857250" cy="85725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2" name="Group 51"/>
            <p:cNvGrpSpPr/>
            <p:nvPr/>
          </p:nvGrpSpPr>
          <p:grpSpPr>
            <a:xfrm>
              <a:off x="8078" y="7055"/>
              <a:ext cx="5574" cy="1186"/>
              <a:chOff x="5129536" y="4479907"/>
              <a:chExt cx="3539555" cy="752969"/>
            </a:xfrm>
          </p:grpSpPr>
          <p:sp>
            <p:nvSpPr>
              <p:cNvPr id="39" name="Rounded Rectangle 15"/>
              <p:cNvSpPr/>
              <p:nvPr/>
            </p:nvSpPr>
            <p:spPr>
              <a:xfrm>
                <a:off x="5129536" y="4479907"/>
                <a:ext cx="3539555" cy="752969"/>
              </a:xfrm>
              <a:prstGeom prst="roundRect">
                <a:avLst/>
              </a:prstGeom>
              <a:solidFill>
                <a:srgbClr val="4DCE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Round Same Side Corner Rectangle 16"/>
              <p:cNvSpPr/>
              <p:nvPr/>
            </p:nvSpPr>
            <p:spPr>
              <a:xfrm rot="16200000">
                <a:off x="7435272" y="3843457"/>
                <a:ext cx="441768" cy="202587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" rtlCol="0" anchor="ctr"/>
              <a:lstStyle/>
              <a:p>
                <a:pPr algn="ctr"/>
                <a:r>
                  <a:rPr lang="en-US" sz="1600" b="1" dirty="0">
                    <a:solidFill>
                      <a:srgbClr val="4DCEB8"/>
                    </a:solidFill>
                  </a:rPr>
                  <a:t>OPTION 03</a:t>
                </a:r>
              </a:p>
            </p:txBody>
          </p:sp>
        </p:grpSp>
        <p:grpSp>
          <p:nvGrpSpPr>
            <p:cNvPr id="41" name="Group 17"/>
            <p:cNvGrpSpPr/>
            <p:nvPr/>
          </p:nvGrpSpPr>
          <p:grpSpPr>
            <a:xfrm>
              <a:off x="8465" y="6437"/>
              <a:ext cx="1237" cy="1237"/>
              <a:chOff x="2640965" y="518795"/>
              <a:chExt cx="1172210" cy="1172210"/>
            </a:xfrm>
          </p:grpSpPr>
          <p:sp>
            <p:nvSpPr>
              <p:cNvPr id="42" name="Oval 18"/>
              <p:cNvSpPr/>
              <p:nvPr/>
            </p:nvSpPr>
            <p:spPr>
              <a:xfrm>
                <a:off x="2640965" y="518795"/>
                <a:ext cx="1172210" cy="1172210"/>
              </a:xfrm>
              <a:prstGeom prst="ellipse">
                <a:avLst/>
              </a:prstGeom>
              <a:solidFill>
                <a:schemeClr val="accent3">
                  <a:lumMod val="20000"/>
                  <a:lumOff val="80000"/>
                  <a:alpha val="5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19"/>
              <p:cNvSpPr/>
              <p:nvPr/>
            </p:nvSpPr>
            <p:spPr>
              <a:xfrm>
                <a:off x="2798445" y="676275"/>
                <a:ext cx="857250" cy="85725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3" name="Group 52"/>
            <p:cNvGrpSpPr/>
            <p:nvPr/>
          </p:nvGrpSpPr>
          <p:grpSpPr>
            <a:xfrm>
              <a:off x="5519" y="8902"/>
              <a:ext cx="5574" cy="1186"/>
              <a:chOff x="3504727" y="5653048"/>
              <a:chExt cx="3539555" cy="752969"/>
            </a:xfrm>
          </p:grpSpPr>
          <p:sp>
            <p:nvSpPr>
              <p:cNvPr id="44" name="Rounded Rectangle 21"/>
              <p:cNvSpPr/>
              <p:nvPr/>
            </p:nvSpPr>
            <p:spPr>
              <a:xfrm>
                <a:off x="3504727" y="5653048"/>
                <a:ext cx="3539555" cy="752969"/>
              </a:xfrm>
              <a:prstGeom prst="round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ound Same Side Corner Rectangle 22"/>
              <p:cNvSpPr/>
              <p:nvPr/>
            </p:nvSpPr>
            <p:spPr>
              <a:xfrm rot="16200000">
                <a:off x="5810463" y="5016599"/>
                <a:ext cx="441768" cy="202587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" rtlCol="0" anchor="ctr"/>
              <a:lstStyle/>
              <a:p>
                <a:pPr algn="ctr"/>
                <a:r>
                  <a:rPr lang="en-US" sz="1600" b="1" dirty="0">
                    <a:solidFill>
                      <a:schemeClr val="accent4"/>
                    </a:solidFill>
                  </a:rPr>
                  <a:t>OPTION 04</a:t>
                </a:r>
              </a:p>
            </p:txBody>
          </p:sp>
        </p:grpSp>
        <p:grpSp>
          <p:nvGrpSpPr>
            <p:cNvPr id="46" name="Group 23"/>
            <p:cNvGrpSpPr/>
            <p:nvPr/>
          </p:nvGrpSpPr>
          <p:grpSpPr>
            <a:xfrm>
              <a:off x="5906" y="8284"/>
              <a:ext cx="1237" cy="1237"/>
              <a:chOff x="2640965" y="518795"/>
              <a:chExt cx="1172210" cy="1172210"/>
            </a:xfrm>
          </p:grpSpPr>
          <p:sp>
            <p:nvSpPr>
              <p:cNvPr id="47" name="Oval 24"/>
              <p:cNvSpPr/>
              <p:nvPr/>
            </p:nvSpPr>
            <p:spPr>
              <a:xfrm>
                <a:off x="2640965" y="518795"/>
                <a:ext cx="1172210" cy="1172210"/>
              </a:xfrm>
              <a:prstGeom prst="ellipse">
                <a:avLst/>
              </a:prstGeom>
              <a:solidFill>
                <a:schemeClr val="accent4">
                  <a:lumMod val="20000"/>
                  <a:lumOff val="80000"/>
                  <a:alpha val="5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25"/>
              <p:cNvSpPr/>
              <p:nvPr/>
            </p:nvSpPr>
            <p:spPr>
              <a:xfrm>
                <a:off x="2798445" y="676275"/>
                <a:ext cx="857250" cy="85725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49" name="Elbow Connector 27"/>
            <p:cNvCxnSpPr>
              <a:stCxn id="26" idx="3"/>
              <a:endCxn id="34" idx="3"/>
            </p:cNvCxnSpPr>
            <p:nvPr/>
          </p:nvCxnSpPr>
          <p:spPr>
            <a:xfrm flipH="1">
              <a:off x="11093" y="3953"/>
              <a:ext cx="2559" cy="1847"/>
            </a:xfrm>
            <a:prstGeom prst="bentConnector3">
              <a:avLst>
                <a:gd name="adj1" fmla="val -14069"/>
              </a:avLst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Elbow Connector 29"/>
            <p:cNvCxnSpPr>
              <a:stCxn id="34" idx="1"/>
              <a:endCxn id="39" idx="1"/>
            </p:cNvCxnSpPr>
            <p:nvPr/>
          </p:nvCxnSpPr>
          <p:spPr>
            <a:xfrm rot="10800000" flipH="1" flipV="1">
              <a:off x="5519" y="5800"/>
              <a:ext cx="2559" cy="1847"/>
            </a:xfrm>
            <a:prstGeom prst="bentConnector3">
              <a:avLst>
                <a:gd name="adj1" fmla="val -11413"/>
              </a:avLst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Elbow Connector 31"/>
            <p:cNvCxnSpPr>
              <a:stCxn id="39" idx="3"/>
              <a:endCxn id="44" idx="3"/>
            </p:cNvCxnSpPr>
            <p:nvPr/>
          </p:nvCxnSpPr>
          <p:spPr>
            <a:xfrm flipH="1">
              <a:off x="11093" y="7648"/>
              <a:ext cx="2559" cy="1847"/>
            </a:xfrm>
            <a:prstGeom prst="bentConnector3">
              <a:avLst>
                <a:gd name="adj1" fmla="val -14069"/>
              </a:avLst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Freeform 133"/>
            <p:cNvSpPr/>
            <p:nvPr/>
          </p:nvSpPr>
          <p:spPr bwMode="auto">
            <a:xfrm>
              <a:off x="8855" y="3129"/>
              <a:ext cx="457" cy="462"/>
            </a:xfrm>
            <a:custGeom>
              <a:avLst/>
              <a:gdLst/>
              <a:ahLst/>
              <a:cxnLst>
                <a:cxn ang="0">
                  <a:pos x="112" y="89"/>
                </a:cxn>
                <a:cxn ang="0">
                  <a:pos x="86" y="75"/>
                </a:cxn>
                <a:cxn ang="0">
                  <a:pos x="72" y="69"/>
                </a:cxn>
                <a:cxn ang="0">
                  <a:pos x="72" y="58"/>
                </a:cxn>
                <a:cxn ang="0">
                  <a:pos x="77" y="45"/>
                </a:cxn>
                <a:cxn ang="0">
                  <a:pos x="83" y="38"/>
                </a:cxn>
                <a:cxn ang="0">
                  <a:pos x="79" y="30"/>
                </a:cxn>
                <a:cxn ang="0">
                  <a:pos x="80" y="18"/>
                </a:cxn>
                <a:cxn ang="0">
                  <a:pos x="58" y="0"/>
                </a:cxn>
                <a:cxn ang="0">
                  <a:pos x="35" y="18"/>
                </a:cxn>
                <a:cxn ang="0">
                  <a:pos x="36" y="30"/>
                </a:cxn>
                <a:cxn ang="0">
                  <a:pos x="33" y="38"/>
                </a:cxn>
                <a:cxn ang="0">
                  <a:pos x="38" y="45"/>
                </a:cxn>
                <a:cxn ang="0">
                  <a:pos x="44" y="58"/>
                </a:cxn>
                <a:cxn ang="0">
                  <a:pos x="44" y="69"/>
                </a:cxn>
                <a:cxn ang="0">
                  <a:pos x="30" y="75"/>
                </a:cxn>
                <a:cxn ang="0">
                  <a:pos x="4" y="89"/>
                </a:cxn>
                <a:cxn ang="0">
                  <a:pos x="1" y="116"/>
                </a:cxn>
                <a:cxn ang="0">
                  <a:pos x="114" y="116"/>
                </a:cxn>
                <a:cxn ang="0">
                  <a:pos x="112" y="89"/>
                </a:cxn>
              </a:cxnLst>
              <a:rect l="0" t="0" r="r" b="b"/>
              <a:pathLst>
                <a:path w="115" h="116">
                  <a:moveTo>
                    <a:pt x="112" y="89"/>
                  </a:moveTo>
                  <a:cubicBezTo>
                    <a:pt x="109" y="83"/>
                    <a:pt x="97" y="80"/>
                    <a:pt x="86" y="75"/>
                  </a:cubicBezTo>
                  <a:cubicBezTo>
                    <a:pt x="75" y="71"/>
                    <a:pt x="72" y="69"/>
                    <a:pt x="72" y="69"/>
                  </a:cubicBezTo>
                  <a:cubicBezTo>
                    <a:pt x="72" y="58"/>
                    <a:pt x="72" y="58"/>
                    <a:pt x="72" y="58"/>
                  </a:cubicBezTo>
                  <a:cubicBezTo>
                    <a:pt x="72" y="58"/>
                    <a:pt x="76" y="55"/>
                    <a:pt x="77" y="45"/>
                  </a:cubicBezTo>
                  <a:cubicBezTo>
                    <a:pt x="80" y="45"/>
                    <a:pt x="83" y="41"/>
                    <a:pt x="83" y="38"/>
                  </a:cubicBezTo>
                  <a:cubicBezTo>
                    <a:pt x="83" y="36"/>
                    <a:pt x="83" y="29"/>
                    <a:pt x="79" y="30"/>
                  </a:cubicBezTo>
                  <a:cubicBezTo>
                    <a:pt x="80" y="25"/>
                    <a:pt x="81" y="20"/>
                    <a:pt x="80" y="18"/>
                  </a:cubicBezTo>
                  <a:cubicBezTo>
                    <a:pt x="80" y="9"/>
                    <a:pt x="71" y="0"/>
                    <a:pt x="58" y="0"/>
                  </a:cubicBezTo>
                  <a:cubicBezTo>
                    <a:pt x="45" y="0"/>
                    <a:pt x="36" y="9"/>
                    <a:pt x="35" y="18"/>
                  </a:cubicBezTo>
                  <a:cubicBezTo>
                    <a:pt x="35" y="20"/>
                    <a:pt x="35" y="25"/>
                    <a:pt x="36" y="30"/>
                  </a:cubicBezTo>
                  <a:cubicBezTo>
                    <a:pt x="33" y="29"/>
                    <a:pt x="32" y="36"/>
                    <a:pt x="33" y="38"/>
                  </a:cubicBezTo>
                  <a:cubicBezTo>
                    <a:pt x="33" y="41"/>
                    <a:pt x="35" y="45"/>
                    <a:pt x="38" y="45"/>
                  </a:cubicBezTo>
                  <a:cubicBezTo>
                    <a:pt x="39" y="55"/>
                    <a:pt x="44" y="58"/>
                    <a:pt x="44" y="58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4" y="69"/>
                    <a:pt x="41" y="71"/>
                    <a:pt x="30" y="75"/>
                  </a:cubicBezTo>
                  <a:cubicBezTo>
                    <a:pt x="18" y="80"/>
                    <a:pt x="7" y="83"/>
                    <a:pt x="4" y="89"/>
                  </a:cubicBezTo>
                  <a:cubicBezTo>
                    <a:pt x="0" y="93"/>
                    <a:pt x="1" y="116"/>
                    <a:pt x="1" y="116"/>
                  </a:cubicBezTo>
                  <a:cubicBezTo>
                    <a:pt x="114" y="116"/>
                    <a:pt x="114" y="116"/>
                    <a:pt x="114" y="116"/>
                  </a:cubicBezTo>
                  <a:cubicBezTo>
                    <a:pt x="114" y="116"/>
                    <a:pt x="115" y="93"/>
                    <a:pt x="112" y="89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grpSp>
          <p:nvGrpSpPr>
            <p:cNvPr id="59" name="Group 41"/>
            <p:cNvGrpSpPr/>
            <p:nvPr/>
          </p:nvGrpSpPr>
          <p:grpSpPr>
            <a:xfrm>
              <a:off x="6262" y="5010"/>
              <a:ext cx="525" cy="396"/>
              <a:chOff x="857250" y="3806825"/>
              <a:chExt cx="296863" cy="223838"/>
            </a:xfrm>
            <a:solidFill>
              <a:schemeClr val="accent2"/>
            </a:solidFill>
          </p:grpSpPr>
          <p:sp>
            <p:nvSpPr>
              <p:cNvPr id="60" name="Freeform 148"/>
              <p:cNvSpPr>
                <a:spLocks noEditPoints="1"/>
              </p:cNvSpPr>
              <p:nvPr/>
            </p:nvSpPr>
            <p:spPr bwMode="auto">
              <a:xfrm>
                <a:off x="857250" y="3806825"/>
                <a:ext cx="296863" cy="223838"/>
              </a:xfrm>
              <a:custGeom>
                <a:avLst/>
                <a:gdLst/>
                <a:ahLst/>
                <a:cxnLst>
                  <a:cxn ang="0">
                    <a:pos x="102" y="0"/>
                  </a:cxn>
                  <a:cxn ang="0">
                    <a:pos x="15" y="0"/>
                  </a:cxn>
                  <a:cxn ang="0">
                    <a:pos x="0" y="14"/>
                  </a:cxn>
                  <a:cxn ang="0">
                    <a:pos x="0" y="72"/>
                  </a:cxn>
                  <a:cxn ang="0">
                    <a:pos x="15" y="87"/>
                  </a:cxn>
                  <a:cxn ang="0">
                    <a:pos x="102" y="87"/>
                  </a:cxn>
                  <a:cxn ang="0">
                    <a:pos x="116" y="72"/>
                  </a:cxn>
                  <a:cxn ang="0">
                    <a:pos x="116" y="14"/>
                  </a:cxn>
                  <a:cxn ang="0">
                    <a:pos x="102" y="0"/>
                  </a:cxn>
                  <a:cxn ang="0">
                    <a:pos x="109" y="72"/>
                  </a:cxn>
                  <a:cxn ang="0">
                    <a:pos x="102" y="79"/>
                  </a:cxn>
                  <a:cxn ang="0">
                    <a:pos x="15" y="79"/>
                  </a:cxn>
                  <a:cxn ang="0">
                    <a:pos x="7" y="72"/>
                  </a:cxn>
                  <a:cxn ang="0">
                    <a:pos x="7" y="36"/>
                  </a:cxn>
                  <a:cxn ang="0">
                    <a:pos x="109" y="36"/>
                  </a:cxn>
                  <a:cxn ang="0">
                    <a:pos x="109" y="72"/>
                  </a:cxn>
                  <a:cxn ang="0">
                    <a:pos x="109" y="21"/>
                  </a:cxn>
                  <a:cxn ang="0">
                    <a:pos x="7" y="21"/>
                  </a:cxn>
                  <a:cxn ang="0">
                    <a:pos x="7" y="14"/>
                  </a:cxn>
                  <a:cxn ang="0">
                    <a:pos x="15" y="7"/>
                  </a:cxn>
                  <a:cxn ang="0">
                    <a:pos x="102" y="7"/>
                  </a:cxn>
                  <a:cxn ang="0">
                    <a:pos x="109" y="14"/>
                  </a:cxn>
                  <a:cxn ang="0">
                    <a:pos x="109" y="21"/>
                  </a:cxn>
                </a:cxnLst>
                <a:rect l="0" t="0" r="r" b="b"/>
                <a:pathLst>
                  <a:path w="116" h="87">
                    <a:moveTo>
                      <a:pt x="102" y="0"/>
                    </a:moveTo>
                    <a:cubicBezTo>
                      <a:pt x="15" y="0"/>
                      <a:pt x="15" y="0"/>
                      <a:pt x="15" y="0"/>
                    </a:cubicBezTo>
                    <a:cubicBezTo>
                      <a:pt x="7" y="0"/>
                      <a:pt x="0" y="6"/>
                      <a:pt x="0" y="14"/>
                    </a:cubicBezTo>
                    <a:cubicBezTo>
                      <a:pt x="0" y="72"/>
                      <a:pt x="0" y="72"/>
                      <a:pt x="0" y="72"/>
                    </a:cubicBezTo>
                    <a:cubicBezTo>
                      <a:pt x="0" y="80"/>
                      <a:pt x="7" y="87"/>
                      <a:pt x="15" y="87"/>
                    </a:cubicBezTo>
                    <a:cubicBezTo>
                      <a:pt x="102" y="87"/>
                      <a:pt x="102" y="87"/>
                      <a:pt x="102" y="87"/>
                    </a:cubicBezTo>
                    <a:cubicBezTo>
                      <a:pt x="110" y="87"/>
                      <a:pt x="116" y="80"/>
                      <a:pt x="116" y="72"/>
                    </a:cubicBezTo>
                    <a:cubicBezTo>
                      <a:pt x="116" y="14"/>
                      <a:pt x="116" y="14"/>
                      <a:pt x="116" y="14"/>
                    </a:cubicBezTo>
                    <a:cubicBezTo>
                      <a:pt x="116" y="6"/>
                      <a:pt x="110" y="0"/>
                      <a:pt x="102" y="0"/>
                    </a:cubicBezTo>
                    <a:close/>
                    <a:moveTo>
                      <a:pt x="109" y="72"/>
                    </a:moveTo>
                    <a:cubicBezTo>
                      <a:pt x="109" y="76"/>
                      <a:pt x="106" y="79"/>
                      <a:pt x="102" y="79"/>
                    </a:cubicBezTo>
                    <a:cubicBezTo>
                      <a:pt x="15" y="79"/>
                      <a:pt x="15" y="79"/>
                      <a:pt x="15" y="79"/>
                    </a:cubicBezTo>
                    <a:cubicBezTo>
                      <a:pt x="11" y="79"/>
                      <a:pt x="7" y="76"/>
                      <a:pt x="7" y="72"/>
                    </a:cubicBezTo>
                    <a:cubicBezTo>
                      <a:pt x="7" y="36"/>
                      <a:pt x="7" y="36"/>
                      <a:pt x="7" y="36"/>
                    </a:cubicBezTo>
                    <a:cubicBezTo>
                      <a:pt x="109" y="36"/>
                      <a:pt x="109" y="36"/>
                      <a:pt x="109" y="36"/>
                    </a:cubicBezTo>
                    <a:lnTo>
                      <a:pt x="109" y="72"/>
                    </a:lnTo>
                    <a:close/>
                    <a:moveTo>
                      <a:pt x="109" y="21"/>
                    </a:moveTo>
                    <a:cubicBezTo>
                      <a:pt x="7" y="21"/>
                      <a:pt x="7" y="21"/>
                      <a:pt x="7" y="21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7" y="10"/>
                      <a:pt x="11" y="7"/>
                      <a:pt x="15" y="7"/>
                    </a:cubicBezTo>
                    <a:cubicBezTo>
                      <a:pt x="102" y="7"/>
                      <a:pt x="102" y="7"/>
                      <a:pt x="102" y="7"/>
                    </a:cubicBezTo>
                    <a:cubicBezTo>
                      <a:pt x="106" y="7"/>
                      <a:pt x="109" y="10"/>
                      <a:pt x="109" y="14"/>
                    </a:cubicBezTo>
                    <a:lnTo>
                      <a:pt x="109" y="2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61" name="Rectangle 149"/>
              <p:cNvSpPr>
                <a:spLocks noChangeArrowheads="1"/>
              </p:cNvSpPr>
              <p:nvPr/>
            </p:nvSpPr>
            <p:spPr bwMode="auto">
              <a:xfrm>
                <a:off x="895350" y="3917950"/>
                <a:ext cx="111125" cy="17463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62" name="Rectangle 150"/>
              <p:cNvSpPr>
                <a:spLocks noChangeArrowheads="1"/>
              </p:cNvSpPr>
              <p:nvPr/>
            </p:nvSpPr>
            <p:spPr bwMode="auto">
              <a:xfrm>
                <a:off x="895350" y="3956050"/>
                <a:ext cx="36513" cy="17463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63" name="Rectangle 151"/>
              <p:cNvSpPr>
                <a:spLocks noChangeArrowheads="1"/>
              </p:cNvSpPr>
              <p:nvPr/>
            </p:nvSpPr>
            <p:spPr bwMode="auto">
              <a:xfrm>
                <a:off x="1062038" y="3917950"/>
                <a:ext cx="57150" cy="38100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  <p:sp>
          <p:nvSpPr>
            <p:cNvPr id="64" name="Freeform 153"/>
            <p:cNvSpPr/>
            <p:nvPr/>
          </p:nvSpPr>
          <p:spPr bwMode="auto">
            <a:xfrm>
              <a:off x="8851" y="6824"/>
              <a:ext cx="465" cy="462"/>
            </a:xfrm>
            <a:custGeom>
              <a:avLst/>
              <a:gdLst/>
              <a:ahLst/>
              <a:cxnLst>
                <a:cxn ang="0">
                  <a:pos x="91" y="89"/>
                </a:cxn>
                <a:cxn ang="0">
                  <a:pos x="80" y="98"/>
                </a:cxn>
                <a:cxn ang="0">
                  <a:pos x="43" y="98"/>
                </a:cxn>
                <a:cxn ang="0">
                  <a:pos x="38" y="91"/>
                </a:cxn>
                <a:cxn ang="0">
                  <a:pos x="43" y="76"/>
                </a:cxn>
                <a:cxn ang="0">
                  <a:pos x="101" y="76"/>
                </a:cxn>
                <a:cxn ang="0">
                  <a:pos x="113" y="26"/>
                </a:cxn>
                <a:cxn ang="0">
                  <a:pos x="21" y="13"/>
                </a:cxn>
                <a:cxn ang="0">
                  <a:pos x="13" y="8"/>
                </a:cxn>
                <a:cxn ang="0">
                  <a:pos x="14" y="7"/>
                </a:cxn>
                <a:cxn ang="0">
                  <a:pos x="7" y="0"/>
                </a:cxn>
                <a:cxn ang="0">
                  <a:pos x="0" y="7"/>
                </a:cxn>
                <a:cxn ang="0">
                  <a:pos x="7" y="14"/>
                </a:cxn>
                <a:cxn ang="0">
                  <a:pos x="8" y="14"/>
                </a:cxn>
                <a:cxn ang="0">
                  <a:pos x="17" y="19"/>
                </a:cxn>
                <a:cxn ang="0">
                  <a:pos x="31" y="76"/>
                </a:cxn>
                <a:cxn ang="0">
                  <a:pos x="35" y="76"/>
                </a:cxn>
                <a:cxn ang="0">
                  <a:pos x="31" y="88"/>
                </a:cxn>
                <a:cxn ang="0">
                  <a:pos x="31" y="88"/>
                </a:cxn>
                <a:cxn ang="0">
                  <a:pos x="19" y="100"/>
                </a:cxn>
                <a:cxn ang="0">
                  <a:pos x="31" y="112"/>
                </a:cxn>
                <a:cxn ang="0">
                  <a:pos x="42" y="105"/>
                </a:cxn>
                <a:cxn ang="0">
                  <a:pos x="80" y="105"/>
                </a:cxn>
                <a:cxn ang="0">
                  <a:pos x="91" y="112"/>
                </a:cxn>
                <a:cxn ang="0">
                  <a:pos x="103" y="101"/>
                </a:cxn>
                <a:cxn ang="0">
                  <a:pos x="91" y="89"/>
                </a:cxn>
              </a:cxnLst>
              <a:rect l="0" t="0" r="r" b="b"/>
              <a:pathLst>
                <a:path w="113" h="112">
                  <a:moveTo>
                    <a:pt x="91" y="89"/>
                  </a:moveTo>
                  <a:cubicBezTo>
                    <a:pt x="86" y="89"/>
                    <a:pt x="81" y="93"/>
                    <a:pt x="80" y="98"/>
                  </a:cubicBezTo>
                  <a:cubicBezTo>
                    <a:pt x="43" y="98"/>
                    <a:pt x="43" y="98"/>
                    <a:pt x="43" y="98"/>
                  </a:cubicBezTo>
                  <a:cubicBezTo>
                    <a:pt x="42" y="95"/>
                    <a:pt x="41" y="92"/>
                    <a:pt x="38" y="91"/>
                  </a:cubicBezTo>
                  <a:cubicBezTo>
                    <a:pt x="43" y="76"/>
                    <a:pt x="43" y="76"/>
                    <a:pt x="43" y="76"/>
                  </a:cubicBezTo>
                  <a:cubicBezTo>
                    <a:pt x="101" y="76"/>
                    <a:pt x="101" y="76"/>
                    <a:pt x="101" y="76"/>
                  </a:cubicBezTo>
                  <a:cubicBezTo>
                    <a:pt x="113" y="26"/>
                    <a:pt x="113" y="26"/>
                    <a:pt x="113" y="26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3"/>
                    <a:pt x="10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1"/>
                    <a:pt x="3" y="14"/>
                    <a:pt x="7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31" y="76"/>
                    <a:pt x="31" y="76"/>
                    <a:pt x="31" y="76"/>
                  </a:cubicBezTo>
                  <a:cubicBezTo>
                    <a:pt x="35" y="76"/>
                    <a:pt x="35" y="76"/>
                    <a:pt x="35" y="76"/>
                  </a:cubicBezTo>
                  <a:cubicBezTo>
                    <a:pt x="31" y="88"/>
                    <a:pt x="31" y="88"/>
                    <a:pt x="31" y="88"/>
                  </a:cubicBezTo>
                  <a:cubicBezTo>
                    <a:pt x="31" y="88"/>
                    <a:pt x="31" y="88"/>
                    <a:pt x="31" y="88"/>
                  </a:cubicBezTo>
                  <a:cubicBezTo>
                    <a:pt x="24" y="88"/>
                    <a:pt x="19" y="94"/>
                    <a:pt x="19" y="100"/>
                  </a:cubicBezTo>
                  <a:cubicBezTo>
                    <a:pt x="19" y="107"/>
                    <a:pt x="24" y="112"/>
                    <a:pt x="31" y="112"/>
                  </a:cubicBezTo>
                  <a:cubicBezTo>
                    <a:pt x="36" y="112"/>
                    <a:pt x="40" y="109"/>
                    <a:pt x="42" y="105"/>
                  </a:cubicBezTo>
                  <a:cubicBezTo>
                    <a:pt x="80" y="105"/>
                    <a:pt x="80" y="105"/>
                    <a:pt x="80" y="105"/>
                  </a:cubicBezTo>
                  <a:cubicBezTo>
                    <a:pt x="82" y="109"/>
                    <a:pt x="86" y="112"/>
                    <a:pt x="91" y="112"/>
                  </a:cubicBezTo>
                  <a:cubicBezTo>
                    <a:pt x="98" y="112"/>
                    <a:pt x="103" y="107"/>
                    <a:pt x="103" y="101"/>
                  </a:cubicBezTo>
                  <a:cubicBezTo>
                    <a:pt x="103" y="94"/>
                    <a:pt x="98" y="89"/>
                    <a:pt x="91" y="89"/>
                  </a:cubicBezTo>
                  <a:close/>
                </a:path>
              </a:pathLst>
            </a:custGeom>
            <a:solidFill>
              <a:srgbClr val="4DCEB8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grpSp>
          <p:nvGrpSpPr>
            <p:cNvPr id="65" name="Group 47"/>
            <p:cNvGrpSpPr/>
            <p:nvPr/>
          </p:nvGrpSpPr>
          <p:grpSpPr>
            <a:xfrm>
              <a:off x="6262" y="8692"/>
              <a:ext cx="481" cy="420"/>
              <a:chOff x="1450975" y="3768725"/>
              <a:chExt cx="300038" cy="261938"/>
            </a:xfrm>
            <a:solidFill>
              <a:schemeClr val="accent4"/>
            </a:solidFill>
          </p:grpSpPr>
          <p:sp>
            <p:nvSpPr>
              <p:cNvPr id="66" name="Oval 154"/>
              <p:cNvSpPr>
                <a:spLocks noChangeArrowheads="1"/>
              </p:cNvSpPr>
              <p:nvPr/>
            </p:nvSpPr>
            <p:spPr bwMode="auto">
              <a:xfrm>
                <a:off x="1489075" y="3956050"/>
                <a:ext cx="74613" cy="74613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67" name="Oval 155"/>
              <p:cNvSpPr>
                <a:spLocks noChangeArrowheads="1"/>
              </p:cNvSpPr>
              <p:nvPr/>
            </p:nvSpPr>
            <p:spPr bwMode="auto">
              <a:xfrm>
                <a:off x="1655763" y="3956050"/>
                <a:ext cx="74613" cy="74613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68" name="Freeform 156"/>
              <p:cNvSpPr>
                <a:spLocks noEditPoints="1"/>
              </p:cNvSpPr>
              <p:nvPr/>
            </p:nvSpPr>
            <p:spPr bwMode="auto">
              <a:xfrm>
                <a:off x="1450975" y="3768725"/>
                <a:ext cx="300038" cy="204788"/>
              </a:xfrm>
              <a:custGeom>
                <a:avLst/>
                <a:gdLst/>
                <a:ahLst/>
                <a:cxnLst>
                  <a:cxn ang="0">
                    <a:pos x="113" y="0"/>
                  </a:cxn>
                  <a:cxn ang="0">
                    <a:pos x="40" y="0"/>
                  </a:cxn>
                  <a:cxn ang="0">
                    <a:pos x="37" y="4"/>
                  </a:cxn>
                  <a:cxn ang="0">
                    <a:pos x="37" y="15"/>
                  </a:cxn>
                  <a:cxn ang="0">
                    <a:pos x="19" y="15"/>
                  </a:cxn>
                  <a:cxn ang="0">
                    <a:pos x="13" y="18"/>
                  </a:cxn>
                  <a:cxn ang="0">
                    <a:pos x="2" y="40"/>
                  </a:cxn>
                  <a:cxn ang="0">
                    <a:pos x="0" y="47"/>
                  </a:cxn>
                  <a:cxn ang="0">
                    <a:pos x="0" y="69"/>
                  </a:cxn>
                  <a:cxn ang="0">
                    <a:pos x="3" y="75"/>
                  </a:cxn>
                  <a:cxn ang="0">
                    <a:pos x="5" y="77"/>
                  </a:cxn>
                  <a:cxn ang="0">
                    <a:pos x="9" y="79"/>
                  </a:cxn>
                  <a:cxn ang="0">
                    <a:pos x="29" y="65"/>
                  </a:cxn>
                  <a:cxn ang="0">
                    <a:pos x="50" y="80"/>
                  </a:cxn>
                  <a:cxn ang="0">
                    <a:pos x="74" y="80"/>
                  </a:cxn>
                  <a:cxn ang="0">
                    <a:pos x="95" y="65"/>
                  </a:cxn>
                  <a:cxn ang="0">
                    <a:pos x="115" y="79"/>
                  </a:cxn>
                  <a:cxn ang="0">
                    <a:pos x="117" y="76"/>
                  </a:cxn>
                  <a:cxn ang="0">
                    <a:pos x="117" y="4"/>
                  </a:cxn>
                  <a:cxn ang="0">
                    <a:pos x="113" y="0"/>
                  </a:cxn>
                  <a:cxn ang="0">
                    <a:pos x="37" y="44"/>
                  </a:cxn>
                  <a:cxn ang="0">
                    <a:pos x="15" y="44"/>
                  </a:cxn>
                  <a:cxn ang="0">
                    <a:pos x="22" y="22"/>
                  </a:cxn>
                  <a:cxn ang="0">
                    <a:pos x="37" y="22"/>
                  </a:cxn>
                  <a:cxn ang="0">
                    <a:pos x="37" y="44"/>
                  </a:cxn>
                </a:cxnLst>
                <a:rect l="0" t="0" r="r" b="b"/>
                <a:pathLst>
                  <a:path w="117" h="80">
                    <a:moveTo>
                      <a:pt x="113" y="0"/>
                    </a:moveTo>
                    <a:cubicBezTo>
                      <a:pt x="40" y="0"/>
                      <a:pt x="40" y="0"/>
                      <a:pt x="40" y="0"/>
                    </a:cubicBezTo>
                    <a:cubicBezTo>
                      <a:pt x="38" y="0"/>
                      <a:pt x="37" y="2"/>
                      <a:pt x="37" y="4"/>
                    </a:cubicBezTo>
                    <a:cubicBezTo>
                      <a:pt x="37" y="15"/>
                      <a:pt x="37" y="15"/>
                      <a:pt x="37" y="15"/>
                    </a:cubicBezTo>
                    <a:cubicBezTo>
                      <a:pt x="19" y="15"/>
                      <a:pt x="19" y="15"/>
                      <a:pt x="19" y="15"/>
                    </a:cubicBezTo>
                    <a:cubicBezTo>
                      <a:pt x="17" y="15"/>
                      <a:pt x="14" y="16"/>
                      <a:pt x="13" y="18"/>
                    </a:cubicBezTo>
                    <a:cubicBezTo>
                      <a:pt x="2" y="40"/>
                      <a:pt x="2" y="40"/>
                      <a:pt x="2" y="40"/>
                    </a:cubicBezTo>
                    <a:cubicBezTo>
                      <a:pt x="1" y="42"/>
                      <a:pt x="0" y="45"/>
                      <a:pt x="0" y="47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1"/>
                      <a:pt x="2" y="74"/>
                      <a:pt x="3" y="75"/>
                    </a:cubicBezTo>
                    <a:cubicBezTo>
                      <a:pt x="5" y="77"/>
                      <a:pt x="5" y="77"/>
                      <a:pt x="5" y="77"/>
                    </a:cubicBezTo>
                    <a:cubicBezTo>
                      <a:pt x="6" y="78"/>
                      <a:pt x="8" y="79"/>
                      <a:pt x="9" y="79"/>
                    </a:cubicBezTo>
                    <a:cubicBezTo>
                      <a:pt x="12" y="71"/>
                      <a:pt x="20" y="65"/>
                      <a:pt x="29" y="65"/>
                    </a:cubicBezTo>
                    <a:cubicBezTo>
                      <a:pt x="39" y="65"/>
                      <a:pt x="47" y="71"/>
                      <a:pt x="50" y="80"/>
                    </a:cubicBezTo>
                    <a:cubicBezTo>
                      <a:pt x="74" y="80"/>
                      <a:pt x="74" y="80"/>
                      <a:pt x="74" y="80"/>
                    </a:cubicBezTo>
                    <a:cubicBezTo>
                      <a:pt x="77" y="71"/>
                      <a:pt x="85" y="65"/>
                      <a:pt x="95" y="65"/>
                    </a:cubicBezTo>
                    <a:cubicBezTo>
                      <a:pt x="104" y="65"/>
                      <a:pt x="112" y="71"/>
                      <a:pt x="115" y="79"/>
                    </a:cubicBezTo>
                    <a:cubicBezTo>
                      <a:pt x="116" y="78"/>
                      <a:pt x="117" y="77"/>
                      <a:pt x="117" y="76"/>
                    </a:cubicBezTo>
                    <a:cubicBezTo>
                      <a:pt x="117" y="4"/>
                      <a:pt x="117" y="4"/>
                      <a:pt x="117" y="4"/>
                    </a:cubicBezTo>
                    <a:cubicBezTo>
                      <a:pt x="117" y="2"/>
                      <a:pt x="115" y="0"/>
                      <a:pt x="113" y="0"/>
                    </a:cubicBezTo>
                    <a:close/>
                    <a:moveTo>
                      <a:pt x="37" y="44"/>
                    </a:moveTo>
                    <a:cubicBezTo>
                      <a:pt x="15" y="44"/>
                      <a:pt x="15" y="44"/>
                      <a:pt x="15" y="44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37" y="22"/>
                      <a:pt x="37" y="22"/>
                      <a:pt x="37" y="22"/>
                    </a:cubicBezTo>
                    <a:lnTo>
                      <a:pt x="37" y="4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 advTm="11000">
        <p15:prstTrans prst="wind"/>
      </p:transition>
    </mc:Choice>
    <mc:Fallback xmlns="">
      <p:transition spd="slow" advTm="1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bldLvl="0" animBg="1"/>
      <p:bldP spid="4" grpId="0"/>
      <p:bldP spid="7" grpId="0"/>
      <p:bldP spid="21" grpId="0"/>
      <p:bldP spid="22" grpId="0"/>
      <p:bldP spid="23" grpId="0"/>
      <p:bldP spid="24" grpId="0"/>
      <p:bldP spid="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矩形 34"/>
          <p:cNvSpPr/>
          <p:nvPr/>
        </p:nvSpPr>
        <p:spPr>
          <a:xfrm>
            <a:off x="96520" y="267335"/>
            <a:ext cx="467995" cy="457200"/>
          </a:xfrm>
          <a:prstGeom prst="rect">
            <a:avLst/>
          </a:prstGeom>
          <a:solidFill>
            <a:srgbClr val="1065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TextBox 3"/>
          <p:cNvSpPr txBox="1"/>
          <p:nvPr/>
        </p:nvSpPr>
        <p:spPr>
          <a:xfrm>
            <a:off x="539552" y="299432"/>
            <a:ext cx="24929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改变压力来源的方法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5885" y="237490"/>
            <a:ext cx="4768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</a:rPr>
              <a:t>02</a:t>
            </a:r>
            <a:endParaRPr lang="zh-CN" altLang="en-US" sz="2400" b="1" dirty="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04037" y="1653709"/>
            <a:ext cx="2031325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做合适自己的事情</a:t>
            </a:r>
          </a:p>
        </p:txBody>
      </p:sp>
      <p:sp>
        <p:nvSpPr>
          <p:cNvPr id="9" name="矩形 8"/>
          <p:cNvSpPr/>
          <p:nvPr/>
        </p:nvSpPr>
        <p:spPr>
          <a:xfrm>
            <a:off x="388620" y="2105660"/>
            <a:ext cx="2023110" cy="1568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合适的人做合适的事、合适的人与合适的人搭配、合适的时间做合适的事</a:t>
            </a:r>
          </a:p>
        </p:txBody>
      </p:sp>
      <p:sp>
        <p:nvSpPr>
          <p:cNvPr id="14" name="椭圆 13"/>
          <p:cNvSpPr/>
          <p:nvPr/>
        </p:nvSpPr>
        <p:spPr>
          <a:xfrm>
            <a:off x="2681010" y="1719198"/>
            <a:ext cx="457200" cy="45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2681010" y="2367270"/>
            <a:ext cx="457200" cy="457200"/>
          </a:xfrm>
          <a:prstGeom prst="ellipse">
            <a:avLst/>
          </a:prstGeom>
          <a:solidFill>
            <a:srgbClr val="F1B0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6" name="椭圆 15"/>
          <p:cNvSpPr/>
          <p:nvPr/>
        </p:nvSpPr>
        <p:spPr>
          <a:xfrm>
            <a:off x="2681010" y="3015342"/>
            <a:ext cx="457200" cy="457200"/>
          </a:xfrm>
          <a:prstGeom prst="ellipse">
            <a:avLst/>
          </a:prstGeom>
          <a:solidFill>
            <a:srgbClr val="B95F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5896218" y="1719198"/>
            <a:ext cx="457200" cy="457200"/>
          </a:xfrm>
          <a:prstGeom prst="ellipse">
            <a:avLst/>
          </a:prstGeom>
          <a:solidFill>
            <a:srgbClr val="4DCE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8" name="椭圆 17"/>
          <p:cNvSpPr/>
          <p:nvPr/>
        </p:nvSpPr>
        <p:spPr>
          <a:xfrm>
            <a:off x="5896218" y="2367270"/>
            <a:ext cx="457200" cy="45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/>
          <p:cNvSpPr/>
          <p:nvPr/>
        </p:nvSpPr>
        <p:spPr>
          <a:xfrm>
            <a:off x="5896218" y="3015342"/>
            <a:ext cx="457200" cy="457200"/>
          </a:xfrm>
          <a:prstGeom prst="ellipse">
            <a:avLst/>
          </a:prstGeom>
          <a:solidFill>
            <a:srgbClr val="F1B0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20" name="矩形-6"/>
          <p:cNvSpPr>
            <a:spLocks noEditPoints="1"/>
          </p:cNvSpPr>
          <p:nvPr/>
        </p:nvSpPr>
        <p:spPr bwMode="auto">
          <a:xfrm>
            <a:off x="6016818" y="2487870"/>
            <a:ext cx="216000" cy="216000"/>
          </a:xfrm>
          <a:custGeom>
            <a:avLst/>
            <a:gdLst>
              <a:gd name="T0" fmla="*/ 48 w 48"/>
              <a:gd name="T1" fmla="*/ 22 h 41"/>
              <a:gd name="T2" fmla="*/ 0 w 48"/>
              <a:gd name="T3" fmla="*/ 22 h 41"/>
              <a:gd name="T4" fmla="*/ 0 w 48"/>
              <a:gd name="T5" fmla="*/ 11 h 41"/>
              <a:gd name="T6" fmla="*/ 4 w 48"/>
              <a:gd name="T7" fmla="*/ 7 h 41"/>
              <a:gd name="T8" fmla="*/ 13 w 48"/>
              <a:gd name="T9" fmla="*/ 7 h 41"/>
              <a:gd name="T10" fmla="*/ 13 w 48"/>
              <a:gd name="T11" fmla="*/ 3 h 41"/>
              <a:gd name="T12" fmla="*/ 16 w 48"/>
              <a:gd name="T13" fmla="*/ 0 h 41"/>
              <a:gd name="T14" fmla="*/ 31 w 48"/>
              <a:gd name="T15" fmla="*/ 0 h 41"/>
              <a:gd name="T16" fmla="*/ 34 w 48"/>
              <a:gd name="T17" fmla="*/ 3 h 41"/>
              <a:gd name="T18" fmla="*/ 34 w 48"/>
              <a:gd name="T19" fmla="*/ 7 h 41"/>
              <a:gd name="T20" fmla="*/ 43 w 48"/>
              <a:gd name="T21" fmla="*/ 7 h 41"/>
              <a:gd name="T22" fmla="*/ 48 w 48"/>
              <a:gd name="T23" fmla="*/ 11 h 41"/>
              <a:gd name="T24" fmla="*/ 48 w 48"/>
              <a:gd name="T25" fmla="*/ 22 h 41"/>
              <a:gd name="T26" fmla="*/ 48 w 48"/>
              <a:gd name="T27" fmla="*/ 37 h 41"/>
              <a:gd name="T28" fmla="*/ 43 w 48"/>
              <a:gd name="T29" fmla="*/ 41 h 41"/>
              <a:gd name="T30" fmla="*/ 4 w 48"/>
              <a:gd name="T31" fmla="*/ 41 h 41"/>
              <a:gd name="T32" fmla="*/ 0 w 48"/>
              <a:gd name="T33" fmla="*/ 37 h 41"/>
              <a:gd name="T34" fmla="*/ 0 w 48"/>
              <a:gd name="T35" fmla="*/ 24 h 41"/>
              <a:gd name="T36" fmla="*/ 18 w 48"/>
              <a:gd name="T37" fmla="*/ 24 h 41"/>
              <a:gd name="T38" fmla="*/ 18 w 48"/>
              <a:gd name="T39" fmla="*/ 29 h 41"/>
              <a:gd name="T40" fmla="*/ 19 w 48"/>
              <a:gd name="T41" fmla="*/ 30 h 41"/>
              <a:gd name="T42" fmla="*/ 28 w 48"/>
              <a:gd name="T43" fmla="*/ 30 h 41"/>
              <a:gd name="T44" fmla="*/ 30 w 48"/>
              <a:gd name="T45" fmla="*/ 29 h 41"/>
              <a:gd name="T46" fmla="*/ 30 w 48"/>
              <a:gd name="T47" fmla="*/ 24 h 41"/>
              <a:gd name="T48" fmla="*/ 48 w 48"/>
              <a:gd name="T49" fmla="*/ 24 h 41"/>
              <a:gd name="T50" fmla="*/ 48 w 48"/>
              <a:gd name="T51" fmla="*/ 37 h 41"/>
              <a:gd name="T52" fmla="*/ 30 w 48"/>
              <a:gd name="T53" fmla="*/ 4 h 41"/>
              <a:gd name="T54" fmla="*/ 17 w 48"/>
              <a:gd name="T55" fmla="*/ 4 h 41"/>
              <a:gd name="T56" fmla="*/ 17 w 48"/>
              <a:gd name="T57" fmla="*/ 7 h 41"/>
              <a:gd name="T58" fmla="*/ 30 w 48"/>
              <a:gd name="T59" fmla="*/ 7 h 41"/>
              <a:gd name="T60" fmla="*/ 30 w 48"/>
              <a:gd name="T61" fmla="*/ 4 h 41"/>
              <a:gd name="T62" fmla="*/ 27 w 48"/>
              <a:gd name="T63" fmla="*/ 28 h 41"/>
              <a:gd name="T64" fmla="*/ 20 w 48"/>
              <a:gd name="T65" fmla="*/ 28 h 41"/>
              <a:gd name="T66" fmla="*/ 20 w 48"/>
              <a:gd name="T67" fmla="*/ 24 h 41"/>
              <a:gd name="T68" fmla="*/ 27 w 48"/>
              <a:gd name="T69" fmla="*/ 24 h 41"/>
              <a:gd name="T70" fmla="*/ 27 w 48"/>
              <a:gd name="T71" fmla="*/ 28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48" h="41">
                <a:moveTo>
                  <a:pt x="48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9"/>
                  <a:pt x="1" y="7"/>
                  <a:pt x="4" y="7"/>
                </a:cubicBezTo>
                <a:cubicBezTo>
                  <a:pt x="13" y="7"/>
                  <a:pt x="13" y="7"/>
                  <a:pt x="13" y="7"/>
                </a:cubicBezTo>
                <a:cubicBezTo>
                  <a:pt x="13" y="3"/>
                  <a:pt x="13" y="3"/>
                  <a:pt x="13" y="3"/>
                </a:cubicBezTo>
                <a:cubicBezTo>
                  <a:pt x="13" y="1"/>
                  <a:pt x="14" y="0"/>
                  <a:pt x="16" y="0"/>
                </a:cubicBezTo>
                <a:cubicBezTo>
                  <a:pt x="31" y="0"/>
                  <a:pt x="31" y="0"/>
                  <a:pt x="31" y="0"/>
                </a:cubicBezTo>
                <a:cubicBezTo>
                  <a:pt x="33" y="0"/>
                  <a:pt x="34" y="1"/>
                  <a:pt x="34" y="3"/>
                </a:cubicBezTo>
                <a:cubicBezTo>
                  <a:pt x="34" y="7"/>
                  <a:pt x="34" y="7"/>
                  <a:pt x="34" y="7"/>
                </a:cubicBezTo>
                <a:cubicBezTo>
                  <a:pt x="43" y="7"/>
                  <a:pt x="43" y="7"/>
                  <a:pt x="43" y="7"/>
                </a:cubicBezTo>
                <a:cubicBezTo>
                  <a:pt x="46" y="7"/>
                  <a:pt x="48" y="9"/>
                  <a:pt x="48" y="11"/>
                </a:cubicBezTo>
                <a:lnTo>
                  <a:pt x="48" y="22"/>
                </a:lnTo>
                <a:close/>
                <a:moveTo>
                  <a:pt x="48" y="37"/>
                </a:moveTo>
                <a:cubicBezTo>
                  <a:pt x="48" y="39"/>
                  <a:pt x="46" y="41"/>
                  <a:pt x="43" y="41"/>
                </a:cubicBezTo>
                <a:cubicBezTo>
                  <a:pt x="4" y="41"/>
                  <a:pt x="4" y="41"/>
                  <a:pt x="4" y="41"/>
                </a:cubicBezTo>
                <a:cubicBezTo>
                  <a:pt x="1" y="41"/>
                  <a:pt x="0" y="39"/>
                  <a:pt x="0" y="37"/>
                </a:cubicBezTo>
                <a:cubicBezTo>
                  <a:pt x="0" y="24"/>
                  <a:pt x="0" y="24"/>
                  <a:pt x="0" y="24"/>
                </a:cubicBezTo>
                <a:cubicBezTo>
                  <a:pt x="18" y="24"/>
                  <a:pt x="18" y="24"/>
                  <a:pt x="18" y="24"/>
                </a:cubicBezTo>
                <a:cubicBezTo>
                  <a:pt x="18" y="29"/>
                  <a:pt x="18" y="29"/>
                  <a:pt x="18" y="29"/>
                </a:cubicBezTo>
                <a:cubicBezTo>
                  <a:pt x="18" y="29"/>
                  <a:pt x="18" y="30"/>
                  <a:pt x="19" y="30"/>
                </a:cubicBezTo>
                <a:cubicBezTo>
                  <a:pt x="28" y="30"/>
                  <a:pt x="28" y="30"/>
                  <a:pt x="28" y="30"/>
                </a:cubicBezTo>
                <a:cubicBezTo>
                  <a:pt x="29" y="30"/>
                  <a:pt x="30" y="29"/>
                  <a:pt x="30" y="29"/>
                </a:cubicBezTo>
                <a:cubicBezTo>
                  <a:pt x="30" y="24"/>
                  <a:pt x="30" y="24"/>
                  <a:pt x="30" y="24"/>
                </a:cubicBezTo>
                <a:cubicBezTo>
                  <a:pt x="48" y="24"/>
                  <a:pt x="48" y="24"/>
                  <a:pt x="48" y="24"/>
                </a:cubicBezTo>
                <a:lnTo>
                  <a:pt x="48" y="37"/>
                </a:lnTo>
                <a:close/>
                <a:moveTo>
                  <a:pt x="30" y="4"/>
                </a:moveTo>
                <a:cubicBezTo>
                  <a:pt x="17" y="4"/>
                  <a:pt x="17" y="4"/>
                  <a:pt x="17" y="4"/>
                </a:cubicBezTo>
                <a:cubicBezTo>
                  <a:pt x="17" y="7"/>
                  <a:pt x="17" y="7"/>
                  <a:pt x="17" y="7"/>
                </a:cubicBezTo>
                <a:cubicBezTo>
                  <a:pt x="30" y="7"/>
                  <a:pt x="30" y="7"/>
                  <a:pt x="30" y="7"/>
                </a:cubicBezTo>
                <a:lnTo>
                  <a:pt x="30" y="4"/>
                </a:lnTo>
                <a:close/>
                <a:moveTo>
                  <a:pt x="27" y="28"/>
                </a:moveTo>
                <a:cubicBezTo>
                  <a:pt x="20" y="28"/>
                  <a:pt x="20" y="28"/>
                  <a:pt x="20" y="28"/>
                </a:cubicBezTo>
                <a:cubicBezTo>
                  <a:pt x="20" y="24"/>
                  <a:pt x="20" y="24"/>
                  <a:pt x="20" y="24"/>
                </a:cubicBezTo>
                <a:cubicBezTo>
                  <a:pt x="27" y="24"/>
                  <a:pt x="27" y="24"/>
                  <a:pt x="27" y="24"/>
                </a:cubicBezTo>
                <a:lnTo>
                  <a:pt x="27" y="2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AU" dirty="0"/>
          </a:p>
        </p:txBody>
      </p:sp>
      <p:sp>
        <p:nvSpPr>
          <p:cNvPr id="21" name="矩形-5"/>
          <p:cNvSpPr>
            <a:spLocks noEditPoints="1"/>
          </p:cNvSpPr>
          <p:nvPr/>
        </p:nvSpPr>
        <p:spPr bwMode="auto">
          <a:xfrm>
            <a:off x="6016994" y="1839798"/>
            <a:ext cx="216000" cy="216000"/>
          </a:xfrm>
          <a:custGeom>
            <a:avLst/>
            <a:gdLst>
              <a:gd name="T0" fmla="*/ 43 w 44"/>
              <a:gd name="T1" fmla="*/ 9 h 44"/>
              <a:gd name="T2" fmla="*/ 8 w 44"/>
              <a:gd name="T3" fmla="*/ 43 h 44"/>
              <a:gd name="T4" fmla="*/ 7 w 44"/>
              <a:gd name="T5" fmla="*/ 44 h 44"/>
              <a:gd name="T6" fmla="*/ 6 w 44"/>
              <a:gd name="T7" fmla="*/ 43 h 44"/>
              <a:gd name="T8" fmla="*/ 1 w 44"/>
              <a:gd name="T9" fmla="*/ 38 h 44"/>
              <a:gd name="T10" fmla="*/ 0 w 44"/>
              <a:gd name="T11" fmla="*/ 37 h 44"/>
              <a:gd name="T12" fmla="*/ 1 w 44"/>
              <a:gd name="T13" fmla="*/ 35 h 44"/>
              <a:gd name="T14" fmla="*/ 35 w 44"/>
              <a:gd name="T15" fmla="*/ 1 h 44"/>
              <a:gd name="T16" fmla="*/ 36 w 44"/>
              <a:gd name="T17" fmla="*/ 0 h 44"/>
              <a:gd name="T18" fmla="*/ 37 w 44"/>
              <a:gd name="T19" fmla="*/ 1 h 44"/>
              <a:gd name="T20" fmla="*/ 43 w 44"/>
              <a:gd name="T21" fmla="*/ 6 h 44"/>
              <a:gd name="T22" fmla="*/ 43 w 44"/>
              <a:gd name="T23" fmla="*/ 7 h 44"/>
              <a:gd name="T24" fmla="*/ 43 w 44"/>
              <a:gd name="T25" fmla="*/ 9 h 44"/>
              <a:gd name="T26" fmla="*/ 10 w 44"/>
              <a:gd name="T27" fmla="*/ 3 h 44"/>
              <a:gd name="T28" fmla="*/ 7 w 44"/>
              <a:gd name="T29" fmla="*/ 4 h 44"/>
              <a:gd name="T30" fmla="*/ 6 w 44"/>
              <a:gd name="T31" fmla="*/ 7 h 44"/>
              <a:gd name="T32" fmla="*/ 5 w 44"/>
              <a:gd name="T33" fmla="*/ 4 h 44"/>
              <a:gd name="T34" fmla="*/ 3 w 44"/>
              <a:gd name="T35" fmla="*/ 3 h 44"/>
              <a:gd name="T36" fmla="*/ 5 w 44"/>
              <a:gd name="T37" fmla="*/ 2 h 44"/>
              <a:gd name="T38" fmla="*/ 6 w 44"/>
              <a:gd name="T39" fmla="*/ 0 h 44"/>
              <a:gd name="T40" fmla="*/ 7 w 44"/>
              <a:gd name="T41" fmla="*/ 2 h 44"/>
              <a:gd name="T42" fmla="*/ 10 w 44"/>
              <a:gd name="T43" fmla="*/ 3 h 44"/>
              <a:gd name="T44" fmla="*/ 22 w 44"/>
              <a:gd name="T45" fmla="*/ 8 h 44"/>
              <a:gd name="T46" fmla="*/ 16 w 44"/>
              <a:gd name="T47" fmla="*/ 10 h 44"/>
              <a:gd name="T48" fmla="*/ 15 w 44"/>
              <a:gd name="T49" fmla="*/ 15 h 44"/>
              <a:gd name="T50" fmla="*/ 13 w 44"/>
              <a:gd name="T51" fmla="*/ 10 h 44"/>
              <a:gd name="T52" fmla="*/ 8 w 44"/>
              <a:gd name="T53" fmla="*/ 8 h 44"/>
              <a:gd name="T54" fmla="*/ 13 w 44"/>
              <a:gd name="T55" fmla="*/ 7 h 44"/>
              <a:gd name="T56" fmla="*/ 15 w 44"/>
              <a:gd name="T57" fmla="*/ 1 h 44"/>
              <a:gd name="T58" fmla="*/ 16 w 44"/>
              <a:gd name="T59" fmla="*/ 7 h 44"/>
              <a:gd name="T60" fmla="*/ 22 w 44"/>
              <a:gd name="T61" fmla="*/ 8 h 44"/>
              <a:gd name="T62" fmla="*/ 27 w 44"/>
              <a:gd name="T63" fmla="*/ 3 h 44"/>
              <a:gd name="T64" fmla="*/ 24 w 44"/>
              <a:gd name="T65" fmla="*/ 4 h 44"/>
              <a:gd name="T66" fmla="*/ 23 w 44"/>
              <a:gd name="T67" fmla="*/ 7 h 44"/>
              <a:gd name="T68" fmla="*/ 23 w 44"/>
              <a:gd name="T69" fmla="*/ 4 h 44"/>
              <a:gd name="T70" fmla="*/ 20 w 44"/>
              <a:gd name="T71" fmla="*/ 3 h 44"/>
              <a:gd name="T72" fmla="*/ 23 w 44"/>
              <a:gd name="T73" fmla="*/ 2 h 44"/>
              <a:gd name="T74" fmla="*/ 23 w 44"/>
              <a:gd name="T75" fmla="*/ 0 h 44"/>
              <a:gd name="T76" fmla="*/ 24 w 44"/>
              <a:gd name="T77" fmla="*/ 2 h 44"/>
              <a:gd name="T78" fmla="*/ 27 w 44"/>
              <a:gd name="T79" fmla="*/ 3 h 44"/>
              <a:gd name="T80" fmla="*/ 39 w 44"/>
              <a:gd name="T81" fmla="*/ 7 h 44"/>
              <a:gd name="T82" fmla="*/ 36 w 44"/>
              <a:gd name="T83" fmla="*/ 5 h 44"/>
              <a:gd name="T84" fmla="*/ 28 w 44"/>
              <a:gd name="T85" fmla="*/ 12 h 44"/>
              <a:gd name="T86" fmla="*/ 31 w 44"/>
              <a:gd name="T87" fmla="*/ 15 h 44"/>
              <a:gd name="T88" fmla="*/ 39 w 44"/>
              <a:gd name="T89" fmla="*/ 7 h 44"/>
              <a:gd name="T90" fmla="*/ 44 w 44"/>
              <a:gd name="T91" fmla="*/ 20 h 44"/>
              <a:gd name="T92" fmla="*/ 41 w 44"/>
              <a:gd name="T93" fmla="*/ 21 h 44"/>
              <a:gd name="T94" fmla="*/ 41 w 44"/>
              <a:gd name="T95" fmla="*/ 24 h 44"/>
              <a:gd name="T96" fmla="*/ 40 w 44"/>
              <a:gd name="T97" fmla="*/ 21 h 44"/>
              <a:gd name="T98" fmla="*/ 37 w 44"/>
              <a:gd name="T99" fmla="*/ 20 h 44"/>
              <a:gd name="T100" fmla="*/ 40 w 44"/>
              <a:gd name="T101" fmla="*/ 20 h 44"/>
              <a:gd name="T102" fmla="*/ 41 w 44"/>
              <a:gd name="T103" fmla="*/ 17 h 44"/>
              <a:gd name="T104" fmla="*/ 41 w 44"/>
              <a:gd name="T105" fmla="*/ 20 h 44"/>
              <a:gd name="T106" fmla="*/ 44 w 44"/>
              <a:gd name="T107" fmla="*/ 20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44" h="44">
                <a:moveTo>
                  <a:pt x="43" y="9"/>
                </a:moveTo>
                <a:cubicBezTo>
                  <a:pt x="8" y="43"/>
                  <a:pt x="8" y="43"/>
                  <a:pt x="8" y="43"/>
                </a:cubicBezTo>
                <a:cubicBezTo>
                  <a:pt x="8" y="43"/>
                  <a:pt x="8" y="44"/>
                  <a:pt x="7" y="44"/>
                </a:cubicBezTo>
                <a:cubicBezTo>
                  <a:pt x="7" y="44"/>
                  <a:pt x="6" y="43"/>
                  <a:pt x="6" y="43"/>
                </a:cubicBezTo>
                <a:cubicBezTo>
                  <a:pt x="1" y="38"/>
                  <a:pt x="1" y="38"/>
                  <a:pt x="1" y="38"/>
                </a:cubicBezTo>
                <a:cubicBezTo>
                  <a:pt x="0" y="38"/>
                  <a:pt x="0" y="37"/>
                  <a:pt x="0" y="37"/>
                </a:cubicBezTo>
                <a:cubicBezTo>
                  <a:pt x="0" y="36"/>
                  <a:pt x="0" y="36"/>
                  <a:pt x="1" y="35"/>
                </a:cubicBezTo>
                <a:cubicBezTo>
                  <a:pt x="35" y="1"/>
                  <a:pt x="35" y="1"/>
                  <a:pt x="35" y="1"/>
                </a:cubicBezTo>
                <a:cubicBezTo>
                  <a:pt x="35" y="1"/>
                  <a:pt x="36" y="0"/>
                  <a:pt x="36" y="0"/>
                </a:cubicBezTo>
                <a:cubicBezTo>
                  <a:pt x="37" y="0"/>
                  <a:pt x="37" y="1"/>
                  <a:pt x="37" y="1"/>
                </a:cubicBezTo>
                <a:cubicBezTo>
                  <a:pt x="43" y="6"/>
                  <a:pt x="43" y="6"/>
                  <a:pt x="43" y="6"/>
                </a:cubicBezTo>
                <a:cubicBezTo>
                  <a:pt x="43" y="7"/>
                  <a:pt x="43" y="7"/>
                  <a:pt x="43" y="7"/>
                </a:cubicBezTo>
                <a:cubicBezTo>
                  <a:pt x="43" y="8"/>
                  <a:pt x="43" y="8"/>
                  <a:pt x="43" y="9"/>
                </a:cubicBezTo>
                <a:moveTo>
                  <a:pt x="10" y="3"/>
                </a:moveTo>
                <a:cubicBezTo>
                  <a:pt x="7" y="4"/>
                  <a:pt x="7" y="4"/>
                  <a:pt x="7" y="4"/>
                </a:cubicBezTo>
                <a:cubicBezTo>
                  <a:pt x="6" y="7"/>
                  <a:pt x="6" y="7"/>
                  <a:pt x="6" y="7"/>
                </a:cubicBezTo>
                <a:cubicBezTo>
                  <a:pt x="5" y="4"/>
                  <a:pt x="5" y="4"/>
                  <a:pt x="5" y="4"/>
                </a:cubicBezTo>
                <a:cubicBezTo>
                  <a:pt x="3" y="3"/>
                  <a:pt x="3" y="3"/>
                  <a:pt x="3" y="3"/>
                </a:cubicBezTo>
                <a:cubicBezTo>
                  <a:pt x="5" y="2"/>
                  <a:pt x="5" y="2"/>
                  <a:pt x="5" y="2"/>
                </a:cubicBezTo>
                <a:cubicBezTo>
                  <a:pt x="6" y="0"/>
                  <a:pt x="6" y="0"/>
                  <a:pt x="6" y="0"/>
                </a:cubicBezTo>
                <a:cubicBezTo>
                  <a:pt x="7" y="2"/>
                  <a:pt x="7" y="2"/>
                  <a:pt x="7" y="2"/>
                </a:cubicBezTo>
                <a:lnTo>
                  <a:pt x="10" y="3"/>
                </a:lnTo>
                <a:close/>
                <a:moveTo>
                  <a:pt x="22" y="8"/>
                </a:moveTo>
                <a:cubicBezTo>
                  <a:pt x="16" y="10"/>
                  <a:pt x="16" y="10"/>
                  <a:pt x="16" y="10"/>
                </a:cubicBezTo>
                <a:cubicBezTo>
                  <a:pt x="15" y="15"/>
                  <a:pt x="15" y="15"/>
                  <a:pt x="15" y="15"/>
                </a:cubicBezTo>
                <a:cubicBezTo>
                  <a:pt x="13" y="10"/>
                  <a:pt x="13" y="10"/>
                  <a:pt x="13" y="10"/>
                </a:cubicBezTo>
                <a:cubicBezTo>
                  <a:pt x="8" y="8"/>
                  <a:pt x="8" y="8"/>
                  <a:pt x="8" y="8"/>
                </a:cubicBezTo>
                <a:cubicBezTo>
                  <a:pt x="13" y="7"/>
                  <a:pt x="13" y="7"/>
                  <a:pt x="13" y="7"/>
                </a:cubicBezTo>
                <a:cubicBezTo>
                  <a:pt x="15" y="1"/>
                  <a:pt x="15" y="1"/>
                  <a:pt x="15" y="1"/>
                </a:cubicBezTo>
                <a:cubicBezTo>
                  <a:pt x="16" y="7"/>
                  <a:pt x="16" y="7"/>
                  <a:pt x="16" y="7"/>
                </a:cubicBezTo>
                <a:lnTo>
                  <a:pt x="22" y="8"/>
                </a:lnTo>
                <a:close/>
                <a:moveTo>
                  <a:pt x="27" y="3"/>
                </a:moveTo>
                <a:cubicBezTo>
                  <a:pt x="24" y="4"/>
                  <a:pt x="24" y="4"/>
                  <a:pt x="24" y="4"/>
                </a:cubicBezTo>
                <a:cubicBezTo>
                  <a:pt x="23" y="7"/>
                  <a:pt x="23" y="7"/>
                  <a:pt x="23" y="7"/>
                </a:cubicBezTo>
                <a:cubicBezTo>
                  <a:pt x="23" y="4"/>
                  <a:pt x="23" y="4"/>
                  <a:pt x="23" y="4"/>
                </a:cubicBezTo>
                <a:cubicBezTo>
                  <a:pt x="20" y="3"/>
                  <a:pt x="20" y="3"/>
                  <a:pt x="20" y="3"/>
                </a:cubicBezTo>
                <a:cubicBezTo>
                  <a:pt x="23" y="2"/>
                  <a:pt x="23" y="2"/>
                  <a:pt x="23" y="2"/>
                </a:cubicBezTo>
                <a:cubicBezTo>
                  <a:pt x="23" y="0"/>
                  <a:pt x="23" y="0"/>
                  <a:pt x="23" y="0"/>
                </a:cubicBezTo>
                <a:cubicBezTo>
                  <a:pt x="24" y="2"/>
                  <a:pt x="24" y="2"/>
                  <a:pt x="24" y="2"/>
                </a:cubicBezTo>
                <a:lnTo>
                  <a:pt x="27" y="3"/>
                </a:lnTo>
                <a:close/>
                <a:moveTo>
                  <a:pt x="39" y="7"/>
                </a:moveTo>
                <a:cubicBezTo>
                  <a:pt x="36" y="5"/>
                  <a:pt x="36" y="5"/>
                  <a:pt x="36" y="5"/>
                </a:cubicBezTo>
                <a:cubicBezTo>
                  <a:pt x="28" y="12"/>
                  <a:pt x="28" y="12"/>
                  <a:pt x="28" y="12"/>
                </a:cubicBezTo>
                <a:cubicBezTo>
                  <a:pt x="31" y="15"/>
                  <a:pt x="31" y="15"/>
                  <a:pt x="31" y="15"/>
                </a:cubicBezTo>
                <a:lnTo>
                  <a:pt x="39" y="7"/>
                </a:lnTo>
                <a:close/>
                <a:moveTo>
                  <a:pt x="44" y="20"/>
                </a:moveTo>
                <a:cubicBezTo>
                  <a:pt x="41" y="21"/>
                  <a:pt x="41" y="21"/>
                  <a:pt x="41" y="21"/>
                </a:cubicBezTo>
                <a:cubicBezTo>
                  <a:pt x="41" y="24"/>
                  <a:pt x="41" y="24"/>
                  <a:pt x="41" y="24"/>
                </a:cubicBezTo>
                <a:cubicBezTo>
                  <a:pt x="40" y="21"/>
                  <a:pt x="40" y="21"/>
                  <a:pt x="40" y="21"/>
                </a:cubicBezTo>
                <a:cubicBezTo>
                  <a:pt x="37" y="20"/>
                  <a:pt x="37" y="20"/>
                  <a:pt x="37" y="20"/>
                </a:cubicBezTo>
                <a:cubicBezTo>
                  <a:pt x="40" y="20"/>
                  <a:pt x="40" y="20"/>
                  <a:pt x="40" y="20"/>
                </a:cubicBezTo>
                <a:cubicBezTo>
                  <a:pt x="41" y="17"/>
                  <a:pt x="41" y="17"/>
                  <a:pt x="41" y="17"/>
                </a:cubicBezTo>
                <a:cubicBezTo>
                  <a:pt x="41" y="20"/>
                  <a:pt x="41" y="20"/>
                  <a:pt x="41" y="20"/>
                </a:cubicBezTo>
                <a:lnTo>
                  <a:pt x="44" y="2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AU" dirty="0"/>
          </a:p>
        </p:txBody>
      </p:sp>
      <p:sp>
        <p:nvSpPr>
          <p:cNvPr id="22" name="矩形-4"/>
          <p:cNvSpPr/>
          <p:nvPr/>
        </p:nvSpPr>
        <p:spPr bwMode="auto">
          <a:xfrm>
            <a:off x="6016818" y="3135942"/>
            <a:ext cx="216000" cy="216000"/>
          </a:xfrm>
          <a:custGeom>
            <a:avLst/>
            <a:gdLst>
              <a:gd name="T0" fmla="*/ 45 w 46"/>
              <a:gd name="T1" fmla="*/ 42 h 46"/>
              <a:gd name="T2" fmla="*/ 42 w 46"/>
              <a:gd name="T3" fmla="*/ 45 h 46"/>
              <a:gd name="T4" fmla="*/ 40 w 46"/>
              <a:gd name="T5" fmla="*/ 46 h 46"/>
              <a:gd name="T6" fmla="*/ 37 w 46"/>
              <a:gd name="T7" fmla="*/ 45 h 46"/>
              <a:gd name="T8" fmla="*/ 28 w 46"/>
              <a:gd name="T9" fmla="*/ 36 h 46"/>
              <a:gd name="T10" fmla="*/ 27 w 46"/>
              <a:gd name="T11" fmla="*/ 33 h 46"/>
              <a:gd name="T12" fmla="*/ 28 w 46"/>
              <a:gd name="T13" fmla="*/ 31 h 46"/>
              <a:gd name="T14" fmla="*/ 21 w 46"/>
              <a:gd name="T15" fmla="*/ 24 h 46"/>
              <a:gd name="T16" fmla="*/ 17 w 46"/>
              <a:gd name="T17" fmla="*/ 27 h 46"/>
              <a:gd name="T18" fmla="*/ 17 w 46"/>
              <a:gd name="T19" fmla="*/ 27 h 46"/>
              <a:gd name="T20" fmla="*/ 16 w 46"/>
              <a:gd name="T21" fmla="*/ 27 h 46"/>
              <a:gd name="T22" fmla="*/ 17 w 46"/>
              <a:gd name="T23" fmla="*/ 30 h 46"/>
              <a:gd name="T24" fmla="*/ 16 w 46"/>
              <a:gd name="T25" fmla="*/ 32 h 46"/>
              <a:gd name="T26" fmla="*/ 13 w 46"/>
              <a:gd name="T27" fmla="*/ 34 h 46"/>
              <a:gd name="T28" fmla="*/ 11 w 46"/>
              <a:gd name="T29" fmla="*/ 33 h 46"/>
              <a:gd name="T30" fmla="*/ 0 w 46"/>
              <a:gd name="T31" fmla="*/ 22 h 46"/>
              <a:gd name="T32" fmla="*/ 0 w 46"/>
              <a:gd name="T33" fmla="*/ 20 h 46"/>
              <a:gd name="T34" fmla="*/ 2 w 46"/>
              <a:gd name="T35" fmla="*/ 17 h 46"/>
              <a:gd name="T36" fmla="*/ 4 w 46"/>
              <a:gd name="T37" fmla="*/ 16 h 46"/>
              <a:gd name="T38" fmla="*/ 6 w 46"/>
              <a:gd name="T39" fmla="*/ 18 h 46"/>
              <a:gd name="T40" fmla="*/ 6 w 46"/>
              <a:gd name="T41" fmla="*/ 17 h 46"/>
              <a:gd name="T42" fmla="*/ 6 w 46"/>
              <a:gd name="T43" fmla="*/ 16 h 46"/>
              <a:gd name="T44" fmla="*/ 16 w 46"/>
              <a:gd name="T45" fmla="*/ 7 h 46"/>
              <a:gd name="T46" fmla="*/ 17 w 46"/>
              <a:gd name="T47" fmla="*/ 6 h 46"/>
              <a:gd name="T48" fmla="*/ 17 w 46"/>
              <a:gd name="T49" fmla="*/ 7 h 46"/>
              <a:gd name="T50" fmla="*/ 16 w 46"/>
              <a:gd name="T51" fmla="*/ 4 h 46"/>
              <a:gd name="T52" fmla="*/ 17 w 46"/>
              <a:gd name="T53" fmla="*/ 2 h 46"/>
              <a:gd name="T54" fmla="*/ 20 w 46"/>
              <a:gd name="T55" fmla="*/ 0 h 46"/>
              <a:gd name="T56" fmla="*/ 22 w 46"/>
              <a:gd name="T57" fmla="*/ 1 h 46"/>
              <a:gd name="T58" fmla="*/ 33 w 46"/>
              <a:gd name="T59" fmla="*/ 12 h 46"/>
              <a:gd name="T60" fmla="*/ 34 w 46"/>
              <a:gd name="T61" fmla="*/ 13 h 46"/>
              <a:gd name="T62" fmla="*/ 31 w 46"/>
              <a:gd name="T63" fmla="*/ 17 h 46"/>
              <a:gd name="T64" fmla="*/ 29 w 46"/>
              <a:gd name="T65" fmla="*/ 17 h 46"/>
              <a:gd name="T66" fmla="*/ 27 w 46"/>
              <a:gd name="T67" fmla="*/ 16 h 46"/>
              <a:gd name="T68" fmla="*/ 27 w 46"/>
              <a:gd name="T69" fmla="*/ 17 h 46"/>
              <a:gd name="T70" fmla="*/ 27 w 46"/>
              <a:gd name="T71" fmla="*/ 18 h 46"/>
              <a:gd name="T72" fmla="*/ 23 w 46"/>
              <a:gd name="T73" fmla="*/ 21 h 46"/>
              <a:gd name="T74" fmla="*/ 30 w 46"/>
              <a:gd name="T75" fmla="*/ 28 h 46"/>
              <a:gd name="T76" fmla="*/ 33 w 46"/>
              <a:gd name="T77" fmla="*/ 27 h 46"/>
              <a:gd name="T78" fmla="*/ 35 w 46"/>
              <a:gd name="T79" fmla="*/ 28 h 46"/>
              <a:gd name="T80" fmla="*/ 45 w 46"/>
              <a:gd name="T81" fmla="*/ 38 h 46"/>
              <a:gd name="T82" fmla="*/ 46 w 46"/>
              <a:gd name="T83" fmla="*/ 40 h 46"/>
              <a:gd name="T84" fmla="*/ 45 w 46"/>
              <a:gd name="T85" fmla="*/ 42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46" h="46">
                <a:moveTo>
                  <a:pt x="45" y="42"/>
                </a:moveTo>
                <a:cubicBezTo>
                  <a:pt x="42" y="45"/>
                  <a:pt x="42" y="45"/>
                  <a:pt x="42" y="45"/>
                </a:cubicBezTo>
                <a:cubicBezTo>
                  <a:pt x="42" y="46"/>
                  <a:pt x="41" y="46"/>
                  <a:pt x="40" y="46"/>
                </a:cubicBezTo>
                <a:cubicBezTo>
                  <a:pt x="39" y="46"/>
                  <a:pt x="38" y="46"/>
                  <a:pt x="37" y="45"/>
                </a:cubicBezTo>
                <a:cubicBezTo>
                  <a:pt x="28" y="36"/>
                  <a:pt x="28" y="36"/>
                  <a:pt x="28" y="36"/>
                </a:cubicBezTo>
                <a:cubicBezTo>
                  <a:pt x="27" y="35"/>
                  <a:pt x="27" y="34"/>
                  <a:pt x="27" y="33"/>
                </a:cubicBezTo>
                <a:cubicBezTo>
                  <a:pt x="27" y="32"/>
                  <a:pt x="27" y="31"/>
                  <a:pt x="28" y="31"/>
                </a:cubicBezTo>
                <a:cubicBezTo>
                  <a:pt x="21" y="24"/>
                  <a:pt x="21" y="24"/>
                  <a:pt x="21" y="24"/>
                </a:cubicBezTo>
                <a:cubicBezTo>
                  <a:pt x="17" y="27"/>
                  <a:pt x="17" y="27"/>
                  <a:pt x="17" y="27"/>
                </a:cubicBezTo>
                <a:cubicBezTo>
                  <a:pt x="17" y="27"/>
                  <a:pt x="17" y="27"/>
                  <a:pt x="17" y="27"/>
                </a:cubicBezTo>
                <a:cubicBezTo>
                  <a:pt x="16" y="27"/>
                  <a:pt x="16" y="27"/>
                  <a:pt x="16" y="27"/>
                </a:cubicBezTo>
                <a:cubicBezTo>
                  <a:pt x="16" y="28"/>
                  <a:pt x="17" y="28"/>
                  <a:pt x="17" y="30"/>
                </a:cubicBezTo>
                <a:cubicBezTo>
                  <a:pt x="17" y="30"/>
                  <a:pt x="17" y="31"/>
                  <a:pt x="16" y="32"/>
                </a:cubicBezTo>
                <a:cubicBezTo>
                  <a:pt x="16" y="32"/>
                  <a:pt x="15" y="34"/>
                  <a:pt x="13" y="34"/>
                </a:cubicBezTo>
                <a:cubicBezTo>
                  <a:pt x="12" y="34"/>
                  <a:pt x="12" y="33"/>
                  <a:pt x="11" y="33"/>
                </a:cubicBez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1"/>
                  <a:pt x="0" y="20"/>
                </a:cubicBezTo>
                <a:cubicBezTo>
                  <a:pt x="0" y="19"/>
                  <a:pt x="1" y="18"/>
                  <a:pt x="2" y="17"/>
                </a:cubicBezTo>
                <a:cubicBezTo>
                  <a:pt x="2" y="16"/>
                  <a:pt x="3" y="16"/>
                  <a:pt x="4" y="16"/>
                </a:cubicBezTo>
                <a:cubicBezTo>
                  <a:pt x="5" y="16"/>
                  <a:pt x="6" y="17"/>
                  <a:pt x="6" y="18"/>
                </a:cubicBezTo>
                <a:cubicBezTo>
                  <a:pt x="6" y="17"/>
                  <a:pt x="6" y="17"/>
                  <a:pt x="6" y="17"/>
                </a:cubicBezTo>
                <a:cubicBezTo>
                  <a:pt x="6" y="16"/>
                  <a:pt x="6" y="16"/>
                  <a:pt x="6" y="16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6"/>
                  <a:pt x="16" y="6"/>
                  <a:pt x="17" y="6"/>
                </a:cubicBezTo>
                <a:cubicBezTo>
                  <a:pt x="17" y="6"/>
                  <a:pt x="17" y="6"/>
                  <a:pt x="17" y="7"/>
                </a:cubicBezTo>
                <a:cubicBezTo>
                  <a:pt x="17" y="6"/>
                  <a:pt x="16" y="5"/>
                  <a:pt x="16" y="4"/>
                </a:cubicBezTo>
                <a:cubicBezTo>
                  <a:pt x="16" y="3"/>
                  <a:pt x="16" y="3"/>
                  <a:pt x="17" y="2"/>
                </a:cubicBezTo>
                <a:cubicBezTo>
                  <a:pt x="18" y="1"/>
                  <a:pt x="19" y="0"/>
                  <a:pt x="20" y="0"/>
                </a:cubicBezTo>
                <a:cubicBezTo>
                  <a:pt x="21" y="0"/>
                  <a:pt x="21" y="0"/>
                  <a:pt x="22" y="1"/>
                </a:cubicBezTo>
                <a:cubicBezTo>
                  <a:pt x="33" y="12"/>
                  <a:pt x="33" y="12"/>
                  <a:pt x="33" y="12"/>
                </a:cubicBezTo>
                <a:cubicBezTo>
                  <a:pt x="33" y="12"/>
                  <a:pt x="34" y="13"/>
                  <a:pt x="34" y="13"/>
                </a:cubicBezTo>
                <a:cubicBezTo>
                  <a:pt x="34" y="15"/>
                  <a:pt x="32" y="16"/>
                  <a:pt x="31" y="17"/>
                </a:cubicBezTo>
                <a:cubicBezTo>
                  <a:pt x="31" y="17"/>
                  <a:pt x="30" y="17"/>
                  <a:pt x="29" y="17"/>
                </a:cubicBezTo>
                <a:cubicBezTo>
                  <a:pt x="28" y="17"/>
                  <a:pt x="28" y="17"/>
                  <a:pt x="27" y="16"/>
                </a:cubicBezTo>
                <a:cubicBezTo>
                  <a:pt x="27" y="16"/>
                  <a:pt x="27" y="16"/>
                  <a:pt x="27" y="17"/>
                </a:cubicBezTo>
                <a:cubicBezTo>
                  <a:pt x="27" y="17"/>
                  <a:pt x="27" y="17"/>
                  <a:pt x="27" y="18"/>
                </a:cubicBezTo>
                <a:cubicBezTo>
                  <a:pt x="23" y="21"/>
                  <a:pt x="23" y="21"/>
                  <a:pt x="23" y="21"/>
                </a:cubicBezTo>
                <a:cubicBezTo>
                  <a:pt x="30" y="28"/>
                  <a:pt x="30" y="28"/>
                  <a:pt x="30" y="28"/>
                </a:cubicBezTo>
                <a:cubicBezTo>
                  <a:pt x="31" y="27"/>
                  <a:pt x="32" y="27"/>
                  <a:pt x="33" y="27"/>
                </a:cubicBezTo>
                <a:cubicBezTo>
                  <a:pt x="34" y="27"/>
                  <a:pt x="35" y="27"/>
                  <a:pt x="35" y="28"/>
                </a:cubicBezTo>
                <a:cubicBezTo>
                  <a:pt x="45" y="38"/>
                  <a:pt x="45" y="38"/>
                  <a:pt x="45" y="38"/>
                </a:cubicBezTo>
                <a:cubicBezTo>
                  <a:pt x="46" y="38"/>
                  <a:pt x="46" y="39"/>
                  <a:pt x="46" y="40"/>
                </a:cubicBezTo>
                <a:cubicBezTo>
                  <a:pt x="46" y="41"/>
                  <a:pt x="46" y="42"/>
                  <a:pt x="45" y="42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AU" dirty="0"/>
          </a:p>
        </p:txBody>
      </p:sp>
      <p:sp>
        <p:nvSpPr>
          <p:cNvPr id="23" name="矩形-3"/>
          <p:cNvSpPr/>
          <p:nvPr/>
        </p:nvSpPr>
        <p:spPr bwMode="auto">
          <a:xfrm>
            <a:off x="2801610" y="2487870"/>
            <a:ext cx="216000" cy="216000"/>
          </a:xfrm>
          <a:custGeom>
            <a:avLst/>
            <a:gdLst>
              <a:gd name="T0" fmla="*/ 30 w 37"/>
              <a:gd name="T1" fmla="*/ 41 h 41"/>
              <a:gd name="T2" fmla="*/ 24 w 37"/>
              <a:gd name="T3" fmla="*/ 38 h 41"/>
              <a:gd name="T4" fmla="*/ 3 w 37"/>
              <a:gd name="T5" fmla="*/ 17 h 41"/>
              <a:gd name="T6" fmla="*/ 0 w 37"/>
              <a:gd name="T7" fmla="*/ 10 h 41"/>
              <a:gd name="T8" fmla="*/ 10 w 37"/>
              <a:gd name="T9" fmla="*/ 0 h 41"/>
              <a:gd name="T10" fmla="*/ 17 w 37"/>
              <a:gd name="T11" fmla="*/ 3 h 41"/>
              <a:gd name="T12" fmla="*/ 33 w 37"/>
              <a:gd name="T13" fmla="*/ 19 h 41"/>
              <a:gd name="T14" fmla="*/ 34 w 37"/>
              <a:gd name="T15" fmla="*/ 20 h 41"/>
              <a:gd name="T16" fmla="*/ 32 w 37"/>
              <a:gd name="T17" fmla="*/ 22 h 41"/>
              <a:gd name="T18" fmla="*/ 31 w 37"/>
              <a:gd name="T19" fmla="*/ 21 h 41"/>
              <a:gd name="T20" fmla="*/ 15 w 37"/>
              <a:gd name="T21" fmla="*/ 5 h 41"/>
              <a:gd name="T22" fmla="*/ 10 w 37"/>
              <a:gd name="T23" fmla="*/ 3 h 41"/>
              <a:gd name="T24" fmla="*/ 3 w 37"/>
              <a:gd name="T25" fmla="*/ 10 h 41"/>
              <a:gd name="T26" fmla="*/ 5 w 37"/>
              <a:gd name="T27" fmla="*/ 15 h 41"/>
              <a:gd name="T28" fmla="*/ 26 w 37"/>
              <a:gd name="T29" fmla="*/ 36 h 41"/>
              <a:gd name="T30" fmla="*/ 30 w 37"/>
              <a:gd name="T31" fmla="*/ 37 h 41"/>
              <a:gd name="T32" fmla="*/ 34 w 37"/>
              <a:gd name="T33" fmla="*/ 33 h 41"/>
              <a:gd name="T34" fmla="*/ 32 w 37"/>
              <a:gd name="T35" fmla="*/ 29 h 41"/>
              <a:gd name="T36" fmla="*/ 17 w 37"/>
              <a:gd name="T37" fmla="*/ 14 h 41"/>
              <a:gd name="T38" fmla="*/ 15 w 37"/>
              <a:gd name="T39" fmla="*/ 13 h 41"/>
              <a:gd name="T40" fmla="*/ 13 w 37"/>
              <a:gd name="T41" fmla="*/ 15 h 41"/>
              <a:gd name="T42" fmla="*/ 14 w 37"/>
              <a:gd name="T43" fmla="*/ 17 h 41"/>
              <a:gd name="T44" fmla="*/ 25 w 37"/>
              <a:gd name="T45" fmla="*/ 28 h 41"/>
              <a:gd name="T46" fmla="*/ 25 w 37"/>
              <a:gd name="T47" fmla="*/ 28 h 41"/>
              <a:gd name="T48" fmla="*/ 23 w 37"/>
              <a:gd name="T49" fmla="*/ 30 h 41"/>
              <a:gd name="T50" fmla="*/ 22 w 37"/>
              <a:gd name="T51" fmla="*/ 30 h 41"/>
              <a:gd name="T52" fmla="*/ 11 w 37"/>
              <a:gd name="T53" fmla="*/ 19 h 41"/>
              <a:gd name="T54" fmla="*/ 10 w 37"/>
              <a:gd name="T55" fmla="*/ 15 h 41"/>
              <a:gd name="T56" fmla="*/ 15 w 37"/>
              <a:gd name="T57" fmla="*/ 10 h 41"/>
              <a:gd name="T58" fmla="*/ 19 w 37"/>
              <a:gd name="T59" fmla="*/ 11 h 41"/>
              <a:gd name="T60" fmla="*/ 35 w 37"/>
              <a:gd name="T61" fmla="*/ 27 h 41"/>
              <a:gd name="T62" fmla="*/ 37 w 37"/>
              <a:gd name="T63" fmla="*/ 33 h 41"/>
              <a:gd name="T64" fmla="*/ 30 w 37"/>
              <a:gd name="T65" fmla="*/ 41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7" h="41">
                <a:moveTo>
                  <a:pt x="30" y="41"/>
                </a:moveTo>
                <a:cubicBezTo>
                  <a:pt x="27" y="41"/>
                  <a:pt x="25" y="40"/>
                  <a:pt x="24" y="38"/>
                </a:cubicBezTo>
                <a:cubicBezTo>
                  <a:pt x="3" y="17"/>
                  <a:pt x="3" y="17"/>
                  <a:pt x="3" y="17"/>
                </a:cubicBezTo>
                <a:cubicBezTo>
                  <a:pt x="1" y="15"/>
                  <a:pt x="0" y="13"/>
                  <a:pt x="0" y="10"/>
                </a:cubicBezTo>
                <a:cubicBezTo>
                  <a:pt x="0" y="4"/>
                  <a:pt x="4" y="0"/>
                  <a:pt x="10" y="0"/>
                </a:cubicBezTo>
                <a:cubicBezTo>
                  <a:pt x="13" y="0"/>
                  <a:pt x="15" y="1"/>
                  <a:pt x="17" y="3"/>
                </a:cubicBezTo>
                <a:cubicBezTo>
                  <a:pt x="33" y="19"/>
                  <a:pt x="33" y="19"/>
                  <a:pt x="33" y="19"/>
                </a:cubicBezTo>
                <a:cubicBezTo>
                  <a:pt x="34" y="19"/>
                  <a:pt x="34" y="19"/>
                  <a:pt x="34" y="20"/>
                </a:cubicBezTo>
                <a:cubicBezTo>
                  <a:pt x="34" y="20"/>
                  <a:pt x="32" y="22"/>
                  <a:pt x="32" y="22"/>
                </a:cubicBezTo>
                <a:cubicBezTo>
                  <a:pt x="31" y="22"/>
                  <a:pt x="31" y="22"/>
                  <a:pt x="31" y="21"/>
                </a:cubicBezTo>
                <a:cubicBezTo>
                  <a:pt x="15" y="5"/>
                  <a:pt x="15" y="5"/>
                  <a:pt x="15" y="5"/>
                </a:cubicBezTo>
                <a:cubicBezTo>
                  <a:pt x="13" y="4"/>
                  <a:pt x="12" y="3"/>
                  <a:pt x="10" y="3"/>
                </a:cubicBezTo>
                <a:cubicBezTo>
                  <a:pt x="6" y="3"/>
                  <a:pt x="3" y="6"/>
                  <a:pt x="3" y="10"/>
                </a:cubicBezTo>
                <a:cubicBezTo>
                  <a:pt x="3" y="12"/>
                  <a:pt x="4" y="14"/>
                  <a:pt x="5" y="15"/>
                </a:cubicBezTo>
                <a:cubicBezTo>
                  <a:pt x="26" y="36"/>
                  <a:pt x="26" y="36"/>
                  <a:pt x="26" y="36"/>
                </a:cubicBezTo>
                <a:cubicBezTo>
                  <a:pt x="27" y="37"/>
                  <a:pt x="28" y="37"/>
                  <a:pt x="30" y="37"/>
                </a:cubicBezTo>
                <a:cubicBezTo>
                  <a:pt x="32" y="37"/>
                  <a:pt x="34" y="36"/>
                  <a:pt x="34" y="33"/>
                </a:cubicBezTo>
                <a:cubicBezTo>
                  <a:pt x="34" y="32"/>
                  <a:pt x="33" y="30"/>
                  <a:pt x="32" y="29"/>
                </a:cubicBezTo>
                <a:cubicBezTo>
                  <a:pt x="17" y="14"/>
                  <a:pt x="17" y="14"/>
                  <a:pt x="17" y="14"/>
                </a:cubicBezTo>
                <a:cubicBezTo>
                  <a:pt x="16" y="13"/>
                  <a:pt x="16" y="13"/>
                  <a:pt x="15" y="13"/>
                </a:cubicBezTo>
                <a:cubicBezTo>
                  <a:pt x="14" y="13"/>
                  <a:pt x="13" y="14"/>
                  <a:pt x="13" y="15"/>
                </a:cubicBezTo>
                <a:cubicBezTo>
                  <a:pt x="13" y="16"/>
                  <a:pt x="13" y="16"/>
                  <a:pt x="14" y="17"/>
                </a:cubicBezTo>
                <a:cubicBezTo>
                  <a:pt x="25" y="28"/>
                  <a:pt x="25" y="28"/>
                  <a:pt x="25" y="28"/>
                </a:cubicBezTo>
                <a:cubicBezTo>
                  <a:pt x="25" y="28"/>
                  <a:pt x="25" y="28"/>
                  <a:pt x="25" y="28"/>
                </a:cubicBezTo>
                <a:cubicBezTo>
                  <a:pt x="25" y="29"/>
                  <a:pt x="24" y="30"/>
                  <a:pt x="23" y="30"/>
                </a:cubicBezTo>
                <a:cubicBezTo>
                  <a:pt x="23" y="30"/>
                  <a:pt x="23" y="30"/>
                  <a:pt x="22" y="30"/>
                </a:cubicBezTo>
                <a:cubicBezTo>
                  <a:pt x="11" y="19"/>
                  <a:pt x="11" y="19"/>
                  <a:pt x="11" y="19"/>
                </a:cubicBezTo>
                <a:cubicBezTo>
                  <a:pt x="10" y="18"/>
                  <a:pt x="10" y="17"/>
                  <a:pt x="10" y="15"/>
                </a:cubicBezTo>
                <a:cubicBezTo>
                  <a:pt x="10" y="12"/>
                  <a:pt x="12" y="10"/>
                  <a:pt x="15" y="10"/>
                </a:cubicBezTo>
                <a:cubicBezTo>
                  <a:pt x="16" y="10"/>
                  <a:pt x="18" y="10"/>
                  <a:pt x="19" y="11"/>
                </a:cubicBezTo>
                <a:cubicBezTo>
                  <a:pt x="35" y="27"/>
                  <a:pt x="35" y="27"/>
                  <a:pt x="35" y="27"/>
                </a:cubicBezTo>
                <a:cubicBezTo>
                  <a:pt x="36" y="29"/>
                  <a:pt x="37" y="31"/>
                  <a:pt x="37" y="33"/>
                </a:cubicBezTo>
                <a:cubicBezTo>
                  <a:pt x="37" y="38"/>
                  <a:pt x="34" y="41"/>
                  <a:pt x="30" y="41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AU" dirty="0"/>
          </a:p>
        </p:txBody>
      </p:sp>
      <p:sp>
        <p:nvSpPr>
          <p:cNvPr id="24" name="矩形-1"/>
          <p:cNvSpPr>
            <a:spLocks noEditPoints="1"/>
          </p:cNvSpPr>
          <p:nvPr/>
        </p:nvSpPr>
        <p:spPr bwMode="auto">
          <a:xfrm>
            <a:off x="2801610" y="3135942"/>
            <a:ext cx="216000" cy="216000"/>
          </a:xfrm>
          <a:custGeom>
            <a:avLst/>
            <a:gdLst>
              <a:gd name="T0" fmla="*/ 35 w 46"/>
              <a:gd name="T1" fmla="*/ 27 h 43"/>
              <a:gd name="T2" fmla="*/ 37 w 46"/>
              <a:gd name="T3" fmla="*/ 41 h 43"/>
              <a:gd name="T4" fmla="*/ 36 w 46"/>
              <a:gd name="T5" fmla="*/ 43 h 43"/>
              <a:gd name="T6" fmla="*/ 35 w 46"/>
              <a:gd name="T7" fmla="*/ 42 h 43"/>
              <a:gd name="T8" fmla="*/ 23 w 46"/>
              <a:gd name="T9" fmla="*/ 36 h 43"/>
              <a:gd name="T10" fmla="*/ 11 w 46"/>
              <a:gd name="T11" fmla="*/ 42 h 43"/>
              <a:gd name="T12" fmla="*/ 10 w 46"/>
              <a:gd name="T13" fmla="*/ 43 h 43"/>
              <a:gd name="T14" fmla="*/ 9 w 46"/>
              <a:gd name="T15" fmla="*/ 41 h 43"/>
              <a:gd name="T16" fmla="*/ 11 w 46"/>
              <a:gd name="T17" fmla="*/ 27 h 43"/>
              <a:gd name="T18" fmla="*/ 1 w 46"/>
              <a:gd name="T19" fmla="*/ 18 h 43"/>
              <a:gd name="T20" fmla="*/ 2 w 46"/>
              <a:gd name="T21" fmla="*/ 15 h 43"/>
              <a:gd name="T22" fmla="*/ 15 w 46"/>
              <a:gd name="T23" fmla="*/ 13 h 43"/>
              <a:gd name="T24" fmla="*/ 21 w 46"/>
              <a:gd name="T25" fmla="*/ 1 h 43"/>
              <a:gd name="T26" fmla="*/ 23 w 46"/>
              <a:gd name="T27" fmla="*/ 0 h 43"/>
              <a:gd name="T28" fmla="*/ 24 w 46"/>
              <a:gd name="T29" fmla="*/ 1 h 43"/>
              <a:gd name="T30" fmla="*/ 30 w 46"/>
              <a:gd name="T31" fmla="*/ 13 h 43"/>
              <a:gd name="T32" fmla="*/ 44 w 46"/>
              <a:gd name="T33" fmla="*/ 15 h 43"/>
              <a:gd name="T34" fmla="*/ 44 w 46"/>
              <a:gd name="T35" fmla="*/ 18 h 43"/>
              <a:gd name="T36" fmla="*/ 35 w 46"/>
              <a:gd name="T37" fmla="*/ 27 h 43"/>
              <a:gd name="T38" fmla="*/ 39 w 46"/>
              <a:gd name="T39" fmla="*/ 18 h 43"/>
              <a:gd name="T40" fmla="*/ 30 w 46"/>
              <a:gd name="T41" fmla="*/ 17 h 43"/>
              <a:gd name="T42" fmla="*/ 28 w 46"/>
              <a:gd name="T43" fmla="*/ 17 h 43"/>
              <a:gd name="T44" fmla="*/ 27 w 46"/>
              <a:gd name="T45" fmla="*/ 15 h 43"/>
              <a:gd name="T46" fmla="*/ 23 w 46"/>
              <a:gd name="T47" fmla="*/ 6 h 43"/>
              <a:gd name="T48" fmla="*/ 23 w 46"/>
              <a:gd name="T49" fmla="*/ 32 h 43"/>
              <a:gd name="T50" fmla="*/ 24 w 46"/>
              <a:gd name="T51" fmla="*/ 33 h 43"/>
              <a:gd name="T52" fmla="*/ 33 w 46"/>
              <a:gd name="T53" fmla="*/ 37 h 43"/>
              <a:gd name="T54" fmla="*/ 31 w 46"/>
              <a:gd name="T55" fmla="*/ 28 h 43"/>
              <a:gd name="T56" fmla="*/ 31 w 46"/>
              <a:gd name="T57" fmla="*/ 26 h 43"/>
              <a:gd name="T58" fmla="*/ 32 w 46"/>
              <a:gd name="T59" fmla="*/ 25 h 43"/>
              <a:gd name="T60" fmla="*/ 39 w 46"/>
              <a:gd name="T61" fmla="*/ 18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6" h="43">
                <a:moveTo>
                  <a:pt x="35" y="27"/>
                </a:moveTo>
                <a:cubicBezTo>
                  <a:pt x="37" y="41"/>
                  <a:pt x="37" y="41"/>
                  <a:pt x="37" y="41"/>
                </a:cubicBezTo>
                <a:cubicBezTo>
                  <a:pt x="37" y="42"/>
                  <a:pt x="37" y="43"/>
                  <a:pt x="36" y="43"/>
                </a:cubicBezTo>
                <a:cubicBezTo>
                  <a:pt x="36" y="43"/>
                  <a:pt x="35" y="43"/>
                  <a:pt x="35" y="42"/>
                </a:cubicBezTo>
                <a:cubicBezTo>
                  <a:pt x="23" y="36"/>
                  <a:pt x="23" y="36"/>
                  <a:pt x="23" y="36"/>
                </a:cubicBezTo>
                <a:cubicBezTo>
                  <a:pt x="11" y="42"/>
                  <a:pt x="11" y="42"/>
                  <a:pt x="11" y="42"/>
                </a:cubicBezTo>
                <a:cubicBezTo>
                  <a:pt x="10" y="43"/>
                  <a:pt x="10" y="43"/>
                  <a:pt x="10" y="43"/>
                </a:cubicBezTo>
                <a:cubicBezTo>
                  <a:pt x="9" y="43"/>
                  <a:pt x="8" y="42"/>
                  <a:pt x="9" y="41"/>
                </a:cubicBezTo>
                <a:cubicBezTo>
                  <a:pt x="11" y="27"/>
                  <a:pt x="11" y="27"/>
                  <a:pt x="11" y="27"/>
                </a:cubicBezTo>
                <a:cubicBezTo>
                  <a:pt x="1" y="18"/>
                  <a:pt x="1" y="18"/>
                  <a:pt x="1" y="18"/>
                </a:cubicBezTo>
                <a:cubicBezTo>
                  <a:pt x="0" y="17"/>
                  <a:pt x="0" y="16"/>
                  <a:pt x="2" y="15"/>
                </a:cubicBezTo>
                <a:cubicBezTo>
                  <a:pt x="15" y="13"/>
                  <a:pt x="15" y="13"/>
                  <a:pt x="15" y="13"/>
                </a:cubicBezTo>
                <a:cubicBezTo>
                  <a:pt x="21" y="1"/>
                  <a:pt x="21" y="1"/>
                  <a:pt x="21" y="1"/>
                </a:cubicBezTo>
                <a:cubicBezTo>
                  <a:pt x="22" y="0"/>
                  <a:pt x="22" y="0"/>
                  <a:pt x="23" y="0"/>
                </a:cubicBezTo>
                <a:cubicBezTo>
                  <a:pt x="23" y="0"/>
                  <a:pt x="24" y="0"/>
                  <a:pt x="24" y="1"/>
                </a:cubicBezTo>
                <a:cubicBezTo>
                  <a:pt x="30" y="13"/>
                  <a:pt x="30" y="13"/>
                  <a:pt x="30" y="13"/>
                </a:cubicBezTo>
                <a:cubicBezTo>
                  <a:pt x="44" y="15"/>
                  <a:pt x="44" y="15"/>
                  <a:pt x="44" y="15"/>
                </a:cubicBezTo>
                <a:cubicBezTo>
                  <a:pt x="45" y="16"/>
                  <a:pt x="46" y="17"/>
                  <a:pt x="44" y="18"/>
                </a:cubicBezTo>
                <a:lnTo>
                  <a:pt x="35" y="27"/>
                </a:lnTo>
                <a:close/>
                <a:moveTo>
                  <a:pt x="39" y="18"/>
                </a:moveTo>
                <a:cubicBezTo>
                  <a:pt x="30" y="17"/>
                  <a:pt x="30" y="17"/>
                  <a:pt x="30" y="17"/>
                </a:cubicBezTo>
                <a:cubicBezTo>
                  <a:pt x="28" y="17"/>
                  <a:pt x="28" y="17"/>
                  <a:pt x="28" y="17"/>
                </a:cubicBezTo>
                <a:cubicBezTo>
                  <a:pt x="27" y="15"/>
                  <a:pt x="27" y="15"/>
                  <a:pt x="27" y="15"/>
                </a:cubicBezTo>
                <a:cubicBezTo>
                  <a:pt x="23" y="6"/>
                  <a:pt x="23" y="6"/>
                  <a:pt x="23" y="6"/>
                </a:cubicBezTo>
                <a:cubicBezTo>
                  <a:pt x="23" y="32"/>
                  <a:pt x="23" y="32"/>
                  <a:pt x="23" y="32"/>
                </a:cubicBezTo>
                <a:cubicBezTo>
                  <a:pt x="24" y="33"/>
                  <a:pt x="24" y="33"/>
                  <a:pt x="24" y="33"/>
                </a:cubicBezTo>
                <a:cubicBezTo>
                  <a:pt x="33" y="37"/>
                  <a:pt x="33" y="37"/>
                  <a:pt x="33" y="37"/>
                </a:cubicBezTo>
                <a:cubicBezTo>
                  <a:pt x="31" y="28"/>
                  <a:pt x="31" y="28"/>
                  <a:pt x="31" y="28"/>
                </a:cubicBezTo>
                <a:cubicBezTo>
                  <a:pt x="31" y="26"/>
                  <a:pt x="31" y="26"/>
                  <a:pt x="31" y="26"/>
                </a:cubicBezTo>
                <a:cubicBezTo>
                  <a:pt x="32" y="25"/>
                  <a:pt x="32" y="25"/>
                  <a:pt x="32" y="25"/>
                </a:cubicBezTo>
                <a:lnTo>
                  <a:pt x="39" y="1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AU" dirty="0"/>
          </a:p>
        </p:txBody>
      </p:sp>
      <p:sp>
        <p:nvSpPr>
          <p:cNvPr id="26" name="矩形-2"/>
          <p:cNvSpPr/>
          <p:nvPr/>
        </p:nvSpPr>
        <p:spPr bwMode="auto">
          <a:xfrm>
            <a:off x="2801610" y="1888366"/>
            <a:ext cx="216000" cy="118864"/>
          </a:xfrm>
          <a:custGeom>
            <a:avLst/>
            <a:gdLst>
              <a:gd name="T0" fmla="*/ 48 w 48"/>
              <a:gd name="T1" fmla="*/ 32 h 35"/>
              <a:gd name="T2" fmla="*/ 47 w 48"/>
              <a:gd name="T3" fmla="*/ 34 h 35"/>
              <a:gd name="T4" fmla="*/ 46 w 48"/>
              <a:gd name="T5" fmla="*/ 34 h 35"/>
              <a:gd name="T6" fmla="*/ 45 w 48"/>
              <a:gd name="T7" fmla="*/ 33 h 35"/>
              <a:gd name="T8" fmla="*/ 34 w 48"/>
              <a:gd name="T9" fmla="*/ 23 h 35"/>
              <a:gd name="T10" fmla="*/ 34 w 48"/>
              <a:gd name="T11" fmla="*/ 27 h 35"/>
              <a:gd name="T12" fmla="*/ 26 w 48"/>
              <a:gd name="T13" fmla="*/ 35 h 35"/>
              <a:gd name="T14" fmla="*/ 7 w 48"/>
              <a:gd name="T15" fmla="*/ 35 h 35"/>
              <a:gd name="T16" fmla="*/ 0 w 48"/>
              <a:gd name="T17" fmla="*/ 27 h 35"/>
              <a:gd name="T18" fmla="*/ 0 w 48"/>
              <a:gd name="T19" fmla="*/ 8 h 35"/>
              <a:gd name="T20" fmla="*/ 7 w 48"/>
              <a:gd name="T21" fmla="*/ 0 h 35"/>
              <a:gd name="T22" fmla="*/ 26 w 48"/>
              <a:gd name="T23" fmla="*/ 0 h 35"/>
              <a:gd name="T24" fmla="*/ 34 w 48"/>
              <a:gd name="T25" fmla="*/ 8 h 35"/>
              <a:gd name="T26" fmla="*/ 34 w 48"/>
              <a:gd name="T27" fmla="*/ 13 h 35"/>
              <a:gd name="T28" fmla="*/ 45 w 48"/>
              <a:gd name="T29" fmla="*/ 2 h 35"/>
              <a:gd name="T30" fmla="*/ 46 w 48"/>
              <a:gd name="T31" fmla="*/ 1 h 35"/>
              <a:gd name="T32" fmla="*/ 47 w 48"/>
              <a:gd name="T33" fmla="*/ 1 h 35"/>
              <a:gd name="T34" fmla="*/ 48 w 48"/>
              <a:gd name="T35" fmla="*/ 3 h 35"/>
              <a:gd name="T36" fmla="*/ 48 w 48"/>
              <a:gd name="T37" fmla="*/ 32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48" h="35">
                <a:moveTo>
                  <a:pt x="48" y="32"/>
                </a:moveTo>
                <a:cubicBezTo>
                  <a:pt x="48" y="33"/>
                  <a:pt x="47" y="33"/>
                  <a:pt x="47" y="34"/>
                </a:cubicBezTo>
                <a:cubicBezTo>
                  <a:pt x="46" y="34"/>
                  <a:pt x="46" y="34"/>
                  <a:pt x="46" y="34"/>
                </a:cubicBezTo>
                <a:cubicBezTo>
                  <a:pt x="45" y="34"/>
                  <a:pt x="45" y="34"/>
                  <a:pt x="45" y="33"/>
                </a:cubicBezTo>
                <a:cubicBezTo>
                  <a:pt x="34" y="23"/>
                  <a:pt x="34" y="23"/>
                  <a:pt x="34" y="23"/>
                </a:cubicBezTo>
                <a:cubicBezTo>
                  <a:pt x="34" y="27"/>
                  <a:pt x="34" y="27"/>
                  <a:pt x="34" y="27"/>
                </a:cubicBezTo>
                <a:cubicBezTo>
                  <a:pt x="34" y="31"/>
                  <a:pt x="30" y="35"/>
                  <a:pt x="26" y="35"/>
                </a:cubicBezTo>
                <a:cubicBezTo>
                  <a:pt x="7" y="35"/>
                  <a:pt x="7" y="35"/>
                  <a:pt x="7" y="35"/>
                </a:cubicBezTo>
                <a:cubicBezTo>
                  <a:pt x="3" y="35"/>
                  <a:pt x="0" y="31"/>
                  <a:pt x="0" y="27"/>
                </a:cubicBezTo>
                <a:cubicBezTo>
                  <a:pt x="0" y="8"/>
                  <a:pt x="0" y="8"/>
                  <a:pt x="0" y="8"/>
                </a:cubicBezTo>
                <a:cubicBezTo>
                  <a:pt x="0" y="4"/>
                  <a:pt x="3" y="0"/>
                  <a:pt x="7" y="0"/>
                </a:cubicBezTo>
                <a:cubicBezTo>
                  <a:pt x="26" y="0"/>
                  <a:pt x="26" y="0"/>
                  <a:pt x="26" y="0"/>
                </a:cubicBezTo>
                <a:cubicBezTo>
                  <a:pt x="30" y="0"/>
                  <a:pt x="34" y="4"/>
                  <a:pt x="34" y="8"/>
                </a:cubicBezTo>
                <a:cubicBezTo>
                  <a:pt x="34" y="13"/>
                  <a:pt x="34" y="13"/>
                  <a:pt x="34" y="13"/>
                </a:cubicBezTo>
                <a:cubicBezTo>
                  <a:pt x="45" y="2"/>
                  <a:pt x="45" y="2"/>
                  <a:pt x="45" y="2"/>
                </a:cubicBezTo>
                <a:cubicBezTo>
                  <a:pt x="45" y="1"/>
                  <a:pt x="45" y="1"/>
                  <a:pt x="46" y="1"/>
                </a:cubicBezTo>
                <a:cubicBezTo>
                  <a:pt x="46" y="1"/>
                  <a:pt x="46" y="1"/>
                  <a:pt x="47" y="1"/>
                </a:cubicBezTo>
                <a:cubicBezTo>
                  <a:pt x="47" y="2"/>
                  <a:pt x="48" y="2"/>
                  <a:pt x="48" y="3"/>
                </a:cubicBezTo>
                <a:lnTo>
                  <a:pt x="48" y="3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AU" dirty="0"/>
          </a:p>
        </p:txBody>
      </p:sp>
      <p:sp>
        <p:nvSpPr>
          <p:cNvPr id="27" name="矩形 26"/>
          <p:cNvSpPr/>
          <p:nvPr/>
        </p:nvSpPr>
        <p:spPr>
          <a:xfrm>
            <a:off x="3145850" y="1719198"/>
            <a:ext cx="2852063" cy="3774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分析压力的来源和问题的核心</a:t>
            </a:r>
          </a:p>
        </p:txBody>
      </p:sp>
      <p:sp>
        <p:nvSpPr>
          <p:cNvPr id="28" name="矩形 27"/>
          <p:cNvSpPr/>
          <p:nvPr/>
        </p:nvSpPr>
        <p:spPr>
          <a:xfrm>
            <a:off x="3145850" y="2367270"/>
            <a:ext cx="2852063" cy="3774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将压力因子逐步击破</a:t>
            </a:r>
          </a:p>
        </p:txBody>
      </p:sp>
      <p:sp>
        <p:nvSpPr>
          <p:cNvPr id="29" name="矩形 28"/>
          <p:cNvSpPr/>
          <p:nvPr/>
        </p:nvSpPr>
        <p:spPr>
          <a:xfrm>
            <a:off x="3145850" y="3015342"/>
            <a:ext cx="2852063" cy="3774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直接告诉压力来源者</a:t>
            </a:r>
          </a:p>
        </p:txBody>
      </p:sp>
      <p:sp>
        <p:nvSpPr>
          <p:cNvPr id="30" name="矩形 29"/>
          <p:cNvSpPr/>
          <p:nvPr/>
        </p:nvSpPr>
        <p:spPr>
          <a:xfrm>
            <a:off x="6353418" y="1719198"/>
            <a:ext cx="2852063" cy="3774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找寻生命中的避风港</a:t>
            </a:r>
          </a:p>
        </p:txBody>
      </p:sp>
      <p:sp>
        <p:nvSpPr>
          <p:cNvPr id="31" name="矩形 30"/>
          <p:cNvSpPr/>
          <p:nvPr/>
        </p:nvSpPr>
        <p:spPr>
          <a:xfrm>
            <a:off x="6353418" y="2367270"/>
            <a:ext cx="2852063" cy="3774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去除不合理的想法</a:t>
            </a:r>
          </a:p>
        </p:txBody>
      </p:sp>
      <p:sp>
        <p:nvSpPr>
          <p:cNvPr id="32" name="矩形 31"/>
          <p:cNvSpPr/>
          <p:nvPr/>
        </p:nvSpPr>
        <p:spPr>
          <a:xfrm>
            <a:off x="6353418" y="3015342"/>
            <a:ext cx="2852063" cy="3774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关注自己的影响圈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3000">
        <p15:prstTrans prst="airplane"/>
      </p:transition>
    </mc:Choice>
    <mc:Fallback xmlns="">
      <p:transition spd="slow" advTm="1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349"/>
                            </p:stCondLst>
                            <p:childTnLst>
                              <p:par>
                                <p:cTn id="2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400"/>
                            </p:stCondLst>
                            <p:childTnLst>
                              <p:par>
                                <p:cTn id="31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9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400"/>
                            </p:stCondLst>
                            <p:childTnLst>
                              <p:par>
                                <p:cTn id="44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9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400"/>
                            </p:stCondLst>
                            <p:childTnLst>
                              <p:par>
                                <p:cTn id="57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9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400"/>
                            </p:stCondLst>
                            <p:childTnLst>
                              <p:par>
                                <p:cTn id="70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9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8400"/>
                            </p:stCondLst>
                            <p:childTnLst>
                              <p:par>
                                <p:cTn id="83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89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9400"/>
                            </p:stCondLst>
                            <p:childTnLst>
                              <p:par>
                                <p:cTn id="96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9900"/>
                            </p:stCondLst>
                            <p:childTnLst>
                              <p:par>
                                <p:cTn id="1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bldLvl="0" animBg="1"/>
      <p:bldP spid="4" grpId="0"/>
      <p:bldP spid="7" grpId="0"/>
      <p:bldP spid="8" grpId="0"/>
      <p:bldP spid="9" grpId="0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  <p:bldP spid="19" grpId="0" bldLvl="0" animBg="1"/>
      <p:bldP spid="20" grpId="0" bldLvl="0" animBg="1"/>
      <p:bldP spid="21" grpId="0" bldLvl="0" animBg="1"/>
      <p:bldP spid="22" grpId="0" bldLvl="0" animBg="1"/>
      <p:bldP spid="23" grpId="0" bldLvl="0" animBg="1"/>
      <p:bldP spid="24" grpId="0" bldLvl="0" animBg="1"/>
      <p:bldP spid="26" grpId="0" bldLvl="0" animBg="1"/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矩形 38"/>
          <p:cNvSpPr/>
          <p:nvPr/>
        </p:nvSpPr>
        <p:spPr>
          <a:xfrm>
            <a:off x="214184" y="271304"/>
            <a:ext cx="457200" cy="457200"/>
          </a:xfrm>
          <a:prstGeom prst="rect">
            <a:avLst/>
          </a:prstGeom>
          <a:solidFill>
            <a:srgbClr val="1065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679252" y="299432"/>
            <a:ext cx="24929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合适的人做合适的事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14184" y="239147"/>
            <a:ext cx="465192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</a:rPr>
              <a:t>02</a:t>
            </a:r>
            <a:endParaRPr lang="zh-CN" altLang="en-US" sz="2400" b="1" dirty="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671195" y="1115664"/>
            <a:ext cx="8163695" cy="3678034"/>
            <a:chOff x="0" y="2713"/>
            <a:chExt cx="14096" cy="7340"/>
          </a:xfrm>
        </p:grpSpPr>
        <p:sp>
          <p:nvSpPr>
            <p:cNvPr id="2" name="Rounded Rectangle 32"/>
            <p:cNvSpPr/>
            <p:nvPr/>
          </p:nvSpPr>
          <p:spPr>
            <a:xfrm>
              <a:off x="2476" y="5856"/>
              <a:ext cx="2251" cy="2594"/>
            </a:xfrm>
            <a:prstGeom prst="roundRect">
              <a:avLst>
                <a:gd name="adj" fmla="val 5556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="1">
                <a:solidFill>
                  <a:schemeClr val="accent5"/>
                </a:solidFill>
              </a:endParaRPr>
            </a:p>
          </p:txBody>
        </p:sp>
        <p:sp>
          <p:nvSpPr>
            <p:cNvPr id="3" name="Oval 33"/>
            <p:cNvSpPr/>
            <p:nvPr/>
          </p:nvSpPr>
          <p:spPr>
            <a:xfrm>
              <a:off x="3181" y="5462"/>
              <a:ext cx="843" cy="843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b="1" dirty="0">
                  <a:solidFill>
                    <a:schemeClr val="accent1"/>
                  </a:solidFill>
                </a:rPr>
                <a:t>01</a:t>
              </a:r>
            </a:p>
          </p:txBody>
        </p:sp>
        <p:cxnSp>
          <p:nvCxnSpPr>
            <p:cNvPr id="4" name="Straight Connector 35"/>
            <p:cNvCxnSpPr>
              <a:stCxn id="2" idx="2"/>
            </p:cNvCxnSpPr>
            <p:nvPr/>
          </p:nvCxnSpPr>
          <p:spPr>
            <a:xfrm>
              <a:off x="3602" y="8451"/>
              <a:ext cx="0" cy="1102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Rectangle 44"/>
            <p:cNvSpPr/>
            <p:nvPr/>
          </p:nvSpPr>
          <p:spPr>
            <a:xfrm>
              <a:off x="5102" y="9553"/>
              <a:ext cx="3004" cy="500"/>
            </a:xfrm>
            <a:prstGeom prst="rect">
              <a:avLst/>
            </a:prstGeom>
            <a:solidFill>
              <a:srgbClr val="B95F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="1">
                <a:solidFill>
                  <a:schemeClr val="accent5"/>
                </a:solidFill>
              </a:endParaRPr>
            </a:p>
          </p:txBody>
        </p:sp>
        <p:sp>
          <p:nvSpPr>
            <p:cNvPr id="46" name="Rounded Rectangle 45"/>
            <p:cNvSpPr/>
            <p:nvPr/>
          </p:nvSpPr>
          <p:spPr>
            <a:xfrm>
              <a:off x="5478" y="3108"/>
              <a:ext cx="2251" cy="2594"/>
            </a:xfrm>
            <a:prstGeom prst="roundRect">
              <a:avLst>
                <a:gd name="adj" fmla="val 5556"/>
              </a:avLst>
            </a:prstGeom>
            <a:solidFill>
              <a:srgbClr val="B95F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="1">
                <a:solidFill>
                  <a:schemeClr val="accent5"/>
                </a:solidFill>
              </a:endParaRPr>
            </a:p>
          </p:txBody>
        </p:sp>
        <p:sp>
          <p:nvSpPr>
            <p:cNvPr id="47" name="Oval 46"/>
            <p:cNvSpPr/>
            <p:nvPr/>
          </p:nvSpPr>
          <p:spPr>
            <a:xfrm>
              <a:off x="6182" y="2713"/>
              <a:ext cx="843" cy="843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b="1" dirty="0">
                  <a:solidFill>
                    <a:schemeClr val="accent2"/>
                  </a:solidFill>
                </a:rPr>
                <a:t>02</a:t>
              </a:r>
            </a:p>
          </p:txBody>
        </p:sp>
        <p:cxnSp>
          <p:nvCxnSpPr>
            <p:cNvPr id="48" name="Straight Connector 47"/>
            <p:cNvCxnSpPr>
              <a:stCxn id="46" idx="2"/>
              <a:endCxn id="45" idx="0"/>
            </p:cNvCxnSpPr>
            <p:nvPr/>
          </p:nvCxnSpPr>
          <p:spPr>
            <a:xfrm>
              <a:off x="6603" y="5702"/>
              <a:ext cx="0" cy="3851"/>
            </a:xfrm>
            <a:prstGeom prst="line">
              <a:avLst/>
            </a:prstGeom>
            <a:ln w="57150">
              <a:solidFill>
                <a:srgbClr val="B95F9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Rectangle 51"/>
            <p:cNvSpPr/>
            <p:nvPr/>
          </p:nvSpPr>
          <p:spPr>
            <a:xfrm>
              <a:off x="8091" y="9553"/>
              <a:ext cx="3004" cy="500"/>
            </a:xfrm>
            <a:prstGeom prst="rect">
              <a:avLst/>
            </a:prstGeom>
            <a:solidFill>
              <a:srgbClr val="4DCE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="1">
                <a:solidFill>
                  <a:schemeClr val="accent5"/>
                </a:solidFill>
              </a:endParaRPr>
            </a:p>
          </p:txBody>
        </p:sp>
        <p:sp>
          <p:nvSpPr>
            <p:cNvPr id="53" name="Rounded Rectangle 52"/>
            <p:cNvSpPr/>
            <p:nvPr/>
          </p:nvSpPr>
          <p:spPr>
            <a:xfrm>
              <a:off x="8467" y="5856"/>
              <a:ext cx="2251" cy="2594"/>
            </a:xfrm>
            <a:prstGeom prst="roundRect">
              <a:avLst>
                <a:gd name="adj" fmla="val 5556"/>
              </a:avLst>
            </a:prstGeom>
            <a:solidFill>
              <a:srgbClr val="4DCE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="1">
                <a:solidFill>
                  <a:schemeClr val="accent5"/>
                </a:solidFill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9172" y="5462"/>
              <a:ext cx="843" cy="843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4DCE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b="1" dirty="0">
                  <a:solidFill>
                    <a:schemeClr val="accent3"/>
                  </a:solidFill>
                </a:rPr>
                <a:t>03</a:t>
              </a:r>
            </a:p>
          </p:txBody>
        </p:sp>
        <p:cxnSp>
          <p:nvCxnSpPr>
            <p:cNvPr id="55" name="Straight Connector 54"/>
            <p:cNvCxnSpPr>
              <a:stCxn id="53" idx="2"/>
              <a:endCxn id="52" idx="0"/>
            </p:cNvCxnSpPr>
            <p:nvPr/>
          </p:nvCxnSpPr>
          <p:spPr>
            <a:xfrm>
              <a:off x="9593" y="8451"/>
              <a:ext cx="0" cy="1102"/>
            </a:xfrm>
            <a:prstGeom prst="line">
              <a:avLst/>
            </a:prstGeom>
            <a:ln w="57150">
              <a:solidFill>
                <a:srgbClr val="4DCEB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Rectangle 56"/>
            <p:cNvSpPr/>
            <p:nvPr/>
          </p:nvSpPr>
          <p:spPr>
            <a:xfrm>
              <a:off x="11092" y="9553"/>
              <a:ext cx="3004" cy="5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="1">
                <a:solidFill>
                  <a:schemeClr val="accent5"/>
                </a:solidFill>
              </a:endParaRPr>
            </a:p>
          </p:txBody>
        </p:sp>
        <p:sp>
          <p:nvSpPr>
            <p:cNvPr id="58" name="Rounded Rectangle 57"/>
            <p:cNvSpPr/>
            <p:nvPr/>
          </p:nvSpPr>
          <p:spPr>
            <a:xfrm>
              <a:off x="11469" y="3108"/>
              <a:ext cx="2251" cy="2594"/>
            </a:xfrm>
            <a:prstGeom prst="roundRect">
              <a:avLst>
                <a:gd name="adj" fmla="val 5556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="1">
                <a:solidFill>
                  <a:schemeClr val="accent5"/>
                </a:solidFill>
              </a:endParaRPr>
            </a:p>
          </p:txBody>
        </p:sp>
        <p:sp>
          <p:nvSpPr>
            <p:cNvPr id="59" name="Oval 58"/>
            <p:cNvSpPr/>
            <p:nvPr/>
          </p:nvSpPr>
          <p:spPr>
            <a:xfrm>
              <a:off x="12173" y="2713"/>
              <a:ext cx="843" cy="843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b="1" dirty="0">
                  <a:solidFill>
                    <a:schemeClr val="accent4"/>
                  </a:solidFill>
                </a:rPr>
                <a:t>04</a:t>
              </a:r>
            </a:p>
          </p:txBody>
        </p:sp>
        <p:cxnSp>
          <p:nvCxnSpPr>
            <p:cNvPr id="60" name="Straight Connector 59"/>
            <p:cNvCxnSpPr>
              <a:stCxn id="58" idx="2"/>
              <a:endCxn id="57" idx="0"/>
            </p:cNvCxnSpPr>
            <p:nvPr/>
          </p:nvCxnSpPr>
          <p:spPr>
            <a:xfrm>
              <a:off x="12594" y="5702"/>
              <a:ext cx="0" cy="3851"/>
            </a:xfrm>
            <a:prstGeom prst="line">
              <a:avLst/>
            </a:prstGeom>
            <a:ln w="571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Rectangle 34"/>
            <p:cNvSpPr/>
            <p:nvPr/>
          </p:nvSpPr>
          <p:spPr>
            <a:xfrm>
              <a:off x="0" y="9553"/>
              <a:ext cx="5104" cy="5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Inhaltsplatzhalter 4"/>
            <p:cNvSpPr txBox="1"/>
            <p:nvPr/>
          </p:nvSpPr>
          <p:spPr>
            <a:xfrm>
              <a:off x="2596" y="6361"/>
              <a:ext cx="2012" cy="3194"/>
            </a:xfrm>
            <a:prstGeom prst="rect">
              <a:avLst/>
            </a:prstGeom>
          </p:spPr>
          <p:txBody>
            <a:bodyPr wrap="square" lIns="0" tIns="0" rIns="0" bIns="0" anchor="t">
              <a:spAutoFit/>
            </a:bodyPr>
            <a:lstStyle>
              <a:lvl1pPr marL="273050" indent="-27305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Wingdings" panose="05000000000000000000" pitchFamily="2" charset="2"/>
                <a:buChar char="§"/>
                <a:defRPr sz="23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1pPr>
              <a:lvl2pPr marL="807720" indent="-27305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20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2pPr>
              <a:lvl3pPr marL="1080770" indent="-17780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9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3pPr>
              <a:lvl4pPr marL="1436370" indent="-17780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793240" indent="-17907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513965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165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7730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4930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spcAft>
                  <a:spcPts val="1200"/>
                </a:spcAft>
                <a:buNone/>
              </a:pPr>
              <a:r>
                <a:rPr 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反应快</a:t>
              </a:r>
            </a:p>
            <a:p>
              <a:pPr marL="0" indent="0" algn="ctr">
                <a:lnSpc>
                  <a:spcPct val="100000"/>
                </a:lnSpc>
                <a:spcAft>
                  <a:spcPts val="1200"/>
                </a:spcAft>
                <a:buNone/>
              </a:pP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不能坚持</a:t>
              </a:r>
              <a:endPara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0" indent="0" algn="ctr">
                <a:lnSpc>
                  <a:spcPct val="100000"/>
                </a:lnSpc>
                <a:spcAft>
                  <a:spcPts val="1200"/>
                </a:spcAft>
                <a:buNone/>
              </a:pP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喜表扬</a:t>
              </a:r>
              <a:endPara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0" indent="0" algn="ctr">
                <a:lnSpc>
                  <a:spcPct val="100000"/>
                </a:lnSpc>
                <a:spcAft>
                  <a:spcPts val="1200"/>
                </a:spcAft>
                <a:buNone/>
              </a:pPr>
              <a:endParaRPr lang="en-US" sz="1100" dirty="0">
                <a:latin typeface="+mn-lt"/>
              </a:endParaRPr>
            </a:p>
            <a:p>
              <a:pPr marL="0" indent="0" algn="ctr">
                <a:lnSpc>
                  <a:spcPct val="100000"/>
                </a:lnSpc>
                <a:spcAft>
                  <a:spcPts val="1200"/>
                </a:spcAft>
                <a:buNone/>
              </a:pPr>
              <a:endParaRPr lang="en-US" sz="1100" dirty="0">
                <a:latin typeface="+mn-lt"/>
              </a:endParaRPr>
            </a:p>
          </p:txBody>
        </p:sp>
        <p:sp>
          <p:nvSpPr>
            <p:cNvPr id="40" name="Inhaltsplatzhalter 4"/>
            <p:cNvSpPr txBox="1"/>
            <p:nvPr/>
          </p:nvSpPr>
          <p:spPr>
            <a:xfrm>
              <a:off x="8587" y="6362"/>
              <a:ext cx="2012" cy="1903"/>
            </a:xfrm>
            <a:prstGeom prst="rect">
              <a:avLst/>
            </a:prstGeom>
          </p:spPr>
          <p:txBody>
            <a:bodyPr wrap="square" lIns="0" tIns="0" rIns="0" bIns="0" anchor="t">
              <a:spAutoFit/>
            </a:bodyPr>
            <a:lstStyle>
              <a:lvl1pPr marL="273050" indent="-27305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Wingdings" panose="05000000000000000000" pitchFamily="2" charset="2"/>
                <a:buChar char="§"/>
                <a:defRPr sz="23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1pPr>
              <a:lvl2pPr marL="807720" indent="-27305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20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2pPr>
              <a:lvl3pPr marL="1080770" indent="-17780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9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3pPr>
              <a:lvl4pPr marL="1436370" indent="-17780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793240" indent="-17907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513965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165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7730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4930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algn="ctr">
                <a:lnSpc>
                  <a:spcPct val="100000"/>
                </a:lnSpc>
                <a:spcAft>
                  <a:spcPts val="1200"/>
                </a:spcAft>
                <a:buNone/>
              </a:pP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感觉灵敏</a:t>
              </a:r>
            </a:p>
            <a:p>
              <a:pPr marL="0" lvl="0" algn="ctr">
                <a:lnSpc>
                  <a:spcPct val="100000"/>
                </a:lnSpc>
                <a:spcAft>
                  <a:spcPts val="1200"/>
                </a:spcAft>
                <a:buNone/>
              </a:pP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多愁善感</a:t>
              </a:r>
            </a:p>
            <a:p>
              <a:pPr marL="0" lvl="0" algn="ctr">
                <a:lnSpc>
                  <a:spcPct val="100000"/>
                </a:lnSpc>
                <a:spcAft>
                  <a:spcPts val="1200"/>
                </a:spcAft>
                <a:buNone/>
              </a:pP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顺从</a:t>
              </a:r>
            </a:p>
          </p:txBody>
        </p:sp>
        <p:sp>
          <p:nvSpPr>
            <p:cNvPr id="41" name="Inhaltsplatzhalter 4"/>
            <p:cNvSpPr txBox="1"/>
            <p:nvPr/>
          </p:nvSpPr>
          <p:spPr>
            <a:xfrm>
              <a:off x="5597" y="3800"/>
              <a:ext cx="2012" cy="1166"/>
            </a:xfrm>
            <a:prstGeom prst="rect">
              <a:avLst/>
            </a:prstGeom>
          </p:spPr>
          <p:txBody>
            <a:bodyPr wrap="square" lIns="0" tIns="0" rIns="0" bIns="0" anchor="t">
              <a:spAutoFit/>
            </a:bodyPr>
            <a:lstStyle>
              <a:lvl1pPr marL="273050" indent="-27305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Wingdings" panose="05000000000000000000" pitchFamily="2" charset="2"/>
                <a:buChar char="§"/>
                <a:defRPr sz="23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1pPr>
              <a:lvl2pPr marL="807720" indent="-27305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20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2pPr>
              <a:lvl3pPr marL="1080770" indent="-17780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9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3pPr>
              <a:lvl4pPr marL="1436370" indent="-17780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793240" indent="-17907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513965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165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7730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4930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algn="ctr">
                <a:lnSpc>
                  <a:spcPct val="100000"/>
                </a:lnSpc>
                <a:spcAft>
                  <a:spcPts val="1200"/>
                </a:spcAft>
                <a:buNone/>
              </a:pP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理性</a:t>
              </a:r>
            </a:p>
            <a:p>
              <a:pPr marL="0" lvl="0" algn="ctr">
                <a:lnSpc>
                  <a:spcPct val="100000"/>
                </a:lnSpc>
                <a:spcAft>
                  <a:spcPts val="1200"/>
                </a:spcAft>
                <a:buNone/>
              </a:pP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善于指挥</a:t>
              </a:r>
            </a:p>
          </p:txBody>
        </p:sp>
        <p:sp>
          <p:nvSpPr>
            <p:cNvPr id="42" name="Inhaltsplatzhalter 4"/>
            <p:cNvSpPr txBox="1"/>
            <p:nvPr/>
          </p:nvSpPr>
          <p:spPr>
            <a:xfrm>
              <a:off x="11588" y="3800"/>
              <a:ext cx="2012" cy="1166"/>
            </a:xfrm>
            <a:prstGeom prst="rect">
              <a:avLst/>
            </a:prstGeom>
          </p:spPr>
          <p:txBody>
            <a:bodyPr wrap="square" lIns="0" tIns="0" rIns="0" bIns="0" anchor="t">
              <a:spAutoFit/>
            </a:bodyPr>
            <a:lstStyle>
              <a:lvl1pPr marL="273050" indent="-27305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Wingdings" panose="05000000000000000000" pitchFamily="2" charset="2"/>
                <a:buChar char="§"/>
                <a:defRPr sz="23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1pPr>
              <a:lvl2pPr marL="807720" indent="-27305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20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2pPr>
              <a:lvl3pPr marL="1080770" indent="-17780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9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3pPr>
              <a:lvl4pPr marL="1436370" indent="-17780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793240" indent="-17907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513965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165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7730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4930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algn="ctr">
                <a:lnSpc>
                  <a:spcPct val="100000"/>
                </a:lnSpc>
                <a:spcAft>
                  <a:spcPts val="1200"/>
                </a:spcAft>
                <a:buNone/>
              </a:pP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关注事实</a:t>
              </a:r>
            </a:p>
            <a:p>
              <a:pPr marL="0" lvl="0" algn="ctr">
                <a:lnSpc>
                  <a:spcPct val="100000"/>
                </a:lnSpc>
                <a:spcAft>
                  <a:spcPts val="1200"/>
                </a:spcAft>
                <a:buNone/>
              </a:pP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好分析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4000">
        <p14:prism/>
      </p:transition>
    </mc:Choice>
    <mc:Fallback xmlns="">
      <p:transition spd="slow" advTm="1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bldLvl="0" animBg="1"/>
      <p:bldP spid="6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/>
        </p:nvSpPr>
        <p:spPr>
          <a:xfrm>
            <a:off x="107504" y="267494"/>
            <a:ext cx="457200" cy="457200"/>
          </a:xfrm>
          <a:prstGeom prst="rect">
            <a:avLst/>
          </a:prstGeom>
          <a:solidFill>
            <a:srgbClr val="1065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539552" y="299432"/>
            <a:ext cx="27494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合适的时间做合适的事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7315" y="334010"/>
            <a:ext cx="46545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</a:rPr>
              <a:t>02</a:t>
            </a:r>
            <a:endParaRPr lang="zh-CN" altLang="en-US" sz="2400" b="1" dirty="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-14605" y="1437180"/>
            <a:ext cx="4088142" cy="669474"/>
          </a:xfrm>
          <a:prstGeom prst="rect">
            <a:avLst/>
          </a:prstGeom>
          <a:solidFill>
            <a:srgbClr val="3B68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1290395" y="1437185"/>
            <a:ext cx="15916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生理时钟</a:t>
            </a:r>
          </a:p>
        </p:txBody>
      </p:sp>
      <p:sp>
        <p:nvSpPr>
          <p:cNvPr id="14" name="矩形-4"/>
          <p:cNvSpPr>
            <a:spLocks noEditPoints="1"/>
          </p:cNvSpPr>
          <p:nvPr/>
        </p:nvSpPr>
        <p:spPr bwMode="auto">
          <a:xfrm>
            <a:off x="4267322" y="1436725"/>
            <a:ext cx="248498" cy="248498"/>
          </a:xfrm>
          <a:custGeom>
            <a:avLst/>
            <a:gdLst>
              <a:gd name="T0" fmla="*/ 21 w 41"/>
              <a:gd name="T1" fmla="*/ 41 h 41"/>
              <a:gd name="T2" fmla="*/ 0 w 41"/>
              <a:gd name="T3" fmla="*/ 21 h 41"/>
              <a:gd name="T4" fmla="*/ 21 w 41"/>
              <a:gd name="T5" fmla="*/ 0 h 41"/>
              <a:gd name="T6" fmla="*/ 41 w 41"/>
              <a:gd name="T7" fmla="*/ 21 h 41"/>
              <a:gd name="T8" fmla="*/ 21 w 41"/>
              <a:gd name="T9" fmla="*/ 41 h 41"/>
              <a:gd name="T10" fmla="*/ 32 w 41"/>
              <a:gd name="T11" fmla="*/ 22 h 41"/>
              <a:gd name="T12" fmla="*/ 32 w 41"/>
              <a:gd name="T13" fmla="*/ 20 h 41"/>
              <a:gd name="T14" fmla="*/ 19 w 41"/>
              <a:gd name="T15" fmla="*/ 7 h 41"/>
              <a:gd name="T16" fmla="*/ 17 w 41"/>
              <a:gd name="T17" fmla="*/ 7 h 41"/>
              <a:gd name="T18" fmla="*/ 14 w 41"/>
              <a:gd name="T19" fmla="*/ 10 h 41"/>
              <a:gd name="T20" fmla="*/ 14 w 41"/>
              <a:gd name="T21" fmla="*/ 12 h 41"/>
              <a:gd name="T22" fmla="*/ 23 w 41"/>
              <a:gd name="T23" fmla="*/ 21 h 41"/>
              <a:gd name="T24" fmla="*/ 14 w 41"/>
              <a:gd name="T25" fmla="*/ 29 h 41"/>
              <a:gd name="T26" fmla="*/ 14 w 41"/>
              <a:gd name="T27" fmla="*/ 31 h 41"/>
              <a:gd name="T28" fmla="*/ 17 w 41"/>
              <a:gd name="T29" fmla="*/ 34 h 41"/>
              <a:gd name="T30" fmla="*/ 19 w 41"/>
              <a:gd name="T31" fmla="*/ 34 h 41"/>
              <a:gd name="T32" fmla="*/ 32 w 41"/>
              <a:gd name="T33" fmla="*/ 22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41" h="41">
                <a:moveTo>
                  <a:pt x="21" y="41"/>
                </a:moveTo>
                <a:cubicBezTo>
                  <a:pt x="10" y="41"/>
                  <a:pt x="0" y="32"/>
                  <a:pt x="0" y="21"/>
                </a:cubicBezTo>
                <a:cubicBezTo>
                  <a:pt x="0" y="9"/>
                  <a:pt x="10" y="0"/>
                  <a:pt x="21" y="0"/>
                </a:cubicBezTo>
                <a:cubicBezTo>
                  <a:pt x="32" y="0"/>
                  <a:pt x="41" y="9"/>
                  <a:pt x="41" y="21"/>
                </a:cubicBezTo>
                <a:cubicBezTo>
                  <a:pt x="41" y="32"/>
                  <a:pt x="32" y="41"/>
                  <a:pt x="21" y="41"/>
                </a:cubicBezTo>
                <a:moveTo>
                  <a:pt x="32" y="22"/>
                </a:moveTo>
                <a:cubicBezTo>
                  <a:pt x="32" y="21"/>
                  <a:pt x="32" y="20"/>
                  <a:pt x="32" y="20"/>
                </a:cubicBezTo>
                <a:cubicBezTo>
                  <a:pt x="19" y="7"/>
                  <a:pt x="19" y="7"/>
                  <a:pt x="19" y="7"/>
                </a:cubicBezTo>
                <a:cubicBezTo>
                  <a:pt x="19" y="7"/>
                  <a:pt x="18" y="7"/>
                  <a:pt x="17" y="7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1"/>
                  <a:pt x="14" y="12"/>
                  <a:pt x="14" y="12"/>
                </a:cubicBezTo>
                <a:cubicBezTo>
                  <a:pt x="23" y="21"/>
                  <a:pt x="23" y="21"/>
                  <a:pt x="23" y="21"/>
                </a:cubicBezTo>
                <a:cubicBezTo>
                  <a:pt x="14" y="29"/>
                  <a:pt x="14" y="29"/>
                  <a:pt x="14" y="29"/>
                </a:cubicBezTo>
                <a:cubicBezTo>
                  <a:pt x="14" y="30"/>
                  <a:pt x="14" y="31"/>
                  <a:pt x="14" y="31"/>
                </a:cubicBezTo>
                <a:cubicBezTo>
                  <a:pt x="17" y="34"/>
                  <a:pt x="17" y="34"/>
                  <a:pt x="17" y="34"/>
                </a:cubicBezTo>
                <a:cubicBezTo>
                  <a:pt x="18" y="35"/>
                  <a:pt x="19" y="35"/>
                  <a:pt x="19" y="34"/>
                </a:cubicBezTo>
                <a:lnTo>
                  <a:pt x="32" y="22"/>
                </a:lnTo>
                <a:close/>
              </a:path>
            </a:pathLst>
          </a:custGeom>
          <a:solidFill>
            <a:srgbClr val="F1B0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2400" dirty="0"/>
          </a:p>
        </p:txBody>
      </p:sp>
      <p:sp>
        <p:nvSpPr>
          <p:cNvPr id="15" name="矩形 14"/>
          <p:cNvSpPr/>
          <p:nvPr/>
        </p:nvSpPr>
        <p:spPr>
          <a:xfrm>
            <a:off x="4514754" y="1649529"/>
            <a:ext cx="17540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此时是注意力及记忆力最好，且工作与学习的最佳时段</a:t>
            </a:r>
          </a:p>
        </p:txBody>
      </p:sp>
      <p:sp>
        <p:nvSpPr>
          <p:cNvPr id="16" name="矩形 15"/>
          <p:cNvSpPr/>
          <p:nvPr/>
        </p:nvSpPr>
        <p:spPr>
          <a:xfrm>
            <a:off x="4513604" y="1413761"/>
            <a:ext cx="225439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b="1" dirty="0">
                <a:solidFill>
                  <a:srgbClr val="F1B03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上午</a:t>
            </a:r>
            <a:r>
              <a:rPr lang="en-US" altLang="zh-CN" sz="1200" b="1" dirty="0">
                <a:solidFill>
                  <a:srgbClr val="F1B03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9:00-11:00 </a:t>
            </a:r>
            <a:r>
              <a:rPr lang="zh-CN" altLang="en-US" sz="1200" b="1" dirty="0">
                <a:solidFill>
                  <a:srgbClr val="F1B03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精华期</a:t>
            </a:r>
          </a:p>
        </p:txBody>
      </p:sp>
      <p:sp>
        <p:nvSpPr>
          <p:cNvPr id="19" name="矩形 18"/>
          <p:cNvSpPr/>
          <p:nvPr/>
        </p:nvSpPr>
        <p:spPr>
          <a:xfrm>
            <a:off x="6922438" y="1649529"/>
            <a:ext cx="17540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最好静坐或闭目休息一下再进餐，正午不可饮酒，易醉又伤肝</a:t>
            </a:r>
          </a:p>
        </p:txBody>
      </p:sp>
      <p:sp>
        <p:nvSpPr>
          <p:cNvPr id="20" name="矩形 19"/>
          <p:cNvSpPr/>
          <p:nvPr/>
        </p:nvSpPr>
        <p:spPr>
          <a:xfrm>
            <a:off x="6921923" y="1408681"/>
            <a:ext cx="225439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中午</a:t>
            </a:r>
            <a:r>
              <a:rPr lang="en-US" altLang="zh-CN" sz="12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12:00-13:00</a:t>
            </a:r>
            <a:r>
              <a:rPr lang="zh-CN" altLang="en-US" sz="12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午休期</a:t>
            </a:r>
          </a:p>
        </p:txBody>
      </p:sp>
      <p:sp>
        <p:nvSpPr>
          <p:cNvPr id="21" name="矩形-3"/>
          <p:cNvSpPr>
            <a:spLocks noEditPoints="1"/>
          </p:cNvSpPr>
          <p:nvPr/>
        </p:nvSpPr>
        <p:spPr bwMode="auto">
          <a:xfrm>
            <a:off x="6627758" y="1436725"/>
            <a:ext cx="248498" cy="248498"/>
          </a:xfrm>
          <a:custGeom>
            <a:avLst/>
            <a:gdLst>
              <a:gd name="T0" fmla="*/ 21 w 41"/>
              <a:gd name="T1" fmla="*/ 41 h 41"/>
              <a:gd name="T2" fmla="*/ 0 w 41"/>
              <a:gd name="T3" fmla="*/ 21 h 41"/>
              <a:gd name="T4" fmla="*/ 21 w 41"/>
              <a:gd name="T5" fmla="*/ 0 h 41"/>
              <a:gd name="T6" fmla="*/ 41 w 41"/>
              <a:gd name="T7" fmla="*/ 21 h 41"/>
              <a:gd name="T8" fmla="*/ 21 w 41"/>
              <a:gd name="T9" fmla="*/ 41 h 41"/>
              <a:gd name="T10" fmla="*/ 32 w 41"/>
              <a:gd name="T11" fmla="*/ 22 h 41"/>
              <a:gd name="T12" fmla="*/ 32 w 41"/>
              <a:gd name="T13" fmla="*/ 20 h 41"/>
              <a:gd name="T14" fmla="*/ 19 w 41"/>
              <a:gd name="T15" fmla="*/ 7 h 41"/>
              <a:gd name="T16" fmla="*/ 17 w 41"/>
              <a:gd name="T17" fmla="*/ 7 h 41"/>
              <a:gd name="T18" fmla="*/ 14 w 41"/>
              <a:gd name="T19" fmla="*/ 10 h 41"/>
              <a:gd name="T20" fmla="*/ 14 w 41"/>
              <a:gd name="T21" fmla="*/ 12 h 41"/>
              <a:gd name="T22" fmla="*/ 23 w 41"/>
              <a:gd name="T23" fmla="*/ 21 h 41"/>
              <a:gd name="T24" fmla="*/ 14 w 41"/>
              <a:gd name="T25" fmla="*/ 29 h 41"/>
              <a:gd name="T26" fmla="*/ 14 w 41"/>
              <a:gd name="T27" fmla="*/ 31 h 41"/>
              <a:gd name="T28" fmla="*/ 17 w 41"/>
              <a:gd name="T29" fmla="*/ 34 h 41"/>
              <a:gd name="T30" fmla="*/ 19 w 41"/>
              <a:gd name="T31" fmla="*/ 34 h 41"/>
              <a:gd name="T32" fmla="*/ 32 w 41"/>
              <a:gd name="T33" fmla="*/ 22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41" h="41">
                <a:moveTo>
                  <a:pt x="21" y="41"/>
                </a:moveTo>
                <a:cubicBezTo>
                  <a:pt x="10" y="41"/>
                  <a:pt x="0" y="32"/>
                  <a:pt x="0" y="21"/>
                </a:cubicBezTo>
                <a:cubicBezTo>
                  <a:pt x="0" y="9"/>
                  <a:pt x="10" y="0"/>
                  <a:pt x="21" y="0"/>
                </a:cubicBezTo>
                <a:cubicBezTo>
                  <a:pt x="32" y="0"/>
                  <a:pt x="41" y="9"/>
                  <a:pt x="41" y="21"/>
                </a:cubicBezTo>
                <a:cubicBezTo>
                  <a:pt x="41" y="32"/>
                  <a:pt x="32" y="41"/>
                  <a:pt x="21" y="41"/>
                </a:cubicBezTo>
                <a:moveTo>
                  <a:pt x="32" y="22"/>
                </a:moveTo>
                <a:cubicBezTo>
                  <a:pt x="32" y="21"/>
                  <a:pt x="32" y="20"/>
                  <a:pt x="32" y="20"/>
                </a:cubicBezTo>
                <a:cubicBezTo>
                  <a:pt x="19" y="7"/>
                  <a:pt x="19" y="7"/>
                  <a:pt x="19" y="7"/>
                </a:cubicBezTo>
                <a:cubicBezTo>
                  <a:pt x="19" y="7"/>
                  <a:pt x="18" y="7"/>
                  <a:pt x="17" y="7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1"/>
                  <a:pt x="14" y="12"/>
                  <a:pt x="14" y="12"/>
                </a:cubicBezTo>
                <a:cubicBezTo>
                  <a:pt x="23" y="21"/>
                  <a:pt x="23" y="21"/>
                  <a:pt x="23" y="21"/>
                </a:cubicBezTo>
                <a:cubicBezTo>
                  <a:pt x="14" y="29"/>
                  <a:pt x="14" y="29"/>
                  <a:pt x="14" y="29"/>
                </a:cubicBezTo>
                <a:cubicBezTo>
                  <a:pt x="14" y="30"/>
                  <a:pt x="14" y="31"/>
                  <a:pt x="14" y="31"/>
                </a:cubicBezTo>
                <a:cubicBezTo>
                  <a:pt x="17" y="34"/>
                  <a:pt x="17" y="34"/>
                  <a:pt x="17" y="34"/>
                </a:cubicBezTo>
                <a:cubicBezTo>
                  <a:pt x="18" y="35"/>
                  <a:pt x="19" y="35"/>
                  <a:pt x="19" y="34"/>
                </a:cubicBezTo>
                <a:lnTo>
                  <a:pt x="32" y="22"/>
                </a:lnTo>
                <a:close/>
              </a:path>
            </a:pathLst>
          </a:custGeom>
          <a:solidFill>
            <a:srgbClr val="3B68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solidFill>
                <a:schemeClr val="lt1"/>
              </a:solidFill>
            </a:endParaRPr>
          </a:p>
        </p:txBody>
      </p:sp>
      <p:sp>
        <p:nvSpPr>
          <p:cNvPr id="22" name="矩形-2"/>
          <p:cNvSpPr>
            <a:spLocks noEditPoints="1"/>
          </p:cNvSpPr>
          <p:nvPr/>
        </p:nvSpPr>
        <p:spPr bwMode="auto">
          <a:xfrm>
            <a:off x="4246362" y="2863002"/>
            <a:ext cx="248498" cy="248498"/>
          </a:xfrm>
          <a:custGeom>
            <a:avLst/>
            <a:gdLst>
              <a:gd name="T0" fmla="*/ 21 w 41"/>
              <a:gd name="T1" fmla="*/ 41 h 41"/>
              <a:gd name="T2" fmla="*/ 0 w 41"/>
              <a:gd name="T3" fmla="*/ 21 h 41"/>
              <a:gd name="T4" fmla="*/ 21 w 41"/>
              <a:gd name="T5" fmla="*/ 0 h 41"/>
              <a:gd name="T6" fmla="*/ 41 w 41"/>
              <a:gd name="T7" fmla="*/ 21 h 41"/>
              <a:gd name="T8" fmla="*/ 21 w 41"/>
              <a:gd name="T9" fmla="*/ 41 h 41"/>
              <a:gd name="T10" fmla="*/ 32 w 41"/>
              <a:gd name="T11" fmla="*/ 22 h 41"/>
              <a:gd name="T12" fmla="*/ 32 w 41"/>
              <a:gd name="T13" fmla="*/ 20 h 41"/>
              <a:gd name="T14" fmla="*/ 19 w 41"/>
              <a:gd name="T15" fmla="*/ 7 h 41"/>
              <a:gd name="T16" fmla="*/ 17 w 41"/>
              <a:gd name="T17" fmla="*/ 7 h 41"/>
              <a:gd name="T18" fmla="*/ 14 w 41"/>
              <a:gd name="T19" fmla="*/ 10 h 41"/>
              <a:gd name="T20" fmla="*/ 14 w 41"/>
              <a:gd name="T21" fmla="*/ 12 h 41"/>
              <a:gd name="T22" fmla="*/ 23 w 41"/>
              <a:gd name="T23" fmla="*/ 21 h 41"/>
              <a:gd name="T24" fmla="*/ 14 w 41"/>
              <a:gd name="T25" fmla="*/ 29 h 41"/>
              <a:gd name="T26" fmla="*/ 14 w 41"/>
              <a:gd name="T27" fmla="*/ 31 h 41"/>
              <a:gd name="T28" fmla="*/ 17 w 41"/>
              <a:gd name="T29" fmla="*/ 34 h 41"/>
              <a:gd name="T30" fmla="*/ 19 w 41"/>
              <a:gd name="T31" fmla="*/ 34 h 41"/>
              <a:gd name="T32" fmla="*/ 32 w 41"/>
              <a:gd name="T33" fmla="*/ 22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41" h="41">
                <a:moveTo>
                  <a:pt x="21" y="41"/>
                </a:moveTo>
                <a:cubicBezTo>
                  <a:pt x="10" y="41"/>
                  <a:pt x="0" y="32"/>
                  <a:pt x="0" y="21"/>
                </a:cubicBezTo>
                <a:cubicBezTo>
                  <a:pt x="0" y="9"/>
                  <a:pt x="10" y="0"/>
                  <a:pt x="21" y="0"/>
                </a:cubicBezTo>
                <a:cubicBezTo>
                  <a:pt x="32" y="0"/>
                  <a:pt x="41" y="9"/>
                  <a:pt x="41" y="21"/>
                </a:cubicBezTo>
                <a:cubicBezTo>
                  <a:pt x="41" y="32"/>
                  <a:pt x="32" y="41"/>
                  <a:pt x="21" y="41"/>
                </a:cubicBezTo>
                <a:moveTo>
                  <a:pt x="32" y="22"/>
                </a:moveTo>
                <a:cubicBezTo>
                  <a:pt x="32" y="21"/>
                  <a:pt x="32" y="20"/>
                  <a:pt x="32" y="20"/>
                </a:cubicBezTo>
                <a:cubicBezTo>
                  <a:pt x="19" y="7"/>
                  <a:pt x="19" y="7"/>
                  <a:pt x="19" y="7"/>
                </a:cubicBezTo>
                <a:cubicBezTo>
                  <a:pt x="19" y="7"/>
                  <a:pt x="18" y="7"/>
                  <a:pt x="17" y="7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1"/>
                  <a:pt x="14" y="12"/>
                  <a:pt x="14" y="12"/>
                </a:cubicBezTo>
                <a:cubicBezTo>
                  <a:pt x="23" y="21"/>
                  <a:pt x="23" y="21"/>
                  <a:pt x="23" y="21"/>
                </a:cubicBezTo>
                <a:cubicBezTo>
                  <a:pt x="14" y="29"/>
                  <a:pt x="14" y="29"/>
                  <a:pt x="14" y="29"/>
                </a:cubicBezTo>
                <a:cubicBezTo>
                  <a:pt x="14" y="30"/>
                  <a:pt x="14" y="31"/>
                  <a:pt x="14" y="31"/>
                </a:cubicBezTo>
                <a:cubicBezTo>
                  <a:pt x="17" y="34"/>
                  <a:pt x="17" y="34"/>
                  <a:pt x="17" y="34"/>
                </a:cubicBezTo>
                <a:cubicBezTo>
                  <a:pt x="18" y="35"/>
                  <a:pt x="19" y="35"/>
                  <a:pt x="19" y="34"/>
                </a:cubicBezTo>
                <a:lnTo>
                  <a:pt x="32" y="22"/>
                </a:lnTo>
                <a:close/>
              </a:path>
            </a:pathLst>
          </a:custGeom>
          <a:solidFill>
            <a:srgbClr val="F1B0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2400" dirty="0"/>
          </a:p>
        </p:txBody>
      </p:sp>
      <p:sp>
        <p:nvSpPr>
          <p:cNvPr id="23" name="矩形 22"/>
          <p:cNvSpPr/>
          <p:nvPr/>
        </p:nvSpPr>
        <p:spPr>
          <a:xfrm>
            <a:off x="4493794" y="3075806"/>
            <a:ext cx="1754018" cy="613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是分析力和创造力得以发挥淋漓得至极时段</a:t>
            </a:r>
          </a:p>
        </p:txBody>
      </p:sp>
      <p:sp>
        <p:nvSpPr>
          <p:cNvPr id="24" name="矩形 23"/>
          <p:cNvSpPr/>
          <p:nvPr/>
        </p:nvSpPr>
        <p:spPr>
          <a:xfrm>
            <a:off x="4492644" y="2840038"/>
            <a:ext cx="225439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b="1" dirty="0">
                <a:solidFill>
                  <a:srgbClr val="F1B03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下午</a:t>
            </a:r>
            <a:r>
              <a:rPr lang="en-US" altLang="zh-CN" sz="1200" b="1" dirty="0">
                <a:solidFill>
                  <a:srgbClr val="F1B03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14:00-16:00</a:t>
            </a:r>
            <a:r>
              <a:rPr lang="zh-CN" altLang="en-US" sz="1200" b="1" dirty="0">
                <a:solidFill>
                  <a:srgbClr val="F1B03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高峰期</a:t>
            </a:r>
          </a:p>
        </p:txBody>
      </p:sp>
      <p:sp>
        <p:nvSpPr>
          <p:cNvPr id="25" name="矩形 24"/>
          <p:cNvSpPr/>
          <p:nvPr/>
        </p:nvSpPr>
        <p:spPr>
          <a:xfrm>
            <a:off x="6901478" y="3075806"/>
            <a:ext cx="17540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体力耗弱的阶段，最好补充水果来解馋。避免因饥饿而贪食至肥胖</a:t>
            </a:r>
          </a:p>
        </p:txBody>
      </p:sp>
      <p:sp>
        <p:nvSpPr>
          <p:cNvPr id="26" name="矩形 25"/>
          <p:cNvSpPr/>
          <p:nvPr/>
        </p:nvSpPr>
        <p:spPr>
          <a:xfrm>
            <a:off x="6854608" y="2834323"/>
            <a:ext cx="225439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下午</a:t>
            </a:r>
            <a:r>
              <a:rPr lang="en-US" altLang="zh-CN" sz="12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16:00-17:00</a:t>
            </a:r>
            <a:r>
              <a:rPr lang="zh-CN" altLang="en-US" sz="12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低潮期</a:t>
            </a:r>
          </a:p>
        </p:txBody>
      </p:sp>
      <p:sp>
        <p:nvSpPr>
          <p:cNvPr id="27" name="矩形-1"/>
          <p:cNvSpPr>
            <a:spLocks noEditPoints="1"/>
          </p:cNvSpPr>
          <p:nvPr/>
        </p:nvSpPr>
        <p:spPr bwMode="auto">
          <a:xfrm>
            <a:off x="6606798" y="2863002"/>
            <a:ext cx="248498" cy="248498"/>
          </a:xfrm>
          <a:custGeom>
            <a:avLst/>
            <a:gdLst>
              <a:gd name="T0" fmla="*/ 21 w 41"/>
              <a:gd name="T1" fmla="*/ 41 h 41"/>
              <a:gd name="T2" fmla="*/ 0 w 41"/>
              <a:gd name="T3" fmla="*/ 21 h 41"/>
              <a:gd name="T4" fmla="*/ 21 w 41"/>
              <a:gd name="T5" fmla="*/ 0 h 41"/>
              <a:gd name="T6" fmla="*/ 41 w 41"/>
              <a:gd name="T7" fmla="*/ 21 h 41"/>
              <a:gd name="T8" fmla="*/ 21 w 41"/>
              <a:gd name="T9" fmla="*/ 41 h 41"/>
              <a:gd name="T10" fmla="*/ 32 w 41"/>
              <a:gd name="T11" fmla="*/ 22 h 41"/>
              <a:gd name="T12" fmla="*/ 32 w 41"/>
              <a:gd name="T13" fmla="*/ 20 h 41"/>
              <a:gd name="T14" fmla="*/ 19 w 41"/>
              <a:gd name="T15" fmla="*/ 7 h 41"/>
              <a:gd name="T16" fmla="*/ 17 w 41"/>
              <a:gd name="T17" fmla="*/ 7 h 41"/>
              <a:gd name="T18" fmla="*/ 14 w 41"/>
              <a:gd name="T19" fmla="*/ 10 h 41"/>
              <a:gd name="T20" fmla="*/ 14 w 41"/>
              <a:gd name="T21" fmla="*/ 12 h 41"/>
              <a:gd name="T22" fmla="*/ 23 w 41"/>
              <a:gd name="T23" fmla="*/ 21 h 41"/>
              <a:gd name="T24" fmla="*/ 14 w 41"/>
              <a:gd name="T25" fmla="*/ 29 h 41"/>
              <a:gd name="T26" fmla="*/ 14 w 41"/>
              <a:gd name="T27" fmla="*/ 31 h 41"/>
              <a:gd name="T28" fmla="*/ 17 w 41"/>
              <a:gd name="T29" fmla="*/ 34 h 41"/>
              <a:gd name="T30" fmla="*/ 19 w 41"/>
              <a:gd name="T31" fmla="*/ 34 h 41"/>
              <a:gd name="T32" fmla="*/ 32 w 41"/>
              <a:gd name="T33" fmla="*/ 22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41" h="41">
                <a:moveTo>
                  <a:pt x="21" y="41"/>
                </a:moveTo>
                <a:cubicBezTo>
                  <a:pt x="10" y="41"/>
                  <a:pt x="0" y="32"/>
                  <a:pt x="0" y="21"/>
                </a:cubicBezTo>
                <a:cubicBezTo>
                  <a:pt x="0" y="9"/>
                  <a:pt x="10" y="0"/>
                  <a:pt x="21" y="0"/>
                </a:cubicBezTo>
                <a:cubicBezTo>
                  <a:pt x="32" y="0"/>
                  <a:pt x="41" y="9"/>
                  <a:pt x="41" y="21"/>
                </a:cubicBezTo>
                <a:cubicBezTo>
                  <a:pt x="41" y="32"/>
                  <a:pt x="32" y="41"/>
                  <a:pt x="21" y="41"/>
                </a:cubicBezTo>
                <a:moveTo>
                  <a:pt x="32" y="22"/>
                </a:moveTo>
                <a:cubicBezTo>
                  <a:pt x="32" y="21"/>
                  <a:pt x="32" y="20"/>
                  <a:pt x="32" y="20"/>
                </a:cubicBezTo>
                <a:cubicBezTo>
                  <a:pt x="19" y="7"/>
                  <a:pt x="19" y="7"/>
                  <a:pt x="19" y="7"/>
                </a:cubicBezTo>
                <a:cubicBezTo>
                  <a:pt x="19" y="7"/>
                  <a:pt x="18" y="7"/>
                  <a:pt x="17" y="7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1"/>
                  <a:pt x="14" y="12"/>
                  <a:pt x="14" y="12"/>
                </a:cubicBezTo>
                <a:cubicBezTo>
                  <a:pt x="23" y="21"/>
                  <a:pt x="23" y="21"/>
                  <a:pt x="23" y="21"/>
                </a:cubicBezTo>
                <a:cubicBezTo>
                  <a:pt x="14" y="29"/>
                  <a:pt x="14" y="29"/>
                  <a:pt x="14" y="29"/>
                </a:cubicBezTo>
                <a:cubicBezTo>
                  <a:pt x="14" y="30"/>
                  <a:pt x="14" y="31"/>
                  <a:pt x="14" y="31"/>
                </a:cubicBezTo>
                <a:cubicBezTo>
                  <a:pt x="17" y="34"/>
                  <a:pt x="17" y="34"/>
                  <a:pt x="17" y="34"/>
                </a:cubicBezTo>
                <a:cubicBezTo>
                  <a:pt x="18" y="35"/>
                  <a:pt x="19" y="35"/>
                  <a:pt x="19" y="34"/>
                </a:cubicBezTo>
                <a:lnTo>
                  <a:pt x="32" y="22"/>
                </a:lnTo>
                <a:close/>
              </a:path>
            </a:pathLst>
          </a:custGeom>
          <a:solidFill>
            <a:srgbClr val="3B68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solidFill>
                <a:schemeClr val="lt1"/>
              </a:solidFill>
            </a:endParaRPr>
          </a:p>
        </p:txBody>
      </p:sp>
      <p:pic>
        <p:nvPicPr>
          <p:cNvPr id="2" name="图片 1" descr="59f33d2180bbd"/>
          <p:cNvPicPr>
            <a:picLocks noChangeAspect="1"/>
          </p:cNvPicPr>
          <p:nvPr/>
        </p:nvPicPr>
        <p:blipFill>
          <a:blip r:embed="rId3"/>
          <a:srcRect l="55034" t="64015" b="11622"/>
          <a:stretch>
            <a:fillRect/>
          </a:stretch>
        </p:blipFill>
        <p:spPr>
          <a:xfrm>
            <a:off x="539750" y="1907540"/>
            <a:ext cx="3298190" cy="24504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 advTm="15000">
        <p15:prstTrans prst="wind"/>
      </p:transition>
    </mc:Choice>
    <mc:Fallback xmlns="">
      <p:transition spd="slow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650"/>
                            </p:stCondLst>
                            <p:childTnLst>
                              <p:par>
                                <p:cTn id="2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15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40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400"/>
                            </p:stCondLst>
                            <p:childTnLst>
                              <p:par>
                                <p:cTn id="4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9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90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900"/>
                            </p:stCondLst>
                            <p:childTnLst>
                              <p:par>
                                <p:cTn id="5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8400"/>
                            </p:stCondLst>
                            <p:childTnLst>
                              <p:par>
                                <p:cTn id="6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9399"/>
                            </p:stCondLst>
                            <p:childTnLst>
                              <p:par>
                                <p:cTn id="6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399"/>
                            </p:stCondLst>
                            <p:childTnLst>
                              <p:par>
                                <p:cTn id="7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899"/>
                            </p:stCondLst>
                            <p:childTnLst>
                              <p:par>
                                <p:cTn id="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1899"/>
                            </p:stCondLst>
                            <p:childTnLst>
                              <p:par>
                                <p:cTn id="8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ldLvl="0" animBg="1"/>
      <p:bldP spid="6" grpId="0"/>
      <p:bldP spid="9" grpId="0"/>
      <p:bldP spid="11" grpId="0" bldLvl="0" animBg="1"/>
      <p:bldP spid="12" grpId="0"/>
      <p:bldP spid="14" grpId="0" animBg="1"/>
      <p:bldP spid="15" grpId="0"/>
      <p:bldP spid="16" grpId="0"/>
      <p:bldP spid="19" grpId="0"/>
      <p:bldP spid="20" grpId="0"/>
      <p:bldP spid="21" grpId="0" bldLvl="0" animBg="1"/>
      <p:bldP spid="22" grpId="0" animBg="1"/>
      <p:bldP spid="23" grpId="0"/>
      <p:bldP spid="24" grpId="0"/>
      <p:bldP spid="25" grpId="0"/>
      <p:bldP spid="26" grpId="0"/>
      <p:bldP spid="27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>
            <a:off x="1629410" y="795020"/>
            <a:ext cx="0" cy="4338955"/>
          </a:xfrm>
          <a:prstGeom prst="line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矩形 24"/>
          <p:cNvSpPr/>
          <p:nvPr/>
        </p:nvSpPr>
        <p:spPr>
          <a:xfrm>
            <a:off x="107504" y="267494"/>
            <a:ext cx="457200" cy="457200"/>
          </a:xfrm>
          <a:prstGeom prst="rect">
            <a:avLst/>
          </a:prstGeom>
          <a:solidFill>
            <a:srgbClr val="1065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TextBox 3"/>
          <p:cNvSpPr txBox="1"/>
          <p:nvPr/>
        </p:nvSpPr>
        <p:spPr>
          <a:xfrm>
            <a:off x="539552" y="299432"/>
            <a:ext cx="27494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合适的时间做合适的事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7504" y="237877"/>
            <a:ext cx="4651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</a:rPr>
              <a:t>02</a:t>
            </a:r>
            <a:endParaRPr lang="zh-CN" altLang="en-US" sz="2400" b="1" dirty="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4708396" y="1367359"/>
            <a:ext cx="285253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此时血糖略增，臭觉与味觉最敏感，不妨以准备晚餐来提提精神</a:t>
            </a:r>
          </a:p>
        </p:txBody>
      </p:sp>
      <p:sp>
        <p:nvSpPr>
          <p:cNvPr id="41" name="矩形 40"/>
          <p:cNvSpPr/>
          <p:nvPr/>
        </p:nvSpPr>
        <p:spPr>
          <a:xfrm>
            <a:off x="1948309" y="1434485"/>
            <a:ext cx="333382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n"/>
            </a:pPr>
            <a:r>
              <a:rPr lang="zh-CN" altLang="en-US" sz="14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下午</a:t>
            </a:r>
            <a:r>
              <a:rPr lang="en-US" altLang="zh-CN" sz="14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17:00-19:00  </a:t>
            </a:r>
            <a:r>
              <a:rPr lang="zh-CN" altLang="en-US" sz="14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松散期</a:t>
            </a:r>
          </a:p>
        </p:txBody>
      </p:sp>
      <p:sp>
        <p:nvSpPr>
          <p:cNvPr id="42" name="矩形 41"/>
          <p:cNvSpPr/>
          <p:nvPr/>
        </p:nvSpPr>
        <p:spPr>
          <a:xfrm>
            <a:off x="4708396" y="2251822"/>
            <a:ext cx="285253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最好能在饭后</a:t>
            </a: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30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分钟去散个步或沐浴，放松 一下，舒解一日的疲倦困顿</a:t>
            </a:r>
          </a:p>
        </p:txBody>
      </p:sp>
      <p:sp>
        <p:nvSpPr>
          <p:cNvPr id="43" name="矩形 42"/>
          <p:cNvSpPr/>
          <p:nvPr/>
        </p:nvSpPr>
        <p:spPr>
          <a:xfrm>
            <a:off x="1948309" y="2294183"/>
            <a:ext cx="333382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n"/>
            </a:pPr>
            <a:r>
              <a:rPr lang="zh-CN" altLang="en-US" sz="1400" b="1" dirty="0">
                <a:solidFill>
                  <a:srgbClr val="F1B03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晚上</a:t>
            </a:r>
            <a:r>
              <a:rPr lang="en-US" altLang="zh-CN" sz="1400" b="1" dirty="0">
                <a:solidFill>
                  <a:srgbClr val="F1B03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19:00-20:00  </a:t>
            </a:r>
            <a:r>
              <a:rPr lang="zh-CN" altLang="en-US" sz="1400" b="1" dirty="0">
                <a:solidFill>
                  <a:srgbClr val="F1B03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暂息期</a:t>
            </a:r>
          </a:p>
        </p:txBody>
      </p:sp>
      <p:sp>
        <p:nvSpPr>
          <p:cNvPr id="44" name="矩形 43"/>
          <p:cNvSpPr/>
          <p:nvPr/>
        </p:nvSpPr>
        <p:spPr>
          <a:xfrm>
            <a:off x="4708396" y="3075806"/>
            <a:ext cx="285253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此为晚上活动的颠峰时段，建议您善用这时段进行商议，进修等需要思虑周密的活动</a:t>
            </a:r>
          </a:p>
        </p:txBody>
      </p:sp>
      <p:sp>
        <p:nvSpPr>
          <p:cNvPr id="45" name="矩形 44"/>
          <p:cNvSpPr/>
          <p:nvPr/>
        </p:nvSpPr>
        <p:spPr>
          <a:xfrm>
            <a:off x="1948309" y="3224907"/>
            <a:ext cx="333382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n"/>
            </a:pPr>
            <a:r>
              <a:rPr lang="zh-CN" altLang="en-US" sz="14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晚上</a:t>
            </a:r>
            <a:r>
              <a:rPr lang="en-US" altLang="zh-CN" sz="14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20:00-22:00  </a:t>
            </a:r>
            <a:r>
              <a:rPr lang="zh-CN" altLang="en-US" sz="14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夜修期</a:t>
            </a:r>
          </a:p>
        </p:txBody>
      </p:sp>
      <p:sp>
        <p:nvSpPr>
          <p:cNvPr id="46" name="矩形 45"/>
          <p:cNvSpPr/>
          <p:nvPr/>
        </p:nvSpPr>
        <p:spPr>
          <a:xfrm>
            <a:off x="4708396" y="4054672"/>
            <a:ext cx="285253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经过整日忙碌，此时应该放松心情进入梦乡，千万别让身体过度负荷，那可得不偿失哦</a:t>
            </a:r>
          </a:p>
        </p:txBody>
      </p:sp>
      <p:sp>
        <p:nvSpPr>
          <p:cNvPr id="47" name="矩形 46"/>
          <p:cNvSpPr/>
          <p:nvPr/>
        </p:nvSpPr>
        <p:spPr>
          <a:xfrm>
            <a:off x="1948309" y="4207497"/>
            <a:ext cx="333382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n"/>
            </a:pPr>
            <a:r>
              <a:rPr lang="zh-CN" altLang="en-US" sz="1400" b="1" dirty="0">
                <a:solidFill>
                  <a:srgbClr val="F1B03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晚上</a:t>
            </a:r>
            <a:r>
              <a:rPr lang="en-US" altLang="zh-CN" sz="1400" b="1" dirty="0">
                <a:solidFill>
                  <a:srgbClr val="F1B03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22:00-24:00  </a:t>
            </a:r>
            <a:r>
              <a:rPr lang="zh-CN" altLang="en-US" sz="1400" b="1" dirty="0">
                <a:solidFill>
                  <a:srgbClr val="F1B03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夜眠期</a:t>
            </a:r>
          </a:p>
        </p:txBody>
      </p:sp>
      <p:sp>
        <p:nvSpPr>
          <p:cNvPr id="21" name="矩形 20"/>
          <p:cNvSpPr/>
          <p:nvPr/>
        </p:nvSpPr>
        <p:spPr>
          <a:xfrm>
            <a:off x="8532440" y="1742630"/>
            <a:ext cx="611560" cy="1658239"/>
          </a:xfrm>
          <a:prstGeom prst="rect">
            <a:avLst/>
          </a:prstGeom>
          <a:solidFill>
            <a:srgbClr val="3B68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22" name="TextBox 29"/>
          <p:cNvSpPr txBox="1"/>
          <p:nvPr/>
        </p:nvSpPr>
        <p:spPr>
          <a:xfrm>
            <a:off x="8604448" y="1901906"/>
            <a:ext cx="738664" cy="132343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生理时钟</a:t>
            </a:r>
          </a:p>
        </p:txBody>
      </p:sp>
      <p:sp>
        <p:nvSpPr>
          <p:cNvPr id="3" name="矩形-3"/>
          <p:cNvSpPr>
            <a:spLocks noEditPoints="1"/>
          </p:cNvSpPr>
          <p:nvPr/>
        </p:nvSpPr>
        <p:spPr bwMode="auto">
          <a:xfrm>
            <a:off x="1505848" y="1439265"/>
            <a:ext cx="248498" cy="248498"/>
          </a:xfrm>
          <a:custGeom>
            <a:avLst/>
            <a:gdLst>
              <a:gd name="T0" fmla="*/ 21 w 41"/>
              <a:gd name="T1" fmla="*/ 41 h 41"/>
              <a:gd name="T2" fmla="*/ 0 w 41"/>
              <a:gd name="T3" fmla="*/ 21 h 41"/>
              <a:gd name="T4" fmla="*/ 21 w 41"/>
              <a:gd name="T5" fmla="*/ 0 h 41"/>
              <a:gd name="T6" fmla="*/ 41 w 41"/>
              <a:gd name="T7" fmla="*/ 21 h 41"/>
              <a:gd name="T8" fmla="*/ 21 w 41"/>
              <a:gd name="T9" fmla="*/ 41 h 41"/>
              <a:gd name="T10" fmla="*/ 32 w 41"/>
              <a:gd name="T11" fmla="*/ 22 h 41"/>
              <a:gd name="T12" fmla="*/ 32 w 41"/>
              <a:gd name="T13" fmla="*/ 20 h 41"/>
              <a:gd name="T14" fmla="*/ 19 w 41"/>
              <a:gd name="T15" fmla="*/ 7 h 41"/>
              <a:gd name="T16" fmla="*/ 17 w 41"/>
              <a:gd name="T17" fmla="*/ 7 h 41"/>
              <a:gd name="T18" fmla="*/ 14 w 41"/>
              <a:gd name="T19" fmla="*/ 10 h 41"/>
              <a:gd name="T20" fmla="*/ 14 w 41"/>
              <a:gd name="T21" fmla="*/ 12 h 41"/>
              <a:gd name="T22" fmla="*/ 23 w 41"/>
              <a:gd name="T23" fmla="*/ 21 h 41"/>
              <a:gd name="T24" fmla="*/ 14 w 41"/>
              <a:gd name="T25" fmla="*/ 29 h 41"/>
              <a:gd name="T26" fmla="*/ 14 w 41"/>
              <a:gd name="T27" fmla="*/ 31 h 41"/>
              <a:gd name="T28" fmla="*/ 17 w 41"/>
              <a:gd name="T29" fmla="*/ 34 h 41"/>
              <a:gd name="T30" fmla="*/ 19 w 41"/>
              <a:gd name="T31" fmla="*/ 34 h 41"/>
              <a:gd name="T32" fmla="*/ 32 w 41"/>
              <a:gd name="T33" fmla="*/ 22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41" h="41">
                <a:moveTo>
                  <a:pt x="21" y="41"/>
                </a:moveTo>
                <a:cubicBezTo>
                  <a:pt x="10" y="41"/>
                  <a:pt x="0" y="32"/>
                  <a:pt x="0" y="21"/>
                </a:cubicBezTo>
                <a:cubicBezTo>
                  <a:pt x="0" y="9"/>
                  <a:pt x="10" y="0"/>
                  <a:pt x="21" y="0"/>
                </a:cubicBezTo>
                <a:cubicBezTo>
                  <a:pt x="32" y="0"/>
                  <a:pt x="41" y="9"/>
                  <a:pt x="41" y="21"/>
                </a:cubicBezTo>
                <a:cubicBezTo>
                  <a:pt x="41" y="32"/>
                  <a:pt x="32" y="41"/>
                  <a:pt x="21" y="41"/>
                </a:cubicBezTo>
                <a:moveTo>
                  <a:pt x="32" y="22"/>
                </a:moveTo>
                <a:cubicBezTo>
                  <a:pt x="32" y="21"/>
                  <a:pt x="32" y="20"/>
                  <a:pt x="32" y="20"/>
                </a:cubicBezTo>
                <a:cubicBezTo>
                  <a:pt x="19" y="7"/>
                  <a:pt x="19" y="7"/>
                  <a:pt x="19" y="7"/>
                </a:cubicBezTo>
                <a:cubicBezTo>
                  <a:pt x="19" y="7"/>
                  <a:pt x="18" y="7"/>
                  <a:pt x="17" y="7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1"/>
                  <a:pt x="14" y="12"/>
                  <a:pt x="14" y="12"/>
                </a:cubicBezTo>
                <a:cubicBezTo>
                  <a:pt x="23" y="21"/>
                  <a:pt x="23" y="21"/>
                  <a:pt x="23" y="21"/>
                </a:cubicBezTo>
                <a:cubicBezTo>
                  <a:pt x="14" y="29"/>
                  <a:pt x="14" y="29"/>
                  <a:pt x="14" y="29"/>
                </a:cubicBezTo>
                <a:cubicBezTo>
                  <a:pt x="14" y="30"/>
                  <a:pt x="14" y="31"/>
                  <a:pt x="14" y="31"/>
                </a:cubicBezTo>
                <a:cubicBezTo>
                  <a:pt x="17" y="34"/>
                  <a:pt x="17" y="34"/>
                  <a:pt x="17" y="34"/>
                </a:cubicBezTo>
                <a:cubicBezTo>
                  <a:pt x="18" y="35"/>
                  <a:pt x="19" y="35"/>
                  <a:pt x="19" y="34"/>
                </a:cubicBezTo>
                <a:lnTo>
                  <a:pt x="32" y="22"/>
                </a:lnTo>
                <a:close/>
              </a:path>
            </a:pathLst>
          </a:custGeom>
          <a:solidFill>
            <a:srgbClr val="3B68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solidFill>
                <a:schemeClr val="lt1"/>
              </a:solidFill>
            </a:endParaRPr>
          </a:p>
        </p:txBody>
      </p:sp>
      <p:sp>
        <p:nvSpPr>
          <p:cNvPr id="5" name="矩形-3"/>
          <p:cNvSpPr>
            <a:spLocks noEditPoints="1"/>
          </p:cNvSpPr>
          <p:nvPr/>
        </p:nvSpPr>
        <p:spPr bwMode="auto">
          <a:xfrm>
            <a:off x="1505848" y="2323820"/>
            <a:ext cx="248498" cy="248498"/>
          </a:xfrm>
          <a:custGeom>
            <a:avLst/>
            <a:gdLst>
              <a:gd name="T0" fmla="*/ 21 w 41"/>
              <a:gd name="T1" fmla="*/ 41 h 41"/>
              <a:gd name="T2" fmla="*/ 0 w 41"/>
              <a:gd name="T3" fmla="*/ 21 h 41"/>
              <a:gd name="T4" fmla="*/ 21 w 41"/>
              <a:gd name="T5" fmla="*/ 0 h 41"/>
              <a:gd name="T6" fmla="*/ 41 w 41"/>
              <a:gd name="T7" fmla="*/ 21 h 41"/>
              <a:gd name="T8" fmla="*/ 21 w 41"/>
              <a:gd name="T9" fmla="*/ 41 h 41"/>
              <a:gd name="T10" fmla="*/ 32 w 41"/>
              <a:gd name="T11" fmla="*/ 22 h 41"/>
              <a:gd name="T12" fmla="*/ 32 w 41"/>
              <a:gd name="T13" fmla="*/ 20 h 41"/>
              <a:gd name="T14" fmla="*/ 19 w 41"/>
              <a:gd name="T15" fmla="*/ 7 h 41"/>
              <a:gd name="T16" fmla="*/ 17 w 41"/>
              <a:gd name="T17" fmla="*/ 7 h 41"/>
              <a:gd name="T18" fmla="*/ 14 w 41"/>
              <a:gd name="T19" fmla="*/ 10 h 41"/>
              <a:gd name="T20" fmla="*/ 14 w 41"/>
              <a:gd name="T21" fmla="*/ 12 h 41"/>
              <a:gd name="T22" fmla="*/ 23 w 41"/>
              <a:gd name="T23" fmla="*/ 21 h 41"/>
              <a:gd name="T24" fmla="*/ 14 w 41"/>
              <a:gd name="T25" fmla="*/ 29 h 41"/>
              <a:gd name="T26" fmla="*/ 14 w 41"/>
              <a:gd name="T27" fmla="*/ 31 h 41"/>
              <a:gd name="T28" fmla="*/ 17 w 41"/>
              <a:gd name="T29" fmla="*/ 34 h 41"/>
              <a:gd name="T30" fmla="*/ 19 w 41"/>
              <a:gd name="T31" fmla="*/ 34 h 41"/>
              <a:gd name="T32" fmla="*/ 32 w 41"/>
              <a:gd name="T33" fmla="*/ 22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41" h="41">
                <a:moveTo>
                  <a:pt x="21" y="41"/>
                </a:moveTo>
                <a:cubicBezTo>
                  <a:pt x="10" y="41"/>
                  <a:pt x="0" y="32"/>
                  <a:pt x="0" y="21"/>
                </a:cubicBezTo>
                <a:cubicBezTo>
                  <a:pt x="0" y="9"/>
                  <a:pt x="10" y="0"/>
                  <a:pt x="21" y="0"/>
                </a:cubicBezTo>
                <a:cubicBezTo>
                  <a:pt x="32" y="0"/>
                  <a:pt x="41" y="9"/>
                  <a:pt x="41" y="21"/>
                </a:cubicBezTo>
                <a:cubicBezTo>
                  <a:pt x="41" y="32"/>
                  <a:pt x="32" y="41"/>
                  <a:pt x="21" y="41"/>
                </a:cubicBezTo>
                <a:moveTo>
                  <a:pt x="32" y="22"/>
                </a:moveTo>
                <a:cubicBezTo>
                  <a:pt x="32" y="21"/>
                  <a:pt x="32" y="20"/>
                  <a:pt x="32" y="20"/>
                </a:cubicBezTo>
                <a:cubicBezTo>
                  <a:pt x="19" y="7"/>
                  <a:pt x="19" y="7"/>
                  <a:pt x="19" y="7"/>
                </a:cubicBezTo>
                <a:cubicBezTo>
                  <a:pt x="19" y="7"/>
                  <a:pt x="18" y="7"/>
                  <a:pt x="17" y="7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1"/>
                  <a:pt x="14" y="12"/>
                  <a:pt x="14" y="12"/>
                </a:cubicBezTo>
                <a:cubicBezTo>
                  <a:pt x="23" y="21"/>
                  <a:pt x="23" y="21"/>
                  <a:pt x="23" y="21"/>
                </a:cubicBezTo>
                <a:cubicBezTo>
                  <a:pt x="14" y="29"/>
                  <a:pt x="14" y="29"/>
                  <a:pt x="14" y="29"/>
                </a:cubicBezTo>
                <a:cubicBezTo>
                  <a:pt x="14" y="30"/>
                  <a:pt x="14" y="31"/>
                  <a:pt x="14" y="31"/>
                </a:cubicBezTo>
                <a:cubicBezTo>
                  <a:pt x="17" y="34"/>
                  <a:pt x="17" y="34"/>
                  <a:pt x="17" y="34"/>
                </a:cubicBezTo>
                <a:cubicBezTo>
                  <a:pt x="18" y="35"/>
                  <a:pt x="19" y="35"/>
                  <a:pt x="19" y="34"/>
                </a:cubicBezTo>
                <a:lnTo>
                  <a:pt x="32" y="22"/>
                </a:lnTo>
                <a:close/>
              </a:path>
            </a:pathLst>
          </a:custGeom>
          <a:solidFill>
            <a:srgbClr val="3B68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solidFill>
                <a:schemeClr val="lt1"/>
              </a:solidFill>
            </a:endParaRPr>
          </a:p>
        </p:txBody>
      </p:sp>
      <p:sp>
        <p:nvSpPr>
          <p:cNvPr id="6" name="矩形-3"/>
          <p:cNvSpPr>
            <a:spLocks noEditPoints="1"/>
          </p:cNvSpPr>
          <p:nvPr/>
        </p:nvSpPr>
        <p:spPr bwMode="auto">
          <a:xfrm>
            <a:off x="1505848" y="3284575"/>
            <a:ext cx="248498" cy="248498"/>
          </a:xfrm>
          <a:custGeom>
            <a:avLst/>
            <a:gdLst>
              <a:gd name="T0" fmla="*/ 21 w 41"/>
              <a:gd name="T1" fmla="*/ 41 h 41"/>
              <a:gd name="T2" fmla="*/ 0 w 41"/>
              <a:gd name="T3" fmla="*/ 21 h 41"/>
              <a:gd name="T4" fmla="*/ 21 w 41"/>
              <a:gd name="T5" fmla="*/ 0 h 41"/>
              <a:gd name="T6" fmla="*/ 41 w 41"/>
              <a:gd name="T7" fmla="*/ 21 h 41"/>
              <a:gd name="T8" fmla="*/ 21 w 41"/>
              <a:gd name="T9" fmla="*/ 41 h 41"/>
              <a:gd name="T10" fmla="*/ 32 w 41"/>
              <a:gd name="T11" fmla="*/ 22 h 41"/>
              <a:gd name="T12" fmla="*/ 32 w 41"/>
              <a:gd name="T13" fmla="*/ 20 h 41"/>
              <a:gd name="T14" fmla="*/ 19 w 41"/>
              <a:gd name="T15" fmla="*/ 7 h 41"/>
              <a:gd name="T16" fmla="*/ 17 w 41"/>
              <a:gd name="T17" fmla="*/ 7 h 41"/>
              <a:gd name="T18" fmla="*/ 14 w 41"/>
              <a:gd name="T19" fmla="*/ 10 h 41"/>
              <a:gd name="T20" fmla="*/ 14 w 41"/>
              <a:gd name="T21" fmla="*/ 12 h 41"/>
              <a:gd name="T22" fmla="*/ 23 w 41"/>
              <a:gd name="T23" fmla="*/ 21 h 41"/>
              <a:gd name="T24" fmla="*/ 14 w 41"/>
              <a:gd name="T25" fmla="*/ 29 h 41"/>
              <a:gd name="T26" fmla="*/ 14 w 41"/>
              <a:gd name="T27" fmla="*/ 31 h 41"/>
              <a:gd name="T28" fmla="*/ 17 w 41"/>
              <a:gd name="T29" fmla="*/ 34 h 41"/>
              <a:gd name="T30" fmla="*/ 19 w 41"/>
              <a:gd name="T31" fmla="*/ 34 h 41"/>
              <a:gd name="T32" fmla="*/ 32 w 41"/>
              <a:gd name="T33" fmla="*/ 22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41" h="41">
                <a:moveTo>
                  <a:pt x="21" y="41"/>
                </a:moveTo>
                <a:cubicBezTo>
                  <a:pt x="10" y="41"/>
                  <a:pt x="0" y="32"/>
                  <a:pt x="0" y="21"/>
                </a:cubicBezTo>
                <a:cubicBezTo>
                  <a:pt x="0" y="9"/>
                  <a:pt x="10" y="0"/>
                  <a:pt x="21" y="0"/>
                </a:cubicBezTo>
                <a:cubicBezTo>
                  <a:pt x="32" y="0"/>
                  <a:pt x="41" y="9"/>
                  <a:pt x="41" y="21"/>
                </a:cubicBezTo>
                <a:cubicBezTo>
                  <a:pt x="41" y="32"/>
                  <a:pt x="32" y="41"/>
                  <a:pt x="21" y="41"/>
                </a:cubicBezTo>
                <a:moveTo>
                  <a:pt x="32" y="22"/>
                </a:moveTo>
                <a:cubicBezTo>
                  <a:pt x="32" y="21"/>
                  <a:pt x="32" y="20"/>
                  <a:pt x="32" y="20"/>
                </a:cubicBezTo>
                <a:cubicBezTo>
                  <a:pt x="19" y="7"/>
                  <a:pt x="19" y="7"/>
                  <a:pt x="19" y="7"/>
                </a:cubicBezTo>
                <a:cubicBezTo>
                  <a:pt x="19" y="7"/>
                  <a:pt x="18" y="7"/>
                  <a:pt x="17" y="7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1"/>
                  <a:pt x="14" y="12"/>
                  <a:pt x="14" y="12"/>
                </a:cubicBezTo>
                <a:cubicBezTo>
                  <a:pt x="23" y="21"/>
                  <a:pt x="23" y="21"/>
                  <a:pt x="23" y="21"/>
                </a:cubicBezTo>
                <a:cubicBezTo>
                  <a:pt x="14" y="29"/>
                  <a:pt x="14" y="29"/>
                  <a:pt x="14" y="29"/>
                </a:cubicBezTo>
                <a:cubicBezTo>
                  <a:pt x="14" y="30"/>
                  <a:pt x="14" y="31"/>
                  <a:pt x="14" y="31"/>
                </a:cubicBezTo>
                <a:cubicBezTo>
                  <a:pt x="17" y="34"/>
                  <a:pt x="17" y="34"/>
                  <a:pt x="17" y="34"/>
                </a:cubicBezTo>
                <a:cubicBezTo>
                  <a:pt x="18" y="35"/>
                  <a:pt x="19" y="35"/>
                  <a:pt x="19" y="34"/>
                </a:cubicBezTo>
                <a:lnTo>
                  <a:pt x="32" y="22"/>
                </a:lnTo>
                <a:close/>
              </a:path>
            </a:pathLst>
          </a:custGeom>
          <a:solidFill>
            <a:srgbClr val="3B68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solidFill>
                <a:schemeClr val="lt1"/>
              </a:solidFill>
            </a:endParaRPr>
          </a:p>
        </p:txBody>
      </p:sp>
      <p:sp>
        <p:nvSpPr>
          <p:cNvPr id="8" name="矩形-3"/>
          <p:cNvSpPr>
            <a:spLocks noEditPoints="1"/>
          </p:cNvSpPr>
          <p:nvPr/>
        </p:nvSpPr>
        <p:spPr bwMode="auto">
          <a:xfrm>
            <a:off x="1505848" y="4207230"/>
            <a:ext cx="248498" cy="248498"/>
          </a:xfrm>
          <a:custGeom>
            <a:avLst/>
            <a:gdLst>
              <a:gd name="T0" fmla="*/ 21 w 41"/>
              <a:gd name="T1" fmla="*/ 41 h 41"/>
              <a:gd name="T2" fmla="*/ 0 w 41"/>
              <a:gd name="T3" fmla="*/ 21 h 41"/>
              <a:gd name="T4" fmla="*/ 21 w 41"/>
              <a:gd name="T5" fmla="*/ 0 h 41"/>
              <a:gd name="T6" fmla="*/ 41 w 41"/>
              <a:gd name="T7" fmla="*/ 21 h 41"/>
              <a:gd name="T8" fmla="*/ 21 w 41"/>
              <a:gd name="T9" fmla="*/ 41 h 41"/>
              <a:gd name="T10" fmla="*/ 32 w 41"/>
              <a:gd name="T11" fmla="*/ 22 h 41"/>
              <a:gd name="T12" fmla="*/ 32 w 41"/>
              <a:gd name="T13" fmla="*/ 20 h 41"/>
              <a:gd name="T14" fmla="*/ 19 w 41"/>
              <a:gd name="T15" fmla="*/ 7 h 41"/>
              <a:gd name="T16" fmla="*/ 17 w 41"/>
              <a:gd name="T17" fmla="*/ 7 h 41"/>
              <a:gd name="T18" fmla="*/ 14 w 41"/>
              <a:gd name="T19" fmla="*/ 10 h 41"/>
              <a:gd name="T20" fmla="*/ 14 w 41"/>
              <a:gd name="T21" fmla="*/ 12 h 41"/>
              <a:gd name="T22" fmla="*/ 23 w 41"/>
              <a:gd name="T23" fmla="*/ 21 h 41"/>
              <a:gd name="T24" fmla="*/ 14 w 41"/>
              <a:gd name="T25" fmla="*/ 29 h 41"/>
              <a:gd name="T26" fmla="*/ 14 w 41"/>
              <a:gd name="T27" fmla="*/ 31 h 41"/>
              <a:gd name="T28" fmla="*/ 17 w 41"/>
              <a:gd name="T29" fmla="*/ 34 h 41"/>
              <a:gd name="T30" fmla="*/ 19 w 41"/>
              <a:gd name="T31" fmla="*/ 34 h 41"/>
              <a:gd name="T32" fmla="*/ 32 w 41"/>
              <a:gd name="T33" fmla="*/ 22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41" h="41">
                <a:moveTo>
                  <a:pt x="21" y="41"/>
                </a:moveTo>
                <a:cubicBezTo>
                  <a:pt x="10" y="41"/>
                  <a:pt x="0" y="32"/>
                  <a:pt x="0" y="21"/>
                </a:cubicBezTo>
                <a:cubicBezTo>
                  <a:pt x="0" y="9"/>
                  <a:pt x="10" y="0"/>
                  <a:pt x="21" y="0"/>
                </a:cubicBezTo>
                <a:cubicBezTo>
                  <a:pt x="32" y="0"/>
                  <a:pt x="41" y="9"/>
                  <a:pt x="41" y="21"/>
                </a:cubicBezTo>
                <a:cubicBezTo>
                  <a:pt x="41" y="32"/>
                  <a:pt x="32" y="41"/>
                  <a:pt x="21" y="41"/>
                </a:cubicBezTo>
                <a:moveTo>
                  <a:pt x="32" y="22"/>
                </a:moveTo>
                <a:cubicBezTo>
                  <a:pt x="32" y="21"/>
                  <a:pt x="32" y="20"/>
                  <a:pt x="32" y="20"/>
                </a:cubicBezTo>
                <a:cubicBezTo>
                  <a:pt x="19" y="7"/>
                  <a:pt x="19" y="7"/>
                  <a:pt x="19" y="7"/>
                </a:cubicBezTo>
                <a:cubicBezTo>
                  <a:pt x="19" y="7"/>
                  <a:pt x="18" y="7"/>
                  <a:pt x="17" y="7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1"/>
                  <a:pt x="14" y="12"/>
                  <a:pt x="14" y="12"/>
                </a:cubicBezTo>
                <a:cubicBezTo>
                  <a:pt x="23" y="21"/>
                  <a:pt x="23" y="21"/>
                  <a:pt x="23" y="21"/>
                </a:cubicBezTo>
                <a:cubicBezTo>
                  <a:pt x="14" y="29"/>
                  <a:pt x="14" y="29"/>
                  <a:pt x="14" y="29"/>
                </a:cubicBezTo>
                <a:cubicBezTo>
                  <a:pt x="14" y="30"/>
                  <a:pt x="14" y="31"/>
                  <a:pt x="14" y="31"/>
                </a:cubicBezTo>
                <a:cubicBezTo>
                  <a:pt x="17" y="34"/>
                  <a:pt x="17" y="34"/>
                  <a:pt x="17" y="34"/>
                </a:cubicBezTo>
                <a:cubicBezTo>
                  <a:pt x="18" y="35"/>
                  <a:pt x="19" y="35"/>
                  <a:pt x="19" y="34"/>
                </a:cubicBezTo>
                <a:lnTo>
                  <a:pt x="32" y="22"/>
                </a:lnTo>
                <a:close/>
              </a:path>
            </a:pathLst>
          </a:custGeom>
          <a:solidFill>
            <a:srgbClr val="3B68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solidFill>
                <a:schemeClr val="lt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 advTm="12000">
        <p15:prstTrans prst="wind"/>
      </p:transition>
    </mc:Choice>
    <mc:Fallback xmlns="">
      <p:transition spd="slow" advTm="1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99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99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949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449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800"/>
                            </p:stCondLst>
                            <p:childTnLst>
                              <p:par>
                                <p:cTn id="5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30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649"/>
                            </p:stCondLst>
                            <p:childTnLst>
                              <p:par>
                                <p:cTn id="6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9149"/>
                            </p:stCondLst>
                            <p:childTnLst>
                              <p:par>
                                <p:cTn id="7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9649"/>
                            </p:stCondLst>
                            <p:childTnLst>
                              <p:par>
                                <p:cTn id="7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149"/>
                            </p:stCondLst>
                            <p:childTnLst>
                              <p:par>
                                <p:cTn id="8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649"/>
                            </p:stCondLst>
                            <p:childTnLst>
                              <p:par>
                                <p:cTn id="8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4" grpId="0"/>
      <p:bldP spid="7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21" grpId="0" bldLvl="0" animBg="1"/>
      <p:bldP spid="22" grpId="0"/>
      <p:bldP spid="3" grpId="0" bldLvl="0" animBg="1"/>
      <p:bldP spid="5" grpId="0" bldLvl="0" animBg="1"/>
      <p:bldP spid="6" grpId="0" bldLvl="0" animBg="1"/>
      <p:bldP spid="8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文本占位符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grpSp>
        <p:nvGrpSpPr>
          <p:cNvPr id="17" name="组合 16"/>
          <p:cNvGrpSpPr/>
          <p:nvPr/>
        </p:nvGrpSpPr>
        <p:grpSpPr>
          <a:xfrm>
            <a:off x="-52547" y="1540658"/>
            <a:ext cx="9227108" cy="185935"/>
            <a:chOff x="-152" y="6798"/>
            <a:chExt cx="19374" cy="390"/>
          </a:xfrm>
        </p:grpSpPr>
        <p:sp>
          <p:nvSpPr>
            <p:cNvPr id="5" name="矩形 6"/>
            <p:cNvSpPr>
              <a:spLocks noChangeArrowheads="1"/>
            </p:cNvSpPr>
            <p:nvPr/>
          </p:nvSpPr>
          <p:spPr bwMode="auto">
            <a:xfrm>
              <a:off x="-152" y="6801"/>
              <a:ext cx="5267" cy="387"/>
            </a:xfrm>
            <a:prstGeom prst="rect">
              <a:avLst/>
            </a:prstGeom>
            <a:solidFill>
              <a:srgbClr val="3B68A1"/>
            </a:solidFill>
            <a:ln>
              <a:noFill/>
            </a:ln>
          </p:spPr>
          <p:txBody>
            <a:bodyPr lIns="91404" tIns="45702" rIns="91404" bIns="45702" anchor="ctr"/>
            <a:lstStyle/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0" name="矩形 7"/>
            <p:cNvSpPr>
              <a:spLocks noChangeArrowheads="1"/>
            </p:cNvSpPr>
            <p:nvPr/>
          </p:nvSpPr>
          <p:spPr bwMode="auto">
            <a:xfrm>
              <a:off x="4677" y="6801"/>
              <a:ext cx="7229" cy="387"/>
            </a:xfrm>
            <a:prstGeom prst="rect">
              <a:avLst/>
            </a:prstGeom>
            <a:solidFill>
              <a:srgbClr val="F79E5A"/>
            </a:solidFill>
            <a:ln>
              <a:noFill/>
            </a:ln>
          </p:spPr>
          <p:txBody>
            <a:bodyPr lIns="91404" tIns="45702" rIns="91404" bIns="45702" anchor="ctr"/>
            <a:lstStyle/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6" name="矩形 8"/>
            <p:cNvSpPr>
              <a:spLocks noChangeArrowheads="1"/>
            </p:cNvSpPr>
            <p:nvPr/>
          </p:nvSpPr>
          <p:spPr bwMode="auto">
            <a:xfrm>
              <a:off x="10003" y="6798"/>
              <a:ext cx="5197" cy="390"/>
            </a:xfrm>
            <a:prstGeom prst="rect">
              <a:avLst/>
            </a:prstGeom>
            <a:solidFill>
              <a:srgbClr val="4DCEB8"/>
            </a:solidFill>
            <a:ln>
              <a:noFill/>
            </a:ln>
          </p:spPr>
          <p:txBody>
            <a:bodyPr lIns="91404" tIns="45702" rIns="91404" bIns="45702" anchor="ctr"/>
            <a:lstStyle/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7" name="矩形 9"/>
            <p:cNvSpPr>
              <a:spLocks noChangeArrowheads="1"/>
            </p:cNvSpPr>
            <p:nvPr/>
          </p:nvSpPr>
          <p:spPr bwMode="auto">
            <a:xfrm>
              <a:off x="15090" y="6798"/>
              <a:ext cx="4132" cy="390"/>
            </a:xfrm>
            <a:prstGeom prst="rect">
              <a:avLst/>
            </a:prstGeom>
            <a:solidFill>
              <a:srgbClr val="B95F95"/>
            </a:solidFill>
            <a:ln>
              <a:noFill/>
            </a:ln>
          </p:spPr>
          <p:txBody>
            <a:bodyPr lIns="91404" tIns="45702" rIns="91404" bIns="45702" anchor="ctr"/>
            <a:lstStyle/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32" name="矩形 31"/>
          <p:cNvSpPr/>
          <p:nvPr/>
        </p:nvSpPr>
        <p:spPr>
          <a:xfrm>
            <a:off x="-26670" y="1726565"/>
            <a:ext cx="9175115" cy="3430905"/>
          </a:xfrm>
          <a:prstGeom prst="rect">
            <a:avLst/>
          </a:prstGeom>
          <a:blipFill>
            <a:blip r:embed="rId3"/>
            <a:tile tx="0" ty="0" sx="75000" sy="7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 cstate="screen"/>
          <a:srcRect t="-4975"/>
          <a:stretch>
            <a:fillRect/>
          </a:stretch>
        </p:blipFill>
        <p:spPr>
          <a:xfrm>
            <a:off x="-19050" y="2150110"/>
            <a:ext cx="9177020" cy="3007360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3696970" y="1900555"/>
            <a:ext cx="1348740" cy="1348740"/>
            <a:chOff x="3991" y="1690"/>
            <a:chExt cx="2124" cy="2124"/>
          </a:xfrm>
        </p:grpSpPr>
        <p:sp>
          <p:nvSpPr>
            <p:cNvPr id="3" name="椭圆 2"/>
            <p:cNvSpPr/>
            <p:nvPr/>
          </p:nvSpPr>
          <p:spPr>
            <a:xfrm>
              <a:off x="3991" y="1690"/>
              <a:ext cx="2124" cy="2124"/>
            </a:xfrm>
            <a:prstGeom prst="ellipse">
              <a:avLst/>
            </a:prstGeom>
            <a:solidFill>
              <a:srgbClr val="F1B034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TextBox 3"/>
            <p:cNvSpPr txBox="1"/>
            <p:nvPr/>
          </p:nvSpPr>
          <p:spPr>
            <a:xfrm>
              <a:off x="4237" y="1802"/>
              <a:ext cx="1622" cy="18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2800" b="1"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algn="ctr"/>
              <a:r>
                <a:rPr lang="en-US" altLang="zh-CN" sz="7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gency FB" panose="020B0503020202020204" pitchFamily="34" charset="0"/>
                </a:rPr>
                <a:t>0</a:t>
              </a:r>
              <a:r>
                <a:rPr lang="en-US" sz="7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gency FB" panose="020B0503020202020204" pitchFamily="34" charset="0"/>
                </a:rPr>
                <a:t>3</a:t>
              </a:r>
            </a:p>
          </p:txBody>
        </p:sp>
      </p:grpSp>
      <p:sp>
        <p:nvSpPr>
          <p:cNvPr id="38" name="TextBox 3"/>
          <p:cNvSpPr txBox="1"/>
          <p:nvPr/>
        </p:nvSpPr>
        <p:spPr>
          <a:xfrm>
            <a:off x="2412008" y="617364"/>
            <a:ext cx="4297680" cy="922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8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/>
            <a:r>
              <a:rPr lang="zh-CN" altLang="en-US" sz="5400" dirty="0">
                <a:solidFill>
                  <a:srgbClr val="10659B"/>
                </a:solidFill>
              </a:rPr>
              <a:t>提高相应能力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7000">
        <p15:prstTrans prst="peelOff"/>
      </p:transition>
    </mc:Choice>
    <mc:Fallback xmlns="">
      <p:transition spd="slow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bldLvl="0" animBg="1"/>
      <p:bldP spid="3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 219"/>
          <p:cNvSpPr/>
          <p:nvPr/>
        </p:nvSpPr>
        <p:spPr>
          <a:xfrm>
            <a:off x="3707765" y="3580130"/>
            <a:ext cx="5112385" cy="791845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107504" y="267494"/>
            <a:ext cx="457200" cy="457200"/>
          </a:xfrm>
          <a:prstGeom prst="rect">
            <a:avLst/>
          </a:prstGeom>
          <a:solidFill>
            <a:srgbClr val="1065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-1" y="1656251"/>
            <a:ext cx="2604393" cy="1902215"/>
          </a:xfrm>
          <a:prstGeom prst="rect">
            <a:avLst/>
          </a:prstGeom>
          <a:solidFill>
            <a:srgbClr val="3B68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TextBox 3"/>
          <p:cNvSpPr txBox="1"/>
          <p:nvPr/>
        </p:nvSpPr>
        <p:spPr>
          <a:xfrm>
            <a:off x="539552" y="299432"/>
            <a:ext cx="2236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压力管理技巧之二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7504" y="237877"/>
            <a:ext cx="4700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</a:rPr>
              <a:t>03</a:t>
            </a:r>
            <a:endParaRPr lang="zh-CN" altLang="en-US" sz="2400" b="1" dirty="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604638" y="1082060"/>
            <a:ext cx="18002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rgbClr val="16999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发展相应技能</a:t>
            </a:r>
          </a:p>
        </p:txBody>
      </p:sp>
      <p:sp>
        <p:nvSpPr>
          <p:cNvPr id="26" name="矩形 25"/>
          <p:cNvSpPr/>
          <p:nvPr/>
        </p:nvSpPr>
        <p:spPr>
          <a:xfrm>
            <a:off x="846329" y="1852352"/>
            <a:ext cx="117371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培训</a:t>
            </a:r>
            <a:r>
              <a:rPr lang="en-US" altLang="zh-CN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自我发展</a:t>
            </a:r>
          </a:p>
        </p:txBody>
      </p:sp>
      <p:sp>
        <p:nvSpPr>
          <p:cNvPr id="28" name="矩形 27"/>
          <p:cNvSpPr/>
          <p:nvPr/>
        </p:nvSpPr>
        <p:spPr>
          <a:xfrm>
            <a:off x="1033079" y="2267833"/>
            <a:ext cx="80021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时间管理</a:t>
            </a:r>
          </a:p>
        </p:txBody>
      </p:sp>
      <p:sp>
        <p:nvSpPr>
          <p:cNvPr id="30" name="矩形 29"/>
          <p:cNvSpPr/>
          <p:nvPr/>
        </p:nvSpPr>
        <p:spPr>
          <a:xfrm>
            <a:off x="1033079" y="2683314"/>
            <a:ext cx="80021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做事果断</a:t>
            </a:r>
          </a:p>
        </p:txBody>
      </p:sp>
      <p:sp>
        <p:nvSpPr>
          <p:cNvPr id="32" name="矩形 31"/>
          <p:cNvSpPr/>
          <p:nvPr/>
        </p:nvSpPr>
        <p:spPr>
          <a:xfrm>
            <a:off x="1033079" y="3098796"/>
            <a:ext cx="80021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善于沟通</a:t>
            </a:r>
          </a:p>
        </p:txBody>
      </p:sp>
      <p:sp>
        <p:nvSpPr>
          <p:cNvPr id="38" name="矩形 37"/>
          <p:cNvSpPr/>
          <p:nvPr/>
        </p:nvSpPr>
        <p:spPr>
          <a:xfrm>
            <a:off x="4944908" y="3806745"/>
            <a:ext cx="26379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一些使你行为果断的信条</a:t>
            </a:r>
          </a:p>
        </p:txBody>
      </p:sp>
      <p:sp>
        <p:nvSpPr>
          <p:cNvPr id="39" name="矩形 38"/>
          <p:cNvSpPr/>
          <p:nvPr/>
        </p:nvSpPr>
        <p:spPr>
          <a:xfrm>
            <a:off x="3408655" y="2109165"/>
            <a:ext cx="261568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我有权表达自己的观点、提出请求</a:t>
            </a:r>
          </a:p>
        </p:txBody>
      </p:sp>
      <p:sp>
        <p:nvSpPr>
          <p:cNvPr id="40" name="矩形 39"/>
          <p:cNvSpPr/>
          <p:nvPr/>
        </p:nvSpPr>
        <p:spPr>
          <a:xfrm>
            <a:off x="3408655" y="2555686"/>
            <a:ext cx="261568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我可以选择怎样做，拒绝要求</a:t>
            </a:r>
          </a:p>
        </p:txBody>
      </p:sp>
      <p:sp>
        <p:nvSpPr>
          <p:cNvPr id="41" name="矩形 40"/>
          <p:cNvSpPr/>
          <p:nvPr/>
        </p:nvSpPr>
        <p:spPr>
          <a:xfrm>
            <a:off x="3408655" y="3002208"/>
            <a:ext cx="261568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我有权犯错误，并从中吸取教训</a:t>
            </a:r>
          </a:p>
        </p:txBody>
      </p:sp>
      <p:sp>
        <p:nvSpPr>
          <p:cNvPr id="42" name="矩形 41"/>
          <p:cNvSpPr/>
          <p:nvPr/>
        </p:nvSpPr>
        <p:spPr>
          <a:xfrm>
            <a:off x="6311240" y="2406695"/>
            <a:ext cx="261568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学会说“不”，而不必抱歉</a:t>
            </a:r>
          </a:p>
        </p:txBody>
      </p:sp>
      <p:sp>
        <p:nvSpPr>
          <p:cNvPr id="43" name="矩形 42"/>
          <p:cNvSpPr/>
          <p:nvPr/>
        </p:nvSpPr>
        <p:spPr>
          <a:xfrm>
            <a:off x="6311240" y="2853216"/>
            <a:ext cx="261568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我有权要求别人给予思考的时间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3048615" y="2060017"/>
            <a:ext cx="363216" cy="371243"/>
            <a:chOff x="6012160" y="1581862"/>
            <a:chExt cx="363216" cy="371243"/>
          </a:xfrm>
        </p:grpSpPr>
        <p:sp>
          <p:nvSpPr>
            <p:cNvPr id="33" name="圆角矩形 32"/>
            <p:cNvSpPr/>
            <p:nvPr/>
          </p:nvSpPr>
          <p:spPr>
            <a:xfrm>
              <a:off x="6012160" y="1589889"/>
              <a:ext cx="363216" cy="363216"/>
            </a:xfrm>
            <a:prstGeom prst="roundRect">
              <a:avLst/>
            </a:prstGeom>
            <a:solidFill>
              <a:srgbClr val="F1B0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6012160" y="1581862"/>
              <a:ext cx="3465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>
                  <a:solidFill>
                    <a:schemeClr val="bg1"/>
                  </a:solidFill>
                  <a:latin typeface="Agency FB" panose="020B0503020202020204" pitchFamily="34" charset="0"/>
                </a:rPr>
                <a:t>01</a:t>
              </a:r>
              <a:endParaRPr lang="zh-CN" altLang="en-US" b="1" dirty="0">
                <a:solidFill>
                  <a:schemeClr val="bg1"/>
                </a:solidFill>
                <a:latin typeface="Agency FB" panose="020B0503020202020204" pitchFamily="34" charset="0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3029947" y="2483182"/>
            <a:ext cx="393056" cy="386976"/>
            <a:chOff x="6012160" y="2021872"/>
            <a:chExt cx="393056" cy="386976"/>
          </a:xfrm>
        </p:grpSpPr>
        <p:sp>
          <p:nvSpPr>
            <p:cNvPr id="34" name="圆角矩形 33"/>
            <p:cNvSpPr/>
            <p:nvPr/>
          </p:nvSpPr>
          <p:spPr>
            <a:xfrm>
              <a:off x="6027080" y="2045632"/>
              <a:ext cx="363216" cy="363216"/>
            </a:xfrm>
            <a:prstGeom prst="roundRect">
              <a:avLst/>
            </a:prstGeom>
            <a:solidFill>
              <a:srgbClr val="1699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6012160" y="2021872"/>
              <a:ext cx="393056" cy="369332"/>
            </a:xfrm>
            <a:prstGeom prst="rect">
              <a:avLst/>
            </a:prstGeom>
            <a:solidFill>
              <a:schemeClr val="accent1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zh-CN" b="1" dirty="0">
                  <a:solidFill>
                    <a:schemeClr val="bg1"/>
                  </a:solidFill>
                  <a:latin typeface="Agency FB" panose="020B0503020202020204" pitchFamily="34" charset="0"/>
                </a:rPr>
                <a:t>02</a:t>
              </a:r>
              <a:endParaRPr lang="zh-CN" altLang="en-US" b="1" dirty="0">
                <a:solidFill>
                  <a:schemeClr val="bg1"/>
                </a:solidFill>
                <a:latin typeface="Agency FB" panose="020B0503020202020204" pitchFamily="34" charset="0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3029947" y="2922080"/>
            <a:ext cx="397866" cy="388733"/>
            <a:chOff x="6012160" y="2456913"/>
            <a:chExt cx="397866" cy="388733"/>
          </a:xfrm>
        </p:grpSpPr>
        <p:sp>
          <p:nvSpPr>
            <p:cNvPr id="35" name="圆角矩形 34"/>
            <p:cNvSpPr/>
            <p:nvPr/>
          </p:nvSpPr>
          <p:spPr>
            <a:xfrm>
              <a:off x="6029485" y="2482430"/>
              <a:ext cx="363216" cy="363216"/>
            </a:xfrm>
            <a:prstGeom prst="roundRect">
              <a:avLst/>
            </a:prstGeom>
            <a:solidFill>
              <a:srgbClr val="F1B0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6012160" y="2456913"/>
              <a:ext cx="3978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>
                  <a:solidFill>
                    <a:schemeClr val="bg1"/>
                  </a:solidFill>
                  <a:latin typeface="Agency FB" panose="020B0503020202020204" pitchFamily="34" charset="0"/>
                </a:rPr>
                <a:t>03</a:t>
              </a:r>
              <a:endParaRPr lang="zh-CN" altLang="en-US" b="1" dirty="0">
                <a:solidFill>
                  <a:schemeClr val="bg1"/>
                </a:solidFill>
                <a:latin typeface="Agency FB" panose="020B0503020202020204" pitchFamily="34" charset="0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5932532" y="2320700"/>
            <a:ext cx="397866" cy="390490"/>
            <a:chOff x="6012160" y="2891954"/>
            <a:chExt cx="397866" cy="390490"/>
          </a:xfrm>
        </p:grpSpPr>
        <p:sp>
          <p:nvSpPr>
            <p:cNvPr id="36" name="圆角矩形 35"/>
            <p:cNvSpPr/>
            <p:nvPr/>
          </p:nvSpPr>
          <p:spPr>
            <a:xfrm>
              <a:off x="6029485" y="2919228"/>
              <a:ext cx="363216" cy="363216"/>
            </a:xfrm>
            <a:prstGeom prst="roundRect">
              <a:avLst/>
            </a:prstGeom>
            <a:solidFill>
              <a:srgbClr val="1699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6012160" y="2891954"/>
              <a:ext cx="397866" cy="369332"/>
            </a:xfrm>
            <a:prstGeom prst="rect">
              <a:avLst/>
            </a:prstGeom>
            <a:solidFill>
              <a:schemeClr val="accent1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zh-CN" b="1" dirty="0">
                  <a:solidFill>
                    <a:schemeClr val="bg1"/>
                  </a:solidFill>
                  <a:latin typeface="Agency FB" panose="020B0503020202020204" pitchFamily="34" charset="0"/>
                </a:rPr>
                <a:t>04</a:t>
              </a:r>
              <a:endParaRPr lang="zh-CN" altLang="en-US" b="1" dirty="0">
                <a:solidFill>
                  <a:schemeClr val="bg1"/>
                </a:solidFill>
                <a:latin typeface="Agency FB" panose="020B0503020202020204" pitchFamily="34" charset="0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5932532" y="2763114"/>
            <a:ext cx="396262" cy="369332"/>
            <a:chOff x="6012160" y="3326994"/>
            <a:chExt cx="396262" cy="369332"/>
          </a:xfrm>
        </p:grpSpPr>
        <p:sp>
          <p:nvSpPr>
            <p:cNvPr id="37" name="圆角矩形 36"/>
            <p:cNvSpPr/>
            <p:nvPr/>
          </p:nvSpPr>
          <p:spPr>
            <a:xfrm>
              <a:off x="6028683" y="3330052"/>
              <a:ext cx="363216" cy="363216"/>
            </a:xfrm>
            <a:prstGeom prst="roundRect">
              <a:avLst/>
            </a:prstGeom>
            <a:solidFill>
              <a:srgbClr val="F1B0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6012160" y="3326994"/>
              <a:ext cx="3962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>
                  <a:solidFill>
                    <a:schemeClr val="bg1"/>
                  </a:solidFill>
                  <a:latin typeface="Agency FB" panose="020B0503020202020204" pitchFamily="34" charset="0"/>
                </a:rPr>
                <a:t>05</a:t>
              </a:r>
              <a:endParaRPr lang="zh-CN" altLang="en-US" b="1" dirty="0">
                <a:solidFill>
                  <a:schemeClr val="bg1"/>
                </a:solidFill>
                <a:latin typeface="Agency FB" panose="020B0503020202020204" pitchFamily="34" charset="0"/>
              </a:endParaRPr>
            </a:p>
          </p:txBody>
        </p:sp>
      </p:grpSp>
      <p:sp>
        <p:nvSpPr>
          <p:cNvPr id="49" name="矩形 48"/>
          <p:cNvSpPr/>
          <p:nvPr/>
        </p:nvSpPr>
        <p:spPr>
          <a:xfrm>
            <a:off x="717476" y="1797888"/>
            <a:ext cx="1440160" cy="357659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矩形 49"/>
          <p:cNvSpPr/>
          <p:nvPr/>
        </p:nvSpPr>
        <p:spPr>
          <a:xfrm>
            <a:off x="717476" y="2221420"/>
            <a:ext cx="1440160" cy="357659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矩形 50"/>
          <p:cNvSpPr/>
          <p:nvPr/>
        </p:nvSpPr>
        <p:spPr>
          <a:xfrm>
            <a:off x="717476" y="2644952"/>
            <a:ext cx="1440160" cy="357659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矩形 51"/>
          <p:cNvSpPr/>
          <p:nvPr/>
        </p:nvSpPr>
        <p:spPr>
          <a:xfrm>
            <a:off x="717476" y="3068484"/>
            <a:ext cx="1440160" cy="357659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18000">
        <p15:prstTrans prst="origami"/>
      </p:transition>
    </mc:Choice>
    <mc:Fallback xmlns="">
      <p:transition spd="slow" advTm="1800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5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7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23" presetID="2" presetClass="entr" presetSubtype="4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5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6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28" presetID="21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30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3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4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4250"/>
                                </p:stCondLst>
                                <p:childTnLst>
                                  <p:par>
                                    <p:cTn id="36" presetID="21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38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4750"/>
                                </p:stCondLst>
                                <p:childTnLst>
                                  <p:par>
                                    <p:cTn id="4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2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5250"/>
                                </p:stCondLst>
                                <p:childTnLst>
                                  <p:par>
                                    <p:cTn id="44" presetID="21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46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5750"/>
                                </p:stCondLst>
                                <p:childTnLst>
                                  <p:par>
                                    <p:cTn id="48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0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6250"/>
                                </p:stCondLst>
                                <p:childTnLst>
                                  <p:par>
                                    <p:cTn id="52" presetID="21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54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6750"/>
                                </p:stCondLst>
                                <p:childTnLst>
                                  <p:par>
                                    <p:cTn id="56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8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9" fill="hold">
                          <p:stCondLst>
                            <p:cond delay="indefinite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6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8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0" dur="75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1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7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6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78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0" dur="75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1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2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3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8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6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7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88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0" dur="75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91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2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3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9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6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7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98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0" dur="75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01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2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3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10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6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7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108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0" dur="75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11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2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3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11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6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19" grpId="0" animBg="1"/>
          <p:bldP spid="55" grpId="0" bldLvl="0" animBg="1"/>
          <p:bldP spid="8" grpId="0" bldLvl="0" animBg="1"/>
          <p:bldP spid="4" grpId="0"/>
          <p:bldP spid="7" grpId="0"/>
          <p:bldP spid="24" grpId="0"/>
          <p:bldP spid="26" grpId="0"/>
          <p:bldP spid="28" grpId="0"/>
          <p:bldP spid="30" grpId="0"/>
          <p:bldP spid="32" grpId="0"/>
          <p:bldP spid="38" grpId="0"/>
          <p:bldP spid="39" grpId="0"/>
          <p:bldP spid="40" grpId="0"/>
          <p:bldP spid="41" grpId="0"/>
          <p:bldP spid="42" grpId="0"/>
          <p:bldP spid="43" grpId="0"/>
          <p:bldP spid="49" grpId="0" animBg="1"/>
          <p:bldP spid="50" grpId="0" animBg="1"/>
          <p:bldP spid="51" grpId="0" animBg="1"/>
          <p:bldP spid="52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5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7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23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28" presetID="21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30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3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4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4250"/>
                                </p:stCondLst>
                                <p:childTnLst>
                                  <p:par>
                                    <p:cTn id="36" presetID="21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38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4750"/>
                                </p:stCondLst>
                                <p:childTnLst>
                                  <p:par>
                                    <p:cTn id="4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2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5250"/>
                                </p:stCondLst>
                                <p:childTnLst>
                                  <p:par>
                                    <p:cTn id="44" presetID="21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46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5750"/>
                                </p:stCondLst>
                                <p:childTnLst>
                                  <p:par>
                                    <p:cTn id="48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0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6250"/>
                                </p:stCondLst>
                                <p:childTnLst>
                                  <p:par>
                                    <p:cTn id="52" presetID="21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54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6750"/>
                                </p:stCondLst>
                                <p:childTnLst>
                                  <p:par>
                                    <p:cTn id="56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8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9" fill="hold">
                          <p:stCondLst>
                            <p:cond delay="indefinite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6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8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0" dur="75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1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7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6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78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0" dur="75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1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2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3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8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6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7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88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0" dur="75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91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2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3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9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6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7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98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0" dur="75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01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2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3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10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6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7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108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0" dur="75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11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2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3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11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6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5" grpId="0" bldLvl="0" animBg="1"/>
          <p:bldP spid="8" grpId="0" bldLvl="0" animBg="1"/>
          <p:bldP spid="4" grpId="0"/>
          <p:bldP spid="7" grpId="0"/>
          <p:bldP spid="24" grpId="0"/>
          <p:bldP spid="26" grpId="0"/>
          <p:bldP spid="28" grpId="0"/>
          <p:bldP spid="30" grpId="0"/>
          <p:bldP spid="32" grpId="0"/>
          <p:bldP spid="38" grpId="0"/>
          <p:bldP spid="39" grpId="0"/>
          <p:bldP spid="40" grpId="0"/>
          <p:bldP spid="41" grpId="0"/>
          <p:bldP spid="42" grpId="0"/>
          <p:bldP spid="43" grpId="0"/>
          <p:bldP spid="49" grpId="0" animBg="1"/>
          <p:bldP spid="50" grpId="0" animBg="1"/>
          <p:bldP spid="51" grpId="0" animBg="1"/>
          <p:bldP spid="52" grpId="0" animBg="1"/>
          <p:bldP spid="219" grpId="0" animBg="1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8" name="文本占位符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2" name="矩形 31"/>
          <p:cNvSpPr/>
          <p:nvPr/>
        </p:nvSpPr>
        <p:spPr>
          <a:xfrm>
            <a:off x="4099560" y="1993900"/>
            <a:ext cx="4501515" cy="2630805"/>
          </a:xfrm>
          <a:prstGeom prst="rect">
            <a:avLst/>
          </a:prstGeom>
          <a:blipFill>
            <a:blip r:embed="rId3"/>
            <a:tile tx="0" ty="0" sx="75000" sy="7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2956340" y="194340"/>
            <a:ext cx="3230880" cy="10147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6000" b="1" dirty="0">
                <a:solidFill>
                  <a:srgbClr val="10659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课程目的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74"/>
          <a:stretch>
            <a:fillRect/>
          </a:stretch>
        </p:blipFill>
        <p:spPr>
          <a:xfrm>
            <a:off x="472440" y="1993900"/>
            <a:ext cx="3483610" cy="263144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09996" y="2342908"/>
            <a:ext cx="3168352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本课程的目的是提高我们化解压力及控制自己过激情绪</a:t>
            </a:r>
          </a:p>
        </p:txBody>
      </p:sp>
      <p:sp>
        <p:nvSpPr>
          <p:cNvPr id="12" name="矩形-2"/>
          <p:cNvSpPr>
            <a:spLocks noEditPoints="1"/>
          </p:cNvSpPr>
          <p:nvPr/>
        </p:nvSpPr>
        <p:spPr bwMode="auto">
          <a:xfrm>
            <a:off x="4273988" y="2558254"/>
            <a:ext cx="391992" cy="391992"/>
          </a:xfrm>
          <a:custGeom>
            <a:avLst/>
            <a:gdLst>
              <a:gd name="T0" fmla="*/ 390 w 403"/>
              <a:gd name="T1" fmla="*/ 150 h 404"/>
              <a:gd name="T2" fmla="*/ 241 w 403"/>
              <a:gd name="T3" fmla="*/ 110 h 404"/>
              <a:gd name="T4" fmla="*/ 215 w 403"/>
              <a:gd name="T5" fmla="*/ 13 h 404"/>
              <a:gd name="T6" fmla="*/ 195 w 403"/>
              <a:gd name="T7" fmla="*/ 2 h 404"/>
              <a:gd name="T8" fmla="*/ 14 w 403"/>
              <a:gd name="T9" fmla="*/ 51 h 404"/>
              <a:gd name="T10" fmla="*/ 2 w 403"/>
              <a:gd name="T11" fmla="*/ 70 h 404"/>
              <a:gd name="T12" fmla="*/ 67 w 403"/>
              <a:gd name="T13" fmla="*/ 311 h 404"/>
              <a:gd name="T14" fmla="*/ 86 w 403"/>
              <a:gd name="T15" fmla="*/ 322 h 404"/>
              <a:gd name="T16" fmla="*/ 159 w 403"/>
              <a:gd name="T17" fmla="*/ 302 h 404"/>
              <a:gd name="T18" fmla="*/ 149 w 403"/>
              <a:gd name="T19" fmla="*/ 339 h 404"/>
              <a:gd name="T20" fmla="*/ 160 w 403"/>
              <a:gd name="T21" fmla="*/ 358 h 404"/>
              <a:gd name="T22" fmla="*/ 322 w 403"/>
              <a:gd name="T23" fmla="*/ 401 h 404"/>
              <a:gd name="T24" fmla="*/ 342 w 403"/>
              <a:gd name="T25" fmla="*/ 391 h 404"/>
              <a:gd name="T26" fmla="*/ 401 w 403"/>
              <a:gd name="T27" fmla="*/ 169 h 404"/>
              <a:gd name="T28" fmla="*/ 390 w 403"/>
              <a:gd name="T29" fmla="*/ 150 h 404"/>
              <a:gd name="T30" fmla="*/ 34 w 403"/>
              <a:gd name="T31" fmla="*/ 75 h 404"/>
              <a:gd name="T32" fmla="*/ 191 w 403"/>
              <a:gd name="T33" fmla="*/ 33 h 404"/>
              <a:gd name="T34" fmla="*/ 249 w 403"/>
              <a:gd name="T35" fmla="*/ 249 h 404"/>
              <a:gd name="T36" fmla="*/ 92 w 403"/>
              <a:gd name="T37" fmla="*/ 291 h 404"/>
              <a:gd name="T38" fmla="*/ 34 w 403"/>
              <a:gd name="T39" fmla="*/ 75 h 404"/>
              <a:gd name="T40" fmla="*/ 315 w 403"/>
              <a:gd name="T41" fmla="*/ 371 h 404"/>
              <a:gd name="T42" fmla="*/ 179 w 403"/>
              <a:gd name="T43" fmla="*/ 334 h 404"/>
              <a:gd name="T44" fmla="*/ 190 w 403"/>
              <a:gd name="T45" fmla="*/ 294 h 404"/>
              <a:gd name="T46" fmla="*/ 268 w 403"/>
              <a:gd name="T47" fmla="*/ 273 h 404"/>
              <a:gd name="T48" fmla="*/ 279 w 403"/>
              <a:gd name="T49" fmla="*/ 254 h 404"/>
              <a:gd name="T50" fmla="*/ 249 w 403"/>
              <a:gd name="T51" fmla="*/ 142 h 404"/>
              <a:gd name="T52" fmla="*/ 368 w 403"/>
              <a:gd name="T53" fmla="*/ 174 h 404"/>
              <a:gd name="T54" fmla="*/ 315 w 403"/>
              <a:gd name="T55" fmla="*/ 371 h 4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03" h="404">
                <a:moveTo>
                  <a:pt x="390" y="150"/>
                </a:moveTo>
                <a:cubicBezTo>
                  <a:pt x="241" y="110"/>
                  <a:pt x="241" y="110"/>
                  <a:pt x="241" y="110"/>
                </a:cubicBezTo>
                <a:cubicBezTo>
                  <a:pt x="215" y="13"/>
                  <a:pt x="215" y="13"/>
                  <a:pt x="215" y="13"/>
                </a:cubicBezTo>
                <a:cubicBezTo>
                  <a:pt x="213" y="5"/>
                  <a:pt x="204" y="0"/>
                  <a:pt x="195" y="2"/>
                </a:cubicBezTo>
                <a:cubicBezTo>
                  <a:pt x="14" y="51"/>
                  <a:pt x="14" y="51"/>
                  <a:pt x="14" y="51"/>
                </a:cubicBezTo>
                <a:cubicBezTo>
                  <a:pt x="5" y="53"/>
                  <a:pt x="0" y="62"/>
                  <a:pt x="2" y="70"/>
                </a:cubicBezTo>
                <a:cubicBezTo>
                  <a:pt x="67" y="311"/>
                  <a:pt x="67" y="311"/>
                  <a:pt x="67" y="311"/>
                </a:cubicBezTo>
                <a:cubicBezTo>
                  <a:pt x="69" y="319"/>
                  <a:pt x="78" y="324"/>
                  <a:pt x="86" y="322"/>
                </a:cubicBezTo>
                <a:cubicBezTo>
                  <a:pt x="159" y="302"/>
                  <a:pt x="159" y="302"/>
                  <a:pt x="159" y="302"/>
                </a:cubicBezTo>
                <a:cubicBezTo>
                  <a:pt x="149" y="339"/>
                  <a:pt x="149" y="339"/>
                  <a:pt x="149" y="339"/>
                </a:cubicBezTo>
                <a:cubicBezTo>
                  <a:pt x="147" y="347"/>
                  <a:pt x="152" y="356"/>
                  <a:pt x="160" y="358"/>
                </a:cubicBezTo>
                <a:cubicBezTo>
                  <a:pt x="322" y="401"/>
                  <a:pt x="322" y="401"/>
                  <a:pt x="322" y="401"/>
                </a:cubicBezTo>
                <a:cubicBezTo>
                  <a:pt x="331" y="404"/>
                  <a:pt x="340" y="399"/>
                  <a:pt x="342" y="391"/>
                </a:cubicBezTo>
                <a:cubicBezTo>
                  <a:pt x="401" y="169"/>
                  <a:pt x="401" y="169"/>
                  <a:pt x="401" y="169"/>
                </a:cubicBezTo>
                <a:cubicBezTo>
                  <a:pt x="403" y="161"/>
                  <a:pt x="398" y="152"/>
                  <a:pt x="390" y="150"/>
                </a:cubicBezTo>
                <a:close/>
                <a:moveTo>
                  <a:pt x="34" y="75"/>
                </a:moveTo>
                <a:cubicBezTo>
                  <a:pt x="191" y="33"/>
                  <a:pt x="191" y="33"/>
                  <a:pt x="191" y="33"/>
                </a:cubicBezTo>
                <a:cubicBezTo>
                  <a:pt x="249" y="249"/>
                  <a:pt x="249" y="249"/>
                  <a:pt x="249" y="249"/>
                </a:cubicBezTo>
                <a:cubicBezTo>
                  <a:pt x="92" y="291"/>
                  <a:pt x="92" y="291"/>
                  <a:pt x="92" y="291"/>
                </a:cubicBezTo>
                <a:lnTo>
                  <a:pt x="34" y="75"/>
                </a:lnTo>
                <a:close/>
                <a:moveTo>
                  <a:pt x="315" y="371"/>
                </a:moveTo>
                <a:cubicBezTo>
                  <a:pt x="179" y="334"/>
                  <a:pt x="179" y="334"/>
                  <a:pt x="179" y="334"/>
                </a:cubicBezTo>
                <a:cubicBezTo>
                  <a:pt x="190" y="294"/>
                  <a:pt x="190" y="294"/>
                  <a:pt x="190" y="294"/>
                </a:cubicBezTo>
                <a:cubicBezTo>
                  <a:pt x="268" y="273"/>
                  <a:pt x="268" y="273"/>
                  <a:pt x="268" y="273"/>
                </a:cubicBezTo>
                <a:cubicBezTo>
                  <a:pt x="276" y="271"/>
                  <a:pt x="282" y="262"/>
                  <a:pt x="279" y="254"/>
                </a:cubicBezTo>
                <a:cubicBezTo>
                  <a:pt x="249" y="142"/>
                  <a:pt x="249" y="142"/>
                  <a:pt x="249" y="142"/>
                </a:cubicBezTo>
                <a:cubicBezTo>
                  <a:pt x="368" y="174"/>
                  <a:pt x="368" y="174"/>
                  <a:pt x="368" y="174"/>
                </a:cubicBezTo>
                <a:lnTo>
                  <a:pt x="315" y="37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AU" dirty="0"/>
          </a:p>
        </p:txBody>
      </p:sp>
      <p:sp>
        <p:nvSpPr>
          <p:cNvPr id="13" name="矩形 12"/>
          <p:cNvSpPr/>
          <p:nvPr/>
        </p:nvSpPr>
        <p:spPr>
          <a:xfrm>
            <a:off x="4809996" y="3425256"/>
            <a:ext cx="3168352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正确面对压力之下的反应，及有效管理及缓解压力的能力</a:t>
            </a:r>
          </a:p>
        </p:txBody>
      </p:sp>
      <p:sp>
        <p:nvSpPr>
          <p:cNvPr id="23" name="矩形-1"/>
          <p:cNvSpPr>
            <a:spLocks noEditPoints="1"/>
          </p:cNvSpPr>
          <p:nvPr/>
        </p:nvSpPr>
        <p:spPr bwMode="auto">
          <a:xfrm>
            <a:off x="4377979" y="3711091"/>
            <a:ext cx="288000" cy="288000"/>
          </a:xfrm>
          <a:custGeom>
            <a:avLst/>
            <a:gdLst>
              <a:gd name="T0" fmla="*/ 52 w 52"/>
              <a:gd name="T1" fmla="*/ 34 h 45"/>
              <a:gd name="T2" fmla="*/ 48 w 52"/>
              <a:gd name="T3" fmla="*/ 38 h 45"/>
              <a:gd name="T4" fmla="*/ 33 w 52"/>
              <a:gd name="T5" fmla="*/ 38 h 45"/>
              <a:gd name="T6" fmla="*/ 35 w 52"/>
              <a:gd name="T7" fmla="*/ 43 h 45"/>
              <a:gd name="T8" fmla="*/ 33 w 52"/>
              <a:gd name="T9" fmla="*/ 45 h 45"/>
              <a:gd name="T10" fmla="*/ 19 w 52"/>
              <a:gd name="T11" fmla="*/ 45 h 45"/>
              <a:gd name="T12" fmla="*/ 18 w 52"/>
              <a:gd name="T13" fmla="*/ 43 h 45"/>
              <a:gd name="T14" fmla="*/ 19 w 52"/>
              <a:gd name="T15" fmla="*/ 38 h 45"/>
              <a:gd name="T16" fmla="*/ 5 w 52"/>
              <a:gd name="T17" fmla="*/ 38 h 45"/>
              <a:gd name="T18" fmla="*/ 0 w 52"/>
              <a:gd name="T19" fmla="*/ 34 h 45"/>
              <a:gd name="T20" fmla="*/ 0 w 52"/>
              <a:gd name="T21" fmla="*/ 5 h 45"/>
              <a:gd name="T22" fmla="*/ 5 w 52"/>
              <a:gd name="T23" fmla="*/ 0 h 45"/>
              <a:gd name="T24" fmla="*/ 48 w 52"/>
              <a:gd name="T25" fmla="*/ 0 h 45"/>
              <a:gd name="T26" fmla="*/ 52 w 52"/>
              <a:gd name="T27" fmla="*/ 5 h 45"/>
              <a:gd name="T28" fmla="*/ 52 w 52"/>
              <a:gd name="T29" fmla="*/ 34 h 45"/>
              <a:gd name="T30" fmla="*/ 48 w 52"/>
              <a:gd name="T31" fmla="*/ 5 h 45"/>
              <a:gd name="T32" fmla="*/ 48 w 52"/>
              <a:gd name="T33" fmla="*/ 4 h 45"/>
              <a:gd name="T34" fmla="*/ 5 w 52"/>
              <a:gd name="T35" fmla="*/ 4 h 45"/>
              <a:gd name="T36" fmla="*/ 4 w 52"/>
              <a:gd name="T37" fmla="*/ 5 h 45"/>
              <a:gd name="T38" fmla="*/ 4 w 52"/>
              <a:gd name="T39" fmla="*/ 27 h 45"/>
              <a:gd name="T40" fmla="*/ 5 w 52"/>
              <a:gd name="T41" fmla="*/ 28 h 45"/>
              <a:gd name="T42" fmla="*/ 48 w 52"/>
              <a:gd name="T43" fmla="*/ 28 h 45"/>
              <a:gd name="T44" fmla="*/ 48 w 52"/>
              <a:gd name="T45" fmla="*/ 27 h 45"/>
              <a:gd name="T46" fmla="*/ 48 w 52"/>
              <a:gd name="T47" fmla="*/ 5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52" h="45">
                <a:moveTo>
                  <a:pt x="52" y="34"/>
                </a:moveTo>
                <a:cubicBezTo>
                  <a:pt x="52" y="36"/>
                  <a:pt x="50" y="38"/>
                  <a:pt x="48" y="38"/>
                </a:cubicBezTo>
                <a:cubicBezTo>
                  <a:pt x="33" y="38"/>
                  <a:pt x="33" y="38"/>
                  <a:pt x="33" y="38"/>
                </a:cubicBezTo>
                <a:cubicBezTo>
                  <a:pt x="33" y="40"/>
                  <a:pt x="35" y="42"/>
                  <a:pt x="35" y="43"/>
                </a:cubicBezTo>
                <a:cubicBezTo>
                  <a:pt x="35" y="44"/>
                  <a:pt x="34" y="45"/>
                  <a:pt x="33" y="45"/>
                </a:cubicBezTo>
                <a:cubicBezTo>
                  <a:pt x="19" y="45"/>
                  <a:pt x="19" y="45"/>
                  <a:pt x="19" y="45"/>
                </a:cubicBezTo>
                <a:cubicBezTo>
                  <a:pt x="18" y="45"/>
                  <a:pt x="18" y="44"/>
                  <a:pt x="18" y="43"/>
                </a:cubicBezTo>
                <a:cubicBezTo>
                  <a:pt x="18" y="42"/>
                  <a:pt x="19" y="40"/>
                  <a:pt x="19" y="38"/>
                </a:cubicBezTo>
                <a:cubicBezTo>
                  <a:pt x="5" y="38"/>
                  <a:pt x="5" y="38"/>
                  <a:pt x="5" y="38"/>
                </a:cubicBezTo>
                <a:cubicBezTo>
                  <a:pt x="2" y="38"/>
                  <a:pt x="0" y="36"/>
                  <a:pt x="0" y="34"/>
                </a:cubicBezTo>
                <a:cubicBezTo>
                  <a:pt x="0" y="5"/>
                  <a:pt x="0" y="5"/>
                  <a:pt x="0" y="5"/>
                </a:cubicBezTo>
                <a:cubicBezTo>
                  <a:pt x="0" y="2"/>
                  <a:pt x="2" y="0"/>
                  <a:pt x="5" y="0"/>
                </a:cubicBezTo>
                <a:cubicBezTo>
                  <a:pt x="48" y="0"/>
                  <a:pt x="48" y="0"/>
                  <a:pt x="48" y="0"/>
                </a:cubicBezTo>
                <a:cubicBezTo>
                  <a:pt x="50" y="0"/>
                  <a:pt x="52" y="2"/>
                  <a:pt x="52" y="5"/>
                </a:cubicBezTo>
                <a:lnTo>
                  <a:pt x="52" y="34"/>
                </a:lnTo>
                <a:close/>
                <a:moveTo>
                  <a:pt x="48" y="5"/>
                </a:moveTo>
                <a:cubicBezTo>
                  <a:pt x="48" y="4"/>
                  <a:pt x="48" y="4"/>
                  <a:pt x="48" y="4"/>
                </a:cubicBezTo>
                <a:cubicBezTo>
                  <a:pt x="5" y="4"/>
                  <a:pt x="5" y="4"/>
                  <a:pt x="5" y="4"/>
                </a:cubicBezTo>
                <a:cubicBezTo>
                  <a:pt x="4" y="4"/>
                  <a:pt x="4" y="4"/>
                  <a:pt x="4" y="5"/>
                </a:cubicBezTo>
                <a:cubicBezTo>
                  <a:pt x="4" y="27"/>
                  <a:pt x="4" y="27"/>
                  <a:pt x="4" y="27"/>
                </a:cubicBezTo>
                <a:cubicBezTo>
                  <a:pt x="4" y="27"/>
                  <a:pt x="4" y="28"/>
                  <a:pt x="5" y="28"/>
                </a:cubicBezTo>
                <a:cubicBezTo>
                  <a:pt x="48" y="28"/>
                  <a:pt x="48" y="28"/>
                  <a:pt x="48" y="28"/>
                </a:cubicBezTo>
                <a:cubicBezTo>
                  <a:pt x="48" y="28"/>
                  <a:pt x="48" y="27"/>
                  <a:pt x="48" y="27"/>
                </a:cubicBezTo>
                <a:lnTo>
                  <a:pt x="48" y="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AU" dirty="0"/>
          </a:p>
        </p:txBody>
      </p:sp>
      <p:cxnSp>
        <p:nvCxnSpPr>
          <p:cNvPr id="24" name="直接连接符 23"/>
          <p:cNvCxnSpPr/>
          <p:nvPr/>
        </p:nvCxnSpPr>
        <p:spPr>
          <a:xfrm>
            <a:off x="4377979" y="3304298"/>
            <a:ext cx="3564000" cy="9565"/>
          </a:xfrm>
          <a:prstGeom prst="line">
            <a:avLst/>
          </a:prstGeom>
          <a:ln w="952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组合 16"/>
          <p:cNvGrpSpPr/>
          <p:nvPr/>
        </p:nvGrpSpPr>
        <p:grpSpPr>
          <a:xfrm>
            <a:off x="-83027" y="1209188"/>
            <a:ext cx="9227108" cy="185935"/>
            <a:chOff x="-152" y="6798"/>
            <a:chExt cx="19374" cy="390"/>
          </a:xfrm>
        </p:grpSpPr>
        <p:sp>
          <p:nvSpPr>
            <p:cNvPr id="3" name="矩形 6"/>
            <p:cNvSpPr>
              <a:spLocks noChangeArrowheads="1"/>
            </p:cNvSpPr>
            <p:nvPr/>
          </p:nvSpPr>
          <p:spPr bwMode="auto">
            <a:xfrm>
              <a:off x="-152" y="6801"/>
              <a:ext cx="5267" cy="387"/>
            </a:xfrm>
            <a:prstGeom prst="rect">
              <a:avLst/>
            </a:prstGeom>
            <a:solidFill>
              <a:srgbClr val="3B68A1"/>
            </a:solidFill>
            <a:ln>
              <a:noFill/>
            </a:ln>
          </p:spPr>
          <p:txBody>
            <a:bodyPr lIns="91404" tIns="45702" rIns="91404" bIns="45702" anchor="ctr"/>
            <a:lstStyle/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" name="矩形 7"/>
            <p:cNvSpPr>
              <a:spLocks noChangeArrowheads="1"/>
            </p:cNvSpPr>
            <p:nvPr/>
          </p:nvSpPr>
          <p:spPr bwMode="auto">
            <a:xfrm>
              <a:off x="4677" y="6801"/>
              <a:ext cx="7229" cy="387"/>
            </a:xfrm>
            <a:prstGeom prst="rect">
              <a:avLst/>
            </a:prstGeom>
            <a:solidFill>
              <a:srgbClr val="F79E5A"/>
            </a:solidFill>
            <a:ln>
              <a:noFill/>
            </a:ln>
          </p:spPr>
          <p:txBody>
            <a:bodyPr lIns="91404" tIns="45702" rIns="91404" bIns="45702" anchor="ctr"/>
            <a:lstStyle/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4" name="矩形 8"/>
            <p:cNvSpPr>
              <a:spLocks noChangeArrowheads="1"/>
            </p:cNvSpPr>
            <p:nvPr/>
          </p:nvSpPr>
          <p:spPr bwMode="auto">
            <a:xfrm>
              <a:off x="10003" y="6798"/>
              <a:ext cx="5197" cy="390"/>
            </a:xfrm>
            <a:prstGeom prst="rect">
              <a:avLst/>
            </a:prstGeom>
            <a:solidFill>
              <a:srgbClr val="4DCEB8"/>
            </a:solidFill>
            <a:ln>
              <a:noFill/>
            </a:ln>
          </p:spPr>
          <p:txBody>
            <a:bodyPr lIns="91404" tIns="45702" rIns="91404" bIns="45702" anchor="ctr"/>
            <a:lstStyle/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5" name="矩形 9"/>
            <p:cNvSpPr>
              <a:spLocks noChangeArrowheads="1"/>
            </p:cNvSpPr>
            <p:nvPr/>
          </p:nvSpPr>
          <p:spPr bwMode="auto">
            <a:xfrm>
              <a:off x="15090" y="6798"/>
              <a:ext cx="4132" cy="390"/>
            </a:xfrm>
            <a:prstGeom prst="rect">
              <a:avLst/>
            </a:prstGeom>
            <a:solidFill>
              <a:srgbClr val="B95F95"/>
            </a:solidFill>
            <a:ln>
              <a:noFill/>
            </a:ln>
          </p:spPr>
          <p:txBody>
            <a:bodyPr lIns="91404" tIns="45702" rIns="91404" bIns="45702" anchor="ctr"/>
            <a:lstStyle/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8000">
        <p15:prstTrans prst="fallOver"/>
      </p:transition>
    </mc:Choice>
    <mc:Fallback xmlns="">
      <p:transition spd="slow" advTm="800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75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" fill="hold">
                          <p:stCondLst>
                            <p:cond delay="indefinite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7" presetID="2" presetClass="entr" presetSubtype="2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9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0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2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4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6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8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4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4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6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2" grpId="0" animBg="1"/>
          <p:bldP spid="6" grpId="0"/>
          <p:bldP spid="11" grpId="0"/>
          <p:bldP spid="12" grpId="0" bldLvl="0" animBg="1"/>
          <p:bldP spid="13" grpId="0"/>
          <p:bldP spid="23" grpId="0" bldLvl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75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" fill="hold">
                          <p:stCondLst>
                            <p:cond delay="indefinite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7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2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4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6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8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4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4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6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  <p:bldP spid="11" grpId="0"/>
          <p:bldP spid="12" grpId="0" bldLvl="0" animBg="1"/>
          <p:bldP spid="13" grpId="0"/>
          <p:bldP spid="23" grpId="0" bldLvl="0" animBg="1"/>
          <p:bldP spid="32" grpId="0" animBg="1"/>
        </p:bld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 flipV="1">
            <a:off x="1032510" y="2532380"/>
            <a:ext cx="2929255" cy="1569085"/>
            <a:chOff x="6464300" y="2008650"/>
            <a:chExt cx="4192731" cy="2245850"/>
          </a:xfrm>
        </p:grpSpPr>
        <p:sp>
          <p:nvSpPr>
            <p:cNvPr id="11" name="Rounded Rectangle 9"/>
            <p:cNvSpPr/>
            <p:nvPr/>
          </p:nvSpPr>
          <p:spPr>
            <a:xfrm>
              <a:off x="6464300" y="2008650"/>
              <a:ext cx="3675528" cy="1907250"/>
            </a:xfrm>
            <a:prstGeom prst="roundRect">
              <a:avLst>
                <a:gd name="adj" fmla="val 4681"/>
              </a:avLst>
            </a:prstGeom>
            <a:solidFill>
              <a:srgbClr val="B95F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 10"/>
            <p:cNvSpPr/>
            <p:nvPr/>
          </p:nvSpPr>
          <p:spPr>
            <a:xfrm flipH="1">
              <a:off x="9449129" y="2008650"/>
              <a:ext cx="1207902" cy="1907250"/>
            </a:xfrm>
            <a:custGeom>
              <a:avLst/>
              <a:gdLst>
                <a:gd name="connsiteX0" fmla="*/ 89278 w 1207902"/>
                <a:gd name="connsiteY0" fmla="*/ 0 h 1907250"/>
                <a:gd name="connsiteX1" fmla="*/ 1207902 w 1207902"/>
                <a:gd name="connsiteY1" fmla="*/ 0 h 1907250"/>
                <a:gd name="connsiteX2" fmla="*/ 1207902 w 1207902"/>
                <a:gd name="connsiteY2" fmla="*/ 1907250 h 1907250"/>
                <a:gd name="connsiteX3" fmla="*/ 89278 w 1207902"/>
                <a:gd name="connsiteY3" fmla="*/ 1907250 h 1907250"/>
                <a:gd name="connsiteX4" fmla="*/ 0 w 1207902"/>
                <a:gd name="connsiteY4" fmla="*/ 1817972 h 1907250"/>
                <a:gd name="connsiteX5" fmla="*/ 0 w 1207902"/>
                <a:gd name="connsiteY5" fmla="*/ 89278 h 1907250"/>
                <a:gd name="connsiteX6" fmla="*/ 89278 w 1207902"/>
                <a:gd name="connsiteY6" fmla="*/ 0 h 190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07902" h="1907250">
                  <a:moveTo>
                    <a:pt x="89278" y="0"/>
                  </a:moveTo>
                  <a:lnTo>
                    <a:pt x="1207902" y="0"/>
                  </a:lnTo>
                  <a:lnTo>
                    <a:pt x="1207902" y="1907250"/>
                  </a:lnTo>
                  <a:lnTo>
                    <a:pt x="89278" y="1907250"/>
                  </a:lnTo>
                  <a:cubicBezTo>
                    <a:pt x="39971" y="1907250"/>
                    <a:pt x="0" y="1867279"/>
                    <a:pt x="0" y="1817972"/>
                  </a:cubicBezTo>
                  <a:lnTo>
                    <a:pt x="0" y="89278"/>
                  </a:lnTo>
                  <a:cubicBezTo>
                    <a:pt x="0" y="39971"/>
                    <a:pt x="39971" y="0"/>
                    <a:pt x="89278" y="0"/>
                  </a:cubicBezTo>
                  <a:close/>
                </a:path>
              </a:pathLst>
            </a:custGeom>
            <a:solidFill>
              <a:schemeClr val="bg2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Isosceles Triangle 11"/>
            <p:cNvSpPr/>
            <p:nvPr/>
          </p:nvSpPr>
          <p:spPr>
            <a:xfrm rot="10800000">
              <a:off x="6777314" y="3915900"/>
              <a:ext cx="392776" cy="338600"/>
            </a:xfrm>
            <a:prstGeom prst="triangle">
              <a:avLst/>
            </a:prstGeom>
            <a:solidFill>
              <a:srgbClr val="B95F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矩形 25"/>
          <p:cNvSpPr/>
          <p:nvPr/>
        </p:nvSpPr>
        <p:spPr>
          <a:xfrm>
            <a:off x="107504" y="267494"/>
            <a:ext cx="457200" cy="457200"/>
          </a:xfrm>
          <a:prstGeom prst="rect">
            <a:avLst/>
          </a:prstGeom>
          <a:solidFill>
            <a:srgbClr val="1065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539552" y="299432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拒绝的艺术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4804" y="237877"/>
            <a:ext cx="4700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</a:rPr>
              <a:t>03</a:t>
            </a:r>
            <a:endParaRPr lang="zh-CN" altLang="en-US" sz="2400" b="1" dirty="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702945" y="1906270"/>
            <a:ext cx="4045585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学会说“不”，你的生活将会更美好</a:t>
            </a:r>
          </a:p>
        </p:txBody>
      </p:sp>
      <p:sp>
        <p:nvSpPr>
          <p:cNvPr id="20" name="矩形 19"/>
          <p:cNvSpPr/>
          <p:nvPr/>
        </p:nvSpPr>
        <p:spPr>
          <a:xfrm>
            <a:off x="1251006" y="2973545"/>
            <a:ext cx="17338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直接分析法：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直接说明原因，如自己的状况不允许，环境的限制</a:t>
            </a:r>
          </a:p>
        </p:txBody>
      </p:sp>
      <p:sp>
        <p:nvSpPr>
          <p:cNvPr id="21" name="矩形 20"/>
          <p:cNvSpPr/>
          <p:nvPr/>
        </p:nvSpPr>
        <p:spPr>
          <a:xfrm>
            <a:off x="4425315" y="3618865"/>
            <a:ext cx="3458210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lnSpc>
                <a:spcPct val="150000"/>
              </a:lnSpc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让别人或一群人来拒绝，如投票表决</a:t>
            </a:r>
          </a:p>
        </p:txBody>
      </p:sp>
      <p:sp>
        <p:nvSpPr>
          <p:cNvPr id="25" name="矩形 24"/>
          <p:cNvSpPr/>
          <p:nvPr/>
        </p:nvSpPr>
        <p:spPr>
          <a:xfrm>
            <a:off x="3301365" y="2973705"/>
            <a:ext cx="660400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>
                <a:solidFill>
                  <a:srgbClr val="B95F9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</a:p>
        </p:txBody>
      </p:sp>
      <p:grpSp>
        <p:nvGrpSpPr>
          <p:cNvPr id="27" name="Group 7"/>
          <p:cNvGrpSpPr/>
          <p:nvPr/>
        </p:nvGrpSpPr>
        <p:grpSpPr>
          <a:xfrm>
            <a:off x="4522470" y="1724660"/>
            <a:ext cx="3361055" cy="1769745"/>
            <a:chOff x="5954898" y="2008650"/>
            <a:chExt cx="4184930" cy="2245850"/>
          </a:xfrm>
        </p:grpSpPr>
        <p:sp>
          <p:nvSpPr>
            <p:cNvPr id="28" name="Rounded Rectangle 2"/>
            <p:cNvSpPr/>
            <p:nvPr/>
          </p:nvSpPr>
          <p:spPr>
            <a:xfrm>
              <a:off x="6464300" y="2008650"/>
              <a:ext cx="3675528" cy="1907250"/>
            </a:xfrm>
            <a:prstGeom prst="roundRect">
              <a:avLst>
                <a:gd name="adj" fmla="val 4681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 5"/>
            <p:cNvSpPr/>
            <p:nvPr/>
          </p:nvSpPr>
          <p:spPr>
            <a:xfrm>
              <a:off x="5954898" y="2008650"/>
              <a:ext cx="1207902" cy="1907250"/>
            </a:xfrm>
            <a:custGeom>
              <a:avLst/>
              <a:gdLst>
                <a:gd name="connsiteX0" fmla="*/ 89278 w 1207902"/>
                <a:gd name="connsiteY0" fmla="*/ 0 h 1907250"/>
                <a:gd name="connsiteX1" fmla="*/ 1207902 w 1207902"/>
                <a:gd name="connsiteY1" fmla="*/ 0 h 1907250"/>
                <a:gd name="connsiteX2" fmla="*/ 1207902 w 1207902"/>
                <a:gd name="connsiteY2" fmla="*/ 1907250 h 1907250"/>
                <a:gd name="connsiteX3" fmla="*/ 89278 w 1207902"/>
                <a:gd name="connsiteY3" fmla="*/ 1907250 h 1907250"/>
                <a:gd name="connsiteX4" fmla="*/ 0 w 1207902"/>
                <a:gd name="connsiteY4" fmla="*/ 1817972 h 1907250"/>
                <a:gd name="connsiteX5" fmla="*/ 0 w 1207902"/>
                <a:gd name="connsiteY5" fmla="*/ 89278 h 1907250"/>
                <a:gd name="connsiteX6" fmla="*/ 89278 w 1207902"/>
                <a:gd name="connsiteY6" fmla="*/ 0 h 190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07902" h="1907250">
                  <a:moveTo>
                    <a:pt x="89278" y="0"/>
                  </a:moveTo>
                  <a:lnTo>
                    <a:pt x="1207902" y="0"/>
                  </a:lnTo>
                  <a:lnTo>
                    <a:pt x="1207902" y="1907250"/>
                  </a:lnTo>
                  <a:lnTo>
                    <a:pt x="89278" y="1907250"/>
                  </a:lnTo>
                  <a:cubicBezTo>
                    <a:pt x="39971" y="1907250"/>
                    <a:pt x="0" y="1867279"/>
                    <a:pt x="0" y="1817972"/>
                  </a:cubicBezTo>
                  <a:lnTo>
                    <a:pt x="0" y="89278"/>
                  </a:lnTo>
                  <a:cubicBezTo>
                    <a:pt x="0" y="39971"/>
                    <a:pt x="39971" y="0"/>
                    <a:pt x="89278" y="0"/>
                  </a:cubicBezTo>
                  <a:close/>
                </a:path>
              </a:pathLst>
            </a:custGeom>
            <a:solidFill>
              <a:schemeClr val="bg2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Isosceles Triangle 6"/>
            <p:cNvSpPr/>
            <p:nvPr/>
          </p:nvSpPr>
          <p:spPr>
            <a:xfrm rot="10800000">
              <a:off x="9410700" y="3915900"/>
              <a:ext cx="392776" cy="338600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矩形 30"/>
          <p:cNvSpPr/>
          <p:nvPr/>
        </p:nvSpPr>
        <p:spPr>
          <a:xfrm>
            <a:off x="5698490" y="1876425"/>
            <a:ext cx="1915160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巧妙转移法：先表示同情或给予赞美，然后再提出理由加以拒绝，温和而坚持不答应</a:t>
            </a:r>
          </a:p>
        </p:txBody>
      </p:sp>
      <p:sp>
        <p:nvSpPr>
          <p:cNvPr id="32" name="矩形 31"/>
          <p:cNvSpPr/>
          <p:nvPr/>
        </p:nvSpPr>
        <p:spPr>
          <a:xfrm>
            <a:off x="4677410" y="2153920"/>
            <a:ext cx="660400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 advTm="10000">
        <p15:prstTrans prst="wind"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" presetClass="entr" presetSubtype="4" accel="20000" decel="8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2" presetClass="entr" presetSubtype="1" accel="20000" decel="8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bldLvl="0" animBg="1"/>
      <p:bldP spid="10" grpId="0"/>
      <p:bldP spid="13" grpId="0"/>
      <p:bldP spid="19" grpId="0"/>
      <p:bldP spid="20" grpId="0"/>
      <p:bldP spid="21" grpId="0"/>
      <p:bldP spid="25" grpId="0"/>
      <p:bldP spid="31" grpId="0"/>
      <p:bldP spid="3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 219"/>
          <p:cNvSpPr/>
          <p:nvPr/>
        </p:nvSpPr>
        <p:spPr>
          <a:xfrm>
            <a:off x="755650" y="2128520"/>
            <a:ext cx="7632700" cy="583565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107504" y="267494"/>
            <a:ext cx="457200" cy="457200"/>
          </a:xfrm>
          <a:prstGeom prst="rect">
            <a:avLst/>
          </a:prstGeom>
          <a:solidFill>
            <a:srgbClr val="1065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TextBox 3"/>
          <p:cNvSpPr txBox="1"/>
          <p:nvPr/>
        </p:nvSpPr>
        <p:spPr>
          <a:xfrm>
            <a:off x="539552" y="299432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重要与紧急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0039" y="237877"/>
            <a:ext cx="4700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</a:rPr>
              <a:t>03</a:t>
            </a:r>
            <a:endParaRPr lang="zh-CN" altLang="en-US" sz="2400" b="1" dirty="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917065" y="1642110"/>
            <a:ext cx="1633220" cy="1555750"/>
            <a:chOff x="1995" y="2824"/>
            <a:chExt cx="2572" cy="2450"/>
          </a:xfrm>
        </p:grpSpPr>
        <p:sp>
          <p:nvSpPr>
            <p:cNvPr id="9" name="椭圆 8"/>
            <p:cNvSpPr/>
            <p:nvPr/>
          </p:nvSpPr>
          <p:spPr>
            <a:xfrm>
              <a:off x="1995" y="2824"/>
              <a:ext cx="2573" cy="2451"/>
            </a:xfrm>
            <a:prstGeom prst="ellipse">
              <a:avLst/>
            </a:prstGeom>
            <a:solidFill>
              <a:srgbClr val="3B68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/>
          </p:nvSpPr>
          <p:spPr>
            <a:xfrm>
              <a:off x="2369" y="3590"/>
              <a:ext cx="2199" cy="9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重 要</a:t>
              </a: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5461635" y="1617980"/>
            <a:ext cx="1604010" cy="1604010"/>
            <a:chOff x="10362" y="4171"/>
            <a:chExt cx="2526" cy="2526"/>
          </a:xfrm>
        </p:grpSpPr>
        <p:sp>
          <p:nvSpPr>
            <p:cNvPr id="11" name="矩形 10"/>
            <p:cNvSpPr/>
            <p:nvPr/>
          </p:nvSpPr>
          <p:spPr>
            <a:xfrm>
              <a:off x="10362" y="4171"/>
              <a:ext cx="2526" cy="2527"/>
            </a:xfrm>
            <a:prstGeom prst="ellipse">
              <a:avLst/>
            </a:prstGeom>
            <a:solidFill>
              <a:srgbClr val="F1B0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0" name="矩形 19"/>
            <p:cNvSpPr/>
            <p:nvPr/>
          </p:nvSpPr>
          <p:spPr>
            <a:xfrm>
              <a:off x="10734" y="4934"/>
              <a:ext cx="1781" cy="9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l"/>
              <a:r>
                <a:rPr lang="zh-CN" altLang="en-US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紧 急</a:t>
              </a:r>
            </a:p>
          </p:txBody>
        </p:sp>
      </p:grpSp>
      <p:sp>
        <p:nvSpPr>
          <p:cNvPr id="21" name="矩形 20"/>
          <p:cNvSpPr/>
          <p:nvPr/>
        </p:nvSpPr>
        <p:spPr>
          <a:xfrm>
            <a:off x="1891720" y="3367463"/>
            <a:ext cx="1659264" cy="13469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你个人觉得有价值及对你的使命、价值观及优先目标是有贡献的活动</a:t>
            </a:r>
          </a:p>
        </p:txBody>
      </p:sp>
      <p:sp>
        <p:nvSpPr>
          <p:cNvPr id="22" name="矩形 21"/>
          <p:cNvSpPr/>
          <p:nvPr/>
        </p:nvSpPr>
        <p:spPr>
          <a:xfrm>
            <a:off x="5406585" y="3367463"/>
            <a:ext cx="1659264" cy="10237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你或别人认为它是需要立刻行动的事项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9000">
        <p15:prstTrans prst="airplane"/>
      </p:transition>
    </mc:Choice>
    <mc:Fallback xmlns="">
      <p:transition spd="slow" advTm="9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" grpId="0" animBg="1"/>
      <p:bldP spid="25" grpId="0" bldLvl="0" animBg="1"/>
      <p:bldP spid="4" grpId="0"/>
      <p:bldP spid="7" grpId="0"/>
      <p:bldP spid="21" grpId="0"/>
      <p:bldP spid="21" grpId="1"/>
      <p:bldP spid="22" grpId="0"/>
      <p:bldP spid="22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矩形 70"/>
          <p:cNvSpPr/>
          <p:nvPr/>
        </p:nvSpPr>
        <p:spPr>
          <a:xfrm>
            <a:off x="107504" y="267494"/>
            <a:ext cx="457200" cy="457200"/>
          </a:xfrm>
          <a:prstGeom prst="rect">
            <a:avLst/>
          </a:prstGeom>
          <a:solidFill>
            <a:srgbClr val="1065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TextBox 35"/>
          <p:cNvSpPr txBox="1"/>
          <p:nvPr/>
        </p:nvSpPr>
        <p:spPr>
          <a:xfrm>
            <a:off x="539552" y="299432"/>
            <a:ext cx="19800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时间管理矩阵图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07504" y="262642"/>
            <a:ext cx="4700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</a:rPr>
              <a:t>03</a:t>
            </a:r>
            <a:endParaRPr lang="zh-CN" altLang="en-US" sz="2400" b="1" dirty="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0" name="圆角矩形 39"/>
          <p:cNvSpPr/>
          <p:nvPr/>
        </p:nvSpPr>
        <p:spPr>
          <a:xfrm>
            <a:off x="2303558" y="1488497"/>
            <a:ext cx="1959756" cy="1260000"/>
          </a:xfrm>
          <a:prstGeom prst="roundRect">
            <a:avLst>
              <a:gd name="adj" fmla="val 10619"/>
            </a:avLst>
          </a:prstGeom>
          <a:solidFill>
            <a:srgbClr val="F1B0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圆角矩形 40"/>
          <p:cNvSpPr/>
          <p:nvPr/>
        </p:nvSpPr>
        <p:spPr>
          <a:xfrm>
            <a:off x="4118082" y="1295180"/>
            <a:ext cx="3262230" cy="1613281"/>
          </a:xfrm>
          <a:prstGeom prst="roundRect">
            <a:avLst>
              <a:gd name="adj" fmla="val 9582"/>
            </a:avLst>
          </a:prstGeom>
          <a:solidFill>
            <a:srgbClr val="3B68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圆角矩形 43"/>
          <p:cNvSpPr/>
          <p:nvPr/>
        </p:nvSpPr>
        <p:spPr>
          <a:xfrm>
            <a:off x="2303558" y="3304791"/>
            <a:ext cx="1959756" cy="1260000"/>
          </a:xfrm>
          <a:prstGeom prst="roundRect">
            <a:avLst>
              <a:gd name="adj" fmla="val 9107"/>
            </a:avLst>
          </a:prstGeom>
          <a:solidFill>
            <a:srgbClr val="3B68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圆角矩形 44"/>
          <p:cNvSpPr/>
          <p:nvPr/>
        </p:nvSpPr>
        <p:spPr>
          <a:xfrm>
            <a:off x="4118082" y="3111474"/>
            <a:ext cx="3262230" cy="1613281"/>
          </a:xfrm>
          <a:prstGeom prst="roundRect">
            <a:avLst>
              <a:gd name="adj" fmla="val 8401"/>
            </a:avLst>
          </a:prstGeom>
          <a:solidFill>
            <a:srgbClr val="F1B0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46" name="矩形 45"/>
          <p:cNvSpPr/>
          <p:nvPr/>
        </p:nvSpPr>
        <p:spPr>
          <a:xfrm>
            <a:off x="2483768" y="1620514"/>
            <a:ext cx="78098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危机</a:t>
            </a:r>
          </a:p>
        </p:txBody>
      </p:sp>
      <p:sp>
        <p:nvSpPr>
          <p:cNvPr id="47" name="矩形 46"/>
          <p:cNvSpPr/>
          <p:nvPr/>
        </p:nvSpPr>
        <p:spPr>
          <a:xfrm>
            <a:off x="2483768" y="1845260"/>
            <a:ext cx="124264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急迫的问题</a:t>
            </a:r>
          </a:p>
        </p:txBody>
      </p:sp>
      <p:sp>
        <p:nvSpPr>
          <p:cNvPr id="48" name="矩形 47"/>
          <p:cNvSpPr/>
          <p:nvPr/>
        </p:nvSpPr>
        <p:spPr>
          <a:xfrm>
            <a:off x="2483768" y="2070006"/>
            <a:ext cx="139653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有限期的任务</a:t>
            </a:r>
          </a:p>
        </p:txBody>
      </p:sp>
      <p:sp>
        <p:nvSpPr>
          <p:cNvPr id="49" name="矩形 48"/>
          <p:cNvSpPr/>
          <p:nvPr/>
        </p:nvSpPr>
        <p:spPr>
          <a:xfrm>
            <a:off x="2483769" y="2294751"/>
            <a:ext cx="155042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会议、准备事项</a:t>
            </a:r>
          </a:p>
        </p:txBody>
      </p:sp>
      <p:sp>
        <p:nvSpPr>
          <p:cNvPr id="50" name="矩形 49"/>
          <p:cNvSpPr/>
          <p:nvPr/>
        </p:nvSpPr>
        <p:spPr>
          <a:xfrm>
            <a:off x="4211960" y="1750113"/>
            <a:ext cx="108876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准备事项</a:t>
            </a:r>
          </a:p>
        </p:txBody>
      </p:sp>
      <p:sp>
        <p:nvSpPr>
          <p:cNvPr id="51" name="矩形 50"/>
          <p:cNvSpPr/>
          <p:nvPr/>
        </p:nvSpPr>
        <p:spPr>
          <a:xfrm>
            <a:off x="4211960" y="1970550"/>
            <a:ext cx="108876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预防工作</a:t>
            </a:r>
          </a:p>
        </p:txBody>
      </p:sp>
      <p:sp>
        <p:nvSpPr>
          <p:cNvPr id="52" name="矩形 51"/>
          <p:cNvSpPr/>
          <p:nvPr/>
        </p:nvSpPr>
        <p:spPr>
          <a:xfrm>
            <a:off x="4211960" y="2190987"/>
            <a:ext cx="139653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价值观的澄清</a:t>
            </a:r>
          </a:p>
        </p:txBody>
      </p:sp>
      <p:sp>
        <p:nvSpPr>
          <p:cNvPr id="53" name="矩形 52"/>
          <p:cNvSpPr/>
          <p:nvPr/>
        </p:nvSpPr>
        <p:spPr>
          <a:xfrm>
            <a:off x="5685872" y="1750113"/>
            <a:ext cx="155042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关系的建立</a:t>
            </a:r>
          </a:p>
        </p:txBody>
      </p:sp>
      <p:sp>
        <p:nvSpPr>
          <p:cNvPr id="54" name="矩形 53"/>
          <p:cNvSpPr/>
          <p:nvPr/>
        </p:nvSpPr>
        <p:spPr>
          <a:xfrm>
            <a:off x="5685872" y="1970550"/>
            <a:ext cx="155042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真正的更新创作</a:t>
            </a:r>
          </a:p>
        </p:txBody>
      </p:sp>
      <p:sp>
        <p:nvSpPr>
          <p:cNvPr id="55" name="矩形 54"/>
          <p:cNvSpPr/>
          <p:nvPr/>
        </p:nvSpPr>
        <p:spPr>
          <a:xfrm>
            <a:off x="5685872" y="2190988"/>
            <a:ext cx="155042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授权自主管理</a:t>
            </a:r>
          </a:p>
        </p:txBody>
      </p:sp>
      <p:sp>
        <p:nvSpPr>
          <p:cNvPr id="56" name="矩形 55"/>
          <p:cNvSpPr/>
          <p:nvPr/>
        </p:nvSpPr>
        <p:spPr>
          <a:xfrm>
            <a:off x="2483768" y="3363838"/>
            <a:ext cx="124264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干扰、电话</a:t>
            </a:r>
          </a:p>
        </p:txBody>
      </p:sp>
      <p:sp>
        <p:nvSpPr>
          <p:cNvPr id="57" name="矩形 56"/>
          <p:cNvSpPr/>
          <p:nvPr/>
        </p:nvSpPr>
        <p:spPr>
          <a:xfrm>
            <a:off x="2483768" y="3579862"/>
            <a:ext cx="139653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一些信件报告</a:t>
            </a:r>
          </a:p>
        </p:txBody>
      </p:sp>
      <p:sp>
        <p:nvSpPr>
          <p:cNvPr id="58" name="矩形 57"/>
          <p:cNvSpPr/>
          <p:nvPr/>
        </p:nvSpPr>
        <p:spPr>
          <a:xfrm>
            <a:off x="2483768" y="3795886"/>
            <a:ext cx="108876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一些会议</a:t>
            </a:r>
          </a:p>
        </p:txBody>
      </p:sp>
      <p:sp>
        <p:nvSpPr>
          <p:cNvPr id="59" name="矩形 58"/>
          <p:cNvSpPr/>
          <p:nvPr/>
        </p:nvSpPr>
        <p:spPr>
          <a:xfrm>
            <a:off x="2483768" y="4011910"/>
            <a:ext cx="155042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许多紧急的事件</a:t>
            </a:r>
          </a:p>
        </p:txBody>
      </p:sp>
      <p:sp>
        <p:nvSpPr>
          <p:cNvPr id="60" name="矩形 59"/>
          <p:cNvSpPr/>
          <p:nvPr/>
        </p:nvSpPr>
        <p:spPr>
          <a:xfrm>
            <a:off x="2483768" y="4227934"/>
            <a:ext cx="155042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迎合别人的活动</a:t>
            </a:r>
          </a:p>
        </p:txBody>
      </p:sp>
      <p:sp>
        <p:nvSpPr>
          <p:cNvPr id="61" name="矩形 60"/>
          <p:cNvSpPr/>
          <p:nvPr/>
        </p:nvSpPr>
        <p:spPr>
          <a:xfrm>
            <a:off x="4211960" y="3510061"/>
            <a:ext cx="155042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细琐忙碌的工作</a:t>
            </a:r>
          </a:p>
        </p:txBody>
      </p:sp>
      <p:sp>
        <p:nvSpPr>
          <p:cNvPr id="62" name="矩形 61"/>
          <p:cNvSpPr/>
          <p:nvPr/>
        </p:nvSpPr>
        <p:spPr>
          <a:xfrm>
            <a:off x="4211960" y="3730498"/>
            <a:ext cx="108876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一些电话</a:t>
            </a:r>
          </a:p>
        </p:txBody>
      </p:sp>
      <p:sp>
        <p:nvSpPr>
          <p:cNvPr id="63" name="矩形 62"/>
          <p:cNvSpPr/>
          <p:nvPr/>
        </p:nvSpPr>
        <p:spPr>
          <a:xfrm>
            <a:off x="4211960" y="3950935"/>
            <a:ext cx="139653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浪费时间的事</a:t>
            </a:r>
          </a:p>
        </p:txBody>
      </p:sp>
      <p:sp>
        <p:nvSpPr>
          <p:cNvPr id="64" name="矩形 63"/>
          <p:cNvSpPr/>
          <p:nvPr/>
        </p:nvSpPr>
        <p:spPr>
          <a:xfrm>
            <a:off x="5685872" y="3507854"/>
            <a:ext cx="155042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“逃避“活动</a:t>
            </a:r>
          </a:p>
        </p:txBody>
      </p:sp>
      <p:sp>
        <p:nvSpPr>
          <p:cNvPr id="65" name="矩形 64"/>
          <p:cNvSpPr/>
          <p:nvPr/>
        </p:nvSpPr>
        <p:spPr>
          <a:xfrm>
            <a:off x="5685872" y="3728291"/>
            <a:ext cx="155042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无关紧要的信件</a:t>
            </a:r>
          </a:p>
        </p:txBody>
      </p:sp>
      <p:sp>
        <p:nvSpPr>
          <p:cNvPr id="66" name="矩形 65"/>
          <p:cNvSpPr/>
          <p:nvPr/>
        </p:nvSpPr>
        <p:spPr>
          <a:xfrm>
            <a:off x="5685872" y="3948729"/>
            <a:ext cx="155042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看太多的电视</a:t>
            </a:r>
          </a:p>
        </p:txBody>
      </p:sp>
      <p:sp>
        <p:nvSpPr>
          <p:cNvPr id="67" name="矩形 66"/>
          <p:cNvSpPr/>
          <p:nvPr/>
        </p:nvSpPr>
        <p:spPr>
          <a:xfrm>
            <a:off x="3131976" y="1076833"/>
            <a:ext cx="65793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紧 急</a:t>
            </a:r>
          </a:p>
        </p:txBody>
      </p:sp>
      <p:sp>
        <p:nvSpPr>
          <p:cNvPr id="68" name="矩形 67"/>
          <p:cNvSpPr/>
          <p:nvPr/>
        </p:nvSpPr>
        <p:spPr>
          <a:xfrm>
            <a:off x="5220072" y="915566"/>
            <a:ext cx="95029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b="1" dirty="0">
                <a:solidFill>
                  <a:srgbClr val="F1B03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不紧急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1691680" y="1747372"/>
            <a:ext cx="430887" cy="56361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16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 要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1691680" y="3520048"/>
            <a:ext cx="430887" cy="70788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1600" b="1" dirty="0">
                <a:solidFill>
                  <a:srgbClr val="F1B03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不重要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 advTm="15000">
        <p15:prstTrans prst="wind"/>
      </p:transition>
    </mc:Choice>
    <mc:Fallback xmlns="">
      <p:transition spd="slow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0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5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0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75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8000"/>
                            </p:stCondLst>
                            <p:childTnLst>
                              <p:par>
                                <p:cTn id="8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85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90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9500"/>
                            </p:stCondLst>
                            <p:childTnLst>
                              <p:par>
                                <p:cTn id="9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00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1500"/>
                            </p:stCondLst>
                            <p:childTnLst>
                              <p:par>
                                <p:cTn id="1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2000"/>
                            </p:stCondLst>
                            <p:childTnLst>
                              <p:par>
                                <p:cTn id="1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2500"/>
                            </p:stCondLst>
                            <p:childTnLst>
                              <p:par>
                                <p:cTn id="1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3000"/>
                            </p:stCondLst>
                            <p:childTnLst>
                              <p:par>
                                <p:cTn id="1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3500"/>
                            </p:stCondLst>
                            <p:childTnLst>
                              <p:par>
                                <p:cTn id="1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4000"/>
                            </p:stCondLst>
                            <p:childTnLst>
                              <p:par>
                                <p:cTn id="1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bldLvl="0" animBg="1"/>
      <p:bldP spid="36" grpId="0"/>
      <p:bldP spid="39" grpId="0"/>
      <p:bldP spid="40" grpId="0" animBg="1"/>
      <p:bldP spid="41" grpId="0" bldLvl="0" animBg="1"/>
      <p:bldP spid="44" grpId="0" bldLvl="0" animBg="1"/>
      <p:bldP spid="45" grpId="0" animBg="1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文本占位符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grpSp>
        <p:nvGrpSpPr>
          <p:cNvPr id="17" name="组合 16"/>
          <p:cNvGrpSpPr/>
          <p:nvPr/>
        </p:nvGrpSpPr>
        <p:grpSpPr>
          <a:xfrm>
            <a:off x="-52547" y="1540658"/>
            <a:ext cx="9227108" cy="185935"/>
            <a:chOff x="-152" y="6798"/>
            <a:chExt cx="19374" cy="390"/>
          </a:xfrm>
        </p:grpSpPr>
        <p:sp>
          <p:nvSpPr>
            <p:cNvPr id="5" name="矩形 6"/>
            <p:cNvSpPr>
              <a:spLocks noChangeArrowheads="1"/>
            </p:cNvSpPr>
            <p:nvPr/>
          </p:nvSpPr>
          <p:spPr bwMode="auto">
            <a:xfrm>
              <a:off x="-152" y="6801"/>
              <a:ext cx="5267" cy="387"/>
            </a:xfrm>
            <a:prstGeom prst="rect">
              <a:avLst/>
            </a:prstGeom>
            <a:solidFill>
              <a:srgbClr val="3B68A1"/>
            </a:solidFill>
            <a:ln>
              <a:noFill/>
            </a:ln>
          </p:spPr>
          <p:txBody>
            <a:bodyPr lIns="91404" tIns="45702" rIns="91404" bIns="45702" anchor="ctr"/>
            <a:lstStyle/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0" name="矩形 7"/>
            <p:cNvSpPr>
              <a:spLocks noChangeArrowheads="1"/>
            </p:cNvSpPr>
            <p:nvPr/>
          </p:nvSpPr>
          <p:spPr bwMode="auto">
            <a:xfrm>
              <a:off x="4677" y="6801"/>
              <a:ext cx="7229" cy="387"/>
            </a:xfrm>
            <a:prstGeom prst="rect">
              <a:avLst/>
            </a:prstGeom>
            <a:solidFill>
              <a:srgbClr val="F79E5A"/>
            </a:solidFill>
            <a:ln>
              <a:noFill/>
            </a:ln>
          </p:spPr>
          <p:txBody>
            <a:bodyPr lIns="91404" tIns="45702" rIns="91404" bIns="45702" anchor="ctr"/>
            <a:lstStyle/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6" name="矩形 8"/>
            <p:cNvSpPr>
              <a:spLocks noChangeArrowheads="1"/>
            </p:cNvSpPr>
            <p:nvPr/>
          </p:nvSpPr>
          <p:spPr bwMode="auto">
            <a:xfrm>
              <a:off x="10003" y="6798"/>
              <a:ext cx="5197" cy="390"/>
            </a:xfrm>
            <a:prstGeom prst="rect">
              <a:avLst/>
            </a:prstGeom>
            <a:solidFill>
              <a:srgbClr val="4DCEB8"/>
            </a:solidFill>
            <a:ln>
              <a:noFill/>
            </a:ln>
          </p:spPr>
          <p:txBody>
            <a:bodyPr lIns="91404" tIns="45702" rIns="91404" bIns="45702" anchor="ctr"/>
            <a:lstStyle/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7" name="矩形 9"/>
            <p:cNvSpPr>
              <a:spLocks noChangeArrowheads="1"/>
            </p:cNvSpPr>
            <p:nvPr/>
          </p:nvSpPr>
          <p:spPr bwMode="auto">
            <a:xfrm>
              <a:off x="15090" y="6798"/>
              <a:ext cx="4132" cy="390"/>
            </a:xfrm>
            <a:prstGeom prst="rect">
              <a:avLst/>
            </a:prstGeom>
            <a:solidFill>
              <a:srgbClr val="B95F95"/>
            </a:solidFill>
            <a:ln>
              <a:noFill/>
            </a:ln>
          </p:spPr>
          <p:txBody>
            <a:bodyPr lIns="91404" tIns="45702" rIns="91404" bIns="45702" anchor="ctr"/>
            <a:lstStyle/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32" name="矩形 31"/>
          <p:cNvSpPr/>
          <p:nvPr/>
        </p:nvSpPr>
        <p:spPr>
          <a:xfrm>
            <a:off x="-26670" y="1726565"/>
            <a:ext cx="9175115" cy="3430905"/>
          </a:xfrm>
          <a:prstGeom prst="rect">
            <a:avLst/>
          </a:prstGeom>
          <a:blipFill>
            <a:blip r:embed="rId3"/>
            <a:tile tx="0" ty="0" sx="75000" sy="7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 cstate="screen"/>
          <a:srcRect t="-4975"/>
          <a:stretch>
            <a:fillRect/>
          </a:stretch>
        </p:blipFill>
        <p:spPr>
          <a:xfrm>
            <a:off x="-19050" y="2150110"/>
            <a:ext cx="9177020" cy="3007360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3696970" y="1900555"/>
            <a:ext cx="1348740" cy="1348740"/>
            <a:chOff x="3991" y="1690"/>
            <a:chExt cx="2124" cy="2124"/>
          </a:xfrm>
        </p:grpSpPr>
        <p:sp>
          <p:nvSpPr>
            <p:cNvPr id="3" name="椭圆 2"/>
            <p:cNvSpPr/>
            <p:nvPr/>
          </p:nvSpPr>
          <p:spPr>
            <a:xfrm>
              <a:off x="3991" y="1690"/>
              <a:ext cx="2124" cy="2124"/>
            </a:xfrm>
            <a:prstGeom prst="ellipse">
              <a:avLst/>
            </a:prstGeom>
            <a:solidFill>
              <a:srgbClr val="F1B034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TextBox 3"/>
            <p:cNvSpPr txBox="1"/>
            <p:nvPr/>
          </p:nvSpPr>
          <p:spPr>
            <a:xfrm>
              <a:off x="4241" y="1802"/>
              <a:ext cx="1615" cy="18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2800" b="1"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algn="ctr"/>
              <a:r>
                <a:rPr lang="en-US" altLang="zh-CN" sz="7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gency FB" panose="020B0503020202020204" pitchFamily="34" charset="0"/>
                </a:rPr>
                <a:t>0</a:t>
              </a:r>
              <a:r>
                <a:rPr lang="en-US" sz="7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gency FB" panose="020B0503020202020204" pitchFamily="34" charset="0"/>
                </a:rPr>
                <a:t>4</a:t>
              </a:r>
            </a:p>
          </p:txBody>
        </p:sp>
      </p:grpSp>
      <p:sp>
        <p:nvSpPr>
          <p:cNvPr id="38" name="TextBox 3"/>
          <p:cNvSpPr txBox="1"/>
          <p:nvPr/>
        </p:nvSpPr>
        <p:spPr>
          <a:xfrm>
            <a:off x="2754908" y="617364"/>
            <a:ext cx="3611880" cy="922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8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/>
            <a:r>
              <a:rPr lang="zh-CN" altLang="en-US" sz="5400" dirty="0">
                <a:solidFill>
                  <a:srgbClr val="10659B"/>
                </a:solidFill>
              </a:rPr>
              <a:t>对思维改造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7000">
        <p15:prstTrans prst="peelOff"/>
      </p:transition>
    </mc:Choice>
    <mc:Fallback xmlns="">
      <p:transition spd="slow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bldLvl="0" animBg="1"/>
      <p:bldP spid="3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矩形 42"/>
          <p:cNvSpPr/>
          <p:nvPr/>
        </p:nvSpPr>
        <p:spPr>
          <a:xfrm>
            <a:off x="107504" y="267494"/>
            <a:ext cx="457200" cy="457200"/>
          </a:xfrm>
          <a:prstGeom prst="rect">
            <a:avLst/>
          </a:prstGeom>
          <a:solidFill>
            <a:srgbClr val="1065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圆角矩形 39"/>
          <p:cNvSpPr/>
          <p:nvPr/>
        </p:nvSpPr>
        <p:spPr>
          <a:xfrm>
            <a:off x="2879909" y="1829426"/>
            <a:ext cx="535994" cy="1946251"/>
          </a:xfrm>
          <a:prstGeom prst="roundRect">
            <a:avLst/>
          </a:prstGeom>
          <a:solidFill>
            <a:srgbClr val="3B68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4" name="TextBox 3"/>
          <p:cNvSpPr txBox="1"/>
          <p:nvPr/>
        </p:nvSpPr>
        <p:spPr>
          <a:xfrm>
            <a:off x="539552" y="299432"/>
            <a:ext cx="2236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压力管理技巧之三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4804" y="262642"/>
            <a:ext cx="4700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</a:rPr>
              <a:t>04</a:t>
            </a:r>
            <a:endParaRPr lang="zh-CN" altLang="en-US" sz="2400" b="1" dirty="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932038" y="1886206"/>
            <a:ext cx="430887" cy="1618654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r>
              <a:rPr lang="zh-CN" alt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对思维进行改造</a:t>
            </a:r>
          </a:p>
        </p:txBody>
      </p:sp>
      <p:sp>
        <p:nvSpPr>
          <p:cNvPr id="13" name="矩形 12"/>
          <p:cNvSpPr/>
          <p:nvPr/>
        </p:nvSpPr>
        <p:spPr>
          <a:xfrm>
            <a:off x="920665" y="2796888"/>
            <a:ext cx="2231619" cy="3366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避免使用消极词语</a:t>
            </a:r>
          </a:p>
        </p:txBody>
      </p:sp>
      <p:sp>
        <p:nvSpPr>
          <p:cNvPr id="18" name="矩形 17"/>
          <p:cNvSpPr/>
          <p:nvPr/>
        </p:nvSpPr>
        <p:spPr>
          <a:xfrm>
            <a:off x="4067944" y="1377526"/>
            <a:ext cx="1872208" cy="1008112"/>
          </a:xfrm>
          <a:prstGeom prst="rect">
            <a:avLst/>
          </a:prstGeom>
          <a:solidFill>
            <a:srgbClr val="F1B0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9" name="矩形 18"/>
          <p:cNvSpPr/>
          <p:nvPr/>
        </p:nvSpPr>
        <p:spPr>
          <a:xfrm>
            <a:off x="6660232" y="1381974"/>
            <a:ext cx="1872208" cy="1008112"/>
          </a:xfrm>
          <a:prstGeom prst="rect">
            <a:avLst/>
          </a:prstGeom>
          <a:solidFill>
            <a:srgbClr val="3B68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4358541" y="1829427"/>
            <a:ext cx="12410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一些不切实际的信条</a:t>
            </a:r>
          </a:p>
        </p:txBody>
      </p:sp>
      <p:sp>
        <p:nvSpPr>
          <p:cNvPr id="22" name="矩形-2"/>
          <p:cNvSpPr>
            <a:spLocks noEditPoints="1"/>
          </p:cNvSpPr>
          <p:nvPr/>
        </p:nvSpPr>
        <p:spPr bwMode="auto">
          <a:xfrm>
            <a:off x="4840113" y="1448706"/>
            <a:ext cx="277895" cy="336981"/>
          </a:xfrm>
          <a:custGeom>
            <a:avLst/>
            <a:gdLst>
              <a:gd name="T0" fmla="*/ 151 w 329"/>
              <a:gd name="T1" fmla="*/ 374 h 401"/>
              <a:gd name="T2" fmla="*/ 329 w 329"/>
              <a:gd name="T3" fmla="*/ 374 h 401"/>
              <a:gd name="T4" fmla="*/ 329 w 329"/>
              <a:gd name="T5" fmla="*/ 401 h 401"/>
              <a:gd name="T6" fmla="*/ 94 w 329"/>
              <a:gd name="T7" fmla="*/ 401 h 401"/>
              <a:gd name="T8" fmla="*/ 151 w 329"/>
              <a:gd name="T9" fmla="*/ 374 h 401"/>
              <a:gd name="T10" fmla="*/ 251 w 329"/>
              <a:gd name="T11" fmla="*/ 132 h 401"/>
              <a:gd name="T12" fmla="*/ 259 w 329"/>
              <a:gd name="T13" fmla="*/ 117 h 401"/>
              <a:gd name="T14" fmla="*/ 259 w 329"/>
              <a:gd name="T15" fmla="*/ 117 h 401"/>
              <a:gd name="T16" fmla="*/ 262 w 329"/>
              <a:gd name="T17" fmla="*/ 96 h 401"/>
              <a:gd name="T18" fmla="*/ 249 w 329"/>
              <a:gd name="T19" fmla="*/ 79 h 401"/>
              <a:gd name="T20" fmla="*/ 168 w 329"/>
              <a:gd name="T21" fmla="*/ 32 h 401"/>
              <a:gd name="T22" fmla="*/ 147 w 329"/>
              <a:gd name="T23" fmla="*/ 29 h 401"/>
              <a:gd name="T24" fmla="*/ 147 w 329"/>
              <a:gd name="T25" fmla="*/ 29 h 401"/>
              <a:gd name="T26" fmla="*/ 130 w 329"/>
              <a:gd name="T27" fmla="*/ 42 h 401"/>
              <a:gd name="T28" fmla="*/ 130 w 329"/>
              <a:gd name="T29" fmla="*/ 42 h 401"/>
              <a:gd name="T30" fmla="*/ 121 w 329"/>
              <a:gd name="T31" fmla="*/ 57 h 401"/>
              <a:gd name="T32" fmla="*/ 124 w 329"/>
              <a:gd name="T33" fmla="*/ 59 h 401"/>
              <a:gd name="T34" fmla="*/ 156 w 329"/>
              <a:gd name="T35" fmla="*/ 78 h 401"/>
              <a:gd name="T36" fmla="*/ 215 w 329"/>
              <a:gd name="T37" fmla="*/ 112 h 401"/>
              <a:gd name="T38" fmla="*/ 248 w 329"/>
              <a:gd name="T39" fmla="*/ 130 h 401"/>
              <a:gd name="T40" fmla="*/ 251 w 329"/>
              <a:gd name="T41" fmla="*/ 132 h 401"/>
              <a:gd name="T42" fmla="*/ 286 w 329"/>
              <a:gd name="T43" fmla="*/ 125 h 401"/>
              <a:gd name="T44" fmla="*/ 286 w 329"/>
              <a:gd name="T45" fmla="*/ 125 h 401"/>
              <a:gd name="T46" fmla="*/ 272 w 329"/>
              <a:gd name="T47" fmla="*/ 148 h 401"/>
              <a:gd name="T48" fmla="*/ 266 w 329"/>
              <a:gd name="T49" fmla="*/ 159 h 401"/>
              <a:gd name="T50" fmla="*/ 264 w 329"/>
              <a:gd name="T51" fmla="*/ 162 h 401"/>
              <a:gd name="T52" fmla="*/ 263 w 329"/>
              <a:gd name="T53" fmla="*/ 164 h 401"/>
              <a:gd name="T54" fmla="*/ 263 w 329"/>
              <a:gd name="T55" fmla="*/ 164 h 401"/>
              <a:gd name="T56" fmla="*/ 178 w 329"/>
              <a:gd name="T57" fmla="*/ 312 h 401"/>
              <a:gd name="T58" fmla="*/ 175 w 329"/>
              <a:gd name="T59" fmla="*/ 316 h 401"/>
              <a:gd name="T60" fmla="*/ 170 w 329"/>
              <a:gd name="T61" fmla="*/ 319 h 401"/>
              <a:gd name="T62" fmla="*/ 126 w 329"/>
              <a:gd name="T63" fmla="*/ 320 h 401"/>
              <a:gd name="T64" fmla="*/ 112 w 329"/>
              <a:gd name="T65" fmla="*/ 299 h 401"/>
              <a:gd name="T66" fmla="*/ 76 w 329"/>
              <a:gd name="T67" fmla="*/ 291 h 401"/>
              <a:gd name="T68" fmla="*/ 47 w 329"/>
              <a:gd name="T69" fmla="*/ 261 h 401"/>
              <a:gd name="T70" fmla="*/ 22 w 329"/>
              <a:gd name="T71" fmla="*/ 260 h 401"/>
              <a:gd name="T72" fmla="*/ 1 w 329"/>
              <a:gd name="T73" fmla="*/ 220 h 401"/>
              <a:gd name="T74" fmla="*/ 0 w 329"/>
              <a:gd name="T75" fmla="*/ 215 h 401"/>
              <a:gd name="T76" fmla="*/ 3 w 329"/>
              <a:gd name="T77" fmla="*/ 211 h 401"/>
              <a:gd name="T78" fmla="*/ 88 w 329"/>
              <a:gd name="T79" fmla="*/ 63 h 401"/>
              <a:gd name="T80" fmla="*/ 88 w 329"/>
              <a:gd name="T81" fmla="*/ 63 h 401"/>
              <a:gd name="T82" fmla="*/ 91 w 329"/>
              <a:gd name="T83" fmla="*/ 58 h 401"/>
              <a:gd name="T84" fmla="*/ 97 w 329"/>
              <a:gd name="T85" fmla="*/ 48 h 401"/>
              <a:gd name="T86" fmla="*/ 97 w 329"/>
              <a:gd name="T87" fmla="*/ 48 h 401"/>
              <a:gd name="T88" fmla="*/ 111 w 329"/>
              <a:gd name="T89" fmla="*/ 24 h 401"/>
              <a:gd name="T90" fmla="*/ 111 w 329"/>
              <a:gd name="T91" fmla="*/ 24 h 401"/>
              <a:gd name="T92" fmla="*/ 138 w 329"/>
              <a:gd name="T93" fmla="*/ 3 h 401"/>
              <a:gd name="T94" fmla="*/ 138 w 329"/>
              <a:gd name="T95" fmla="*/ 3 h 401"/>
              <a:gd name="T96" fmla="*/ 173 w 329"/>
              <a:gd name="T97" fmla="*/ 7 h 401"/>
              <a:gd name="T98" fmla="*/ 269 w 329"/>
              <a:gd name="T99" fmla="*/ 63 h 401"/>
              <a:gd name="T100" fmla="*/ 290 w 329"/>
              <a:gd name="T101" fmla="*/ 90 h 401"/>
              <a:gd name="T102" fmla="*/ 286 w 329"/>
              <a:gd name="T103" fmla="*/ 125 h 401"/>
              <a:gd name="T104" fmla="*/ 4 w 329"/>
              <a:gd name="T105" fmla="*/ 291 h 401"/>
              <a:gd name="T106" fmla="*/ 7 w 329"/>
              <a:gd name="T107" fmla="*/ 373 h 401"/>
              <a:gd name="T108" fmla="*/ 44 w 329"/>
              <a:gd name="T109" fmla="*/ 394 h 401"/>
              <a:gd name="T110" fmla="*/ 116 w 329"/>
              <a:gd name="T111" fmla="*/ 355 h 401"/>
              <a:gd name="T112" fmla="*/ 4 w 329"/>
              <a:gd name="T113" fmla="*/ 291 h 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29" h="401">
                <a:moveTo>
                  <a:pt x="151" y="374"/>
                </a:moveTo>
                <a:cubicBezTo>
                  <a:pt x="329" y="374"/>
                  <a:pt x="329" y="374"/>
                  <a:pt x="329" y="374"/>
                </a:cubicBezTo>
                <a:cubicBezTo>
                  <a:pt x="329" y="401"/>
                  <a:pt x="329" y="401"/>
                  <a:pt x="329" y="401"/>
                </a:cubicBezTo>
                <a:cubicBezTo>
                  <a:pt x="94" y="401"/>
                  <a:pt x="94" y="401"/>
                  <a:pt x="94" y="401"/>
                </a:cubicBezTo>
                <a:cubicBezTo>
                  <a:pt x="151" y="374"/>
                  <a:pt x="151" y="374"/>
                  <a:pt x="151" y="374"/>
                </a:cubicBezTo>
                <a:close/>
                <a:moveTo>
                  <a:pt x="251" y="132"/>
                </a:moveTo>
                <a:cubicBezTo>
                  <a:pt x="259" y="117"/>
                  <a:pt x="259" y="117"/>
                  <a:pt x="259" y="117"/>
                </a:cubicBezTo>
                <a:cubicBezTo>
                  <a:pt x="259" y="117"/>
                  <a:pt x="259" y="117"/>
                  <a:pt x="259" y="117"/>
                </a:cubicBezTo>
                <a:cubicBezTo>
                  <a:pt x="263" y="111"/>
                  <a:pt x="264" y="103"/>
                  <a:pt x="262" y="96"/>
                </a:cubicBezTo>
                <a:cubicBezTo>
                  <a:pt x="260" y="89"/>
                  <a:pt x="256" y="83"/>
                  <a:pt x="249" y="79"/>
                </a:cubicBezTo>
                <a:cubicBezTo>
                  <a:pt x="168" y="32"/>
                  <a:pt x="168" y="32"/>
                  <a:pt x="168" y="32"/>
                </a:cubicBezTo>
                <a:cubicBezTo>
                  <a:pt x="162" y="28"/>
                  <a:pt x="154" y="28"/>
                  <a:pt x="147" y="29"/>
                </a:cubicBezTo>
                <a:cubicBezTo>
                  <a:pt x="147" y="29"/>
                  <a:pt x="147" y="29"/>
                  <a:pt x="147" y="29"/>
                </a:cubicBezTo>
                <a:cubicBezTo>
                  <a:pt x="140" y="31"/>
                  <a:pt x="134" y="36"/>
                  <a:pt x="130" y="42"/>
                </a:cubicBezTo>
                <a:cubicBezTo>
                  <a:pt x="130" y="42"/>
                  <a:pt x="130" y="42"/>
                  <a:pt x="130" y="42"/>
                </a:cubicBezTo>
                <a:cubicBezTo>
                  <a:pt x="121" y="57"/>
                  <a:pt x="121" y="57"/>
                  <a:pt x="121" y="57"/>
                </a:cubicBezTo>
                <a:cubicBezTo>
                  <a:pt x="124" y="59"/>
                  <a:pt x="124" y="59"/>
                  <a:pt x="124" y="59"/>
                </a:cubicBezTo>
                <a:cubicBezTo>
                  <a:pt x="156" y="78"/>
                  <a:pt x="156" y="78"/>
                  <a:pt x="156" y="78"/>
                </a:cubicBezTo>
                <a:cubicBezTo>
                  <a:pt x="215" y="112"/>
                  <a:pt x="215" y="112"/>
                  <a:pt x="215" y="112"/>
                </a:cubicBezTo>
                <a:cubicBezTo>
                  <a:pt x="248" y="130"/>
                  <a:pt x="248" y="130"/>
                  <a:pt x="248" y="130"/>
                </a:cubicBezTo>
                <a:cubicBezTo>
                  <a:pt x="251" y="132"/>
                  <a:pt x="251" y="132"/>
                  <a:pt x="251" y="132"/>
                </a:cubicBezTo>
                <a:close/>
                <a:moveTo>
                  <a:pt x="286" y="125"/>
                </a:moveTo>
                <a:cubicBezTo>
                  <a:pt x="286" y="125"/>
                  <a:pt x="286" y="125"/>
                  <a:pt x="286" y="125"/>
                </a:cubicBezTo>
                <a:cubicBezTo>
                  <a:pt x="272" y="148"/>
                  <a:pt x="272" y="148"/>
                  <a:pt x="272" y="148"/>
                </a:cubicBezTo>
                <a:cubicBezTo>
                  <a:pt x="266" y="159"/>
                  <a:pt x="266" y="159"/>
                  <a:pt x="266" y="159"/>
                </a:cubicBezTo>
                <a:cubicBezTo>
                  <a:pt x="264" y="162"/>
                  <a:pt x="264" y="162"/>
                  <a:pt x="264" y="162"/>
                </a:cubicBezTo>
                <a:cubicBezTo>
                  <a:pt x="263" y="164"/>
                  <a:pt x="263" y="164"/>
                  <a:pt x="263" y="164"/>
                </a:cubicBezTo>
                <a:cubicBezTo>
                  <a:pt x="263" y="164"/>
                  <a:pt x="263" y="164"/>
                  <a:pt x="263" y="164"/>
                </a:cubicBezTo>
                <a:cubicBezTo>
                  <a:pt x="178" y="312"/>
                  <a:pt x="178" y="312"/>
                  <a:pt x="178" y="312"/>
                </a:cubicBezTo>
                <a:cubicBezTo>
                  <a:pt x="175" y="316"/>
                  <a:pt x="175" y="316"/>
                  <a:pt x="175" y="316"/>
                </a:cubicBezTo>
                <a:cubicBezTo>
                  <a:pt x="170" y="319"/>
                  <a:pt x="170" y="319"/>
                  <a:pt x="170" y="319"/>
                </a:cubicBezTo>
                <a:cubicBezTo>
                  <a:pt x="151" y="327"/>
                  <a:pt x="137" y="328"/>
                  <a:pt x="126" y="320"/>
                </a:cubicBezTo>
                <a:cubicBezTo>
                  <a:pt x="119" y="315"/>
                  <a:pt x="115" y="309"/>
                  <a:pt x="112" y="299"/>
                </a:cubicBezTo>
                <a:cubicBezTo>
                  <a:pt x="98" y="300"/>
                  <a:pt x="86" y="297"/>
                  <a:pt x="76" y="291"/>
                </a:cubicBezTo>
                <a:cubicBezTo>
                  <a:pt x="64" y="284"/>
                  <a:pt x="54" y="274"/>
                  <a:pt x="47" y="261"/>
                </a:cubicBezTo>
                <a:cubicBezTo>
                  <a:pt x="38" y="263"/>
                  <a:pt x="29" y="263"/>
                  <a:pt x="22" y="260"/>
                </a:cubicBezTo>
                <a:cubicBezTo>
                  <a:pt x="9" y="254"/>
                  <a:pt x="2" y="242"/>
                  <a:pt x="1" y="220"/>
                </a:cubicBezTo>
                <a:cubicBezTo>
                  <a:pt x="0" y="215"/>
                  <a:pt x="0" y="215"/>
                  <a:pt x="0" y="215"/>
                </a:cubicBezTo>
                <a:cubicBezTo>
                  <a:pt x="3" y="211"/>
                  <a:pt x="3" y="211"/>
                  <a:pt x="3" y="211"/>
                </a:cubicBezTo>
                <a:cubicBezTo>
                  <a:pt x="88" y="63"/>
                  <a:pt x="88" y="63"/>
                  <a:pt x="88" y="63"/>
                </a:cubicBezTo>
                <a:cubicBezTo>
                  <a:pt x="88" y="63"/>
                  <a:pt x="88" y="63"/>
                  <a:pt x="88" y="63"/>
                </a:cubicBezTo>
                <a:cubicBezTo>
                  <a:pt x="91" y="58"/>
                  <a:pt x="91" y="58"/>
                  <a:pt x="91" y="58"/>
                </a:cubicBezTo>
                <a:cubicBezTo>
                  <a:pt x="97" y="48"/>
                  <a:pt x="97" y="48"/>
                  <a:pt x="97" y="48"/>
                </a:cubicBezTo>
                <a:cubicBezTo>
                  <a:pt x="97" y="48"/>
                  <a:pt x="97" y="48"/>
                  <a:pt x="97" y="48"/>
                </a:cubicBezTo>
                <a:cubicBezTo>
                  <a:pt x="111" y="24"/>
                  <a:pt x="111" y="24"/>
                  <a:pt x="111" y="24"/>
                </a:cubicBezTo>
                <a:cubicBezTo>
                  <a:pt x="111" y="24"/>
                  <a:pt x="111" y="24"/>
                  <a:pt x="111" y="24"/>
                </a:cubicBezTo>
                <a:cubicBezTo>
                  <a:pt x="117" y="13"/>
                  <a:pt x="127" y="6"/>
                  <a:pt x="138" y="3"/>
                </a:cubicBezTo>
                <a:cubicBezTo>
                  <a:pt x="138" y="3"/>
                  <a:pt x="138" y="3"/>
                  <a:pt x="138" y="3"/>
                </a:cubicBezTo>
                <a:cubicBezTo>
                  <a:pt x="150" y="0"/>
                  <a:pt x="162" y="1"/>
                  <a:pt x="173" y="7"/>
                </a:cubicBezTo>
                <a:cubicBezTo>
                  <a:pt x="269" y="63"/>
                  <a:pt x="269" y="63"/>
                  <a:pt x="269" y="63"/>
                </a:cubicBezTo>
                <a:cubicBezTo>
                  <a:pt x="280" y="69"/>
                  <a:pt x="287" y="79"/>
                  <a:pt x="290" y="90"/>
                </a:cubicBezTo>
                <a:cubicBezTo>
                  <a:pt x="293" y="101"/>
                  <a:pt x="292" y="114"/>
                  <a:pt x="286" y="125"/>
                </a:cubicBezTo>
                <a:close/>
                <a:moveTo>
                  <a:pt x="4" y="291"/>
                </a:moveTo>
                <a:cubicBezTo>
                  <a:pt x="7" y="373"/>
                  <a:pt x="7" y="373"/>
                  <a:pt x="7" y="373"/>
                </a:cubicBezTo>
                <a:cubicBezTo>
                  <a:pt x="44" y="394"/>
                  <a:pt x="44" y="394"/>
                  <a:pt x="44" y="394"/>
                </a:cubicBezTo>
                <a:cubicBezTo>
                  <a:pt x="116" y="355"/>
                  <a:pt x="116" y="355"/>
                  <a:pt x="116" y="355"/>
                </a:cubicBezTo>
                <a:lnTo>
                  <a:pt x="4" y="29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6983880" y="1829427"/>
            <a:ext cx="12410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学着对</a:t>
            </a:r>
            <a:endParaRPr lang="en-US" altLang="zh-CN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自己说话</a:t>
            </a:r>
          </a:p>
        </p:txBody>
      </p:sp>
      <p:sp>
        <p:nvSpPr>
          <p:cNvPr id="24" name="矩形-1"/>
          <p:cNvSpPr>
            <a:spLocks noEditPoints="1"/>
          </p:cNvSpPr>
          <p:nvPr/>
        </p:nvSpPr>
        <p:spPr bwMode="auto">
          <a:xfrm>
            <a:off x="7442400" y="1466135"/>
            <a:ext cx="324000" cy="324000"/>
          </a:xfrm>
          <a:custGeom>
            <a:avLst/>
            <a:gdLst>
              <a:gd name="T0" fmla="*/ 40 w 395"/>
              <a:gd name="T1" fmla="*/ 0 h 399"/>
              <a:gd name="T2" fmla="*/ 212 w 395"/>
              <a:gd name="T3" fmla="*/ 0 h 399"/>
              <a:gd name="T4" fmla="*/ 246 w 395"/>
              <a:gd name="T5" fmla="*/ 20 h 399"/>
              <a:gd name="T6" fmla="*/ 151 w 395"/>
              <a:gd name="T7" fmla="*/ 20 h 399"/>
              <a:gd name="T8" fmla="*/ 99 w 395"/>
              <a:gd name="T9" fmla="*/ 41 h 399"/>
              <a:gd name="T10" fmla="*/ 31 w 395"/>
              <a:gd name="T11" fmla="*/ 41 h 399"/>
              <a:gd name="T12" fmla="*/ 31 w 395"/>
              <a:gd name="T13" fmla="*/ 345 h 399"/>
              <a:gd name="T14" fmla="*/ 222 w 395"/>
              <a:gd name="T15" fmla="*/ 345 h 399"/>
              <a:gd name="T16" fmla="*/ 222 w 395"/>
              <a:gd name="T17" fmla="*/ 266 h 399"/>
              <a:gd name="T18" fmla="*/ 251 w 395"/>
              <a:gd name="T19" fmla="*/ 266 h 399"/>
              <a:gd name="T20" fmla="*/ 251 w 395"/>
              <a:gd name="T21" fmla="*/ 360 h 399"/>
              <a:gd name="T22" fmla="*/ 212 w 395"/>
              <a:gd name="T23" fmla="*/ 399 h 399"/>
              <a:gd name="T24" fmla="*/ 40 w 395"/>
              <a:gd name="T25" fmla="*/ 399 h 399"/>
              <a:gd name="T26" fmla="*/ 0 w 395"/>
              <a:gd name="T27" fmla="*/ 360 h 399"/>
              <a:gd name="T28" fmla="*/ 0 w 395"/>
              <a:gd name="T29" fmla="*/ 40 h 399"/>
              <a:gd name="T30" fmla="*/ 40 w 395"/>
              <a:gd name="T31" fmla="*/ 0 h 399"/>
              <a:gd name="T32" fmla="*/ 251 w 395"/>
              <a:gd name="T33" fmla="*/ 122 h 399"/>
              <a:gd name="T34" fmla="*/ 234 w 395"/>
              <a:gd name="T35" fmla="*/ 140 h 399"/>
              <a:gd name="T36" fmla="*/ 251 w 395"/>
              <a:gd name="T37" fmla="*/ 158 h 399"/>
              <a:gd name="T38" fmla="*/ 269 w 395"/>
              <a:gd name="T39" fmla="*/ 140 h 399"/>
              <a:gd name="T40" fmla="*/ 251 w 395"/>
              <a:gd name="T41" fmla="*/ 122 h 399"/>
              <a:gd name="T42" fmla="*/ 329 w 395"/>
              <a:gd name="T43" fmla="*/ 122 h 399"/>
              <a:gd name="T44" fmla="*/ 347 w 395"/>
              <a:gd name="T45" fmla="*/ 140 h 399"/>
              <a:gd name="T46" fmla="*/ 329 w 395"/>
              <a:gd name="T47" fmla="*/ 158 h 399"/>
              <a:gd name="T48" fmla="*/ 311 w 395"/>
              <a:gd name="T49" fmla="*/ 140 h 399"/>
              <a:gd name="T50" fmla="*/ 329 w 395"/>
              <a:gd name="T51" fmla="*/ 122 h 399"/>
              <a:gd name="T52" fmla="*/ 177 w 395"/>
              <a:gd name="T53" fmla="*/ 122 h 399"/>
              <a:gd name="T54" fmla="*/ 160 w 395"/>
              <a:gd name="T55" fmla="*/ 140 h 399"/>
              <a:gd name="T56" fmla="*/ 177 w 395"/>
              <a:gd name="T57" fmla="*/ 158 h 399"/>
              <a:gd name="T58" fmla="*/ 195 w 395"/>
              <a:gd name="T59" fmla="*/ 140 h 399"/>
              <a:gd name="T60" fmla="*/ 177 w 395"/>
              <a:gd name="T61" fmla="*/ 122 h 399"/>
              <a:gd name="T62" fmla="*/ 151 w 395"/>
              <a:gd name="T63" fmla="*/ 46 h 399"/>
              <a:gd name="T64" fmla="*/ 101 w 395"/>
              <a:gd name="T65" fmla="*/ 97 h 399"/>
              <a:gd name="T66" fmla="*/ 101 w 395"/>
              <a:gd name="T67" fmla="*/ 190 h 399"/>
              <a:gd name="T68" fmla="*/ 151 w 395"/>
              <a:gd name="T69" fmla="*/ 240 h 399"/>
              <a:gd name="T70" fmla="*/ 158 w 395"/>
              <a:gd name="T71" fmla="*/ 240 h 399"/>
              <a:gd name="T72" fmla="*/ 158 w 395"/>
              <a:gd name="T73" fmla="*/ 282 h 399"/>
              <a:gd name="T74" fmla="*/ 200 w 395"/>
              <a:gd name="T75" fmla="*/ 240 h 399"/>
              <a:gd name="T76" fmla="*/ 344 w 395"/>
              <a:gd name="T77" fmla="*/ 240 h 399"/>
              <a:gd name="T78" fmla="*/ 395 w 395"/>
              <a:gd name="T79" fmla="*/ 190 h 399"/>
              <a:gd name="T80" fmla="*/ 395 w 395"/>
              <a:gd name="T81" fmla="*/ 97 h 399"/>
              <a:gd name="T82" fmla="*/ 344 w 395"/>
              <a:gd name="T83" fmla="*/ 46 h 399"/>
              <a:gd name="T84" fmla="*/ 151 w 395"/>
              <a:gd name="T85" fmla="*/ 46 h 399"/>
              <a:gd name="T86" fmla="*/ 101 w 395"/>
              <a:gd name="T87" fmla="*/ 359 h 399"/>
              <a:gd name="T88" fmla="*/ 101 w 395"/>
              <a:gd name="T89" fmla="*/ 385 h 399"/>
              <a:gd name="T90" fmla="*/ 150 w 395"/>
              <a:gd name="T91" fmla="*/ 385 h 399"/>
              <a:gd name="T92" fmla="*/ 150 w 395"/>
              <a:gd name="T93" fmla="*/ 359 h 399"/>
              <a:gd name="T94" fmla="*/ 101 w 395"/>
              <a:gd name="T95" fmla="*/ 359 h 3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395" h="399">
                <a:moveTo>
                  <a:pt x="40" y="0"/>
                </a:moveTo>
                <a:cubicBezTo>
                  <a:pt x="212" y="0"/>
                  <a:pt x="212" y="0"/>
                  <a:pt x="212" y="0"/>
                </a:cubicBezTo>
                <a:cubicBezTo>
                  <a:pt x="226" y="0"/>
                  <a:pt x="239" y="8"/>
                  <a:pt x="246" y="20"/>
                </a:cubicBezTo>
                <a:cubicBezTo>
                  <a:pt x="151" y="20"/>
                  <a:pt x="151" y="20"/>
                  <a:pt x="151" y="20"/>
                </a:cubicBezTo>
                <a:cubicBezTo>
                  <a:pt x="131" y="20"/>
                  <a:pt x="112" y="28"/>
                  <a:pt x="99" y="41"/>
                </a:cubicBezTo>
                <a:cubicBezTo>
                  <a:pt x="31" y="41"/>
                  <a:pt x="31" y="41"/>
                  <a:pt x="31" y="41"/>
                </a:cubicBezTo>
                <a:cubicBezTo>
                  <a:pt x="31" y="345"/>
                  <a:pt x="31" y="345"/>
                  <a:pt x="31" y="345"/>
                </a:cubicBezTo>
                <a:cubicBezTo>
                  <a:pt x="222" y="345"/>
                  <a:pt x="222" y="345"/>
                  <a:pt x="222" y="345"/>
                </a:cubicBezTo>
                <a:cubicBezTo>
                  <a:pt x="222" y="266"/>
                  <a:pt x="222" y="266"/>
                  <a:pt x="222" y="266"/>
                </a:cubicBezTo>
                <a:cubicBezTo>
                  <a:pt x="251" y="266"/>
                  <a:pt x="251" y="266"/>
                  <a:pt x="251" y="266"/>
                </a:cubicBezTo>
                <a:cubicBezTo>
                  <a:pt x="251" y="360"/>
                  <a:pt x="251" y="360"/>
                  <a:pt x="251" y="360"/>
                </a:cubicBezTo>
                <a:cubicBezTo>
                  <a:pt x="251" y="381"/>
                  <a:pt x="234" y="399"/>
                  <a:pt x="212" y="399"/>
                </a:cubicBezTo>
                <a:cubicBezTo>
                  <a:pt x="40" y="399"/>
                  <a:pt x="40" y="399"/>
                  <a:pt x="40" y="399"/>
                </a:cubicBezTo>
                <a:cubicBezTo>
                  <a:pt x="18" y="399"/>
                  <a:pt x="0" y="381"/>
                  <a:pt x="0" y="360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18"/>
                  <a:pt x="18" y="0"/>
                  <a:pt x="40" y="0"/>
                </a:cubicBezTo>
                <a:close/>
                <a:moveTo>
                  <a:pt x="251" y="122"/>
                </a:moveTo>
                <a:cubicBezTo>
                  <a:pt x="242" y="122"/>
                  <a:pt x="234" y="130"/>
                  <a:pt x="234" y="140"/>
                </a:cubicBezTo>
                <a:cubicBezTo>
                  <a:pt x="234" y="150"/>
                  <a:pt x="242" y="158"/>
                  <a:pt x="251" y="158"/>
                </a:cubicBezTo>
                <a:cubicBezTo>
                  <a:pt x="261" y="158"/>
                  <a:pt x="269" y="150"/>
                  <a:pt x="269" y="140"/>
                </a:cubicBezTo>
                <a:cubicBezTo>
                  <a:pt x="269" y="130"/>
                  <a:pt x="261" y="122"/>
                  <a:pt x="251" y="122"/>
                </a:cubicBezTo>
                <a:close/>
                <a:moveTo>
                  <a:pt x="329" y="122"/>
                </a:moveTo>
                <a:cubicBezTo>
                  <a:pt x="339" y="122"/>
                  <a:pt x="347" y="130"/>
                  <a:pt x="347" y="140"/>
                </a:cubicBezTo>
                <a:cubicBezTo>
                  <a:pt x="347" y="150"/>
                  <a:pt x="339" y="158"/>
                  <a:pt x="329" y="158"/>
                </a:cubicBezTo>
                <a:cubicBezTo>
                  <a:pt x="319" y="158"/>
                  <a:pt x="311" y="150"/>
                  <a:pt x="311" y="140"/>
                </a:cubicBezTo>
                <a:cubicBezTo>
                  <a:pt x="311" y="130"/>
                  <a:pt x="319" y="122"/>
                  <a:pt x="329" y="122"/>
                </a:cubicBezTo>
                <a:close/>
                <a:moveTo>
                  <a:pt x="177" y="122"/>
                </a:moveTo>
                <a:cubicBezTo>
                  <a:pt x="167" y="122"/>
                  <a:pt x="160" y="130"/>
                  <a:pt x="160" y="140"/>
                </a:cubicBezTo>
                <a:cubicBezTo>
                  <a:pt x="160" y="150"/>
                  <a:pt x="167" y="158"/>
                  <a:pt x="177" y="158"/>
                </a:cubicBezTo>
                <a:cubicBezTo>
                  <a:pt x="187" y="158"/>
                  <a:pt x="195" y="150"/>
                  <a:pt x="195" y="140"/>
                </a:cubicBezTo>
                <a:cubicBezTo>
                  <a:pt x="195" y="130"/>
                  <a:pt x="187" y="122"/>
                  <a:pt x="177" y="122"/>
                </a:cubicBezTo>
                <a:close/>
                <a:moveTo>
                  <a:pt x="151" y="46"/>
                </a:moveTo>
                <a:cubicBezTo>
                  <a:pt x="123" y="46"/>
                  <a:pt x="101" y="69"/>
                  <a:pt x="101" y="97"/>
                </a:cubicBezTo>
                <a:cubicBezTo>
                  <a:pt x="101" y="190"/>
                  <a:pt x="101" y="190"/>
                  <a:pt x="101" y="190"/>
                </a:cubicBezTo>
                <a:cubicBezTo>
                  <a:pt x="101" y="218"/>
                  <a:pt x="123" y="240"/>
                  <a:pt x="151" y="240"/>
                </a:cubicBezTo>
                <a:cubicBezTo>
                  <a:pt x="158" y="240"/>
                  <a:pt x="158" y="240"/>
                  <a:pt x="158" y="240"/>
                </a:cubicBezTo>
                <a:cubicBezTo>
                  <a:pt x="158" y="282"/>
                  <a:pt x="158" y="282"/>
                  <a:pt x="158" y="282"/>
                </a:cubicBezTo>
                <a:cubicBezTo>
                  <a:pt x="200" y="240"/>
                  <a:pt x="200" y="240"/>
                  <a:pt x="200" y="240"/>
                </a:cubicBezTo>
                <a:cubicBezTo>
                  <a:pt x="344" y="240"/>
                  <a:pt x="344" y="240"/>
                  <a:pt x="344" y="240"/>
                </a:cubicBezTo>
                <a:cubicBezTo>
                  <a:pt x="372" y="240"/>
                  <a:pt x="395" y="218"/>
                  <a:pt x="395" y="190"/>
                </a:cubicBezTo>
                <a:cubicBezTo>
                  <a:pt x="395" y="97"/>
                  <a:pt x="395" y="97"/>
                  <a:pt x="395" y="97"/>
                </a:cubicBezTo>
                <a:cubicBezTo>
                  <a:pt x="395" y="69"/>
                  <a:pt x="372" y="46"/>
                  <a:pt x="344" y="46"/>
                </a:cubicBezTo>
                <a:cubicBezTo>
                  <a:pt x="151" y="46"/>
                  <a:pt x="151" y="46"/>
                  <a:pt x="151" y="46"/>
                </a:cubicBezTo>
                <a:close/>
                <a:moveTo>
                  <a:pt x="101" y="359"/>
                </a:moveTo>
                <a:cubicBezTo>
                  <a:pt x="101" y="385"/>
                  <a:pt x="101" y="385"/>
                  <a:pt x="101" y="385"/>
                </a:cubicBezTo>
                <a:cubicBezTo>
                  <a:pt x="150" y="385"/>
                  <a:pt x="150" y="385"/>
                  <a:pt x="150" y="385"/>
                </a:cubicBezTo>
                <a:cubicBezTo>
                  <a:pt x="150" y="359"/>
                  <a:pt x="150" y="359"/>
                  <a:pt x="150" y="359"/>
                </a:cubicBezTo>
                <a:lnTo>
                  <a:pt x="101" y="35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3976886" y="2457646"/>
            <a:ext cx="20882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作为一个成年人，应当受到所有人的赞杨</a:t>
            </a:r>
          </a:p>
        </p:txBody>
      </p:sp>
      <p:sp>
        <p:nvSpPr>
          <p:cNvPr id="26" name="矩形 25"/>
          <p:cNvSpPr/>
          <p:nvPr/>
        </p:nvSpPr>
        <p:spPr>
          <a:xfrm>
            <a:off x="3976886" y="2900508"/>
            <a:ext cx="20882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当被要求做额外的工作或加班时，我必须说“是”</a:t>
            </a:r>
          </a:p>
        </p:txBody>
      </p:sp>
      <p:sp>
        <p:nvSpPr>
          <p:cNvPr id="27" name="矩形 26"/>
          <p:cNvSpPr/>
          <p:nvPr/>
        </p:nvSpPr>
        <p:spPr>
          <a:xfrm>
            <a:off x="3976886" y="3343370"/>
            <a:ext cx="208823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我必须与任何人都融洽相处</a:t>
            </a:r>
          </a:p>
        </p:txBody>
      </p:sp>
      <p:sp>
        <p:nvSpPr>
          <p:cNvPr id="28" name="矩形 27"/>
          <p:cNvSpPr/>
          <p:nvPr/>
        </p:nvSpPr>
        <p:spPr>
          <a:xfrm>
            <a:off x="3976886" y="3616955"/>
            <a:ext cx="20882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我必须总呆在这里，以免别人需要我帮助时找不到我</a:t>
            </a:r>
          </a:p>
        </p:txBody>
      </p:sp>
      <p:sp>
        <p:nvSpPr>
          <p:cNvPr id="29" name="矩形 28"/>
          <p:cNvSpPr/>
          <p:nvPr/>
        </p:nvSpPr>
        <p:spPr>
          <a:xfrm>
            <a:off x="6569174" y="2458021"/>
            <a:ext cx="1944216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我能够处理这种情况</a:t>
            </a:r>
          </a:p>
        </p:txBody>
      </p:sp>
      <p:sp>
        <p:nvSpPr>
          <p:cNvPr id="30" name="矩形 29"/>
          <p:cNvSpPr/>
          <p:nvPr/>
        </p:nvSpPr>
        <p:spPr>
          <a:xfrm>
            <a:off x="6569174" y="2710730"/>
            <a:ext cx="194421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我很好，并不比别人差</a:t>
            </a:r>
          </a:p>
        </p:txBody>
      </p:sp>
      <p:sp>
        <p:nvSpPr>
          <p:cNvPr id="31" name="矩形 30"/>
          <p:cNvSpPr/>
          <p:nvPr/>
        </p:nvSpPr>
        <p:spPr>
          <a:xfrm>
            <a:off x="6569174" y="2959366"/>
            <a:ext cx="194421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我愿意向更好的方向改变</a:t>
            </a:r>
          </a:p>
        </p:txBody>
      </p:sp>
      <p:sp>
        <p:nvSpPr>
          <p:cNvPr id="32" name="矩形 31"/>
          <p:cNvSpPr/>
          <p:nvPr/>
        </p:nvSpPr>
        <p:spPr>
          <a:xfrm>
            <a:off x="6569174" y="3208002"/>
            <a:ext cx="1944216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可以改变自己的命运</a:t>
            </a:r>
          </a:p>
        </p:txBody>
      </p:sp>
      <p:sp>
        <p:nvSpPr>
          <p:cNvPr id="33" name="矩形 32"/>
          <p:cNvSpPr/>
          <p:nvPr/>
        </p:nvSpPr>
        <p:spPr>
          <a:xfrm>
            <a:off x="6569174" y="3460711"/>
            <a:ext cx="194421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我喜欢自己的公司和工作</a:t>
            </a:r>
          </a:p>
        </p:txBody>
      </p:sp>
      <p:sp>
        <p:nvSpPr>
          <p:cNvPr id="34" name="矩形 33"/>
          <p:cNvSpPr/>
          <p:nvPr/>
        </p:nvSpPr>
        <p:spPr>
          <a:xfrm>
            <a:off x="6569174" y="4127260"/>
            <a:ext cx="1944216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我可以通过努力得到我想要的生活</a:t>
            </a:r>
          </a:p>
        </p:txBody>
      </p:sp>
      <p:sp>
        <p:nvSpPr>
          <p:cNvPr id="36" name="矩形 35"/>
          <p:cNvSpPr/>
          <p:nvPr/>
        </p:nvSpPr>
        <p:spPr>
          <a:xfrm>
            <a:off x="6569174" y="3709347"/>
            <a:ext cx="19442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合理安排时间我将可以及时完成这项工作</a:t>
            </a:r>
          </a:p>
        </p:txBody>
      </p:sp>
      <p:sp>
        <p:nvSpPr>
          <p:cNvPr id="37" name="矩形 36"/>
          <p:cNvSpPr/>
          <p:nvPr/>
        </p:nvSpPr>
        <p:spPr>
          <a:xfrm>
            <a:off x="3976886" y="4059818"/>
            <a:ext cx="208823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应当完全胜任自己的工作、并取得充分的成就，才能认为自己是有价值的</a:t>
            </a:r>
          </a:p>
        </p:txBody>
      </p:sp>
      <p:sp>
        <p:nvSpPr>
          <p:cNvPr id="2" name="矩形 1"/>
          <p:cNvSpPr/>
          <p:nvPr/>
        </p:nvSpPr>
        <p:spPr>
          <a:xfrm>
            <a:off x="920665" y="2120786"/>
            <a:ext cx="2231619" cy="3366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建立积极生活态度</a:t>
            </a:r>
          </a:p>
        </p:txBody>
      </p:sp>
      <p:sp>
        <p:nvSpPr>
          <p:cNvPr id="3" name="矩形 2"/>
          <p:cNvSpPr/>
          <p:nvPr/>
        </p:nvSpPr>
        <p:spPr>
          <a:xfrm>
            <a:off x="920665" y="2483913"/>
            <a:ext cx="2231619" cy="3366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改变不实际的信条</a:t>
            </a:r>
          </a:p>
        </p:txBody>
      </p:sp>
      <p:sp>
        <p:nvSpPr>
          <p:cNvPr id="5" name="矩形 4"/>
          <p:cNvSpPr/>
          <p:nvPr/>
        </p:nvSpPr>
        <p:spPr>
          <a:xfrm>
            <a:off x="920665" y="3136534"/>
            <a:ext cx="2231619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保持积极心理暗示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17000">
        <p15:prstTrans prst="origami"/>
      </p:transition>
    </mc:Choice>
    <mc:Fallback xmlns="">
      <p:transition spd="slow" advTm="1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799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299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799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799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299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799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299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799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299"/>
                            </p:stCondLst>
                            <p:childTnLst>
                              <p:par>
                                <p:cTn id="6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799"/>
                            </p:stCondLst>
                            <p:childTnLst>
                              <p:par>
                                <p:cTn id="7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799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9299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9799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299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799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1299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1799"/>
                            </p:stCondLst>
                            <p:childTnLst>
                              <p:par>
                                <p:cTn id="1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2299"/>
                            </p:stCondLst>
                            <p:childTnLst>
                              <p:par>
                                <p:cTn id="10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2799"/>
                            </p:stCondLst>
                            <p:childTnLst>
                              <p:par>
                                <p:cTn id="1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3299"/>
                            </p:stCondLst>
                            <p:childTnLst>
                              <p:par>
                                <p:cTn id="1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bldLvl="0" animBg="1"/>
      <p:bldP spid="40" grpId="0" bldLvl="0" animBg="1"/>
      <p:bldP spid="4" grpId="0"/>
      <p:bldP spid="7" grpId="0"/>
      <p:bldP spid="10" grpId="0"/>
      <p:bldP spid="13" grpId="0"/>
      <p:bldP spid="18" grpId="0" animBg="1"/>
      <p:bldP spid="19" grpId="0" bldLvl="0" animBg="1"/>
      <p:bldP spid="21" grpId="0"/>
      <p:bldP spid="22" grpId="0" animBg="1"/>
      <p:bldP spid="23" grpId="0"/>
      <p:bldP spid="24" grpId="0" animBg="1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6" grpId="0"/>
      <p:bldP spid="37" grpId="0"/>
      <p:bldP spid="2" grpId="0"/>
      <p:bldP spid="3" grpId="0"/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 220"/>
          <p:cNvSpPr/>
          <p:nvPr/>
        </p:nvSpPr>
        <p:spPr>
          <a:xfrm>
            <a:off x="-696595" y="900430"/>
            <a:ext cx="8496935" cy="1440180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107504" y="267494"/>
            <a:ext cx="457200" cy="457200"/>
          </a:xfrm>
          <a:prstGeom prst="rect">
            <a:avLst/>
          </a:prstGeom>
          <a:solidFill>
            <a:srgbClr val="1065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TextBox 3"/>
          <p:cNvSpPr txBox="1"/>
          <p:nvPr/>
        </p:nvSpPr>
        <p:spPr>
          <a:xfrm>
            <a:off x="539552" y="299432"/>
            <a:ext cx="25907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练习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— 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练习积极思维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7504" y="237877"/>
            <a:ext cx="4700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</a:rPr>
              <a:t>04</a:t>
            </a:r>
            <a:endParaRPr lang="zh-CN" altLang="en-US" sz="2400" b="1" dirty="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9230" y="1188358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场景一</a:t>
            </a:r>
          </a:p>
        </p:txBody>
      </p:sp>
      <p:sp>
        <p:nvSpPr>
          <p:cNvPr id="12" name="矩形 11"/>
          <p:cNvSpPr/>
          <p:nvPr/>
        </p:nvSpPr>
        <p:spPr>
          <a:xfrm>
            <a:off x="1443355" y="1067435"/>
            <a:ext cx="5530215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公司商品部的采购主管陈先生，与某畅销商品的供应商王先生个性互相抵触，导致会谈经常出现争吵，生意发生障碍</a:t>
            </a:r>
          </a:p>
        </p:txBody>
      </p:sp>
      <p:sp>
        <p:nvSpPr>
          <p:cNvPr id="21" name="矩形 20"/>
          <p:cNvSpPr/>
          <p:nvPr/>
        </p:nvSpPr>
        <p:spPr>
          <a:xfrm>
            <a:off x="2071529" y="2694801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rgbClr val="F1B03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典型心理</a:t>
            </a:r>
          </a:p>
        </p:txBody>
      </p:sp>
      <p:sp>
        <p:nvSpPr>
          <p:cNvPr id="22" name="矩形 21"/>
          <p:cNvSpPr/>
          <p:nvPr/>
        </p:nvSpPr>
        <p:spPr>
          <a:xfrm>
            <a:off x="5873073" y="2694801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rgbClr val="3B68A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积极的思维</a:t>
            </a:r>
          </a:p>
        </p:txBody>
      </p:sp>
      <p:sp>
        <p:nvSpPr>
          <p:cNvPr id="23" name="矩形 22"/>
          <p:cNvSpPr/>
          <p:nvPr/>
        </p:nvSpPr>
        <p:spPr>
          <a:xfrm>
            <a:off x="1611301" y="3126849"/>
            <a:ext cx="20233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A. 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王先生是个讨厌的人</a:t>
            </a:r>
          </a:p>
        </p:txBody>
      </p:sp>
      <p:sp>
        <p:nvSpPr>
          <p:cNvPr id="24" name="矩形 23"/>
          <p:cNvSpPr/>
          <p:nvPr/>
        </p:nvSpPr>
        <p:spPr>
          <a:xfrm>
            <a:off x="1611301" y="3465403"/>
            <a:ext cx="218842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B. 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尽可能减少与他的接触</a:t>
            </a:r>
          </a:p>
        </p:txBody>
      </p:sp>
      <p:sp>
        <p:nvSpPr>
          <p:cNvPr id="25" name="矩形 24"/>
          <p:cNvSpPr/>
          <p:nvPr/>
        </p:nvSpPr>
        <p:spPr>
          <a:xfrm>
            <a:off x="1611301" y="3802121"/>
            <a:ext cx="201689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C. 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希望他被“炒鱿鱼”</a:t>
            </a:r>
            <a:endPara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5527913" y="3121243"/>
            <a:ext cx="212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A. _____________________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5527913" y="3459797"/>
            <a:ext cx="207620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B. _____________________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5527913" y="3796515"/>
            <a:ext cx="208422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C. _____________________</a:t>
            </a:r>
            <a:endPara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 advTm="9000">
        <p15:prstTrans prst="wind"/>
      </p:transition>
    </mc:Choice>
    <mc:Fallback xmlns="">
      <p:transition spd="slow" advTm="9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99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99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8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3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8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bldLvl="0" animBg="1"/>
      <p:bldP spid="4" grpId="0"/>
      <p:bldP spid="7" grpId="0"/>
      <p:bldP spid="11" grpId="0"/>
      <p:bldP spid="12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/>
        </p:nvSpPr>
        <p:spPr>
          <a:xfrm>
            <a:off x="107504" y="267494"/>
            <a:ext cx="457200" cy="457200"/>
          </a:xfrm>
          <a:prstGeom prst="rect">
            <a:avLst/>
          </a:prstGeom>
          <a:solidFill>
            <a:srgbClr val="1065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TextBox 3"/>
          <p:cNvSpPr txBox="1"/>
          <p:nvPr/>
        </p:nvSpPr>
        <p:spPr>
          <a:xfrm>
            <a:off x="539552" y="299432"/>
            <a:ext cx="25138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练习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培养积极思维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7315" y="239395"/>
            <a:ext cx="4718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</a:rPr>
              <a:t>04</a:t>
            </a:r>
            <a:endParaRPr lang="zh-CN" altLang="en-US" sz="2400" b="1" dirty="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348740" y="1415415"/>
            <a:ext cx="2717165" cy="2890520"/>
          </a:xfrm>
          <a:prstGeom prst="rect">
            <a:avLst/>
          </a:prstGeom>
          <a:solidFill>
            <a:srgbClr val="B95F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TextBox 8"/>
          <p:cNvSpPr txBox="1"/>
          <p:nvPr/>
        </p:nvSpPr>
        <p:spPr>
          <a:xfrm>
            <a:off x="1494855" y="1554916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场景二</a:t>
            </a:r>
          </a:p>
        </p:txBody>
      </p:sp>
      <p:sp>
        <p:nvSpPr>
          <p:cNvPr id="10" name="矩形 9"/>
          <p:cNvSpPr/>
          <p:nvPr/>
        </p:nvSpPr>
        <p:spPr>
          <a:xfrm>
            <a:off x="1511034" y="1978833"/>
            <a:ext cx="2392565" cy="1938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张小姐不善于在大家面前表达自己的想法，而下周三她要参加一个报告会，并向上级主管作述职报告</a:t>
            </a:r>
          </a:p>
        </p:txBody>
      </p:sp>
      <p:sp>
        <p:nvSpPr>
          <p:cNvPr id="12" name="矩形 11"/>
          <p:cNvSpPr/>
          <p:nvPr/>
        </p:nvSpPr>
        <p:spPr>
          <a:xfrm>
            <a:off x="5292080" y="1415598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rgbClr val="B95F9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典型心理</a:t>
            </a:r>
          </a:p>
        </p:txBody>
      </p:sp>
      <p:sp>
        <p:nvSpPr>
          <p:cNvPr id="13" name="矩形 12"/>
          <p:cNvSpPr/>
          <p:nvPr/>
        </p:nvSpPr>
        <p:spPr>
          <a:xfrm>
            <a:off x="5292080" y="3066222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rgbClr val="F1B03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积极的思维</a:t>
            </a:r>
          </a:p>
        </p:txBody>
      </p:sp>
      <p:sp>
        <p:nvSpPr>
          <p:cNvPr id="14" name="矩形 13"/>
          <p:cNvSpPr/>
          <p:nvPr/>
        </p:nvSpPr>
        <p:spPr>
          <a:xfrm>
            <a:off x="5292080" y="1819826"/>
            <a:ext cx="20233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A. 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如果我搞砸了怎么办</a:t>
            </a:r>
          </a:p>
        </p:txBody>
      </p:sp>
      <p:sp>
        <p:nvSpPr>
          <p:cNvPr id="15" name="矩形 14"/>
          <p:cNvSpPr/>
          <p:nvPr/>
        </p:nvSpPr>
        <p:spPr>
          <a:xfrm>
            <a:off x="5292080" y="2127604"/>
            <a:ext cx="330583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B. 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如果问我一些问题答不出来该怎么办</a:t>
            </a:r>
          </a:p>
        </p:txBody>
      </p:sp>
      <p:sp>
        <p:nvSpPr>
          <p:cNvPr id="16" name="矩形 15"/>
          <p:cNvSpPr/>
          <p:nvPr/>
        </p:nvSpPr>
        <p:spPr>
          <a:xfrm>
            <a:off x="5292080" y="2425029"/>
            <a:ext cx="165782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C. 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我会紧张得结巴</a:t>
            </a:r>
          </a:p>
        </p:txBody>
      </p:sp>
      <p:sp>
        <p:nvSpPr>
          <p:cNvPr id="17" name="矩形 16"/>
          <p:cNvSpPr/>
          <p:nvPr/>
        </p:nvSpPr>
        <p:spPr>
          <a:xfrm>
            <a:off x="5338076" y="3532917"/>
            <a:ext cx="212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A. _____________________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5338076" y="3871471"/>
            <a:ext cx="207620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B. _____________________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5338076" y="4208189"/>
            <a:ext cx="208422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C. _____________________</a:t>
            </a:r>
            <a:endPara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1000">
        <p15:prstTrans prst="airplane"/>
      </p:transition>
    </mc:Choice>
    <mc:Fallback xmlns="">
      <p:transition spd="slow" advTm="1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99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99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75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25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75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25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949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449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949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ldLvl="0" animBg="1"/>
      <p:bldP spid="4" grpId="0"/>
      <p:bldP spid="7" grpId="0"/>
      <p:bldP spid="11" grpId="0" bldLvl="0" animBg="1"/>
      <p:bldP spid="9" grpId="0"/>
      <p:bldP spid="10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/>
        </p:nvSpPr>
        <p:spPr>
          <a:xfrm>
            <a:off x="107504" y="267494"/>
            <a:ext cx="457200" cy="457200"/>
          </a:xfrm>
          <a:prstGeom prst="rect">
            <a:avLst/>
          </a:prstGeom>
          <a:solidFill>
            <a:srgbClr val="1065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-991" y="1185931"/>
            <a:ext cx="1566658" cy="2205976"/>
          </a:xfrm>
          <a:prstGeom prst="rect">
            <a:avLst/>
          </a:prstGeom>
          <a:solidFill>
            <a:srgbClr val="4DCE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TextBox 3"/>
          <p:cNvSpPr txBox="1"/>
          <p:nvPr/>
        </p:nvSpPr>
        <p:spPr>
          <a:xfrm>
            <a:off x="539552" y="299432"/>
            <a:ext cx="25138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练习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培养积极思维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7504" y="237877"/>
            <a:ext cx="4700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</a:rPr>
              <a:t>04</a:t>
            </a:r>
            <a:endParaRPr lang="zh-CN" altLang="en-US" sz="2400" b="1" dirty="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524" y="1179293"/>
            <a:ext cx="3781460" cy="221261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0005" y="1700103"/>
            <a:ext cx="3975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场景三</a:t>
            </a:r>
          </a:p>
        </p:txBody>
      </p:sp>
      <p:sp>
        <p:nvSpPr>
          <p:cNvPr id="11" name="矩形 10"/>
          <p:cNvSpPr/>
          <p:nvPr/>
        </p:nvSpPr>
        <p:spPr>
          <a:xfrm>
            <a:off x="539552" y="3673385"/>
            <a:ext cx="3816424" cy="7875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本来的工作已经够忙了，现在一位同事住院了，他的工作要我来做</a:t>
            </a:r>
          </a:p>
        </p:txBody>
      </p:sp>
      <p:sp>
        <p:nvSpPr>
          <p:cNvPr id="12" name="矩形 11"/>
          <p:cNvSpPr/>
          <p:nvPr/>
        </p:nvSpPr>
        <p:spPr>
          <a:xfrm>
            <a:off x="4938574" y="1131590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rgbClr val="16999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典型心理</a:t>
            </a:r>
          </a:p>
        </p:txBody>
      </p:sp>
      <p:sp>
        <p:nvSpPr>
          <p:cNvPr id="13" name="矩形 12"/>
          <p:cNvSpPr/>
          <p:nvPr/>
        </p:nvSpPr>
        <p:spPr>
          <a:xfrm>
            <a:off x="4938574" y="2715766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rgbClr val="F1B03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积极的思维</a:t>
            </a:r>
          </a:p>
        </p:txBody>
      </p:sp>
      <p:sp>
        <p:nvSpPr>
          <p:cNvPr id="14" name="矩形 13"/>
          <p:cNvSpPr/>
          <p:nvPr/>
        </p:nvSpPr>
        <p:spPr>
          <a:xfrm>
            <a:off x="4938574" y="1591579"/>
            <a:ext cx="16642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A. 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我到底该怎么做</a:t>
            </a:r>
          </a:p>
        </p:txBody>
      </p:sp>
      <p:sp>
        <p:nvSpPr>
          <p:cNvPr id="15" name="矩形 14"/>
          <p:cNvSpPr/>
          <p:nvPr/>
        </p:nvSpPr>
        <p:spPr>
          <a:xfrm>
            <a:off x="4938574" y="1899357"/>
            <a:ext cx="330583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B. 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他们希望我做所有的工作</a:t>
            </a:r>
          </a:p>
        </p:txBody>
      </p:sp>
      <p:sp>
        <p:nvSpPr>
          <p:cNvPr id="16" name="矩形 15"/>
          <p:cNvSpPr/>
          <p:nvPr/>
        </p:nvSpPr>
        <p:spPr>
          <a:xfrm>
            <a:off x="4938574" y="2196782"/>
            <a:ext cx="309411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C. 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我永远也不能将这两种工作协调好</a:t>
            </a:r>
          </a:p>
        </p:txBody>
      </p:sp>
      <p:sp>
        <p:nvSpPr>
          <p:cNvPr id="17" name="矩形 16"/>
          <p:cNvSpPr/>
          <p:nvPr/>
        </p:nvSpPr>
        <p:spPr>
          <a:xfrm>
            <a:off x="4984570" y="3182461"/>
            <a:ext cx="212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A. _____________________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4984570" y="3521015"/>
            <a:ext cx="207620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B. _____________________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4984570" y="3857733"/>
            <a:ext cx="208422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C. _____________________</a:t>
            </a:r>
            <a:endPara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 advTm="11000">
        <p15:prstTrans prst="wind"/>
      </p:transition>
    </mc:Choice>
    <mc:Fallback xmlns="">
      <p:transition spd="slow" advTm="1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4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5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55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05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550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25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75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825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ldLvl="0" animBg="1"/>
      <p:bldP spid="20" grpId="0" bldLvl="0" animBg="1"/>
      <p:bldP spid="4" grpId="0"/>
      <p:bldP spid="7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文本占位符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grpSp>
        <p:nvGrpSpPr>
          <p:cNvPr id="17" name="组合 16"/>
          <p:cNvGrpSpPr/>
          <p:nvPr/>
        </p:nvGrpSpPr>
        <p:grpSpPr>
          <a:xfrm>
            <a:off x="-52547" y="1540658"/>
            <a:ext cx="9227108" cy="185935"/>
            <a:chOff x="-152" y="6798"/>
            <a:chExt cx="19374" cy="390"/>
          </a:xfrm>
        </p:grpSpPr>
        <p:sp>
          <p:nvSpPr>
            <p:cNvPr id="5" name="矩形 6"/>
            <p:cNvSpPr>
              <a:spLocks noChangeArrowheads="1"/>
            </p:cNvSpPr>
            <p:nvPr/>
          </p:nvSpPr>
          <p:spPr bwMode="auto">
            <a:xfrm>
              <a:off x="-152" y="6801"/>
              <a:ext cx="5267" cy="387"/>
            </a:xfrm>
            <a:prstGeom prst="rect">
              <a:avLst/>
            </a:prstGeom>
            <a:solidFill>
              <a:srgbClr val="3B68A1"/>
            </a:solidFill>
            <a:ln>
              <a:noFill/>
            </a:ln>
          </p:spPr>
          <p:txBody>
            <a:bodyPr lIns="91404" tIns="45702" rIns="91404" bIns="45702" anchor="ctr"/>
            <a:lstStyle/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0" name="矩形 7"/>
            <p:cNvSpPr>
              <a:spLocks noChangeArrowheads="1"/>
            </p:cNvSpPr>
            <p:nvPr/>
          </p:nvSpPr>
          <p:spPr bwMode="auto">
            <a:xfrm>
              <a:off x="4677" y="6801"/>
              <a:ext cx="7229" cy="387"/>
            </a:xfrm>
            <a:prstGeom prst="rect">
              <a:avLst/>
            </a:prstGeom>
            <a:solidFill>
              <a:srgbClr val="F79E5A"/>
            </a:solidFill>
            <a:ln>
              <a:noFill/>
            </a:ln>
          </p:spPr>
          <p:txBody>
            <a:bodyPr lIns="91404" tIns="45702" rIns="91404" bIns="45702" anchor="ctr"/>
            <a:lstStyle/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6" name="矩形 8"/>
            <p:cNvSpPr>
              <a:spLocks noChangeArrowheads="1"/>
            </p:cNvSpPr>
            <p:nvPr/>
          </p:nvSpPr>
          <p:spPr bwMode="auto">
            <a:xfrm>
              <a:off x="10003" y="6798"/>
              <a:ext cx="5197" cy="390"/>
            </a:xfrm>
            <a:prstGeom prst="rect">
              <a:avLst/>
            </a:prstGeom>
            <a:solidFill>
              <a:srgbClr val="4DCEB8"/>
            </a:solidFill>
            <a:ln>
              <a:noFill/>
            </a:ln>
          </p:spPr>
          <p:txBody>
            <a:bodyPr lIns="91404" tIns="45702" rIns="91404" bIns="45702" anchor="ctr"/>
            <a:lstStyle/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7" name="矩形 9"/>
            <p:cNvSpPr>
              <a:spLocks noChangeArrowheads="1"/>
            </p:cNvSpPr>
            <p:nvPr/>
          </p:nvSpPr>
          <p:spPr bwMode="auto">
            <a:xfrm>
              <a:off x="15090" y="6798"/>
              <a:ext cx="4132" cy="390"/>
            </a:xfrm>
            <a:prstGeom prst="rect">
              <a:avLst/>
            </a:prstGeom>
            <a:solidFill>
              <a:srgbClr val="B95F95"/>
            </a:solidFill>
            <a:ln>
              <a:noFill/>
            </a:ln>
          </p:spPr>
          <p:txBody>
            <a:bodyPr lIns="91404" tIns="45702" rIns="91404" bIns="45702" anchor="ctr"/>
            <a:lstStyle/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32" name="矩形 31"/>
          <p:cNvSpPr/>
          <p:nvPr/>
        </p:nvSpPr>
        <p:spPr>
          <a:xfrm>
            <a:off x="-26670" y="1726565"/>
            <a:ext cx="9175115" cy="3430905"/>
          </a:xfrm>
          <a:prstGeom prst="rect">
            <a:avLst/>
          </a:prstGeom>
          <a:blipFill>
            <a:blip r:embed="rId3"/>
            <a:tile tx="0" ty="0" sx="75000" sy="7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 cstate="screen"/>
          <a:srcRect t="-4975"/>
          <a:stretch>
            <a:fillRect/>
          </a:stretch>
        </p:blipFill>
        <p:spPr>
          <a:xfrm>
            <a:off x="-19050" y="2150110"/>
            <a:ext cx="9177020" cy="3007360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3696970" y="1900555"/>
            <a:ext cx="1348740" cy="1348740"/>
            <a:chOff x="3991" y="1690"/>
            <a:chExt cx="2124" cy="2124"/>
          </a:xfrm>
        </p:grpSpPr>
        <p:sp>
          <p:nvSpPr>
            <p:cNvPr id="3" name="椭圆 2"/>
            <p:cNvSpPr/>
            <p:nvPr/>
          </p:nvSpPr>
          <p:spPr>
            <a:xfrm>
              <a:off x="3991" y="1690"/>
              <a:ext cx="2124" cy="2124"/>
            </a:xfrm>
            <a:prstGeom prst="ellipse">
              <a:avLst/>
            </a:prstGeom>
            <a:solidFill>
              <a:srgbClr val="F1B034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TextBox 3"/>
            <p:cNvSpPr txBox="1"/>
            <p:nvPr/>
          </p:nvSpPr>
          <p:spPr>
            <a:xfrm>
              <a:off x="4242" y="1802"/>
              <a:ext cx="1614" cy="18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2800" b="1"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algn="ctr"/>
              <a:r>
                <a:rPr lang="en-US" altLang="zh-CN" sz="7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gency FB" panose="020B0503020202020204" pitchFamily="34" charset="0"/>
                </a:rPr>
                <a:t>0</a:t>
              </a:r>
              <a:r>
                <a:rPr lang="en-US" sz="7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gency FB" panose="020B0503020202020204" pitchFamily="34" charset="0"/>
                </a:rPr>
                <a:t>5</a:t>
              </a:r>
            </a:p>
          </p:txBody>
        </p:sp>
      </p:grpSp>
      <p:sp>
        <p:nvSpPr>
          <p:cNvPr id="38" name="TextBox 3"/>
          <p:cNvSpPr txBox="1"/>
          <p:nvPr/>
        </p:nvSpPr>
        <p:spPr>
          <a:xfrm>
            <a:off x="2069108" y="617364"/>
            <a:ext cx="4983480" cy="922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8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/>
            <a:r>
              <a:rPr lang="zh-CN" altLang="en-US" sz="5400" dirty="0">
                <a:solidFill>
                  <a:srgbClr val="10659B"/>
                </a:solidFill>
              </a:rPr>
              <a:t>缓解压力的方法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7000">
        <p15:prstTrans prst="peelOff"/>
      </p:transition>
    </mc:Choice>
    <mc:Fallback xmlns="">
      <p:transition spd="slow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bldLvl="0" animBg="1"/>
      <p:bldP spid="3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矩形 60"/>
          <p:cNvSpPr/>
          <p:nvPr/>
        </p:nvSpPr>
        <p:spPr>
          <a:xfrm>
            <a:off x="107504" y="267494"/>
            <a:ext cx="457200" cy="457200"/>
          </a:xfrm>
          <a:prstGeom prst="rect">
            <a:avLst/>
          </a:prstGeom>
          <a:solidFill>
            <a:srgbClr val="1065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TextBox 3"/>
          <p:cNvSpPr txBox="1"/>
          <p:nvPr/>
        </p:nvSpPr>
        <p:spPr>
          <a:xfrm>
            <a:off x="539552" y="299432"/>
            <a:ext cx="2236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压力管理技巧之四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7504" y="237877"/>
            <a:ext cx="4700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</a:rPr>
              <a:t>05</a:t>
            </a:r>
            <a:endParaRPr lang="zh-CN" altLang="en-US" sz="2400" b="1" dirty="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3461970" y="1014373"/>
            <a:ext cx="2262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rgbClr val="3B68A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提高缓解压力的技巧</a:t>
            </a:r>
          </a:p>
        </p:txBody>
      </p:sp>
      <p:sp>
        <p:nvSpPr>
          <p:cNvPr id="46" name="矩形 45"/>
          <p:cNvSpPr/>
          <p:nvPr/>
        </p:nvSpPr>
        <p:spPr>
          <a:xfrm>
            <a:off x="676712" y="3187680"/>
            <a:ext cx="239603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多吃抗压食物</a:t>
            </a:r>
          </a:p>
        </p:txBody>
      </p:sp>
      <p:sp>
        <p:nvSpPr>
          <p:cNvPr id="47" name="矩形 46"/>
          <p:cNvSpPr/>
          <p:nvPr/>
        </p:nvSpPr>
        <p:spPr>
          <a:xfrm>
            <a:off x="676712" y="3533687"/>
            <a:ext cx="264861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减少吸烟、饮酒及喝过浓的咖啡</a:t>
            </a:r>
          </a:p>
        </p:txBody>
      </p:sp>
      <p:sp>
        <p:nvSpPr>
          <p:cNvPr id="48" name="矩形 47"/>
          <p:cNvSpPr/>
          <p:nvPr/>
        </p:nvSpPr>
        <p:spPr>
          <a:xfrm>
            <a:off x="676712" y="3879694"/>
            <a:ext cx="239603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有规律健身（做温和的运动）</a:t>
            </a:r>
          </a:p>
        </p:txBody>
      </p:sp>
      <p:sp>
        <p:nvSpPr>
          <p:cNvPr id="49" name="矩形 48"/>
          <p:cNvSpPr/>
          <p:nvPr/>
        </p:nvSpPr>
        <p:spPr>
          <a:xfrm>
            <a:off x="676712" y="4225701"/>
            <a:ext cx="239603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发展个人兴趣爱好</a:t>
            </a:r>
          </a:p>
        </p:txBody>
      </p:sp>
      <p:sp>
        <p:nvSpPr>
          <p:cNvPr id="50" name="矩形 49"/>
          <p:cNvSpPr/>
          <p:nvPr/>
        </p:nvSpPr>
        <p:spPr>
          <a:xfrm>
            <a:off x="676712" y="4571708"/>
            <a:ext cx="239603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学着放松和睡个好觉</a:t>
            </a:r>
          </a:p>
        </p:txBody>
      </p:sp>
      <p:sp>
        <p:nvSpPr>
          <p:cNvPr id="52" name="矩形 51"/>
          <p:cNvSpPr/>
          <p:nvPr/>
        </p:nvSpPr>
        <p:spPr>
          <a:xfrm>
            <a:off x="3359676" y="3224717"/>
            <a:ext cx="25800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含维生素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B1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的食物可以帮你亢奋精神。如燕麦、瘦猪肉、牛奶、蔬菜等</a:t>
            </a:r>
          </a:p>
        </p:txBody>
      </p:sp>
      <p:sp>
        <p:nvSpPr>
          <p:cNvPr id="53" name="矩形 52"/>
          <p:cNvSpPr/>
          <p:nvPr/>
        </p:nvSpPr>
        <p:spPr>
          <a:xfrm>
            <a:off x="3359676" y="3950746"/>
            <a:ext cx="25800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抗压能力。如大蒜、洋葱、海鲜类、全谷类等</a:t>
            </a:r>
          </a:p>
        </p:txBody>
      </p:sp>
      <p:sp>
        <p:nvSpPr>
          <p:cNvPr id="54" name="矩形 53"/>
          <p:cNvSpPr/>
          <p:nvPr/>
        </p:nvSpPr>
        <p:spPr>
          <a:xfrm>
            <a:off x="3359676" y="4492109"/>
            <a:ext cx="25800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每天补充一粒维生素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，可以有效消除压力</a:t>
            </a:r>
          </a:p>
        </p:txBody>
      </p:sp>
      <p:sp>
        <p:nvSpPr>
          <p:cNvPr id="55" name="矩形 54"/>
          <p:cNvSpPr/>
          <p:nvPr/>
        </p:nvSpPr>
        <p:spPr>
          <a:xfrm>
            <a:off x="6494537" y="3224401"/>
            <a:ext cx="100540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b="1" dirty="0">
                <a:solidFill>
                  <a:srgbClr val="F1B03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音乐治疗</a:t>
            </a:r>
          </a:p>
        </p:txBody>
      </p:sp>
      <p:sp>
        <p:nvSpPr>
          <p:cNvPr id="56" name="矩形 55"/>
          <p:cNvSpPr/>
          <p:nvPr/>
        </p:nvSpPr>
        <p:spPr>
          <a:xfrm>
            <a:off x="5987772" y="3613088"/>
            <a:ext cx="218753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发泄情绪  听摇滚乐</a:t>
            </a:r>
          </a:p>
        </p:txBody>
      </p:sp>
      <p:sp>
        <p:nvSpPr>
          <p:cNvPr id="57" name="矩形 56"/>
          <p:cNvSpPr/>
          <p:nvPr/>
        </p:nvSpPr>
        <p:spPr>
          <a:xfrm>
            <a:off x="5987773" y="3912928"/>
            <a:ext cx="233154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理清情绪  听古典乐</a:t>
            </a:r>
          </a:p>
        </p:txBody>
      </p:sp>
      <p:sp>
        <p:nvSpPr>
          <p:cNvPr id="58" name="矩形 57"/>
          <p:cNvSpPr/>
          <p:nvPr/>
        </p:nvSpPr>
        <p:spPr>
          <a:xfrm>
            <a:off x="5987773" y="4212768"/>
            <a:ext cx="23315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闭目养神，想象自己在看大海学着放松和睡个好觉</a:t>
            </a:r>
          </a:p>
        </p:txBody>
      </p:sp>
      <p:grpSp>
        <p:nvGrpSpPr>
          <p:cNvPr id="79" name="组合 78"/>
          <p:cNvGrpSpPr/>
          <p:nvPr/>
        </p:nvGrpSpPr>
        <p:grpSpPr>
          <a:xfrm>
            <a:off x="1583690" y="1827530"/>
            <a:ext cx="1157605" cy="1359535"/>
            <a:chOff x="1117" y="2450"/>
            <a:chExt cx="2552" cy="2996"/>
          </a:xfrm>
        </p:grpSpPr>
        <p:sp>
          <p:nvSpPr>
            <p:cNvPr id="5" name="Freeform 5"/>
            <p:cNvSpPr/>
            <p:nvPr/>
          </p:nvSpPr>
          <p:spPr bwMode="auto">
            <a:xfrm>
              <a:off x="1117" y="2450"/>
              <a:ext cx="2553" cy="2997"/>
            </a:xfrm>
            <a:custGeom>
              <a:avLst/>
              <a:gdLst>
                <a:gd name="T0" fmla="*/ 538 w 538"/>
                <a:gd name="T1" fmla="*/ 269 h 632"/>
                <a:gd name="T2" fmla="*/ 269 w 538"/>
                <a:gd name="T3" fmla="*/ 0 h 632"/>
                <a:gd name="T4" fmla="*/ 0 w 538"/>
                <a:gd name="T5" fmla="*/ 269 h 632"/>
                <a:gd name="T6" fmla="*/ 211 w 538"/>
                <a:gd name="T7" fmla="*/ 532 h 632"/>
                <a:gd name="T8" fmla="*/ 269 w 538"/>
                <a:gd name="T9" fmla="*/ 632 h 632"/>
                <a:gd name="T10" fmla="*/ 327 w 538"/>
                <a:gd name="T11" fmla="*/ 532 h 632"/>
                <a:gd name="T12" fmla="*/ 538 w 538"/>
                <a:gd name="T13" fmla="*/ 269 h 6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8" h="632">
                  <a:moveTo>
                    <a:pt x="538" y="269"/>
                  </a:moveTo>
                  <a:cubicBezTo>
                    <a:pt x="538" y="120"/>
                    <a:pt x="418" y="0"/>
                    <a:pt x="269" y="0"/>
                  </a:cubicBezTo>
                  <a:cubicBezTo>
                    <a:pt x="120" y="0"/>
                    <a:pt x="0" y="120"/>
                    <a:pt x="0" y="269"/>
                  </a:cubicBezTo>
                  <a:cubicBezTo>
                    <a:pt x="0" y="398"/>
                    <a:pt x="90" y="505"/>
                    <a:pt x="211" y="532"/>
                  </a:cubicBezTo>
                  <a:cubicBezTo>
                    <a:pt x="269" y="632"/>
                    <a:pt x="269" y="632"/>
                    <a:pt x="269" y="632"/>
                  </a:cubicBezTo>
                  <a:cubicBezTo>
                    <a:pt x="327" y="532"/>
                    <a:pt x="327" y="532"/>
                    <a:pt x="327" y="532"/>
                  </a:cubicBezTo>
                  <a:cubicBezTo>
                    <a:pt x="447" y="505"/>
                    <a:pt x="538" y="398"/>
                    <a:pt x="538" y="269"/>
                  </a:cubicBezTo>
                  <a:close/>
                </a:path>
              </a:pathLst>
            </a:custGeom>
            <a:solidFill>
              <a:schemeClr val="tx1">
                <a:lumMod val="10000"/>
                <a:lumOff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" name="Oval 6"/>
            <p:cNvSpPr>
              <a:spLocks noChangeArrowheads="1"/>
            </p:cNvSpPr>
            <p:nvPr/>
          </p:nvSpPr>
          <p:spPr bwMode="auto">
            <a:xfrm>
              <a:off x="1282" y="2622"/>
              <a:ext cx="2220" cy="221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grpSp>
          <p:nvGrpSpPr>
            <p:cNvPr id="65" name="Group 24"/>
            <p:cNvGrpSpPr/>
            <p:nvPr/>
          </p:nvGrpSpPr>
          <p:grpSpPr>
            <a:xfrm>
              <a:off x="1841" y="3220"/>
              <a:ext cx="1104" cy="1021"/>
              <a:chOff x="2554288" y="1943100"/>
              <a:chExt cx="542925" cy="501650"/>
            </a:xfrm>
            <a:solidFill>
              <a:schemeClr val="bg1"/>
            </a:solidFill>
          </p:grpSpPr>
          <p:sp>
            <p:nvSpPr>
              <p:cNvPr id="66" name="Freeform 58"/>
              <p:cNvSpPr/>
              <p:nvPr/>
            </p:nvSpPr>
            <p:spPr bwMode="auto">
              <a:xfrm>
                <a:off x="2554288" y="1943100"/>
                <a:ext cx="542925" cy="403225"/>
              </a:xfrm>
              <a:custGeom>
                <a:avLst/>
                <a:gdLst>
                  <a:gd name="T0" fmla="*/ 2095 w 3422"/>
                  <a:gd name="T1" fmla="*/ 44 h 2536"/>
                  <a:gd name="T2" fmla="*/ 2418 w 3422"/>
                  <a:gd name="T3" fmla="*/ 212 h 2536"/>
                  <a:gd name="T4" fmla="*/ 2659 w 3422"/>
                  <a:gd name="T5" fmla="*/ 486 h 2536"/>
                  <a:gd name="T6" fmla="*/ 2782 w 3422"/>
                  <a:gd name="T7" fmla="*/ 825 h 2536"/>
                  <a:gd name="T8" fmla="*/ 3094 w 3422"/>
                  <a:gd name="T9" fmla="*/ 984 h 2536"/>
                  <a:gd name="T10" fmla="*/ 3317 w 3422"/>
                  <a:gd name="T11" fmla="*/ 1253 h 2536"/>
                  <a:gd name="T12" fmla="*/ 3419 w 3422"/>
                  <a:gd name="T13" fmla="*/ 1593 h 2536"/>
                  <a:gd name="T14" fmla="*/ 3383 w 3422"/>
                  <a:gd name="T15" fmla="*/ 1921 h 2536"/>
                  <a:gd name="T16" fmla="*/ 3235 w 3422"/>
                  <a:gd name="T17" fmla="*/ 2207 h 2536"/>
                  <a:gd name="T18" fmla="*/ 2991 w 3422"/>
                  <a:gd name="T19" fmla="*/ 2422 h 2536"/>
                  <a:gd name="T20" fmla="*/ 2692 w 3422"/>
                  <a:gd name="T21" fmla="*/ 2529 h 2536"/>
                  <a:gd name="T22" fmla="*/ 2039 w 3422"/>
                  <a:gd name="T23" fmla="*/ 2514 h 2536"/>
                  <a:gd name="T24" fmla="*/ 2006 w 3422"/>
                  <a:gd name="T25" fmla="*/ 2419 h 2536"/>
                  <a:gd name="T26" fmla="*/ 2077 w 3422"/>
                  <a:gd name="T27" fmla="*/ 2348 h 2536"/>
                  <a:gd name="T28" fmla="*/ 2800 w 3422"/>
                  <a:gd name="T29" fmla="*/ 2303 h 2536"/>
                  <a:gd name="T30" fmla="*/ 3052 w 3422"/>
                  <a:gd name="T31" fmla="*/ 2127 h 2536"/>
                  <a:gd name="T32" fmla="*/ 3204 w 3422"/>
                  <a:gd name="T33" fmla="*/ 1857 h 2536"/>
                  <a:gd name="T34" fmla="*/ 3221 w 3422"/>
                  <a:gd name="T35" fmla="*/ 1546 h 2536"/>
                  <a:gd name="T36" fmla="*/ 3109 w 3422"/>
                  <a:gd name="T37" fmla="*/ 1274 h 2536"/>
                  <a:gd name="T38" fmla="*/ 2900 w 3422"/>
                  <a:gd name="T39" fmla="*/ 1077 h 2536"/>
                  <a:gd name="T40" fmla="*/ 2662 w 3422"/>
                  <a:gd name="T41" fmla="*/ 989 h 2536"/>
                  <a:gd name="T42" fmla="*/ 2604 w 3422"/>
                  <a:gd name="T43" fmla="*/ 910 h 2536"/>
                  <a:gd name="T44" fmla="*/ 2505 w 3422"/>
                  <a:gd name="T45" fmla="*/ 596 h 2536"/>
                  <a:gd name="T46" fmla="*/ 2296 w 3422"/>
                  <a:gd name="T47" fmla="*/ 354 h 2536"/>
                  <a:gd name="T48" fmla="*/ 2007 w 3422"/>
                  <a:gd name="T49" fmla="*/ 214 h 2536"/>
                  <a:gd name="T50" fmla="*/ 1676 w 3422"/>
                  <a:gd name="T51" fmla="*/ 199 h 2536"/>
                  <a:gd name="T52" fmla="*/ 1377 w 3422"/>
                  <a:gd name="T53" fmla="*/ 314 h 2536"/>
                  <a:gd name="T54" fmla="*/ 1146 w 3422"/>
                  <a:gd name="T55" fmla="*/ 534 h 2536"/>
                  <a:gd name="T56" fmla="*/ 1040 w 3422"/>
                  <a:gd name="T57" fmla="*/ 690 h 2536"/>
                  <a:gd name="T58" fmla="*/ 924 w 3422"/>
                  <a:gd name="T59" fmla="*/ 684 h 2536"/>
                  <a:gd name="T60" fmla="*/ 705 w 3422"/>
                  <a:gd name="T61" fmla="*/ 703 h 2536"/>
                  <a:gd name="T62" fmla="*/ 538 w 3422"/>
                  <a:gd name="T63" fmla="*/ 849 h 2536"/>
                  <a:gd name="T64" fmla="*/ 492 w 3422"/>
                  <a:gd name="T65" fmla="*/ 1068 h 2536"/>
                  <a:gd name="T66" fmla="*/ 511 w 3422"/>
                  <a:gd name="T67" fmla="*/ 1212 h 2536"/>
                  <a:gd name="T68" fmla="*/ 382 w 3422"/>
                  <a:gd name="T69" fmla="*/ 1326 h 2536"/>
                  <a:gd name="T70" fmla="*/ 231 w 3422"/>
                  <a:gd name="T71" fmla="*/ 1539 h 2536"/>
                  <a:gd name="T72" fmla="*/ 193 w 3422"/>
                  <a:gd name="T73" fmla="*/ 1808 h 2536"/>
                  <a:gd name="T74" fmla="*/ 293 w 3422"/>
                  <a:gd name="T75" fmla="*/ 2086 h 2536"/>
                  <a:gd name="T76" fmla="*/ 503 w 3422"/>
                  <a:gd name="T77" fmla="*/ 2282 h 2536"/>
                  <a:gd name="T78" fmla="*/ 1322 w 3422"/>
                  <a:gd name="T79" fmla="*/ 2346 h 2536"/>
                  <a:gd name="T80" fmla="*/ 1407 w 3422"/>
                  <a:gd name="T81" fmla="*/ 2399 h 2536"/>
                  <a:gd name="T82" fmla="*/ 1396 w 3422"/>
                  <a:gd name="T83" fmla="*/ 2501 h 2536"/>
                  <a:gd name="T84" fmla="*/ 711 w 3422"/>
                  <a:gd name="T85" fmla="*/ 2536 h 2536"/>
                  <a:gd name="T86" fmla="*/ 408 w 3422"/>
                  <a:gd name="T87" fmla="*/ 2448 h 2536"/>
                  <a:gd name="T88" fmla="*/ 163 w 3422"/>
                  <a:gd name="T89" fmla="*/ 2231 h 2536"/>
                  <a:gd name="T90" fmla="*/ 24 w 3422"/>
                  <a:gd name="T91" fmla="*/ 1940 h 2536"/>
                  <a:gd name="T92" fmla="*/ 11 w 3422"/>
                  <a:gd name="T93" fmla="*/ 1618 h 2536"/>
                  <a:gd name="T94" fmla="*/ 132 w 3422"/>
                  <a:gd name="T95" fmla="*/ 1325 h 2536"/>
                  <a:gd name="T96" fmla="*/ 305 w 3422"/>
                  <a:gd name="T97" fmla="*/ 1103 h 2536"/>
                  <a:gd name="T98" fmla="*/ 327 w 3422"/>
                  <a:gd name="T99" fmla="*/ 857 h 2536"/>
                  <a:gd name="T100" fmla="*/ 479 w 3422"/>
                  <a:gd name="T101" fmla="*/ 626 h 2536"/>
                  <a:gd name="T102" fmla="*/ 725 w 3422"/>
                  <a:gd name="T103" fmla="*/ 499 h 2536"/>
                  <a:gd name="T104" fmla="*/ 982 w 3422"/>
                  <a:gd name="T105" fmla="*/ 439 h 2536"/>
                  <a:gd name="T106" fmla="*/ 1212 w 3422"/>
                  <a:gd name="T107" fmla="*/ 197 h 2536"/>
                  <a:gd name="T108" fmla="*/ 1525 w 3422"/>
                  <a:gd name="T109" fmla="*/ 41 h 25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3422" h="2536">
                    <a:moveTo>
                      <a:pt x="1805" y="0"/>
                    </a:moveTo>
                    <a:lnTo>
                      <a:pt x="1879" y="3"/>
                    </a:lnTo>
                    <a:lnTo>
                      <a:pt x="1952" y="12"/>
                    </a:lnTo>
                    <a:lnTo>
                      <a:pt x="2025" y="25"/>
                    </a:lnTo>
                    <a:lnTo>
                      <a:pt x="2095" y="44"/>
                    </a:lnTo>
                    <a:lnTo>
                      <a:pt x="2164" y="68"/>
                    </a:lnTo>
                    <a:lnTo>
                      <a:pt x="2231" y="96"/>
                    </a:lnTo>
                    <a:lnTo>
                      <a:pt x="2296" y="130"/>
                    </a:lnTo>
                    <a:lnTo>
                      <a:pt x="2357" y="168"/>
                    </a:lnTo>
                    <a:lnTo>
                      <a:pt x="2418" y="212"/>
                    </a:lnTo>
                    <a:lnTo>
                      <a:pt x="2474" y="260"/>
                    </a:lnTo>
                    <a:lnTo>
                      <a:pt x="2527" y="312"/>
                    </a:lnTo>
                    <a:lnTo>
                      <a:pt x="2575" y="367"/>
                    </a:lnTo>
                    <a:lnTo>
                      <a:pt x="2619" y="425"/>
                    </a:lnTo>
                    <a:lnTo>
                      <a:pt x="2659" y="486"/>
                    </a:lnTo>
                    <a:lnTo>
                      <a:pt x="2693" y="549"/>
                    </a:lnTo>
                    <a:lnTo>
                      <a:pt x="2723" y="616"/>
                    </a:lnTo>
                    <a:lnTo>
                      <a:pt x="2748" y="683"/>
                    </a:lnTo>
                    <a:lnTo>
                      <a:pt x="2768" y="754"/>
                    </a:lnTo>
                    <a:lnTo>
                      <a:pt x="2782" y="825"/>
                    </a:lnTo>
                    <a:lnTo>
                      <a:pt x="2851" y="846"/>
                    </a:lnTo>
                    <a:lnTo>
                      <a:pt x="2916" y="873"/>
                    </a:lnTo>
                    <a:lnTo>
                      <a:pt x="2979" y="905"/>
                    </a:lnTo>
                    <a:lnTo>
                      <a:pt x="3038" y="943"/>
                    </a:lnTo>
                    <a:lnTo>
                      <a:pt x="3094" y="984"/>
                    </a:lnTo>
                    <a:lnTo>
                      <a:pt x="3146" y="1030"/>
                    </a:lnTo>
                    <a:lnTo>
                      <a:pt x="3195" y="1081"/>
                    </a:lnTo>
                    <a:lnTo>
                      <a:pt x="3240" y="1135"/>
                    </a:lnTo>
                    <a:lnTo>
                      <a:pt x="3280" y="1192"/>
                    </a:lnTo>
                    <a:lnTo>
                      <a:pt x="3317" y="1253"/>
                    </a:lnTo>
                    <a:lnTo>
                      <a:pt x="3347" y="1316"/>
                    </a:lnTo>
                    <a:lnTo>
                      <a:pt x="3373" y="1383"/>
                    </a:lnTo>
                    <a:lnTo>
                      <a:pt x="3394" y="1451"/>
                    </a:lnTo>
                    <a:lnTo>
                      <a:pt x="3409" y="1522"/>
                    </a:lnTo>
                    <a:lnTo>
                      <a:pt x="3419" y="1593"/>
                    </a:lnTo>
                    <a:lnTo>
                      <a:pt x="3422" y="1667"/>
                    </a:lnTo>
                    <a:lnTo>
                      <a:pt x="3420" y="1731"/>
                    </a:lnTo>
                    <a:lnTo>
                      <a:pt x="3412" y="1796"/>
                    </a:lnTo>
                    <a:lnTo>
                      <a:pt x="3400" y="1859"/>
                    </a:lnTo>
                    <a:lnTo>
                      <a:pt x="3383" y="1921"/>
                    </a:lnTo>
                    <a:lnTo>
                      <a:pt x="3362" y="1983"/>
                    </a:lnTo>
                    <a:lnTo>
                      <a:pt x="3337" y="2042"/>
                    </a:lnTo>
                    <a:lnTo>
                      <a:pt x="3307" y="2099"/>
                    </a:lnTo>
                    <a:lnTo>
                      <a:pt x="3273" y="2154"/>
                    </a:lnTo>
                    <a:lnTo>
                      <a:pt x="3235" y="2207"/>
                    </a:lnTo>
                    <a:lnTo>
                      <a:pt x="3192" y="2257"/>
                    </a:lnTo>
                    <a:lnTo>
                      <a:pt x="3146" y="2304"/>
                    </a:lnTo>
                    <a:lnTo>
                      <a:pt x="3096" y="2348"/>
                    </a:lnTo>
                    <a:lnTo>
                      <a:pt x="3045" y="2386"/>
                    </a:lnTo>
                    <a:lnTo>
                      <a:pt x="2991" y="2422"/>
                    </a:lnTo>
                    <a:lnTo>
                      <a:pt x="2934" y="2452"/>
                    </a:lnTo>
                    <a:lnTo>
                      <a:pt x="2876" y="2478"/>
                    </a:lnTo>
                    <a:lnTo>
                      <a:pt x="2816" y="2500"/>
                    </a:lnTo>
                    <a:lnTo>
                      <a:pt x="2754" y="2516"/>
                    </a:lnTo>
                    <a:lnTo>
                      <a:pt x="2692" y="2529"/>
                    </a:lnTo>
                    <a:lnTo>
                      <a:pt x="2628" y="2535"/>
                    </a:lnTo>
                    <a:lnTo>
                      <a:pt x="2099" y="2535"/>
                    </a:lnTo>
                    <a:lnTo>
                      <a:pt x="2077" y="2533"/>
                    </a:lnTo>
                    <a:lnTo>
                      <a:pt x="2057" y="2526"/>
                    </a:lnTo>
                    <a:lnTo>
                      <a:pt x="2039" y="2514"/>
                    </a:lnTo>
                    <a:lnTo>
                      <a:pt x="2025" y="2500"/>
                    </a:lnTo>
                    <a:lnTo>
                      <a:pt x="2013" y="2482"/>
                    </a:lnTo>
                    <a:lnTo>
                      <a:pt x="2006" y="2462"/>
                    </a:lnTo>
                    <a:lnTo>
                      <a:pt x="2004" y="2440"/>
                    </a:lnTo>
                    <a:lnTo>
                      <a:pt x="2006" y="2419"/>
                    </a:lnTo>
                    <a:lnTo>
                      <a:pt x="2013" y="2399"/>
                    </a:lnTo>
                    <a:lnTo>
                      <a:pt x="2025" y="2381"/>
                    </a:lnTo>
                    <a:lnTo>
                      <a:pt x="2039" y="2367"/>
                    </a:lnTo>
                    <a:lnTo>
                      <a:pt x="2057" y="2355"/>
                    </a:lnTo>
                    <a:lnTo>
                      <a:pt x="2077" y="2348"/>
                    </a:lnTo>
                    <a:lnTo>
                      <a:pt x="2099" y="2346"/>
                    </a:lnTo>
                    <a:lnTo>
                      <a:pt x="2617" y="2346"/>
                    </a:lnTo>
                    <a:lnTo>
                      <a:pt x="2681" y="2338"/>
                    </a:lnTo>
                    <a:lnTo>
                      <a:pt x="2741" y="2323"/>
                    </a:lnTo>
                    <a:lnTo>
                      <a:pt x="2800" y="2303"/>
                    </a:lnTo>
                    <a:lnTo>
                      <a:pt x="2856" y="2277"/>
                    </a:lnTo>
                    <a:lnTo>
                      <a:pt x="2910" y="2247"/>
                    </a:lnTo>
                    <a:lnTo>
                      <a:pt x="2961" y="2211"/>
                    </a:lnTo>
                    <a:lnTo>
                      <a:pt x="3008" y="2172"/>
                    </a:lnTo>
                    <a:lnTo>
                      <a:pt x="3052" y="2127"/>
                    </a:lnTo>
                    <a:lnTo>
                      <a:pt x="3091" y="2079"/>
                    </a:lnTo>
                    <a:lnTo>
                      <a:pt x="3126" y="2028"/>
                    </a:lnTo>
                    <a:lnTo>
                      <a:pt x="3158" y="1973"/>
                    </a:lnTo>
                    <a:lnTo>
                      <a:pt x="3184" y="1916"/>
                    </a:lnTo>
                    <a:lnTo>
                      <a:pt x="3204" y="1857"/>
                    </a:lnTo>
                    <a:lnTo>
                      <a:pt x="3219" y="1795"/>
                    </a:lnTo>
                    <a:lnTo>
                      <a:pt x="3228" y="1731"/>
                    </a:lnTo>
                    <a:lnTo>
                      <a:pt x="3231" y="1667"/>
                    </a:lnTo>
                    <a:lnTo>
                      <a:pt x="3228" y="1606"/>
                    </a:lnTo>
                    <a:lnTo>
                      <a:pt x="3221" y="1546"/>
                    </a:lnTo>
                    <a:lnTo>
                      <a:pt x="3208" y="1488"/>
                    </a:lnTo>
                    <a:lnTo>
                      <a:pt x="3190" y="1430"/>
                    </a:lnTo>
                    <a:lnTo>
                      <a:pt x="3167" y="1375"/>
                    </a:lnTo>
                    <a:lnTo>
                      <a:pt x="3140" y="1324"/>
                    </a:lnTo>
                    <a:lnTo>
                      <a:pt x="3109" y="1274"/>
                    </a:lnTo>
                    <a:lnTo>
                      <a:pt x="3075" y="1227"/>
                    </a:lnTo>
                    <a:lnTo>
                      <a:pt x="3036" y="1184"/>
                    </a:lnTo>
                    <a:lnTo>
                      <a:pt x="2993" y="1144"/>
                    </a:lnTo>
                    <a:lnTo>
                      <a:pt x="2949" y="1109"/>
                    </a:lnTo>
                    <a:lnTo>
                      <a:pt x="2900" y="1077"/>
                    </a:lnTo>
                    <a:lnTo>
                      <a:pt x="2849" y="1048"/>
                    </a:lnTo>
                    <a:lnTo>
                      <a:pt x="2796" y="1026"/>
                    </a:lnTo>
                    <a:lnTo>
                      <a:pt x="2740" y="1008"/>
                    </a:lnTo>
                    <a:lnTo>
                      <a:pt x="2682" y="996"/>
                    </a:lnTo>
                    <a:lnTo>
                      <a:pt x="2662" y="989"/>
                    </a:lnTo>
                    <a:lnTo>
                      <a:pt x="2644" y="980"/>
                    </a:lnTo>
                    <a:lnTo>
                      <a:pt x="2629" y="966"/>
                    </a:lnTo>
                    <a:lnTo>
                      <a:pt x="2616" y="950"/>
                    </a:lnTo>
                    <a:lnTo>
                      <a:pt x="2608" y="931"/>
                    </a:lnTo>
                    <a:lnTo>
                      <a:pt x="2604" y="910"/>
                    </a:lnTo>
                    <a:lnTo>
                      <a:pt x="2594" y="843"/>
                    </a:lnTo>
                    <a:lnTo>
                      <a:pt x="2579" y="778"/>
                    </a:lnTo>
                    <a:lnTo>
                      <a:pt x="2559" y="714"/>
                    </a:lnTo>
                    <a:lnTo>
                      <a:pt x="2535" y="654"/>
                    </a:lnTo>
                    <a:lnTo>
                      <a:pt x="2505" y="596"/>
                    </a:lnTo>
                    <a:lnTo>
                      <a:pt x="2472" y="541"/>
                    </a:lnTo>
                    <a:lnTo>
                      <a:pt x="2433" y="489"/>
                    </a:lnTo>
                    <a:lnTo>
                      <a:pt x="2392" y="440"/>
                    </a:lnTo>
                    <a:lnTo>
                      <a:pt x="2346" y="396"/>
                    </a:lnTo>
                    <a:lnTo>
                      <a:pt x="2296" y="354"/>
                    </a:lnTo>
                    <a:lnTo>
                      <a:pt x="2244" y="317"/>
                    </a:lnTo>
                    <a:lnTo>
                      <a:pt x="2189" y="285"/>
                    </a:lnTo>
                    <a:lnTo>
                      <a:pt x="2131" y="255"/>
                    </a:lnTo>
                    <a:lnTo>
                      <a:pt x="2069" y="233"/>
                    </a:lnTo>
                    <a:lnTo>
                      <a:pt x="2007" y="214"/>
                    </a:lnTo>
                    <a:lnTo>
                      <a:pt x="1942" y="199"/>
                    </a:lnTo>
                    <a:lnTo>
                      <a:pt x="1875" y="191"/>
                    </a:lnTo>
                    <a:lnTo>
                      <a:pt x="1806" y="189"/>
                    </a:lnTo>
                    <a:lnTo>
                      <a:pt x="1740" y="191"/>
                    </a:lnTo>
                    <a:lnTo>
                      <a:pt x="1676" y="199"/>
                    </a:lnTo>
                    <a:lnTo>
                      <a:pt x="1612" y="213"/>
                    </a:lnTo>
                    <a:lnTo>
                      <a:pt x="1551" y="231"/>
                    </a:lnTo>
                    <a:lnTo>
                      <a:pt x="1490" y="253"/>
                    </a:lnTo>
                    <a:lnTo>
                      <a:pt x="1432" y="281"/>
                    </a:lnTo>
                    <a:lnTo>
                      <a:pt x="1377" y="314"/>
                    </a:lnTo>
                    <a:lnTo>
                      <a:pt x="1324" y="350"/>
                    </a:lnTo>
                    <a:lnTo>
                      <a:pt x="1275" y="390"/>
                    </a:lnTo>
                    <a:lnTo>
                      <a:pt x="1229" y="434"/>
                    </a:lnTo>
                    <a:lnTo>
                      <a:pt x="1186" y="483"/>
                    </a:lnTo>
                    <a:lnTo>
                      <a:pt x="1146" y="534"/>
                    </a:lnTo>
                    <a:lnTo>
                      <a:pt x="1112" y="589"/>
                    </a:lnTo>
                    <a:lnTo>
                      <a:pt x="1081" y="648"/>
                    </a:lnTo>
                    <a:lnTo>
                      <a:pt x="1071" y="664"/>
                    </a:lnTo>
                    <a:lnTo>
                      <a:pt x="1057" y="679"/>
                    </a:lnTo>
                    <a:lnTo>
                      <a:pt x="1040" y="690"/>
                    </a:lnTo>
                    <a:lnTo>
                      <a:pt x="1022" y="698"/>
                    </a:lnTo>
                    <a:lnTo>
                      <a:pt x="1003" y="702"/>
                    </a:lnTo>
                    <a:lnTo>
                      <a:pt x="982" y="701"/>
                    </a:lnTo>
                    <a:lnTo>
                      <a:pt x="962" y="696"/>
                    </a:lnTo>
                    <a:lnTo>
                      <a:pt x="924" y="684"/>
                    </a:lnTo>
                    <a:lnTo>
                      <a:pt x="883" y="677"/>
                    </a:lnTo>
                    <a:lnTo>
                      <a:pt x="842" y="675"/>
                    </a:lnTo>
                    <a:lnTo>
                      <a:pt x="794" y="678"/>
                    </a:lnTo>
                    <a:lnTo>
                      <a:pt x="748" y="687"/>
                    </a:lnTo>
                    <a:lnTo>
                      <a:pt x="705" y="703"/>
                    </a:lnTo>
                    <a:lnTo>
                      <a:pt x="664" y="723"/>
                    </a:lnTo>
                    <a:lnTo>
                      <a:pt x="627" y="748"/>
                    </a:lnTo>
                    <a:lnTo>
                      <a:pt x="593" y="778"/>
                    </a:lnTo>
                    <a:lnTo>
                      <a:pt x="563" y="812"/>
                    </a:lnTo>
                    <a:lnTo>
                      <a:pt x="538" y="849"/>
                    </a:lnTo>
                    <a:lnTo>
                      <a:pt x="518" y="890"/>
                    </a:lnTo>
                    <a:lnTo>
                      <a:pt x="502" y="933"/>
                    </a:lnTo>
                    <a:lnTo>
                      <a:pt x="493" y="979"/>
                    </a:lnTo>
                    <a:lnTo>
                      <a:pt x="490" y="1027"/>
                    </a:lnTo>
                    <a:lnTo>
                      <a:pt x="492" y="1068"/>
                    </a:lnTo>
                    <a:lnTo>
                      <a:pt x="499" y="1109"/>
                    </a:lnTo>
                    <a:lnTo>
                      <a:pt x="510" y="1148"/>
                    </a:lnTo>
                    <a:lnTo>
                      <a:pt x="516" y="1170"/>
                    </a:lnTo>
                    <a:lnTo>
                      <a:pt x="516" y="1192"/>
                    </a:lnTo>
                    <a:lnTo>
                      <a:pt x="511" y="1212"/>
                    </a:lnTo>
                    <a:lnTo>
                      <a:pt x="501" y="1232"/>
                    </a:lnTo>
                    <a:lnTo>
                      <a:pt x="487" y="1249"/>
                    </a:lnTo>
                    <a:lnTo>
                      <a:pt x="469" y="1263"/>
                    </a:lnTo>
                    <a:lnTo>
                      <a:pt x="424" y="1292"/>
                    </a:lnTo>
                    <a:lnTo>
                      <a:pt x="382" y="1326"/>
                    </a:lnTo>
                    <a:lnTo>
                      <a:pt x="344" y="1363"/>
                    </a:lnTo>
                    <a:lnTo>
                      <a:pt x="309" y="1402"/>
                    </a:lnTo>
                    <a:lnTo>
                      <a:pt x="279" y="1446"/>
                    </a:lnTo>
                    <a:lnTo>
                      <a:pt x="253" y="1492"/>
                    </a:lnTo>
                    <a:lnTo>
                      <a:pt x="231" y="1539"/>
                    </a:lnTo>
                    <a:lnTo>
                      <a:pt x="213" y="1589"/>
                    </a:lnTo>
                    <a:lnTo>
                      <a:pt x="201" y="1641"/>
                    </a:lnTo>
                    <a:lnTo>
                      <a:pt x="192" y="1694"/>
                    </a:lnTo>
                    <a:lnTo>
                      <a:pt x="190" y="1748"/>
                    </a:lnTo>
                    <a:lnTo>
                      <a:pt x="193" y="1808"/>
                    </a:lnTo>
                    <a:lnTo>
                      <a:pt x="203" y="1868"/>
                    </a:lnTo>
                    <a:lnTo>
                      <a:pt x="217" y="1927"/>
                    </a:lnTo>
                    <a:lnTo>
                      <a:pt x="238" y="1983"/>
                    </a:lnTo>
                    <a:lnTo>
                      <a:pt x="263" y="2036"/>
                    </a:lnTo>
                    <a:lnTo>
                      <a:pt x="293" y="2086"/>
                    </a:lnTo>
                    <a:lnTo>
                      <a:pt x="328" y="2133"/>
                    </a:lnTo>
                    <a:lnTo>
                      <a:pt x="367" y="2177"/>
                    </a:lnTo>
                    <a:lnTo>
                      <a:pt x="408" y="2216"/>
                    </a:lnTo>
                    <a:lnTo>
                      <a:pt x="454" y="2251"/>
                    </a:lnTo>
                    <a:lnTo>
                      <a:pt x="503" y="2282"/>
                    </a:lnTo>
                    <a:lnTo>
                      <a:pt x="554" y="2307"/>
                    </a:lnTo>
                    <a:lnTo>
                      <a:pt x="608" y="2326"/>
                    </a:lnTo>
                    <a:lnTo>
                      <a:pt x="663" y="2340"/>
                    </a:lnTo>
                    <a:lnTo>
                      <a:pt x="719" y="2346"/>
                    </a:lnTo>
                    <a:lnTo>
                      <a:pt x="1322" y="2346"/>
                    </a:lnTo>
                    <a:lnTo>
                      <a:pt x="1344" y="2349"/>
                    </a:lnTo>
                    <a:lnTo>
                      <a:pt x="1364" y="2356"/>
                    </a:lnTo>
                    <a:lnTo>
                      <a:pt x="1381" y="2367"/>
                    </a:lnTo>
                    <a:lnTo>
                      <a:pt x="1396" y="2381"/>
                    </a:lnTo>
                    <a:lnTo>
                      <a:pt x="1407" y="2399"/>
                    </a:lnTo>
                    <a:lnTo>
                      <a:pt x="1415" y="2420"/>
                    </a:lnTo>
                    <a:lnTo>
                      <a:pt x="1417" y="2441"/>
                    </a:lnTo>
                    <a:lnTo>
                      <a:pt x="1415" y="2463"/>
                    </a:lnTo>
                    <a:lnTo>
                      <a:pt x="1407" y="2483"/>
                    </a:lnTo>
                    <a:lnTo>
                      <a:pt x="1396" y="2501"/>
                    </a:lnTo>
                    <a:lnTo>
                      <a:pt x="1381" y="2515"/>
                    </a:lnTo>
                    <a:lnTo>
                      <a:pt x="1364" y="2527"/>
                    </a:lnTo>
                    <a:lnTo>
                      <a:pt x="1344" y="2534"/>
                    </a:lnTo>
                    <a:lnTo>
                      <a:pt x="1322" y="2536"/>
                    </a:lnTo>
                    <a:lnTo>
                      <a:pt x="711" y="2536"/>
                    </a:lnTo>
                    <a:lnTo>
                      <a:pt x="648" y="2530"/>
                    </a:lnTo>
                    <a:lnTo>
                      <a:pt x="586" y="2517"/>
                    </a:lnTo>
                    <a:lnTo>
                      <a:pt x="525" y="2500"/>
                    </a:lnTo>
                    <a:lnTo>
                      <a:pt x="466" y="2476"/>
                    </a:lnTo>
                    <a:lnTo>
                      <a:pt x="408" y="2448"/>
                    </a:lnTo>
                    <a:lnTo>
                      <a:pt x="353" y="2413"/>
                    </a:lnTo>
                    <a:lnTo>
                      <a:pt x="301" y="2374"/>
                    </a:lnTo>
                    <a:lnTo>
                      <a:pt x="252" y="2330"/>
                    </a:lnTo>
                    <a:lnTo>
                      <a:pt x="205" y="2282"/>
                    </a:lnTo>
                    <a:lnTo>
                      <a:pt x="163" y="2231"/>
                    </a:lnTo>
                    <a:lnTo>
                      <a:pt x="126" y="2177"/>
                    </a:lnTo>
                    <a:lnTo>
                      <a:pt x="93" y="2120"/>
                    </a:lnTo>
                    <a:lnTo>
                      <a:pt x="64" y="2062"/>
                    </a:lnTo>
                    <a:lnTo>
                      <a:pt x="42" y="2001"/>
                    </a:lnTo>
                    <a:lnTo>
                      <a:pt x="24" y="1940"/>
                    </a:lnTo>
                    <a:lnTo>
                      <a:pt x="10" y="1877"/>
                    </a:lnTo>
                    <a:lnTo>
                      <a:pt x="3" y="1813"/>
                    </a:lnTo>
                    <a:lnTo>
                      <a:pt x="0" y="1748"/>
                    </a:lnTo>
                    <a:lnTo>
                      <a:pt x="3" y="1683"/>
                    </a:lnTo>
                    <a:lnTo>
                      <a:pt x="11" y="1618"/>
                    </a:lnTo>
                    <a:lnTo>
                      <a:pt x="25" y="1556"/>
                    </a:lnTo>
                    <a:lnTo>
                      <a:pt x="45" y="1495"/>
                    </a:lnTo>
                    <a:lnTo>
                      <a:pt x="69" y="1436"/>
                    </a:lnTo>
                    <a:lnTo>
                      <a:pt x="98" y="1379"/>
                    </a:lnTo>
                    <a:lnTo>
                      <a:pt x="132" y="1325"/>
                    </a:lnTo>
                    <a:lnTo>
                      <a:pt x="170" y="1274"/>
                    </a:lnTo>
                    <a:lnTo>
                      <a:pt x="213" y="1225"/>
                    </a:lnTo>
                    <a:lnTo>
                      <a:pt x="260" y="1181"/>
                    </a:lnTo>
                    <a:lnTo>
                      <a:pt x="311" y="1141"/>
                    </a:lnTo>
                    <a:lnTo>
                      <a:pt x="305" y="1103"/>
                    </a:lnTo>
                    <a:lnTo>
                      <a:pt x="301" y="1066"/>
                    </a:lnTo>
                    <a:lnTo>
                      <a:pt x="299" y="1028"/>
                    </a:lnTo>
                    <a:lnTo>
                      <a:pt x="302" y="970"/>
                    </a:lnTo>
                    <a:lnTo>
                      <a:pt x="312" y="913"/>
                    </a:lnTo>
                    <a:lnTo>
                      <a:pt x="327" y="857"/>
                    </a:lnTo>
                    <a:lnTo>
                      <a:pt x="348" y="805"/>
                    </a:lnTo>
                    <a:lnTo>
                      <a:pt x="374" y="755"/>
                    </a:lnTo>
                    <a:lnTo>
                      <a:pt x="404" y="708"/>
                    </a:lnTo>
                    <a:lnTo>
                      <a:pt x="440" y="665"/>
                    </a:lnTo>
                    <a:lnTo>
                      <a:pt x="479" y="626"/>
                    </a:lnTo>
                    <a:lnTo>
                      <a:pt x="522" y="591"/>
                    </a:lnTo>
                    <a:lnTo>
                      <a:pt x="569" y="561"/>
                    </a:lnTo>
                    <a:lnTo>
                      <a:pt x="618" y="535"/>
                    </a:lnTo>
                    <a:lnTo>
                      <a:pt x="671" y="514"/>
                    </a:lnTo>
                    <a:lnTo>
                      <a:pt x="725" y="499"/>
                    </a:lnTo>
                    <a:lnTo>
                      <a:pt x="784" y="490"/>
                    </a:lnTo>
                    <a:lnTo>
                      <a:pt x="842" y="486"/>
                    </a:lnTo>
                    <a:lnTo>
                      <a:pt x="895" y="489"/>
                    </a:lnTo>
                    <a:lnTo>
                      <a:pt x="946" y="496"/>
                    </a:lnTo>
                    <a:lnTo>
                      <a:pt x="982" y="439"/>
                    </a:lnTo>
                    <a:lnTo>
                      <a:pt x="1021" y="384"/>
                    </a:lnTo>
                    <a:lnTo>
                      <a:pt x="1063" y="333"/>
                    </a:lnTo>
                    <a:lnTo>
                      <a:pt x="1110" y="285"/>
                    </a:lnTo>
                    <a:lnTo>
                      <a:pt x="1160" y="239"/>
                    </a:lnTo>
                    <a:lnTo>
                      <a:pt x="1212" y="197"/>
                    </a:lnTo>
                    <a:lnTo>
                      <a:pt x="1268" y="158"/>
                    </a:lnTo>
                    <a:lnTo>
                      <a:pt x="1329" y="122"/>
                    </a:lnTo>
                    <a:lnTo>
                      <a:pt x="1393" y="90"/>
                    </a:lnTo>
                    <a:lnTo>
                      <a:pt x="1457" y="62"/>
                    </a:lnTo>
                    <a:lnTo>
                      <a:pt x="1525" y="41"/>
                    </a:lnTo>
                    <a:lnTo>
                      <a:pt x="1593" y="23"/>
                    </a:lnTo>
                    <a:lnTo>
                      <a:pt x="1663" y="10"/>
                    </a:lnTo>
                    <a:lnTo>
                      <a:pt x="1734" y="3"/>
                    </a:lnTo>
                    <a:lnTo>
                      <a:pt x="180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67" name="Freeform 59"/>
              <p:cNvSpPr/>
              <p:nvPr/>
            </p:nvSpPr>
            <p:spPr bwMode="auto">
              <a:xfrm>
                <a:off x="2730500" y="2130425"/>
                <a:ext cx="190500" cy="314325"/>
              </a:xfrm>
              <a:custGeom>
                <a:avLst/>
                <a:gdLst>
                  <a:gd name="T0" fmla="*/ 597 w 1194"/>
                  <a:gd name="T1" fmla="*/ 0 h 1985"/>
                  <a:gd name="T2" fmla="*/ 616 w 1194"/>
                  <a:gd name="T3" fmla="*/ 1 h 1985"/>
                  <a:gd name="T4" fmla="*/ 633 w 1194"/>
                  <a:gd name="T5" fmla="*/ 7 h 1985"/>
                  <a:gd name="T6" fmla="*/ 650 w 1194"/>
                  <a:gd name="T7" fmla="*/ 16 h 1985"/>
                  <a:gd name="T8" fmla="*/ 664 w 1194"/>
                  <a:gd name="T9" fmla="*/ 28 h 1985"/>
                  <a:gd name="T10" fmla="*/ 1167 w 1194"/>
                  <a:gd name="T11" fmla="*/ 530 h 1985"/>
                  <a:gd name="T12" fmla="*/ 1181 w 1194"/>
                  <a:gd name="T13" fmla="*/ 547 h 1985"/>
                  <a:gd name="T14" fmla="*/ 1190 w 1194"/>
                  <a:gd name="T15" fmla="*/ 567 h 1985"/>
                  <a:gd name="T16" fmla="*/ 1194 w 1194"/>
                  <a:gd name="T17" fmla="*/ 587 h 1985"/>
                  <a:gd name="T18" fmla="*/ 1194 w 1194"/>
                  <a:gd name="T19" fmla="*/ 607 h 1985"/>
                  <a:gd name="T20" fmla="*/ 1190 w 1194"/>
                  <a:gd name="T21" fmla="*/ 628 h 1985"/>
                  <a:gd name="T22" fmla="*/ 1181 w 1194"/>
                  <a:gd name="T23" fmla="*/ 647 h 1985"/>
                  <a:gd name="T24" fmla="*/ 1167 w 1194"/>
                  <a:gd name="T25" fmla="*/ 664 h 1985"/>
                  <a:gd name="T26" fmla="*/ 1150 w 1194"/>
                  <a:gd name="T27" fmla="*/ 678 h 1985"/>
                  <a:gd name="T28" fmla="*/ 1131 w 1194"/>
                  <a:gd name="T29" fmla="*/ 687 h 1985"/>
                  <a:gd name="T30" fmla="*/ 1110 w 1194"/>
                  <a:gd name="T31" fmla="*/ 691 h 1985"/>
                  <a:gd name="T32" fmla="*/ 1090 w 1194"/>
                  <a:gd name="T33" fmla="*/ 691 h 1985"/>
                  <a:gd name="T34" fmla="*/ 1070 w 1194"/>
                  <a:gd name="T35" fmla="*/ 687 h 1985"/>
                  <a:gd name="T36" fmla="*/ 1050 w 1194"/>
                  <a:gd name="T37" fmla="*/ 678 h 1985"/>
                  <a:gd name="T38" fmla="*/ 1033 w 1194"/>
                  <a:gd name="T39" fmla="*/ 664 h 1985"/>
                  <a:gd name="T40" fmla="*/ 692 w 1194"/>
                  <a:gd name="T41" fmla="*/ 324 h 1985"/>
                  <a:gd name="T42" fmla="*/ 692 w 1194"/>
                  <a:gd name="T43" fmla="*/ 1889 h 1985"/>
                  <a:gd name="T44" fmla="*/ 689 w 1194"/>
                  <a:gd name="T45" fmla="*/ 1912 h 1985"/>
                  <a:gd name="T46" fmla="*/ 682 w 1194"/>
                  <a:gd name="T47" fmla="*/ 1932 h 1985"/>
                  <a:gd name="T48" fmla="*/ 672 w 1194"/>
                  <a:gd name="T49" fmla="*/ 1949 h 1985"/>
                  <a:gd name="T50" fmla="*/ 657 w 1194"/>
                  <a:gd name="T51" fmla="*/ 1964 h 1985"/>
                  <a:gd name="T52" fmla="*/ 639 w 1194"/>
                  <a:gd name="T53" fmla="*/ 1975 h 1985"/>
                  <a:gd name="T54" fmla="*/ 619 w 1194"/>
                  <a:gd name="T55" fmla="*/ 1982 h 1985"/>
                  <a:gd name="T56" fmla="*/ 597 w 1194"/>
                  <a:gd name="T57" fmla="*/ 1985 h 1985"/>
                  <a:gd name="T58" fmla="*/ 575 w 1194"/>
                  <a:gd name="T59" fmla="*/ 1982 h 1985"/>
                  <a:gd name="T60" fmla="*/ 555 w 1194"/>
                  <a:gd name="T61" fmla="*/ 1975 h 1985"/>
                  <a:gd name="T62" fmla="*/ 538 w 1194"/>
                  <a:gd name="T63" fmla="*/ 1964 h 1985"/>
                  <a:gd name="T64" fmla="*/ 523 w 1194"/>
                  <a:gd name="T65" fmla="*/ 1949 h 1985"/>
                  <a:gd name="T66" fmla="*/ 512 w 1194"/>
                  <a:gd name="T67" fmla="*/ 1932 h 1985"/>
                  <a:gd name="T68" fmla="*/ 504 w 1194"/>
                  <a:gd name="T69" fmla="*/ 1912 h 1985"/>
                  <a:gd name="T70" fmla="*/ 502 w 1194"/>
                  <a:gd name="T71" fmla="*/ 1889 h 1985"/>
                  <a:gd name="T72" fmla="*/ 502 w 1194"/>
                  <a:gd name="T73" fmla="*/ 324 h 1985"/>
                  <a:gd name="T74" fmla="*/ 161 w 1194"/>
                  <a:gd name="T75" fmla="*/ 664 h 1985"/>
                  <a:gd name="T76" fmla="*/ 146 w 1194"/>
                  <a:gd name="T77" fmla="*/ 677 h 1985"/>
                  <a:gd name="T78" fmla="*/ 129 w 1194"/>
                  <a:gd name="T79" fmla="*/ 685 h 1985"/>
                  <a:gd name="T80" fmla="*/ 112 w 1194"/>
                  <a:gd name="T81" fmla="*/ 690 h 1985"/>
                  <a:gd name="T82" fmla="*/ 94 w 1194"/>
                  <a:gd name="T83" fmla="*/ 692 h 1985"/>
                  <a:gd name="T84" fmla="*/ 76 w 1194"/>
                  <a:gd name="T85" fmla="*/ 690 h 1985"/>
                  <a:gd name="T86" fmla="*/ 58 w 1194"/>
                  <a:gd name="T87" fmla="*/ 685 h 1985"/>
                  <a:gd name="T88" fmla="*/ 42 w 1194"/>
                  <a:gd name="T89" fmla="*/ 677 h 1985"/>
                  <a:gd name="T90" fmla="*/ 27 w 1194"/>
                  <a:gd name="T91" fmla="*/ 664 h 1985"/>
                  <a:gd name="T92" fmla="*/ 14 w 1194"/>
                  <a:gd name="T93" fmla="*/ 647 h 1985"/>
                  <a:gd name="T94" fmla="*/ 4 w 1194"/>
                  <a:gd name="T95" fmla="*/ 628 h 1985"/>
                  <a:gd name="T96" fmla="*/ 0 w 1194"/>
                  <a:gd name="T97" fmla="*/ 607 h 1985"/>
                  <a:gd name="T98" fmla="*/ 0 w 1194"/>
                  <a:gd name="T99" fmla="*/ 587 h 1985"/>
                  <a:gd name="T100" fmla="*/ 4 w 1194"/>
                  <a:gd name="T101" fmla="*/ 567 h 1985"/>
                  <a:gd name="T102" fmla="*/ 14 w 1194"/>
                  <a:gd name="T103" fmla="*/ 547 h 1985"/>
                  <a:gd name="T104" fmla="*/ 27 w 1194"/>
                  <a:gd name="T105" fmla="*/ 530 h 1985"/>
                  <a:gd name="T106" fmla="*/ 530 w 1194"/>
                  <a:gd name="T107" fmla="*/ 28 h 1985"/>
                  <a:gd name="T108" fmla="*/ 545 w 1194"/>
                  <a:gd name="T109" fmla="*/ 16 h 1985"/>
                  <a:gd name="T110" fmla="*/ 562 w 1194"/>
                  <a:gd name="T111" fmla="*/ 6 h 1985"/>
                  <a:gd name="T112" fmla="*/ 579 w 1194"/>
                  <a:gd name="T113" fmla="*/ 1 h 1985"/>
                  <a:gd name="T114" fmla="*/ 597 w 1194"/>
                  <a:gd name="T115" fmla="*/ 0 h 19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194" h="1985">
                    <a:moveTo>
                      <a:pt x="597" y="0"/>
                    </a:moveTo>
                    <a:lnTo>
                      <a:pt x="616" y="1"/>
                    </a:lnTo>
                    <a:lnTo>
                      <a:pt x="633" y="7"/>
                    </a:lnTo>
                    <a:lnTo>
                      <a:pt x="650" y="16"/>
                    </a:lnTo>
                    <a:lnTo>
                      <a:pt x="664" y="28"/>
                    </a:lnTo>
                    <a:lnTo>
                      <a:pt x="1167" y="530"/>
                    </a:lnTo>
                    <a:lnTo>
                      <a:pt x="1181" y="547"/>
                    </a:lnTo>
                    <a:lnTo>
                      <a:pt x="1190" y="567"/>
                    </a:lnTo>
                    <a:lnTo>
                      <a:pt x="1194" y="587"/>
                    </a:lnTo>
                    <a:lnTo>
                      <a:pt x="1194" y="607"/>
                    </a:lnTo>
                    <a:lnTo>
                      <a:pt x="1190" y="628"/>
                    </a:lnTo>
                    <a:lnTo>
                      <a:pt x="1181" y="647"/>
                    </a:lnTo>
                    <a:lnTo>
                      <a:pt x="1167" y="664"/>
                    </a:lnTo>
                    <a:lnTo>
                      <a:pt x="1150" y="678"/>
                    </a:lnTo>
                    <a:lnTo>
                      <a:pt x="1131" y="687"/>
                    </a:lnTo>
                    <a:lnTo>
                      <a:pt x="1110" y="691"/>
                    </a:lnTo>
                    <a:lnTo>
                      <a:pt x="1090" y="691"/>
                    </a:lnTo>
                    <a:lnTo>
                      <a:pt x="1070" y="687"/>
                    </a:lnTo>
                    <a:lnTo>
                      <a:pt x="1050" y="678"/>
                    </a:lnTo>
                    <a:lnTo>
                      <a:pt x="1033" y="664"/>
                    </a:lnTo>
                    <a:lnTo>
                      <a:pt x="692" y="324"/>
                    </a:lnTo>
                    <a:lnTo>
                      <a:pt x="692" y="1889"/>
                    </a:lnTo>
                    <a:lnTo>
                      <a:pt x="689" y="1912"/>
                    </a:lnTo>
                    <a:lnTo>
                      <a:pt x="682" y="1932"/>
                    </a:lnTo>
                    <a:lnTo>
                      <a:pt x="672" y="1949"/>
                    </a:lnTo>
                    <a:lnTo>
                      <a:pt x="657" y="1964"/>
                    </a:lnTo>
                    <a:lnTo>
                      <a:pt x="639" y="1975"/>
                    </a:lnTo>
                    <a:lnTo>
                      <a:pt x="619" y="1982"/>
                    </a:lnTo>
                    <a:lnTo>
                      <a:pt x="597" y="1985"/>
                    </a:lnTo>
                    <a:lnTo>
                      <a:pt x="575" y="1982"/>
                    </a:lnTo>
                    <a:lnTo>
                      <a:pt x="555" y="1975"/>
                    </a:lnTo>
                    <a:lnTo>
                      <a:pt x="538" y="1964"/>
                    </a:lnTo>
                    <a:lnTo>
                      <a:pt x="523" y="1949"/>
                    </a:lnTo>
                    <a:lnTo>
                      <a:pt x="512" y="1932"/>
                    </a:lnTo>
                    <a:lnTo>
                      <a:pt x="504" y="1912"/>
                    </a:lnTo>
                    <a:lnTo>
                      <a:pt x="502" y="1889"/>
                    </a:lnTo>
                    <a:lnTo>
                      <a:pt x="502" y="324"/>
                    </a:lnTo>
                    <a:lnTo>
                      <a:pt x="161" y="664"/>
                    </a:lnTo>
                    <a:lnTo>
                      <a:pt x="146" y="677"/>
                    </a:lnTo>
                    <a:lnTo>
                      <a:pt x="129" y="685"/>
                    </a:lnTo>
                    <a:lnTo>
                      <a:pt x="112" y="690"/>
                    </a:lnTo>
                    <a:lnTo>
                      <a:pt x="94" y="692"/>
                    </a:lnTo>
                    <a:lnTo>
                      <a:pt x="76" y="690"/>
                    </a:lnTo>
                    <a:lnTo>
                      <a:pt x="58" y="685"/>
                    </a:lnTo>
                    <a:lnTo>
                      <a:pt x="42" y="677"/>
                    </a:lnTo>
                    <a:lnTo>
                      <a:pt x="27" y="664"/>
                    </a:lnTo>
                    <a:lnTo>
                      <a:pt x="14" y="647"/>
                    </a:lnTo>
                    <a:lnTo>
                      <a:pt x="4" y="628"/>
                    </a:lnTo>
                    <a:lnTo>
                      <a:pt x="0" y="607"/>
                    </a:lnTo>
                    <a:lnTo>
                      <a:pt x="0" y="587"/>
                    </a:lnTo>
                    <a:lnTo>
                      <a:pt x="4" y="567"/>
                    </a:lnTo>
                    <a:lnTo>
                      <a:pt x="14" y="547"/>
                    </a:lnTo>
                    <a:lnTo>
                      <a:pt x="27" y="530"/>
                    </a:lnTo>
                    <a:lnTo>
                      <a:pt x="530" y="28"/>
                    </a:lnTo>
                    <a:lnTo>
                      <a:pt x="545" y="16"/>
                    </a:lnTo>
                    <a:lnTo>
                      <a:pt x="562" y="6"/>
                    </a:lnTo>
                    <a:lnTo>
                      <a:pt x="579" y="1"/>
                    </a:lnTo>
                    <a:lnTo>
                      <a:pt x="59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</p:grpSp>
      <p:grpSp>
        <p:nvGrpSpPr>
          <p:cNvPr id="80" name="组合 79"/>
          <p:cNvGrpSpPr/>
          <p:nvPr/>
        </p:nvGrpSpPr>
        <p:grpSpPr>
          <a:xfrm>
            <a:off x="4020185" y="1880235"/>
            <a:ext cx="1144270" cy="1343660"/>
            <a:chOff x="5958" y="2769"/>
            <a:chExt cx="2552" cy="2996"/>
          </a:xfrm>
        </p:grpSpPr>
        <p:sp>
          <p:nvSpPr>
            <p:cNvPr id="3" name="Freeform 5"/>
            <p:cNvSpPr/>
            <p:nvPr/>
          </p:nvSpPr>
          <p:spPr bwMode="auto">
            <a:xfrm>
              <a:off x="5958" y="2769"/>
              <a:ext cx="2553" cy="2997"/>
            </a:xfrm>
            <a:custGeom>
              <a:avLst/>
              <a:gdLst>
                <a:gd name="T0" fmla="*/ 538 w 538"/>
                <a:gd name="T1" fmla="*/ 269 h 632"/>
                <a:gd name="T2" fmla="*/ 269 w 538"/>
                <a:gd name="T3" fmla="*/ 0 h 632"/>
                <a:gd name="T4" fmla="*/ 0 w 538"/>
                <a:gd name="T5" fmla="*/ 269 h 632"/>
                <a:gd name="T6" fmla="*/ 211 w 538"/>
                <a:gd name="T7" fmla="*/ 532 h 632"/>
                <a:gd name="T8" fmla="*/ 269 w 538"/>
                <a:gd name="T9" fmla="*/ 632 h 632"/>
                <a:gd name="T10" fmla="*/ 327 w 538"/>
                <a:gd name="T11" fmla="*/ 532 h 632"/>
                <a:gd name="T12" fmla="*/ 538 w 538"/>
                <a:gd name="T13" fmla="*/ 269 h 6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8" h="632">
                  <a:moveTo>
                    <a:pt x="538" y="269"/>
                  </a:moveTo>
                  <a:cubicBezTo>
                    <a:pt x="538" y="120"/>
                    <a:pt x="418" y="0"/>
                    <a:pt x="269" y="0"/>
                  </a:cubicBezTo>
                  <a:cubicBezTo>
                    <a:pt x="120" y="0"/>
                    <a:pt x="0" y="120"/>
                    <a:pt x="0" y="269"/>
                  </a:cubicBezTo>
                  <a:cubicBezTo>
                    <a:pt x="0" y="398"/>
                    <a:pt x="90" y="505"/>
                    <a:pt x="211" y="532"/>
                  </a:cubicBezTo>
                  <a:cubicBezTo>
                    <a:pt x="269" y="632"/>
                    <a:pt x="269" y="632"/>
                    <a:pt x="269" y="632"/>
                  </a:cubicBezTo>
                  <a:cubicBezTo>
                    <a:pt x="327" y="532"/>
                    <a:pt x="327" y="532"/>
                    <a:pt x="327" y="532"/>
                  </a:cubicBezTo>
                  <a:cubicBezTo>
                    <a:pt x="447" y="505"/>
                    <a:pt x="538" y="398"/>
                    <a:pt x="538" y="269"/>
                  </a:cubicBezTo>
                  <a:close/>
                </a:path>
              </a:pathLst>
            </a:custGeom>
            <a:solidFill>
              <a:schemeClr val="tx1">
                <a:lumMod val="10000"/>
                <a:lumOff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1" name="Oval 6"/>
            <p:cNvSpPr>
              <a:spLocks noChangeArrowheads="1"/>
            </p:cNvSpPr>
            <p:nvPr/>
          </p:nvSpPr>
          <p:spPr bwMode="auto">
            <a:xfrm>
              <a:off x="6125" y="2941"/>
              <a:ext cx="2220" cy="2218"/>
            </a:xfrm>
            <a:prstGeom prst="ellipse">
              <a:avLst/>
            </a:prstGeom>
            <a:solidFill>
              <a:srgbClr val="B95F9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grpSp>
          <p:nvGrpSpPr>
            <p:cNvPr id="68" name="Group 27"/>
            <p:cNvGrpSpPr/>
            <p:nvPr/>
          </p:nvGrpSpPr>
          <p:grpSpPr>
            <a:xfrm>
              <a:off x="6800" y="3507"/>
              <a:ext cx="869" cy="1085"/>
              <a:chOff x="2611438" y="2698750"/>
              <a:chExt cx="427038" cy="533400"/>
            </a:xfrm>
            <a:solidFill>
              <a:schemeClr val="bg1"/>
            </a:solidFill>
          </p:grpSpPr>
          <p:sp>
            <p:nvSpPr>
              <p:cNvPr id="69" name="Freeform 126"/>
              <p:cNvSpPr>
                <a:spLocks noEditPoints="1"/>
              </p:cNvSpPr>
              <p:nvPr/>
            </p:nvSpPr>
            <p:spPr bwMode="auto">
              <a:xfrm>
                <a:off x="2611438" y="2698750"/>
                <a:ext cx="427038" cy="533400"/>
              </a:xfrm>
              <a:custGeom>
                <a:avLst/>
                <a:gdLst>
                  <a:gd name="T0" fmla="*/ 1093 w 2693"/>
                  <a:gd name="T1" fmla="*/ 218 h 3358"/>
                  <a:gd name="T2" fmla="*/ 787 w 2693"/>
                  <a:gd name="T3" fmla="*/ 335 h 3358"/>
                  <a:gd name="T4" fmla="*/ 530 w 2693"/>
                  <a:gd name="T5" fmla="*/ 529 h 3358"/>
                  <a:gd name="T6" fmla="*/ 335 w 2693"/>
                  <a:gd name="T7" fmla="*/ 786 h 3358"/>
                  <a:gd name="T8" fmla="*/ 218 w 2693"/>
                  <a:gd name="T9" fmla="*/ 1093 h 3358"/>
                  <a:gd name="T10" fmla="*/ 193 w 2693"/>
                  <a:gd name="T11" fmla="*/ 1420 h 3358"/>
                  <a:gd name="T12" fmla="*/ 212 w 2693"/>
                  <a:gd name="T13" fmla="*/ 1569 h 3358"/>
                  <a:gd name="T14" fmla="*/ 218 w 2693"/>
                  <a:gd name="T15" fmla="*/ 1600 h 3358"/>
                  <a:gd name="T16" fmla="*/ 297 w 2693"/>
                  <a:gd name="T17" fmla="*/ 1831 h 3358"/>
                  <a:gd name="T18" fmla="*/ 323 w 2693"/>
                  <a:gd name="T19" fmla="*/ 1891 h 3358"/>
                  <a:gd name="T20" fmla="*/ 459 w 2693"/>
                  <a:gd name="T21" fmla="*/ 2149 h 3358"/>
                  <a:gd name="T22" fmla="*/ 666 w 2693"/>
                  <a:gd name="T23" fmla="*/ 2449 h 3358"/>
                  <a:gd name="T24" fmla="*/ 956 w 2693"/>
                  <a:gd name="T25" fmla="*/ 2783 h 3358"/>
                  <a:gd name="T26" fmla="*/ 1345 w 2693"/>
                  <a:gd name="T27" fmla="*/ 3140 h 3358"/>
                  <a:gd name="T28" fmla="*/ 1735 w 2693"/>
                  <a:gd name="T29" fmla="*/ 2783 h 3358"/>
                  <a:gd name="T30" fmla="*/ 2025 w 2693"/>
                  <a:gd name="T31" fmla="*/ 2449 h 3358"/>
                  <a:gd name="T32" fmla="*/ 2232 w 2693"/>
                  <a:gd name="T33" fmla="*/ 2149 h 3358"/>
                  <a:gd name="T34" fmla="*/ 2368 w 2693"/>
                  <a:gd name="T35" fmla="*/ 1891 h 3358"/>
                  <a:gd name="T36" fmla="*/ 2395 w 2693"/>
                  <a:gd name="T37" fmla="*/ 1831 h 3358"/>
                  <a:gd name="T38" fmla="*/ 2473 w 2693"/>
                  <a:gd name="T39" fmla="*/ 1600 h 3358"/>
                  <a:gd name="T40" fmla="*/ 2479 w 2693"/>
                  <a:gd name="T41" fmla="*/ 1568 h 3358"/>
                  <a:gd name="T42" fmla="*/ 2501 w 2693"/>
                  <a:gd name="T43" fmla="*/ 1346 h 3358"/>
                  <a:gd name="T44" fmla="*/ 2452 w 2693"/>
                  <a:gd name="T45" fmla="*/ 1012 h 3358"/>
                  <a:gd name="T46" fmla="*/ 2315 w 2693"/>
                  <a:gd name="T47" fmla="*/ 717 h 3358"/>
                  <a:gd name="T48" fmla="*/ 2103 w 2693"/>
                  <a:gd name="T49" fmla="*/ 474 h 3358"/>
                  <a:gd name="T50" fmla="*/ 1832 w 2693"/>
                  <a:gd name="T51" fmla="*/ 297 h 3358"/>
                  <a:gd name="T52" fmla="*/ 1516 w 2693"/>
                  <a:gd name="T53" fmla="*/ 202 h 3358"/>
                  <a:gd name="T54" fmla="*/ 1437 w 2693"/>
                  <a:gd name="T55" fmla="*/ 3 h 3358"/>
                  <a:gd name="T56" fmla="*/ 1787 w 2693"/>
                  <a:gd name="T57" fmla="*/ 75 h 3358"/>
                  <a:gd name="T58" fmla="*/ 2098 w 2693"/>
                  <a:gd name="T59" fmla="*/ 231 h 3358"/>
                  <a:gd name="T60" fmla="*/ 2356 w 2693"/>
                  <a:gd name="T61" fmla="*/ 458 h 3358"/>
                  <a:gd name="T62" fmla="*/ 2549 w 2693"/>
                  <a:gd name="T63" fmla="*/ 744 h 3358"/>
                  <a:gd name="T64" fmla="*/ 2664 w 2693"/>
                  <a:gd name="T65" fmla="*/ 1075 h 3358"/>
                  <a:gd name="T66" fmla="*/ 2690 w 2693"/>
                  <a:gd name="T67" fmla="*/ 1431 h 3358"/>
                  <a:gd name="T68" fmla="*/ 2666 w 2693"/>
                  <a:gd name="T69" fmla="*/ 1614 h 3358"/>
                  <a:gd name="T70" fmla="*/ 2621 w 2693"/>
                  <a:gd name="T71" fmla="*/ 1779 h 3358"/>
                  <a:gd name="T72" fmla="*/ 2514 w 2693"/>
                  <a:gd name="T73" fmla="*/ 2030 h 3358"/>
                  <a:gd name="T74" fmla="*/ 2359 w 2693"/>
                  <a:gd name="T75" fmla="*/ 2307 h 3358"/>
                  <a:gd name="T76" fmla="*/ 2131 w 2693"/>
                  <a:gd name="T77" fmla="*/ 2623 h 3358"/>
                  <a:gd name="T78" fmla="*/ 1818 w 2693"/>
                  <a:gd name="T79" fmla="*/ 2970 h 3358"/>
                  <a:gd name="T80" fmla="*/ 1407 w 2693"/>
                  <a:gd name="T81" fmla="*/ 3337 h 3358"/>
                  <a:gd name="T82" fmla="*/ 1325 w 2693"/>
                  <a:gd name="T83" fmla="*/ 3356 h 3358"/>
                  <a:gd name="T84" fmla="*/ 1068 w 2693"/>
                  <a:gd name="T85" fmla="*/ 3152 h 3358"/>
                  <a:gd name="T86" fmla="*/ 706 w 2693"/>
                  <a:gd name="T87" fmla="*/ 2793 h 3358"/>
                  <a:gd name="T88" fmla="*/ 438 w 2693"/>
                  <a:gd name="T89" fmla="*/ 2460 h 3358"/>
                  <a:gd name="T90" fmla="*/ 248 w 2693"/>
                  <a:gd name="T91" fmla="*/ 2163 h 3358"/>
                  <a:gd name="T92" fmla="*/ 123 w 2693"/>
                  <a:gd name="T93" fmla="*/ 1910 h 3358"/>
                  <a:gd name="T94" fmla="*/ 34 w 2693"/>
                  <a:gd name="T95" fmla="*/ 1644 h 3358"/>
                  <a:gd name="T96" fmla="*/ 24 w 2693"/>
                  <a:gd name="T97" fmla="*/ 1599 h 3358"/>
                  <a:gd name="T98" fmla="*/ 3 w 2693"/>
                  <a:gd name="T99" fmla="*/ 1254 h 3358"/>
                  <a:gd name="T100" fmla="*/ 74 w 2693"/>
                  <a:gd name="T101" fmla="*/ 905 h 3358"/>
                  <a:gd name="T102" fmla="*/ 231 w 2693"/>
                  <a:gd name="T103" fmla="*/ 594 h 3358"/>
                  <a:gd name="T104" fmla="*/ 457 w 2693"/>
                  <a:gd name="T105" fmla="*/ 336 h 3358"/>
                  <a:gd name="T106" fmla="*/ 743 w 2693"/>
                  <a:gd name="T107" fmla="*/ 143 h 3358"/>
                  <a:gd name="T108" fmla="*/ 1075 w 2693"/>
                  <a:gd name="T109" fmla="*/ 28 h 3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693" h="3358">
                    <a:moveTo>
                      <a:pt x="1345" y="190"/>
                    </a:moveTo>
                    <a:lnTo>
                      <a:pt x="1260" y="193"/>
                    </a:lnTo>
                    <a:lnTo>
                      <a:pt x="1175" y="202"/>
                    </a:lnTo>
                    <a:lnTo>
                      <a:pt x="1093" y="218"/>
                    </a:lnTo>
                    <a:lnTo>
                      <a:pt x="1013" y="239"/>
                    </a:lnTo>
                    <a:lnTo>
                      <a:pt x="935" y="266"/>
                    </a:lnTo>
                    <a:lnTo>
                      <a:pt x="859" y="297"/>
                    </a:lnTo>
                    <a:lnTo>
                      <a:pt x="787" y="335"/>
                    </a:lnTo>
                    <a:lnTo>
                      <a:pt x="718" y="377"/>
                    </a:lnTo>
                    <a:lnTo>
                      <a:pt x="651" y="423"/>
                    </a:lnTo>
                    <a:lnTo>
                      <a:pt x="588" y="474"/>
                    </a:lnTo>
                    <a:lnTo>
                      <a:pt x="530" y="529"/>
                    </a:lnTo>
                    <a:lnTo>
                      <a:pt x="475" y="588"/>
                    </a:lnTo>
                    <a:lnTo>
                      <a:pt x="424" y="651"/>
                    </a:lnTo>
                    <a:lnTo>
                      <a:pt x="377" y="717"/>
                    </a:lnTo>
                    <a:lnTo>
                      <a:pt x="335" y="786"/>
                    </a:lnTo>
                    <a:lnTo>
                      <a:pt x="298" y="859"/>
                    </a:lnTo>
                    <a:lnTo>
                      <a:pt x="266" y="934"/>
                    </a:lnTo>
                    <a:lnTo>
                      <a:pt x="240" y="1012"/>
                    </a:lnTo>
                    <a:lnTo>
                      <a:pt x="218" y="1093"/>
                    </a:lnTo>
                    <a:lnTo>
                      <a:pt x="203" y="1175"/>
                    </a:lnTo>
                    <a:lnTo>
                      <a:pt x="194" y="1259"/>
                    </a:lnTo>
                    <a:lnTo>
                      <a:pt x="191" y="1346"/>
                    </a:lnTo>
                    <a:lnTo>
                      <a:pt x="193" y="1420"/>
                    </a:lnTo>
                    <a:lnTo>
                      <a:pt x="200" y="1493"/>
                    </a:lnTo>
                    <a:lnTo>
                      <a:pt x="211" y="1566"/>
                    </a:lnTo>
                    <a:lnTo>
                      <a:pt x="211" y="1568"/>
                    </a:lnTo>
                    <a:lnTo>
                      <a:pt x="212" y="1569"/>
                    </a:lnTo>
                    <a:lnTo>
                      <a:pt x="212" y="1571"/>
                    </a:lnTo>
                    <a:lnTo>
                      <a:pt x="213" y="1576"/>
                    </a:lnTo>
                    <a:lnTo>
                      <a:pt x="215" y="1586"/>
                    </a:lnTo>
                    <a:lnTo>
                      <a:pt x="218" y="1600"/>
                    </a:lnTo>
                    <a:lnTo>
                      <a:pt x="218" y="1602"/>
                    </a:lnTo>
                    <a:lnTo>
                      <a:pt x="240" y="1680"/>
                    </a:lnTo>
                    <a:lnTo>
                      <a:pt x="265" y="1757"/>
                    </a:lnTo>
                    <a:lnTo>
                      <a:pt x="297" y="1831"/>
                    </a:lnTo>
                    <a:lnTo>
                      <a:pt x="297" y="1832"/>
                    </a:lnTo>
                    <a:lnTo>
                      <a:pt x="297" y="1833"/>
                    </a:lnTo>
                    <a:lnTo>
                      <a:pt x="298" y="1834"/>
                    </a:lnTo>
                    <a:lnTo>
                      <a:pt x="323" y="1891"/>
                    </a:lnTo>
                    <a:lnTo>
                      <a:pt x="351" y="1951"/>
                    </a:lnTo>
                    <a:lnTo>
                      <a:pt x="384" y="2014"/>
                    </a:lnTo>
                    <a:lnTo>
                      <a:pt x="420" y="2080"/>
                    </a:lnTo>
                    <a:lnTo>
                      <a:pt x="459" y="2149"/>
                    </a:lnTo>
                    <a:lnTo>
                      <a:pt x="504" y="2220"/>
                    </a:lnTo>
                    <a:lnTo>
                      <a:pt x="553" y="2295"/>
                    </a:lnTo>
                    <a:lnTo>
                      <a:pt x="607" y="2371"/>
                    </a:lnTo>
                    <a:lnTo>
                      <a:pt x="666" y="2449"/>
                    </a:lnTo>
                    <a:lnTo>
                      <a:pt x="730" y="2531"/>
                    </a:lnTo>
                    <a:lnTo>
                      <a:pt x="800" y="2612"/>
                    </a:lnTo>
                    <a:lnTo>
                      <a:pt x="876" y="2697"/>
                    </a:lnTo>
                    <a:lnTo>
                      <a:pt x="956" y="2783"/>
                    </a:lnTo>
                    <a:lnTo>
                      <a:pt x="1044" y="2871"/>
                    </a:lnTo>
                    <a:lnTo>
                      <a:pt x="1138" y="2960"/>
                    </a:lnTo>
                    <a:lnTo>
                      <a:pt x="1238" y="3049"/>
                    </a:lnTo>
                    <a:lnTo>
                      <a:pt x="1345" y="3140"/>
                    </a:lnTo>
                    <a:lnTo>
                      <a:pt x="1453" y="3049"/>
                    </a:lnTo>
                    <a:lnTo>
                      <a:pt x="1554" y="2960"/>
                    </a:lnTo>
                    <a:lnTo>
                      <a:pt x="1648" y="2871"/>
                    </a:lnTo>
                    <a:lnTo>
                      <a:pt x="1735" y="2783"/>
                    </a:lnTo>
                    <a:lnTo>
                      <a:pt x="1816" y="2697"/>
                    </a:lnTo>
                    <a:lnTo>
                      <a:pt x="1892" y="2612"/>
                    </a:lnTo>
                    <a:lnTo>
                      <a:pt x="1961" y="2531"/>
                    </a:lnTo>
                    <a:lnTo>
                      <a:pt x="2025" y="2449"/>
                    </a:lnTo>
                    <a:lnTo>
                      <a:pt x="2084" y="2371"/>
                    </a:lnTo>
                    <a:lnTo>
                      <a:pt x="2139" y="2295"/>
                    </a:lnTo>
                    <a:lnTo>
                      <a:pt x="2188" y="2220"/>
                    </a:lnTo>
                    <a:lnTo>
                      <a:pt x="2232" y="2149"/>
                    </a:lnTo>
                    <a:lnTo>
                      <a:pt x="2272" y="2080"/>
                    </a:lnTo>
                    <a:lnTo>
                      <a:pt x="2308" y="2014"/>
                    </a:lnTo>
                    <a:lnTo>
                      <a:pt x="2341" y="1951"/>
                    </a:lnTo>
                    <a:lnTo>
                      <a:pt x="2368" y="1891"/>
                    </a:lnTo>
                    <a:lnTo>
                      <a:pt x="2394" y="1834"/>
                    </a:lnTo>
                    <a:lnTo>
                      <a:pt x="2394" y="1833"/>
                    </a:lnTo>
                    <a:lnTo>
                      <a:pt x="2395" y="1832"/>
                    </a:lnTo>
                    <a:lnTo>
                      <a:pt x="2395" y="1831"/>
                    </a:lnTo>
                    <a:lnTo>
                      <a:pt x="2426" y="1757"/>
                    </a:lnTo>
                    <a:lnTo>
                      <a:pt x="2453" y="1680"/>
                    </a:lnTo>
                    <a:lnTo>
                      <a:pt x="2473" y="1602"/>
                    </a:lnTo>
                    <a:lnTo>
                      <a:pt x="2473" y="1600"/>
                    </a:lnTo>
                    <a:lnTo>
                      <a:pt x="2476" y="1586"/>
                    </a:lnTo>
                    <a:lnTo>
                      <a:pt x="2478" y="1576"/>
                    </a:lnTo>
                    <a:lnTo>
                      <a:pt x="2479" y="1571"/>
                    </a:lnTo>
                    <a:lnTo>
                      <a:pt x="2479" y="1568"/>
                    </a:lnTo>
                    <a:lnTo>
                      <a:pt x="2481" y="1566"/>
                    </a:lnTo>
                    <a:lnTo>
                      <a:pt x="2492" y="1494"/>
                    </a:lnTo>
                    <a:lnTo>
                      <a:pt x="2499" y="1420"/>
                    </a:lnTo>
                    <a:lnTo>
                      <a:pt x="2501" y="1346"/>
                    </a:lnTo>
                    <a:lnTo>
                      <a:pt x="2498" y="1259"/>
                    </a:lnTo>
                    <a:lnTo>
                      <a:pt x="2489" y="1175"/>
                    </a:lnTo>
                    <a:lnTo>
                      <a:pt x="2473" y="1093"/>
                    </a:lnTo>
                    <a:lnTo>
                      <a:pt x="2452" y="1012"/>
                    </a:lnTo>
                    <a:lnTo>
                      <a:pt x="2425" y="934"/>
                    </a:lnTo>
                    <a:lnTo>
                      <a:pt x="2394" y="859"/>
                    </a:lnTo>
                    <a:lnTo>
                      <a:pt x="2357" y="786"/>
                    </a:lnTo>
                    <a:lnTo>
                      <a:pt x="2315" y="717"/>
                    </a:lnTo>
                    <a:lnTo>
                      <a:pt x="2268" y="651"/>
                    </a:lnTo>
                    <a:lnTo>
                      <a:pt x="2217" y="588"/>
                    </a:lnTo>
                    <a:lnTo>
                      <a:pt x="2162" y="529"/>
                    </a:lnTo>
                    <a:lnTo>
                      <a:pt x="2103" y="474"/>
                    </a:lnTo>
                    <a:lnTo>
                      <a:pt x="2041" y="423"/>
                    </a:lnTo>
                    <a:lnTo>
                      <a:pt x="1974" y="377"/>
                    </a:lnTo>
                    <a:lnTo>
                      <a:pt x="1905" y="335"/>
                    </a:lnTo>
                    <a:lnTo>
                      <a:pt x="1832" y="297"/>
                    </a:lnTo>
                    <a:lnTo>
                      <a:pt x="1757" y="266"/>
                    </a:lnTo>
                    <a:lnTo>
                      <a:pt x="1679" y="239"/>
                    </a:lnTo>
                    <a:lnTo>
                      <a:pt x="1599" y="218"/>
                    </a:lnTo>
                    <a:lnTo>
                      <a:pt x="1516" y="202"/>
                    </a:lnTo>
                    <a:lnTo>
                      <a:pt x="1432" y="193"/>
                    </a:lnTo>
                    <a:lnTo>
                      <a:pt x="1345" y="190"/>
                    </a:lnTo>
                    <a:close/>
                    <a:moveTo>
                      <a:pt x="1345" y="0"/>
                    </a:moveTo>
                    <a:lnTo>
                      <a:pt x="1437" y="3"/>
                    </a:lnTo>
                    <a:lnTo>
                      <a:pt x="1528" y="13"/>
                    </a:lnTo>
                    <a:lnTo>
                      <a:pt x="1617" y="28"/>
                    </a:lnTo>
                    <a:lnTo>
                      <a:pt x="1703" y="49"/>
                    </a:lnTo>
                    <a:lnTo>
                      <a:pt x="1787" y="75"/>
                    </a:lnTo>
                    <a:lnTo>
                      <a:pt x="1869" y="106"/>
                    </a:lnTo>
                    <a:lnTo>
                      <a:pt x="1948" y="143"/>
                    </a:lnTo>
                    <a:lnTo>
                      <a:pt x="2024" y="185"/>
                    </a:lnTo>
                    <a:lnTo>
                      <a:pt x="2098" y="231"/>
                    </a:lnTo>
                    <a:lnTo>
                      <a:pt x="2167" y="281"/>
                    </a:lnTo>
                    <a:lnTo>
                      <a:pt x="2233" y="336"/>
                    </a:lnTo>
                    <a:lnTo>
                      <a:pt x="2297" y="395"/>
                    </a:lnTo>
                    <a:lnTo>
                      <a:pt x="2356" y="458"/>
                    </a:lnTo>
                    <a:lnTo>
                      <a:pt x="2411" y="525"/>
                    </a:lnTo>
                    <a:lnTo>
                      <a:pt x="2461" y="594"/>
                    </a:lnTo>
                    <a:lnTo>
                      <a:pt x="2507" y="668"/>
                    </a:lnTo>
                    <a:lnTo>
                      <a:pt x="2549" y="744"/>
                    </a:lnTo>
                    <a:lnTo>
                      <a:pt x="2586" y="823"/>
                    </a:lnTo>
                    <a:lnTo>
                      <a:pt x="2617" y="905"/>
                    </a:lnTo>
                    <a:lnTo>
                      <a:pt x="2644" y="989"/>
                    </a:lnTo>
                    <a:lnTo>
                      <a:pt x="2664" y="1075"/>
                    </a:lnTo>
                    <a:lnTo>
                      <a:pt x="2680" y="1164"/>
                    </a:lnTo>
                    <a:lnTo>
                      <a:pt x="2689" y="1254"/>
                    </a:lnTo>
                    <a:lnTo>
                      <a:pt x="2693" y="1346"/>
                    </a:lnTo>
                    <a:lnTo>
                      <a:pt x="2690" y="1431"/>
                    </a:lnTo>
                    <a:lnTo>
                      <a:pt x="2682" y="1516"/>
                    </a:lnTo>
                    <a:lnTo>
                      <a:pt x="2668" y="1599"/>
                    </a:lnTo>
                    <a:lnTo>
                      <a:pt x="2667" y="1604"/>
                    </a:lnTo>
                    <a:lnTo>
                      <a:pt x="2666" y="1614"/>
                    </a:lnTo>
                    <a:lnTo>
                      <a:pt x="2663" y="1627"/>
                    </a:lnTo>
                    <a:lnTo>
                      <a:pt x="2659" y="1644"/>
                    </a:lnTo>
                    <a:lnTo>
                      <a:pt x="2642" y="1713"/>
                    </a:lnTo>
                    <a:lnTo>
                      <a:pt x="2621" y="1779"/>
                    </a:lnTo>
                    <a:lnTo>
                      <a:pt x="2597" y="1845"/>
                    </a:lnTo>
                    <a:lnTo>
                      <a:pt x="2569" y="1910"/>
                    </a:lnTo>
                    <a:lnTo>
                      <a:pt x="2544" y="1968"/>
                    </a:lnTo>
                    <a:lnTo>
                      <a:pt x="2514" y="2030"/>
                    </a:lnTo>
                    <a:lnTo>
                      <a:pt x="2482" y="2095"/>
                    </a:lnTo>
                    <a:lnTo>
                      <a:pt x="2445" y="2163"/>
                    </a:lnTo>
                    <a:lnTo>
                      <a:pt x="2404" y="2233"/>
                    </a:lnTo>
                    <a:lnTo>
                      <a:pt x="2359" y="2307"/>
                    </a:lnTo>
                    <a:lnTo>
                      <a:pt x="2309" y="2383"/>
                    </a:lnTo>
                    <a:lnTo>
                      <a:pt x="2255" y="2460"/>
                    </a:lnTo>
                    <a:lnTo>
                      <a:pt x="2196" y="2541"/>
                    </a:lnTo>
                    <a:lnTo>
                      <a:pt x="2131" y="2623"/>
                    </a:lnTo>
                    <a:lnTo>
                      <a:pt x="2061" y="2707"/>
                    </a:lnTo>
                    <a:lnTo>
                      <a:pt x="1986" y="2793"/>
                    </a:lnTo>
                    <a:lnTo>
                      <a:pt x="1905" y="2881"/>
                    </a:lnTo>
                    <a:lnTo>
                      <a:pt x="1818" y="2970"/>
                    </a:lnTo>
                    <a:lnTo>
                      <a:pt x="1725" y="3060"/>
                    </a:lnTo>
                    <a:lnTo>
                      <a:pt x="1625" y="3152"/>
                    </a:lnTo>
                    <a:lnTo>
                      <a:pt x="1519" y="3243"/>
                    </a:lnTo>
                    <a:lnTo>
                      <a:pt x="1407" y="3337"/>
                    </a:lnTo>
                    <a:lnTo>
                      <a:pt x="1387" y="3349"/>
                    </a:lnTo>
                    <a:lnTo>
                      <a:pt x="1368" y="3356"/>
                    </a:lnTo>
                    <a:lnTo>
                      <a:pt x="1346" y="3358"/>
                    </a:lnTo>
                    <a:lnTo>
                      <a:pt x="1325" y="3356"/>
                    </a:lnTo>
                    <a:lnTo>
                      <a:pt x="1306" y="3349"/>
                    </a:lnTo>
                    <a:lnTo>
                      <a:pt x="1286" y="3337"/>
                    </a:lnTo>
                    <a:lnTo>
                      <a:pt x="1174" y="3243"/>
                    </a:lnTo>
                    <a:lnTo>
                      <a:pt x="1068" y="3152"/>
                    </a:lnTo>
                    <a:lnTo>
                      <a:pt x="968" y="3060"/>
                    </a:lnTo>
                    <a:lnTo>
                      <a:pt x="875" y="2970"/>
                    </a:lnTo>
                    <a:lnTo>
                      <a:pt x="787" y="2881"/>
                    </a:lnTo>
                    <a:lnTo>
                      <a:pt x="706" y="2793"/>
                    </a:lnTo>
                    <a:lnTo>
                      <a:pt x="631" y="2707"/>
                    </a:lnTo>
                    <a:lnTo>
                      <a:pt x="561" y="2623"/>
                    </a:lnTo>
                    <a:lnTo>
                      <a:pt x="497" y="2541"/>
                    </a:lnTo>
                    <a:lnTo>
                      <a:pt x="438" y="2460"/>
                    </a:lnTo>
                    <a:lnTo>
                      <a:pt x="384" y="2383"/>
                    </a:lnTo>
                    <a:lnTo>
                      <a:pt x="334" y="2307"/>
                    </a:lnTo>
                    <a:lnTo>
                      <a:pt x="289" y="2233"/>
                    </a:lnTo>
                    <a:lnTo>
                      <a:pt x="248" y="2163"/>
                    </a:lnTo>
                    <a:lnTo>
                      <a:pt x="211" y="2095"/>
                    </a:lnTo>
                    <a:lnTo>
                      <a:pt x="179" y="2030"/>
                    </a:lnTo>
                    <a:lnTo>
                      <a:pt x="149" y="1968"/>
                    </a:lnTo>
                    <a:lnTo>
                      <a:pt x="123" y="1910"/>
                    </a:lnTo>
                    <a:lnTo>
                      <a:pt x="96" y="1845"/>
                    </a:lnTo>
                    <a:lnTo>
                      <a:pt x="71" y="1779"/>
                    </a:lnTo>
                    <a:lnTo>
                      <a:pt x="51" y="1712"/>
                    </a:lnTo>
                    <a:lnTo>
                      <a:pt x="34" y="1644"/>
                    </a:lnTo>
                    <a:lnTo>
                      <a:pt x="30" y="1627"/>
                    </a:lnTo>
                    <a:lnTo>
                      <a:pt x="28" y="1614"/>
                    </a:lnTo>
                    <a:lnTo>
                      <a:pt x="25" y="1604"/>
                    </a:lnTo>
                    <a:lnTo>
                      <a:pt x="24" y="1599"/>
                    </a:lnTo>
                    <a:lnTo>
                      <a:pt x="11" y="1516"/>
                    </a:lnTo>
                    <a:lnTo>
                      <a:pt x="3" y="1431"/>
                    </a:lnTo>
                    <a:lnTo>
                      <a:pt x="0" y="1346"/>
                    </a:lnTo>
                    <a:lnTo>
                      <a:pt x="3" y="1254"/>
                    </a:lnTo>
                    <a:lnTo>
                      <a:pt x="12" y="1164"/>
                    </a:lnTo>
                    <a:lnTo>
                      <a:pt x="28" y="1075"/>
                    </a:lnTo>
                    <a:lnTo>
                      <a:pt x="49" y="989"/>
                    </a:lnTo>
                    <a:lnTo>
                      <a:pt x="74" y="905"/>
                    </a:lnTo>
                    <a:lnTo>
                      <a:pt x="106" y="823"/>
                    </a:lnTo>
                    <a:lnTo>
                      <a:pt x="143" y="744"/>
                    </a:lnTo>
                    <a:lnTo>
                      <a:pt x="185" y="668"/>
                    </a:lnTo>
                    <a:lnTo>
                      <a:pt x="231" y="594"/>
                    </a:lnTo>
                    <a:lnTo>
                      <a:pt x="281" y="525"/>
                    </a:lnTo>
                    <a:lnTo>
                      <a:pt x="336" y="458"/>
                    </a:lnTo>
                    <a:lnTo>
                      <a:pt x="395" y="395"/>
                    </a:lnTo>
                    <a:lnTo>
                      <a:pt x="457" y="336"/>
                    </a:lnTo>
                    <a:lnTo>
                      <a:pt x="525" y="281"/>
                    </a:lnTo>
                    <a:lnTo>
                      <a:pt x="594" y="231"/>
                    </a:lnTo>
                    <a:lnTo>
                      <a:pt x="668" y="185"/>
                    </a:lnTo>
                    <a:lnTo>
                      <a:pt x="743" y="143"/>
                    </a:lnTo>
                    <a:lnTo>
                      <a:pt x="823" y="106"/>
                    </a:lnTo>
                    <a:lnTo>
                      <a:pt x="904" y="75"/>
                    </a:lnTo>
                    <a:lnTo>
                      <a:pt x="988" y="49"/>
                    </a:lnTo>
                    <a:lnTo>
                      <a:pt x="1075" y="28"/>
                    </a:lnTo>
                    <a:lnTo>
                      <a:pt x="1164" y="13"/>
                    </a:lnTo>
                    <a:lnTo>
                      <a:pt x="1254" y="3"/>
                    </a:lnTo>
                    <a:lnTo>
                      <a:pt x="134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70" name="Freeform 127"/>
              <p:cNvSpPr>
                <a:spLocks noEditPoints="1"/>
              </p:cNvSpPr>
              <p:nvPr/>
            </p:nvSpPr>
            <p:spPr bwMode="auto">
              <a:xfrm>
                <a:off x="2689226" y="2779713"/>
                <a:ext cx="271463" cy="271463"/>
              </a:xfrm>
              <a:custGeom>
                <a:avLst/>
                <a:gdLst>
                  <a:gd name="T0" fmla="*/ 728 w 1708"/>
                  <a:gd name="T1" fmla="*/ 202 h 1709"/>
                  <a:gd name="T2" fmla="*/ 554 w 1708"/>
                  <a:gd name="T3" fmla="*/ 261 h 1709"/>
                  <a:gd name="T4" fmla="*/ 406 w 1708"/>
                  <a:gd name="T5" fmla="*/ 364 h 1709"/>
                  <a:gd name="T6" fmla="*/ 291 w 1708"/>
                  <a:gd name="T7" fmla="*/ 502 h 1709"/>
                  <a:gd name="T8" fmla="*/ 216 w 1708"/>
                  <a:gd name="T9" fmla="*/ 668 h 1709"/>
                  <a:gd name="T10" fmla="*/ 190 w 1708"/>
                  <a:gd name="T11" fmla="*/ 854 h 1709"/>
                  <a:gd name="T12" fmla="*/ 216 w 1708"/>
                  <a:gd name="T13" fmla="*/ 1040 h 1709"/>
                  <a:gd name="T14" fmla="*/ 291 w 1708"/>
                  <a:gd name="T15" fmla="*/ 1207 h 1709"/>
                  <a:gd name="T16" fmla="*/ 406 w 1708"/>
                  <a:gd name="T17" fmla="*/ 1345 h 1709"/>
                  <a:gd name="T18" fmla="*/ 554 w 1708"/>
                  <a:gd name="T19" fmla="*/ 1447 h 1709"/>
                  <a:gd name="T20" fmla="*/ 728 w 1708"/>
                  <a:gd name="T21" fmla="*/ 1507 h 1709"/>
                  <a:gd name="T22" fmla="*/ 918 w 1708"/>
                  <a:gd name="T23" fmla="*/ 1516 h 1709"/>
                  <a:gd name="T24" fmla="*/ 1098 w 1708"/>
                  <a:gd name="T25" fmla="*/ 1472 h 1709"/>
                  <a:gd name="T26" fmla="*/ 1256 w 1708"/>
                  <a:gd name="T27" fmla="*/ 1383 h 1709"/>
                  <a:gd name="T28" fmla="*/ 1382 w 1708"/>
                  <a:gd name="T29" fmla="*/ 1256 h 1709"/>
                  <a:gd name="T30" fmla="*/ 1472 w 1708"/>
                  <a:gd name="T31" fmla="*/ 1098 h 1709"/>
                  <a:gd name="T32" fmla="*/ 1515 w 1708"/>
                  <a:gd name="T33" fmla="*/ 918 h 1709"/>
                  <a:gd name="T34" fmla="*/ 1506 w 1708"/>
                  <a:gd name="T35" fmla="*/ 728 h 1709"/>
                  <a:gd name="T36" fmla="*/ 1446 w 1708"/>
                  <a:gd name="T37" fmla="*/ 555 h 1709"/>
                  <a:gd name="T38" fmla="*/ 1343 w 1708"/>
                  <a:gd name="T39" fmla="*/ 406 h 1709"/>
                  <a:gd name="T40" fmla="*/ 1206 w 1708"/>
                  <a:gd name="T41" fmla="*/ 291 h 1709"/>
                  <a:gd name="T42" fmla="*/ 1040 w 1708"/>
                  <a:gd name="T43" fmla="*/ 216 h 1709"/>
                  <a:gd name="T44" fmla="*/ 853 w 1708"/>
                  <a:gd name="T45" fmla="*/ 190 h 1709"/>
                  <a:gd name="T46" fmla="*/ 999 w 1708"/>
                  <a:gd name="T47" fmla="*/ 12 h 1709"/>
                  <a:gd name="T48" fmla="*/ 1201 w 1708"/>
                  <a:gd name="T49" fmla="*/ 74 h 1709"/>
                  <a:gd name="T50" fmla="*/ 1380 w 1708"/>
                  <a:gd name="T51" fmla="*/ 181 h 1709"/>
                  <a:gd name="T52" fmla="*/ 1526 w 1708"/>
                  <a:gd name="T53" fmla="*/ 327 h 1709"/>
                  <a:gd name="T54" fmla="*/ 1633 w 1708"/>
                  <a:gd name="T55" fmla="*/ 506 h 1709"/>
                  <a:gd name="T56" fmla="*/ 1696 w 1708"/>
                  <a:gd name="T57" fmla="*/ 708 h 1709"/>
                  <a:gd name="T58" fmla="*/ 1705 w 1708"/>
                  <a:gd name="T59" fmla="*/ 928 h 1709"/>
                  <a:gd name="T60" fmla="*/ 1660 w 1708"/>
                  <a:gd name="T61" fmla="*/ 1137 h 1709"/>
                  <a:gd name="T62" fmla="*/ 1567 w 1708"/>
                  <a:gd name="T63" fmla="*/ 1324 h 1709"/>
                  <a:gd name="T64" fmla="*/ 1432 w 1708"/>
                  <a:gd name="T65" fmla="*/ 1482 h 1709"/>
                  <a:gd name="T66" fmla="*/ 1265 w 1708"/>
                  <a:gd name="T67" fmla="*/ 1603 h 1709"/>
                  <a:gd name="T68" fmla="*/ 1069 w 1708"/>
                  <a:gd name="T69" fmla="*/ 1682 h 1709"/>
                  <a:gd name="T70" fmla="*/ 853 w 1708"/>
                  <a:gd name="T71" fmla="*/ 1709 h 1709"/>
                  <a:gd name="T72" fmla="*/ 638 w 1708"/>
                  <a:gd name="T73" fmla="*/ 1682 h 1709"/>
                  <a:gd name="T74" fmla="*/ 443 w 1708"/>
                  <a:gd name="T75" fmla="*/ 1603 h 1709"/>
                  <a:gd name="T76" fmla="*/ 275 w 1708"/>
                  <a:gd name="T77" fmla="*/ 1482 h 1709"/>
                  <a:gd name="T78" fmla="*/ 141 w 1708"/>
                  <a:gd name="T79" fmla="*/ 1324 h 1709"/>
                  <a:gd name="T80" fmla="*/ 48 w 1708"/>
                  <a:gd name="T81" fmla="*/ 1137 h 1709"/>
                  <a:gd name="T82" fmla="*/ 3 w 1708"/>
                  <a:gd name="T83" fmla="*/ 928 h 1709"/>
                  <a:gd name="T84" fmla="*/ 12 w 1708"/>
                  <a:gd name="T85" fmla="*/ 708 h 1709"/>
                  <a:gd name="T86" fmla="*/ 73 w 1708"/>
                  <a:gd name="T87" fmla="*/ 506 h 1709"/>
                  <a:gd name="T88" fmla="*/ 182 w 1708"/>
                  <a:gd name="T89" fmla="*/ 327 h 1709"/>
                  <a:gd name="T90" fmla="*/ 328 w 1708"/>
                  <a:gd name="T91" fmla="*/ 181 h 1709"/>
                  <a:gd name="T92" fmla="*/ 505 w 1708"/>
                  <a:gd name="T93" fmla="*/ 74 h 1709"/>
                  <a:gd name="T94" fmla="*/ 708 w 1708"/>
                  <a:gd name="T95" fmla="*/ 12 h 17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708" h="1709">
                    <a:moveTo>
                      <a:pt x="853" y="190"/>
                    </a:moveTo>
                    <a:lnTo>
                      <a:pt x="790" y="193"/>
                    </a:lnTo>
                    <a:lnTo>
                      <a:pt x="728" y="202"/>
                    </a:lnTo>
                    <a:lnTo>
                      <a:pt x="668" y="216"/>
                    </a:lnTo>
                    <a:lnTo>
                      <a:pt x="609" y="237"/>
                    </a:lnTo>
                    <a:lnTo>
                      <a:pt x="554" y="261"/>
                    </a:lnTo>
                    <a:lnTo>
                      <a:pt x="501" y="291"/>
                    </a:lnTo>
                    <a:lnTo>
                      <a:pt x="452" y="325"/>
                    </a:lnTo>
                    <a:lnTo>
                      <a:pt x="406" y="364"/>
                    </a:lnTo>
                    <a:lnTo>
                      <a:pt x="363" y="406"/>
                    </a:lnTo>
                    <a:lnTo>
                      <a:pt x="326" y="453"/>
                    </a:lnTo>
                    <a:lnTo>
                      <a:pt x="291" y="502"/>
                    </a:lnTo>
                    <a:lnTo>
                      <a:pt x="261" y="555"/>
                    </a:lnTo>
                    <a:lnTo>
                      <a:pt x="236" y="610"/>
                    </a:lnTo>
                    <a:lnTo>
                      <a:pt x="216" y="668"/>
                    </a:lnTo>
                    <a:lnTo>
                      <a:pt x="201" y="728"/>
                    </a:lnTo>
                    <a:lnTo>
                      <a:pt x="193" y="790"/>
                    </a:lnTo>
                    <a:lnTo>
                      <a:pt x="190" y="854"/>
                    </a:lnTo>
                    <a:lnTo>
                      <a:pt x="193" y="918"/>
                    </a:lnTo>
                    <a:lnTo>
                      <a:pt x="201" y="980"/>
                    </a:lnTo>
                    <a:lnTo>
                      <a:pt x="216" y="1040"/>
                    </a:lnTo>
                    <a:lnTo>
                      <a:pt x="236" y="1098"/>
                    </a:lnTo>
                    <a:lnTo>
                      <a:pt x="261" y="1154"/>
                    </a:lnTo>
                    <a:lnTo>
                      <a:pt x="291" y="1207"/>
                    </a:lnTo>
                    <a:lnTo>
                      <a:pt x="325" y="1256"/>
                    </a:lnTo>
                    <a:lnTo>
                      <a:pt x="363" y="1302"/>
                    </a:lnTo>
                    <a:lnTo>
                      <a:pt x="406" y="1345"/>
                    </a:lnTo>
                    <a:lnTo>
                      <a:pt x="452" y="1383"/>
                    </a:lnTo>
                    <a:lnTo>
                      <a:pt x="501" y="1417"/>
                    </a:lnTo>
                    <a:lnTo>
                      <a:pt x="554" y="1447"/>
                    </a:lnTo>
                    <a:lnTo>
                      <a:pt x="609" y="1472"/>
                    </a:lnTo>
                    <a:lnTo>
                      <a:pt x="668" y="1492"/>
                    </a:lnTo>
                    <a:lnTo>
                      <a:pt x="728" y="1507"/>
                    </a:lnTo>
                    <a:lnTo>
                      <a:pt x="790" y="1516"/>
                    </a:lnTo>
                    <a:lnTo>
                      <a:pt x="853" y="1519"/>
                    </a:lnTo>
                    <a:lnTo>
                      <a:pt x="918" y="1516"/>
                    </a:lnTo>
                    <a:lnTo>
                      <a:pt x="980" y="1507"/>
                    </a:lnTo>
                    <a:lnTo>
                      <a:pt x="1040" y="1492"/>
                    </a:lnTo>
                    <a:lnTo>
                      <a:pt x="1098" y="1472"/>
                    </a:lnTo>
                    <a:lnTo>
                      <a:pt x="1153" y="1447"/>
                    </a:lnTo>
                    <a:lnTo>
                      <a:pt x="1207" y="1417"/>
                    </a:lnTo>
                    <a:lnTo>
                      <a:pt x="1256" y="1383"/>
                    </a:lnTo>
                    <a:lnTo>
                      <a:pt x="1302" y="1345"/>
                    </a:lnTo>
                    <a:lnTo>
                      <a:pt x="1344" y="1302"/>
                    </a:lnTo>
                    <a:lnTo>
                      <a:pt x="1382" y="1256"/>
                    </a:lnTo>
                    <a:lnTo>
                      <a:pt x="1417" y="1207"/>
                    </a:lnTo>
                    <a:lnTo>
                      <a:pt x="1446" y="1154"/>
                    </a:lnTo>
                    <a:lnTo>
                      <a:pt x="1472" y="1098"/>
                    </a:lnTo>
                    <a:lnTo>
                      <a:pt x="1491" y="1040"/>
                    </a:lnTo>
                    <a:lnTo>
                      <a:pt x="1506" y="980"/>
                    </a:lnTo>
                    <a:lnTo>
                      <a:pt x="1515" y="918"/>
                    </a:lnTo>
                    <a:lnTo>
                      <a:pt x="1518" y="854"/>
                    </a:lnTo>
                    <a:lnTo>
                      <a:pt x="1515" y="790"/>
                    </a:lnTo>
                    <a:lnTo>
                      <a:pt x="1506" y="728"/>
                    </a:lnTo>
                    <a:lnTo>
                      <a:pt x="1491" y="668"/>
                    </a:lnTo>
                    <a:lnTo>
                      <a:pt x="1471" y="610"/>
                    </a:lnTo>
                    <a:lnTo>
                      <a:pt x="1446" y="555"/>
                    </a:lnTo>
                    <a:lnTo>
                      <a:pt x="1417" y="502"/>
                    </a:lnTo>
                    <a:lnTo>
                      <a:pt x="1382" y="453"/>
                    </a:lnTo>
                    <a:lnTo>
                      <a:pt x="1343" y="406"/>
                    </a:lnTo>
                    <a:lnTo>
                      <a:pt x="1302" y="364"/>
                    </a:lnTo>
                    <a:lnTo>
                      <a:pt x="1256" y="325"/>
                    </a:lnTo>
                    <a:lnTo>
                      <a:pt x="1206" y="291"/>
                    </a:lnTo>
                    <a:lnTo>
                      <a:pt x="1153" y="261"/>
                    </a:lnTo>
                    <a:lnTo>
                      <a:pt x="1097" y="237"/>
                    </a:lnTo>
                    <a:lnTo>
                      <a:pt x="1040" y="216"/>
                    </a:lnTo>
                    <a:lnTo>
                      <a:pt x="980" y="202"/>
                    </a:lnTo>
                    <a:lnTo>
                      <a:pt x="918" y="193"/>
                    </a:lnTo>
                    <a:lnTo>
                      <a:pt x="853" y="190"/>
                    </a:lnTo>
                    <a:close/>
                    <a:moveTo>
                      <a:pt x="853" y="0"/>
                    </a:moveTo>
                    <a:lnTo>
                      <a:pt x="927" y="3"/>
                    </a:lnTo>
                    <a:lnTo>
                      <a:pt x="999" y="12"/>
                    </a:lnTo>
                    <a:lnTo>
                      <a:pt x="1069" y="27"/>
                    </a:lnTo>
                    <a:lnTo>
                      <a:pt x="1137" y="48"/>
                    </a:lnTo>
                    <a:lnTo>
                      <a:pt x="1201" y="74"/>
                    </a:lnTo>
                    <a:lnTo>
                      <a:pt x="1265" y="105"/>
                    </a:lnTo>
                    <a:lnTo>
                      <a:pt x="1324" y="142"/>
                    </a:lnTo>
                    <a:lnTo>
                      <a:pt x="1380" y="181"/>
                    </a:lnTo>
                    <a:lnTo>
                      <a:pt x="1432" y="226"/>
                    </a:lnTo>
                    <a:lnTo>
                      <a:pt x="1481" y="275"/>
                    </a:lnTo>
                    <a:lnTo>
                      <a:pt x="1526" y="327"/>
                    </a:lnTo>
                    <a:lnTo>
                      <a:pt x="1567" y="384"/>
                    </a:lnTo>
                    <a:lnTo>
                      <a:pt x="1603" y="444"/>
                    </a:lnTo>
                    <a:lnTo>
                      <a:pt x="1633" y="506"/>
                    </a:lnTo>
                    <a:lnTo>
                      <a:pt x="1660" y="571"/>
                    </a:lnTo>
                    <a:lnTo>
                      <a:pt x="1680" y="639"/>
                    </a:lnTo>
                    <a:lnTo>
                      <a:pt x="1696" y="708"/>
                    </a:lnTo>
                    <a:lnTo>
                      <a:pt x="1705" y="781"/>
                    </a:lnTo>
                    <a:lnTo>
                      <a:pt x="1708" y="854"/>
                    </a:lnTo>
                    <a:lnTo>
                      <a:pt x="1705" y="928"/>
                    </a:lnTo>
                    <a:lnTo>
                      <a:pt x="1696" y="999"/>
                    </a:lnTo>
                    <a:lnTo>
                      <a:pt x="1680" y="1070"/>
                    </a:lnTo>
                    <a:lnTo>
                      <a:pt x="1660" y="1137"/>
                    </a:lnTo>
                    <a:lnTo>
                      <a:pt x="1633" y="1203"/>
                    </a:lnTo>
                    <a:lnTo>
                      <a:pt x="1603" y="1265"/>
                    </a:lnTo>
                    <a:lnTo>
                      <a:pt x="1567" y="1324"/>
                    </a:lnTo>
                    <a:lnTo>
                      <a:pt x="1526" y="1380"/>
                    </a:lnTo>
                    <a:lnTo>
                      <a:pt x="1481" y="1433"/>
                    </a:lnTo>
                    <a:lnTo>
                      <a:pt x="1432" y="1482"/>
                    </a:lnTo>
                    <a:lnTo>
                      <a:pt x="1380" y="1527"/>
                    </a:lnTo>
                    <a:lnTo>
                      <a:pt x="1324" y="1567"/>
                    </a:lnTo>
                    <a:lnTo>
                      <a:pt x="1265" y="1603"/>
                    </a:lnTo>
                    <a:lnTo>
                      <a:pt x="1201" y="1635"/>
                    </a:lnTo>
                    <a:lnTo>
                      <a:pt x="1137" y="1660"/>
                    </a:lnTo>
                    <a:lnTo>
                      <a:pt x="1069" y="1682"/>
                    </a:lnTo>
                    <a:lnTo>
                      <a:pt x="999" y="1697"/>
                    </a:lnTo>
                    <a:lnTo>
                      <a:pt x="927" y="1706"/>
                    </a:lnTo>
                    <a:lnTo>
                      <a:pt x="853" y="1709"/>
                    </a:lnTo>
                    <a:lnTo>
                      <a:pt x="780" y="1706"/>
                    </a:lnTo>
                    <a:lnTo>
                      <a:pt x="708" y="1697"/>
                    </a:lnTo>
                    <a:lnTo>
                      <a:pt x="638" y="1682"/>
                    </a:lnTo>
                    <a:lnTo>
                      <a:pt x="571" y="1660"/>
                    </a:lnTo>
                    <a:lnTo>
                      <a:pt x="505" y="1635"/>
                    </a:lnTo>
                    <a:lnTo>
                      <a:pt x="443" y="1603"/>
                    </a:lnTo>
                    <a:lnTo>
                      <a:pt x="384" y="1567"/>
                    </a:lnTo>
                    <a:lnTo>
                      <a:pt x="328" y="1527"/>
                    </a:lnTo>
                    <a:lnTo>
                      <a:pt x="275" y="1482"/>
                    </a:lnTo>
                    <a:lnTo>
                      <a:pt x="227" y="1433"/>
                    </a:lnTo>
                    <a:lnTo>
                      <a:pt x="182" y="1380"/>
                    </a:lnTo>
                    <a:lnTo>
                      <a:pt x="141" y="1324"/>
                    </a:lnTo>
                    <a:lnTo>
                      <a:pt x="105" y="1265"/>
                    </a:lnTo>
                    <a:lnTo>
                      <a:pt x="73" y="1203"/>
                    </a:lnTo>
                    <a:lnTo>
                      <a:pt x="48" y="1137"/>
                    </a:lnTo>
                    <a:lnTo>
                      <a:pt x="27" y="1070"/>
                    </a:lnTo>
                    <a:lnTo>
                      <a:pt x="12" y="999"/>
                    </a:lnTo>
                    <a:lnTo>
                      <a:pt x="3" y="928"/>
                    </a:lnTo>
                    <a:lnTo>
                      <a:pt x="0" y="854"/>
                    </a:lnTo>
                    <a:lnTo>
                      <a:pt x="3" y="781"/>
                    </a:lnTo>
                    <a:lnTo>
                      <a:pt x="12" y="708"/>
                    </a:lnTo>
                    <a:lnTo>
                      <a:pt x="27" y="639"/>
                    </a:lnTo>
                    <a:lnTo>
                      <a:pt x="48" y="571"/>
                    </a:lnTo>
                    <a:lnTo>
                      <a:pt x="73" y="506"/>
                    </a:lnTo>
                    <a:lnTo>
                      <a:pt x="105" y="444"/>
                    </a:lnTo>
                    <a:lnTo>
                      <a:pt x="141" y="384"/>
                    </a:lnTo>
                    <a:lnTo>
                      <a:pt x="182" y="327"/>
                    </a:lnTo>
                    <a:lnTo>
                      <a:pt x="227" y="275"/>
                    </a:lnTo>
                    <a:lnTo>
                      <a:pt x="275" y="226"/>
                    </a:lnTo>
                    <a:lnTo>
                      <a:pt x="328" y="181"/>
                    </a:lnTo>
                    <a:lnTo>
                      <a:pt x="384" y="142"/>
                    </a:lnTo>
                    <a:lnTo>
                      <a:pt x="443" y="105"/>
                    </a:lnTo>
                    <a:lnTo>
                      <a:pt x="505" y="74"/>
                    </a:lnTo>
                    <a:lnTo>
                      <a:pt x="571" y="48"/>
                    </a:lnTo>
                    <a:lnTo>
                      <a:pt x="638" y="27"/>
                    </a:lnTo>
                    <a:lnTo>
                      <a:pt x="708" y="12"/>
                    </a:lnTo>
                    <a:lnTo>
                      <a:pt x="780" y="3"/>
                    </a:lnTo>
                    <a:lnTo>
                      <a:pt x="85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</p:grpSp>
      <p:grpSp>
        <p:nvGrpSpPr>
          <p:cNvPr id="81" name="组合 80"/>
          <p:cNvGrpSpPr/>
          <p:nvPr/>
        </p:nvGrpSpPr>
        <p:grpSpPr>
          <a:xfrm>
            <a:off x="6469380" y="1823085"/>
            <a:ext cx="1225550" cy="1438910"/>
            <a:chOff x="8849" y="2769"/>
            <a:chExt cx="2552" cy="2996"/>
          </a:xfrm>
        </p:grpSpPr>
        <p:sp>
          <p:nvSpPr>
            <p:cNvPr id="27" name="Freeform 5"/>
            <p:cNvSpPr/>
            <p:nvPr/>
          </p:nvSpPr>
          <p:spPr bwMode="auto">
            <a:xfrm>
              <a:off x="8849" y="2769"/>
              <a:ext cx="2553" cy="2997"/>
            </a:xfrm>
            <a:custGeom>
              <a:avLst/>
              <a:gdLst>
                <a:gd name="T0" fmla="*/ 538 w 538"/>
                <a:gd name="T1" fmla="*/ 269 h 632"/>
                <a:gd name="T2" fmla="*/ 269 w 538"/>
                <a:gd name="T3" fmla="*/ 0 h 632"/>
                <a:gd name="T4" fmla="*/ 0 w 538"/>
                <a:gd name="T5" fmla="*/ 269 h 632"/>
                <a:gd name="T6" fmla="*/ 211 w 538"/>
                <a:gd name="T7" fmla="*/ 532 h 632"/>
                <a:gd name="T8" fmla="*/ 269 w 538"/>
                <a:gd name="T9" fmla="*/ 632 h 632"/>
                <a:gd name="T10" fmla="*/ 327 w 538"/>
                <a:gd name="T11" fmla="*/ 532 h 632"/>
                <a:gd name="T12" fmla="*/ 538 w 538"/>
                <a:gd name="T13" fmla="*/ 269 h 6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8" h="632">
                  <a:moveTo>
                    <a:pt x="538" y="269"/>
                  </a:moveTo>
                  <a:cubicBezTo>
                    <a:pt x="538" y="120"/>
                    <a:pt x="418" y="0"/>
                    <a:pt x="269" y="0"/>
                  </a:cubicBezTo>
                  <a:cubicBezTo>
                    <a:pt x="120" y="0"/>
                    <a:pt x="0" y="120"/>
                    <a:pt x="0" y="269"/>
                  </a:cubicBezTo>
                  <a:cubicBezTo>
                    <a:pt x="0" y="398"/>
                    <a:pt x="90" y="505"/>
                    <a:pt x="211" y="532"/>
                  </a:cubicBezTo>
                  <a:cubicBezTo>
                    <a:pt x="269" y="632"/>
                    <a:pt x="269" y="632"/>
                    <a:pt x="269" y="632"/>
                  </a:cubicBezTo>
                  <a:cubicBezTo>
                    <a:pt x="327" y="532"/>
                    <a:pt x="327" y="532"/>
                    <a:pt x="327" y="532"/>
                  </a:cubicBezTo>
                  <a:cubicBezTo>
                    <a:pt x="447" y="505"/>
                    <a:pt x="538" y="398"/>
                    <a:pt x="538" y="269"/>
                  </a:cubicBezTo>
                  <a:close/>
                </a:path>
              </a:pathLst>
            </a:custGeom>
            <a:solidFill>
              <a:schemeClr val="tx1">
                <a:lumMod val="10000"/>
                <a:lumOff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9" name="Oval 6"/>
            <p:cNvSpPr>
              <a:spLocks noChangeArrowheads="1"/>
            </p:cNvSpPr>
            <p:nvPr/>
          </p:nvSpPr>
          <p:spPr bwMode="auto">
            <a:xfrm>
              <a:off x="9014" y="2941"/>
              <a:ext cx="2220" cy="2218"/>
            </a:xfrm>
            <a:prstGeom prst="ellipse">
              <a:avLst/>
            </a:prstGeom>
            <a:solidFill>
              <a:srgbClr val="F1B03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4" name="Freeform 29"/>
            <p:cNvSpPr>
              <a:spLocks noEditPoints="1"/>
            </p:cNvSpPr>
            <p:nvPr/>
          </p:nvSpPr>
          <p:spPr bwMode="auto">
            <a:xfrm>
              <a:off x="9609" y="3498"/>
              <a:ext cx="1030" cy="1104"/>
            </a:xfrm>
            <a:custGeom>
              <a:avLst/>
              <a:gdLst>
                <a:gd name="T0" fmla="*/ 2558 w 3187"/>
                <a:gd name="T1" fmla="*/ 2917 h 3426"/>
                <a:gd name="T2" fmla="*/ 2525 w 3187"/>
                <a:gd name="T3" fmla="*/ 3108 h 3426"/>
                <a:gd name="T4" fmla="*/ 2672 w 3187"/>
                <a:gd name="T5" fmla="*/ 3232 h 3426"/>
                <a:gd name="T6" fmla="*/ 2855 w 3187"/>
                <a:gd name="T7" fmla="*/ 3166 h 3426"/>
                <a:gd name="T8" fmla="*/ 2888 w 3187"/>
                <a:gd name="T9" fmla="*/ 2973 h 3426"/>
                <a:gd name="T10" fmla="*/ 2741 w 3187"/>
                <a:gd name="T11" fmla="*/ 2850 h 3426"/>
                <a:gd name="T12" fmla="*/ 1063 w 3187"/>
                <a:gd name="T13" fmla="*/ 2893 h 3426"/>
                <a:gd name="T14" fmla="*/ 997 w 3187"/>
                <a:gd name="T15" fmla="*/ 3075 h 3426"/>
                <a:gd name="T16" fmla="*/ 1120 w 3187"/>
                <a:gd name="T17" fmla="*/ 3222 h 3426"/>
                <a:gd name="T18" fmla="*/ 1313 w 3187"/>
                <a:gd name="T19" fmla="*/ 3189 h 3426"/>
                <a:gd name="T20" fmla="*/ 1378 w 3187"/>
                <a:gd name="T21" fmla="*/ 3006 h 3426"/>
                <a:gd name="T22" fmla="*/ 1255 w 3187"/>
                <a:gd name="T23" fmla="*/ 2860 h 3426"/>
                <a:gd name="T24" fmla="*/ 722 w 3187"/>
                <a:gd name="T25" fmla="*/ 1936 h 3426"/>
                <a:gd name="T26" fmla="*/ 872 w 3187"/>
                <a:gd name="T27" fmla="*/ 2062 h 3426"/>
                <a:gd name="T28" fmla="*/ 2926 w 3187"/>
                <a:gd name="T29" fmla="*/ 2018 h 3426"/>
                <a:gd name="T30" fmla="*/ 2997 w 3187"/>
                <a:gd name="T31" fmla="*/ 1154 h 3426"/>
                <a:gd name="T32" fmla="*/ 656 w 3187"/>
                <a:gd name="T33" fmla="*/ 229 h 3426"/>
                <a:gd name="T34" fmla="*/ 668 w 3187"/>
                <a:gd name="T35" fmla="*/ 236 h 3426"/>
                <a:gd name="T36" fmla="*/ 680 w 3187"/>
                <a:gd name="T37" fmla="*/ 245 h 3426"/>
                <a:gd name="T38" fmla="*/ 694 w 3187"/>
                <a:gd name="T39" fmla="*/ 263 h 3426"/>
                <a:gd name="T40" fmla="*/ 700 w 3187"/>
                <a:gd name="T41" fmla="*/ 272 h 3426"/>
                <a:gd name="T42" fmla="*/ 704 w 3187"/>
                <a:gd name="T43" fmla="*/ 281 h 3426"/>
                <a:gd name="T44" fmla="*/ 707 w 3187"/>
                <a:gd name="T45" fmla="*/ 294 h 3426"/>
                <a:gd name="T46" fmla="*/ 710 w 3187"/>
                <a:gd name="T47" fmla="*/ 308 h 3426"/>
                <a:gd name="T48" fmla="*/ 3109 w 3187"/>
                <a:gd name="T49" fmla="*/ 979 h 3426"/>
                <a:gd name="T50" fmla="*/ 3119 w 3187"/>
                <a:gd name="T51" fmla="*/ 981 h 3426"/>
                <a:gd name="T52" fmla="*/ 3139 w 3187"/>
                <a:gd name="T53" fmla="*/ 990 h 3426"/>
                <a:gd name="T54" fmla="*/ 3151 w 3187"/>
                <a:gd name="T55" fmla="*/ 998 h 3426"/>
                <a:gd name="T56" fmla="*/ 3161 w 3187"/>
                <a:gd name="T57" fmla="*/ 1005 h 3426"/>
                <a:gd name="T58" fmla="*/ 3166 w 3187"/>
                <a:gd name="T59" fmla="*/ 1012 h 3426"/>
                <a:gd name="T60" fmla="*/ 3172 w 3187"/>
                <a:gd name="T61" fmla="*/ 1022 h 3426"/>
                <a:gd name="T62" fmla="*/ 3180 w 3187"/>
                <a:gd name="T63" fmla="*/ 1035 h 3426"/>
                <a:gd name="T64" fmla="*/ 3185 w 3187"/>
                <a:gd name="T65" fmla="*/ 1049 h 3426"/>
                <a:gd name="T66" fmla="*/ 3187 w 3187"/>
                <a:gd name="T67" fmla="*/ 1060 h 3426"/>
                <a:gd name="T68" fmla="*/ 3161 w 3187"/>
                <a:gd name="T69" fmla="*/ 2007 h 3426"/>
                <a:gd name="T70" fmla="*/ 2981 w 3187"/>
                <a:gd name="T71" fmla="*/ 2210 h 3426"/>
                <a:gd name="T72" fmla="*/ 865 w 3187"/>
                <a:gd name="T73" fmla="*/ 2253 h 3426"/>
                <a:gd name="T74" fmla="*/ 712 w 3187"/>
                <a:gd name="T75" fmla="*/ 2495 h 3426"/>
                <a:gd name="T76" fmla="*/ 838 w 3187"/>
                <a:gd name="T77" fmla="*/ 2646 h 3426"/>
                <a:gd name="T78" fmla="*/ 2844 w 3187"/>
                <a:gd name="T79" fmla="*/ 2683 h 3426"/>
                <a:gd name="T80" fmla="*/ 3045 w 3187"/>
                <a:gd name="T81" fmla="*/ 2862 h 3426"/>
                <a:gd name="T82" fmla="*/ 3078 w 3187"/>
                <a:gd name="T83" fmla="*/ 3136 h 3426"/>
                <a:gd name="T84" fmla="*/ 2925 w 3187"/>
                <a:gd name="T85" fmla="*/ 3356 h 3426"/>
                <a:gd name="T86" fmla="*/ 2657 w 3187"/>
                <a:gd name="T87" fmla="*/ 3423 h 3426"/>
                <a:gd name="T88" fmla="*/ 2418 w 3187"/>
                <a:gd name="T89" fmla="*/ 3296 h 3426"/>
                <a:gd name="T90" fmla="*/ 2321 w 3187"/>
                <a:gd name="T91" fmla="*/ 3042 h 3426"/>
                <a:gd name="T92" fmla="*/ 1518 w 3187"/>
                <a:gd name="T93" fmla="*/ 2848 h 3426"/>
                <a:gd name="T94" fmla="*/ 1568 w 3187"/>
                <a:gd name="T95" fmla="*/ 3090 h 3426"/>
                <a:gd name="T96" fmla="*/ 1442 w 3187"/>
                <a:gd name="T97" fmla="*/ 3328 h 3426"/>
                <a:gd name="T98" fmla="*/ 1187 w 3187"/>
                <a:gd name="T99" fmla="*/ 3426 h 3426"/>
                <a:gd name="T100" fmla="*/ 932 w 3187"/>
                <a:gd name="T101" fmla="*/ 3329 h 3426"/>
                <a:gd name="T102" fmla="*/ 806 w 3187"/>
                <a:gd name="T103" fmla="*/ 3090 h 3426"/>
                <a:gd name="T104" fmla="*/ 858 w 3187"/>
                <a:gd name="T105" fmla="*/ 2845 h 3426"/>
                <a:gd name="T106" fmla="*/ 617 w 3187"/>
                <a:gd name="T107" fmla="*/ 2717 h 3426"/>
                <a:gd name="T108" fmla="*/ 519 w 3187"/>
                <a:gd name="T109" fmla="*/ 2459 h 3426"/>
                <a:gd name="T110" fmla="*/ 3 w 3187"/>
                <a:gd name="T111" fmla="*/ 122 h 3426"/>
                <a:gd name="T112" fmla="*/ 49 w 3187"/>
                <a:gd name="T113" fmla="*/ 12 h 3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187" h="3426">
                  <a:moveTo>
                    <a:pt x="2707" y="2847"/>
                  </a:moveTo>
                  <a:lnTo>
                    <a:pt x="2672" y="2850"/>
                  </a:lnTo>
                  <a:lnTo>
                    <a:pt x="2639" y="2860"/>
                  </a:lnTo>
                  <a:lnTo>
                    <a:pt x="2608" y="2874"/>
                  </a:lnTo>
                  <a:lnTo>
                    <a:pt x="2582" y="2893"/>
                  </a:lnTo>
                  <a:lnTo>
                    <a:pt x="2558" y="2917"/>
                  </a:lnTo>
                  <a:lnTo>
                    <a:pt x="2539" y="2943"/>
                  </a:lnTo>
                  <a:lnTo>
                    <a:pt x="2525" y="2973"/>
                  </a:lnTo>
                  <a:lnTo>
                    <a:pt x="2515" y="3007"/>
                  </a:lnTo>
                  <a:lnTo>
                    <a:pt x="2512" y="3041"/>
                  </a:lnTo>
                  <a:lnTo>
                    <a:pt x="2515" y="3075"/>
                  </a:lnTo>
                  <a:lnTo>
                    <a:pt x="2525" y="3108"/>
                  </a:lnTo>
                  <a:lnTo>
                    <a:pt x="2539" y="3138"/>
                  </a:lnTo>
                  <a:lnTo>
                    <a:pt x="2558" y="3165"/>
                  </a:lnTo>
                  <a:lnTo>
                    <a:pt x="2582" y="3189"/>
                  </a:lnTo>
                  <a:lnTo>
                    <a:pt x="2608" y="3208"/>
                  </a:lnTo>
                  <a:lnTo>
                    <a:pt x="2639" y="3222"/>
                  </a:lnTo>
                  <a:lnTo>
                    <a:pt x="2672" y="3232"/>
                  </a:lnTo>
                  <a:lnTo>
                    <a:pt x="2707" y="3235"/>
                  </a:lnTo>
                  <a:lnTo>
                    <a:pt x="2741" y="3232"/>
                  </a:lnTo>
                  <a:lnTo>
                    <a:pt x="2773" y="3222"/>
                  </a:lnTo>
                  <a:lnTo>
                    <a:pt x="2804" y="3208"/>
                  </a:lnTo>
                  <a:lnTo>
                    <a:pt x="2831" y="3189"/>
                  </a:lnTo>
                  <a:lnTo>
                    <a:pt x="2855" y="3166"/>
                  </a:lnTo>
                  <a:lnTo>
                    <a:pt x="2874" y="3139"/>
                  </a:lnTo>
                  <a:lnTo>
                    <a:pt x="2888" y="3109"/>
                  </a:lnTo>
                  <a:lnTo>
                    <a:pt x="2898" y="3075"/>
                  </a:lnTo>
                  <a:lnTo>
                    <a:pt x="2901" y="3041"/>
                  </a:lnTo>
                  <a:lnTo>
                    <a:pt x="2898" y="3006"/>
                  </a:lnTo>
                  <a:lnTo>
                    <a:pt x="2888" y="2973"/>
                  </a:lnTo>
                  <a:lnTo>
                    <a:pt x="2874" y="2943"/>
                  </a:lnTo>
                  <a:lnTo>
                    <a:pt x="2855" y="2916"/>
                  </a:lnTo>
                  <a:lnTo>
                    <a:pt x="2831" y="2893"/>
                  </a:lnTo>
                  <a:lnTo>
                    <a:pt x="2804" y="2874"/>
                  </a:lnTo>
                  <a:lnTo>
                    <a:pt x="2773" y="2860"/>
                  </a:lnTo>
                  <a:lnTo>
                    <a:pt x="2741" y="2850"/>
                  </a:lnTo>
                  <a:lnTo>
                    <a:pt x="2707" y="2847"/>
                  </a:lnTo>
                  <a:close/>
                  <a:moveTo>
                    <a:pt x="1188" y="2847"/>
                  </a:moveTo>
                  <a:lnTo>
                    <a:pt x="1153" y="2850"/>
                  </a:lnTo>
                  <a:lnTo>
                    <a:pt x="1120" y="2860"/>
                  </a:lnTo>
                  <a:lnTo>
                    <a:pt x="1090" y="2874"/>
                  </a:lnTo>
                  <a:lnTo>
                    <a:pt x="1063" y="2893"/>
                  </a:lnTo>
                  <a:lnTo>
                    <a:pt x="1040" y="2917"/>
                  </a:lnTo>
                  <a:lnTo>
                    <a:pt x="1020" y="2943"/>
                  </a:lnTo>
                  <a:lnTo>
                    <a:pt x="1007" y="2973"/>
                  </a:lnTo>
                  <a:lnTo>
                    <a:pt x="997" y="3007"/>
                  </a:lnTo>
                  <a:lnTo>
                    <a:pt x="994" y="3041"/>
                  </a:lnTo>
                  <a:lnTo>
                    <a:pt x="997" y="3075"/>
                  </a:lnTo>
                  <a:lnTo>
                    <a:pt x="1007" y="3108"/>
                  </a:lnTo>
                  <a:lnTo>
                    <a:pt x="1020" y="3138"/>
                  </a:lnTo>
                  <a:lnTo>
                    <a:pt x="1040" y="3165"/>
                  </a:lnTo>
                  <a:lnTo>
                    <a:pt x="1063" y="3189"/>
                  </a:lnTo>
                  <a:lnTo>
                    <a:pt x="1090" y="3208"/>
                  </a:lnTo>
                  <a:lnTo>
                    <a:pt x="1120" y="3222"/>
                  </a:lnTo>
                  <a:lnTo>
                    <a:pt x="1153" y="3232"/>
                  </a:lnTo>
                  <a:lnTo>
                    <a:pt x="1188" y="3235"/>
                  </a:lnTo>
                  <a:lnTo>
                    <a:pt x="1223" y="3232"/>
                  </a:lnTo>
                  <a:lnTo>
                    <a:pt x="1255" y="3222"/>
                  </a:lnTo>
                  <a:lnTo>
                    <a:pt x="1285" y="3208"/>
                  </a:lnTo>
                  <a:lnTo>
                    <a:pt x="1313" y="3189"/>
                  </a:lnTo>
                  <a:lnTo>
                    <a:pt x="1336" y="3166"/>
                  </a:lnTo>
                  <a:lnTo>
                    <a:pt x="1355" y="3139"/>
                  </a:lnTo>
                  <a:lnTo>
                    <a:pt x="1370" y="3109"/>
                  </a:lnTo>
                  <a:lnTo>
                    <a:pt x="1378" y="3075"/>
                  </a:lnTo>
                  <a:lnTo>
                    <a:pt x="1381" y="3041"/>
                  </a:lnTo>
                  <a:lnTo>
                    <a:pt x="1378" y="3006"/>
                  </a:lnTo>
                  <a:lnTo>
                    <a:pt x="1370" y="2973"/>
                  </a:lnTo>
                  <a:lnTo>
                    <a:pt x="1355" y="2943"/>
                  </a:lnTo>
                  <a:lnTo>
                    <a:pt x="1336" y="2916"/>
                  </a:lnTo>
                  <a:lnTo>
                    <a:pt x="1313" y="2893"/>
                  </a:lnTo>
                  <a:lnTo>
                    <a:pt x="1285" y="2874"/>
                  </a:lnTo>
                  <a:lnTo>
                    <a:pt x="1255" y="2860"/>
                  </a:lnTo>
                  <a:lnTo>
                    <a:pt x="1223" y="2850"/>
                  </a:lnTo>
                  <a:lnTo>
                    <a:pt x="1188" y="2847"/>
                  </a:lnTo>
                  <a:close/>
                  <a:moveTo>
                    <a:pt x="709" y="840"/>
                  </a:moveTo>
                  <a:lnTo>
                    <a:pt x="709" y="1867"/>
                  </a:lnTo>
                  <a:lnTo>
                    <a:pt x="712" y="1903"/>
                  </a:lnTo>
                  <a:lnTo>
                    <a:pt x="722" y="1936"/>
                  </a:lnTo>
                  <a:lnTo>
                    <a:pt x="736" y="1967"/>
                  </a:lnTo>
                  <a:lnTo>
                    <a:pt x="756" y="1994"/>
                  </a:lnTo>
                  <a:lnTo>
                    <a:pt x="780" y="2018"/>
                  </a:lnTo>
                  <a:lnTo>
                    <a:pt x="807" y="2038"/>
                  </a:lnTo>
                  <a:lnTo>
                    <a:pt x="838" y="2053"/>
                  </a:lnTo>
                  <a:lnTo>
                    <a:pt x="872" y="2062"/>
                  </a:lnTo>
                  <a:lnTo>
                    <a:pt x="907" y="2065"/>
                  </a:lnTo>
                  <a:lnTo>
                    <a:pt x="2798" y="2065"/>
                  </a:lnTo>
                  <a:lnTo>
                    <a:pt x="2834" y="2062"/>
                  </a:lnTo>
                  <a:lnTo>
                    <a:pt x="2867" y="2053"/>
                  </a:lnTo>
                  <a:lnTo>
                    <a:pt x="2899" y="2038"/>
                  </a:lnTo>
                  <a:lnTo>
                    <a:pt x="2926" y="2018"/>
                  </a:lnTo>
                  <a:lnTo>
                    <a:pt x="2950" y="1994"/>
                  </a:lnTo>
                  <a:lnTo>
                    <a:pt x="2970" y="1967"/>
                  </a:lnTo>
                  <a:lnTo>
                    <a:pt x="2984" y="1936"/>
                  </a:lnTo>
                  <a:lnTo>
                    <a:pt x="2994" y="1902"/>
                  </a:lnTo>
                  <a:lnTo>
                    <a:pt x="2997" y="1866"/>
                  </a:lnTo>
                  <a:lnTo>
                    <a:pt x="2997" y="1154"/>
                  </a:lnTo>
                  <a:lnTo>
                    <a:pt x="709" y="840"/>
                  </a:lnTo>
                  <a:close/>
                  <a:moveTo>
                    <a:pt x="89" y="0"/>
                  </a:moveTo>
                  <a:lnTo>
                    <a:pt x="111" y="2"/>
                  </a:lnTo>
                  <a:lnTo>
                    <a:pt x="132" y="9"/>
                  </a:lnTo>
                  <a:lnTo>
                    <a:pt x="652" y="226"/>
                  </a:lnTo>
                  <a:lnTo>
                    <a:pt x="656" y="229"/>
                  </a:lnTo>
                  <a:lnTo>
                    <a:pt x="661" y="231"/>
                  </a:lnTo>
                  <a:lnTo>
                    <a:pt x="662" y="232"/>
                  </a:lnTo>
                  <a:lnTo>
                    <a:pt x="663" y="232"/>
                  </a:lnTo>
                  <a:lnTo>
                    <a:pt x="664" y="233"/>
                  </a:lnTo>
                  <a:lnTo>
                    <a:pt x="666" y="234"/>
                  </a:lnTo>
                  <a:lnTo>
                    <a:pt x="668" y="236"/>
                  </a:lnTo>
                  <a:lnTo>
                    <a:pt x="670" y="237"/>
                  </a:lnTo>
                  <a:lnTo>
                    <a:pt x="672" y="239"/>
                  </a:lnTo>
                  <a:lnTo>
                    <a:pt x="674" y="240"/>
                  </a:lnTo>
                  <a:lnTo>
                    <a:pt x="676" y="241"/>
                  </a:lnTo>
                  <a:lnTo>
                    <a:pt x="678" y="243"/>
                  </a:lnTo>
                  <a:lnTo>
                    <a:pt x="680" y="245"/>
                  </a:lnTo>
                  <a:lnTo>
                    <a:pt x="682" y="247"/>
                  </a:lnTo>
                  <a:lnTo>
                    <a:pt x="689" y="254"/>
                  </a:lnTo>
                  <a:lnTo>
                    <a:pt x="690" y="256"/>
                  </a:lnTo>
                  <a:lnTo>
                    <a:pt x="691" y="258"/>
                  </a:lnTo>
                  <a:lnTo>
                    <a:pt x="693" y="262"/>
                  </a:lnTo>
                  <a:lnTo>
                    <a:pt x="694" y="263"/>
                  </a:lnTo>
                  <a:lnTo>
                    <a:pt x="695" y="265"/>
                  </a:lnTo>
                  <a:lnTo>
                    <a:pt x="698" y="267"/>
                  </a:lnTo>
                  <a:lnTo>
                    <a:pt x="699" y="269"/>
                  </a:lnTo>
                  <a:lnTo>
                    <a:pt x="699" y="270"/>
                  </a:lnTo>
                  <a:lnTo>
                    <a:pt x="700" y="271"/>
                  </a:lnTo>
                  <a:lnTo>
                    <a:pt x="700" y="272"/>
                  </a:lnTo>
                  <a:lnTo>
                    <a:pt x="701" y="274"/>
                  </a:lnTo>
                  <a:lnTo>
                    <a:pt x="702" y="275"/>
                  </a:lnTo>
                  <a:lnTo>
                    <a:pt x="703" y="278"/>
                  </a:lnTo>
                  <a:lnTo>
                    <a:pt x="703" y="279"/>
                  </a:lnTo>
                  <a:lnTo>
                    <a:pt x="704" y="280"/>
                  </a:lnTo>
                  <a:lnTo>
                    <a:pt x="704" y="281"/>
                  </a:lnTo>
                  <a:lnTo>
                    <a:pt x="706" y="287"/>
                  </a:lnTo>
                  <a:lnTo>
                    <a:pt x="706" y="288"/>
                  </a:lnTo>
                  <a:lnTo>
                    <a:pt x="706" y="289"/>
                  </a:lnTo>
                  <a:lnTo>
                    <a:pt x="706" y="290"/>
                  </a:lnTo>
                  <a:lnTo>
                    <a:pt x="707" y="292"/>
                  </a:lnTo>
                  <a:lnTo>
                    <a:pt x="707" y="294"/>
                  </a:lnTo>
                  <a:lnTo>
                    <a:pt x="708" y="296"/>
                  </a:lnTo>
                  <a:lnTo>
                    <a:pt x="708" y="299"/>
                  </a:lnTo>
                  <a:lnTo>
                    <a:pt x="708" y="303"/>
                  </a:lnTo>
                  <a:lnTo>
                    <a:pt x="709" y="304"/>
                  </a:lnTo>
                  <a:lnTo>
                    <a:pt x="709" y="305"/>
                  </a:lnTo>
                  <a:lnTo>
                    <a:pt x="710" y="308"/>
                  </a:lnTo>
                  <a:lnTo>
                    <a:pt x="710" y="312"/>
                  </a:lnTo>
                  <a:lnTo>
                    <a:pt x="710" y="315"/>
                  </a:lnTo>
                  <a:lnTo>
                    <a:pt x="710" y="649"/>
                  </a:lnTo>
                  <a:lnTo>
                    <a:pt x="3105" y="979"/>
                  </a:lnTo>
                  <a:lnTo>
                    <a:pt x="3108" y="979"/>
                  </a:lnTo>
                  <a:lnTo>
                    <a:pt x="3109" y="979"/>
                  </a:lnTo>
                  <a:lnTo>
                    <a:pt x="3111" y="979"/>
                  </a:lnTo>
                  <a:lnTo>
                    <a:pt x="3112" y="979"/>
                  </a:lnTo>
                  <a:lnTo>
                    <a:pt x="3114" y="980"/>
                  </a:lnTo>
                  <a:lnTo>
                    <a:pt x="3116" y="980"/>
                  </a:lnTo>
                  <a:lnTo>
                    <a:pt x="3118" y="981"/>
                  </a:lnTo>
                  <a:lnTo>
                    <a:pt x="3119" y="981"/>
                  </a:lnTo>
                  <a:lnTo>
                    <a:pt x="3121" y="981"/>
                  </a:lnTo>
                  <a:lnTo>
                    <a:pt x="3122" y="982"/>
                  </a:lnTo>
                  <a:lnTo>
                    <a:pt x="3124" y="983"/>
                  </a:lnTo>
                  <a:lnTo>
                    <a:pt x="3126" y="983"/>
                  </a:lnTo>
                  <a:lnTo>
                    <a:pt x="3130" y="985"/>
                  </a:lnTo>
                  <a:lnTo>
                    <a:pt x="3139" y="990"/>
                  </a:lnTo>
                  <a:lnTo>
                    <a:pt x="3141" y="992"/>
                  </a:lnTo>
                  <a:lnTo>
                    <a:pt x="3144" y="993"/>
                  </a:lnTo>
                  <a:lnTo>
                    <a:pt x="3145" y="994"/>
                  </a:lnTo>
                  <a:lnTo>
                    <a:pt x="3147" y="995"/>
                  </a:lnTo>
                  <a:lnTo>
                    <a:pt x="3149" y="996"/>
                  </a:lnTo>
                  <a:lnTo>
                    <a:pt x="3151" y="998"/>
                  </a:lnTo>
                  <a:lnTo>
                    <a:pt x="3152" y="999"/>
                  </a:lnTo>
                  <a:lnTo>
                    <a:pt x="3153" y="1000"/>
                  </a:lnTo>
                  <a:lnTo>
                    <a:pt x="3154" y="1001"/>
                  </a:lnTo>
                  <a:lnTo>
                    <a:pt x="3159" y="1004"/>
                  </a:lnTo>
                  <a:lnTo>
                    <a:pt x="3160" y="1005"/>
                  </a:lnTo>
                  <a:lnTo>
                    <a:pt x="3161" y="1005"/>
                  </a:lnTo>
                  <a:lnTo>
                    <a:pt x="3161" y="1007"/>
                  </a:lnTo>
                  <a:lnTo>
                    <a:pt x="3162" y="1008"/>
                  </a:lnTo>
                  <a:lnTo>
                    <a:pt x="3163" y="1009"/>
                  </a:lnTo>
                  <a:lnTo>
                    <a:pt x="3164" y="1010"/>
                  </a:lnTo>
                  <a:lnTo>
                    <a:pt x="3165" y="1011"/>
                  </a:lnTo>
                  <a:lnTo>
                    <a:pt x="3166" y="1012"/>
                  </a:lnTo>
                  <a:lnTo>
                    <a:pt x="3167" y="1013"/>
                  </a:lnTo>
                  <a:lnTo>
                    <a:pt x="3168" y="1016"/>
                  </a:lnTo>
                  <a:lnTo>
                    <a:pt x="3169" y="1017"/>
                  </a:lnTo>
                  <a:lnTo>
                    <a:pt x="3169" y="1018"/>
                  </a:lnTo>
                  <a:lnTo>
                    <a:pt x="3171" y="1020"/>
                  </a:lnTo>
                  <a:lnTo>
                    <a:pt x="3172" y="1022"/>
                  </a:lnTo>
                  <a:lnTo>
                    <a:pt x="3173" y="1023"/>
                  </a:lnTo>
                  <a:lnTo>
                    <a:pt x="3174" y="1025"/>
                  </a:lnTo>
                  <a:lnTo>
                    <a:pt x="3176" y="1029"/>
                  </a:lnTo>
                  <a:lnTo>
                    <a:pt x="3177" y="1031"/>
                  </a:lnTo>
                  <a:lnTo>
                    <a:pt x="3179" y="1033"/>
                  </a:lnTo>
                  <a:lnTo>
                    <a:pt x="3180" y="1035"/>
                  </a:lnTo>
                  <a:lnTo>
                    <a:pt x="3181" y="1037"/>
                  </a:lnTo>
                  <a:lnTo>
                    <a:pt x="3182" y="1040"/>
                  </a:lnTo>
                  <a:lnTo>
                    <a:pt x="3183" y="1042"/>
                  </a:lnTo>
                  <a:lnTo>
                    <a:pt x="3183" y="1044"/>
                  </a:lnTo>
                  <a:lnTo>
                    <a:pt x="3184" y="1046"/>
                  </a:lnTo>
                  <a:lnTo>
                    <a:pt x="3185" y="1049"/>
                  </a:lnTo>
                  <a:lnTo>
                    <a:pt x="3185" y="1051"/>
                  </a:lnTo>
                  <a:lnTo>
                    <a:pt x="3186" y="1053"/>
                  </a:lnTo>
                  <a:lnTo>
                    <a:pt x="3186" y="1055"/>
                  </a:lnTo>
                  <a:lnTo>
                    <a:pt x="3186" y="1057"/>
                  </a:lnTo>
                  <a:lnTo>
                    <a:pt x="3187" y="1058"/>
                  </a:lnTo>
                  <a:lnTo>
                    <a:pt x="3187" y="1060"/>
                  </a:lnTo>
                  <a:lnTo>
                    <a:pt x="3187" y="1062"/>
                  </a:lnTo>
                  <a:lnTo>
                    <a:pt x="3187" y="1065"/>
                  </a:lnTo>
                  <a:lnTo>
                    <a:pt x="3187" y="1867"/>
                  </a:lnTo>
                  <a:lnTo>
                    <a:pt x="3184" y="1915"/>
                  </a:lnTo>
                  <a:lnTo>
                    <a:pt x="3175" y="1962"/>
                  </a:lnTo>
                  <a:lnTo>
                    <a:pt x="3161" y="2007"/>
                  </a:lnTo>
                  <a:lnTo>
                    <a:pt x="3142" y="2050"/>
                  </a:lnTo>
                  <a:lnTo>
                    <a:pt x="3117" y="2088"/>
                  </a:lnTo>
                  <a:lnTo>
                    <a:pt x="3089" y="2125"/>
                  </a:lnTo>
                  <a:lnTo>
                    <a:pt x="3056" y="2157"/>
                  </a:lnTo>
                  <a:lnTo>
                    <a:pt x="3020" y="2185"/>
                  </a:lnTo>
                  <a:lnTo>
                    <a:pt x="2981" y="2210"/>
                  </a:lnTo>
                  <a:lnTo>
                    <a:pt x="2938" y="2229"/>
                  </a:lnTo>
                  <a:lnTo>
                    <a:pt x="2893" y="2244"/>
                  </a:lnTo>
                  <a:lnTo>
                    <a:pt x="2846" y="2252"/>
                  </a:lnTo>
                  <a:lnTo>
                    <a:pt x="2798" y="2255"/>
                  </a:lnTo>
                  <a:lnTo>
                    <a:pt x="907" y="2255"/>
                  </a:lnTo>
                  <a:lnTo>
                    <a:pt x="865" y="2253"/>
                  </a:lnTo>
                  <a:lnTo>
                    <a:pt x="823" y="2247"/>
                  </a:lnTo>
                  <a:lnTo>
                    <a:pt x="783" y="2235"/>
                  </a:lnTo>
                  <a:lnTo>
                    <a:pt x="745" y="2221"/>
                  </a:lnTo>
                  <a:lnTo>
                    <a:pt x="709" y="2202"/>
                  </a:lnTo>
                  <a:lnTo>
                    <a:pt x="709" y="2459"/>
                  </a:lnTo>
                  <a:lnTo>
                    <a:pt x="712" y="2495"/>
                  </a:lnTo>
                  <a:lnTo>
                    <a:pt x="722" y="2528"/>
                  </a:lnTo>
                  <a:lnTo>
                    <a:pt x="736" y="2559"/>
                  </a:lnTo>
                  <a:lnTo>
                    <a:pt x="756" y="2588"/>
                  </a:lnTo>
                  <a:lnTo>
                    <a:pt x="780" y="2612"/>
                  </a:lnTo>
                  <a:lnTo>
                    <a:pt x="807" y="2630"/>
                  </a:lnTo>
                  <a:lnTo>
                    <a:pt x="838" y="2646"/>
                  </a:lnTo>
                  <a:lnTo>
                    <a:pt x="872" y="2655"/>
                  </a:lnTo>
                  <a:lnTo>
                    <a:pt x="907" y="2658"/>
                  </a:lnTo>
                  <a:lnTo>
                    <a:pt x="2705" y="2658"/>
                  </a:lnTo>
                  <a:lnTo>
                    <a:pt x="2754" y="2661"/>
                  </a:lnTo>
                  <a:lnTo>
                    <a:pt x="2801" y="2670"/>
                  </a:lnTo>
                  <a:lnTo>
                    <a:pt x="2844" y="2683"/>
                  </a:lnTo>
                  <a:lnTo>
                    <a:pt x="2886" y="2703"/>
                  </a:lnTo>
                  <a:lnTo>
                    <a:pt x="2925" y="2727"/>
                  </a:lnTo>
                  <a:lnTo>
                    <a:pt x="2960" y="2755"/>
                  </a:lnTo>
                  <a:lnTo>
                    <a:pt x="2993" y="2787"/>
                  </a:lnTo>
                  <a:lnTo>
                    <a:pt x="3021" y="2823"/>
                  </a:lnTo>
                  <a:lnTo>
                    <a:pt x="3045" y="2862"/>
                  </a:lnTo>
                  <a:lnTo>
                    <a:pt x="3064" y="2903"/>
                  </a:lnTo>
                  <a:lnTo>
                    <a:pt x="3078" y="2947"/>
                  </a:lnTo>
                  <a:lnTo>
                    <a:pt x="3087" y="2994"/>
                  </a:lnTo>
                  <a:lnTo>
                    <a:pt x="3090" y="3042"/>
                  </a:lnTo>
                  <a:lnTo>
                    <a:pt x="3087" y="3090"/>
                  </a:lnTo>
                  <a:lnTo>
                    <a:pt x="3078" y="3136"/>
                  </a:lnTo>
                  <a:lnTo>
                    <a:pt x="3064" y="3180"/>
                  </a:lnTo>
                  <a:lnTo>
                    <a:pt x="3045" y="3221"/>
                  </a:lnTo>
                  <a:lnTo>
                    <a:pt x="3021" y="3261"/>
                  </a:lnTo>
                  <a:lnTo>
                    <a:pt x="2993" y="3296"/>
                  </a:lnTo>
                  <a:lnTo>
                    <a:pt x="2960" y="3328"/>
                  </a:lnTo>
                  <a:lnTo>
                    <a:pt x="2925" y="3356"/>
                  </a:lnTo>
                  <a:lnTo>
                    <a:pt x="2886" y="3380"/>
                  </a:lnTo>
                  <a:lnTo>
                    <a:pt x="2844" y="3400"/>
                  </a:lnTo>
                  <a:lnTo>
                    <a:pt x="2801" y="3413"/>
                  </a:lnTo>
                  <a:lnTo>
                    <a:pt x="2754" y="3423"/>
                  </a:lnTo>
                  <a:lnTo>
                    <a:pt x="2705" y="3426"/>
                  </a:lnTo>
                  <a:lnTo>
                    <a:pt x="2657" y="3423"/>
                  </a:lnTo>
                  <a:lnTo>
                    <a:pt x="2612" y="3413"/>
                  </a:lnTo>
                  <a:lnTo>
                    <a:pt x="2568" y="3400"/>
                  </a:lnTo>
                  <a:lnTo>
                    <a:pt x="2526" y="3380"/>
                  </a:lnTo>
                  <a:lnTo>
                    <a:pt x="2486" y="3357"/>
                  </a:lnTo>
                  <a:lnTo>
                    <a:pt x="2451" y="3329"/>
                  </a:lnTo>
                  <a:lnTo>
                    <a:pt x="2418" y="3296"/>
                  </a:lnTo>
                  <a:lnTo>
                    <a:pt x="2390" y="3261"/>
                  </a:lnTo>
                  <a:lnTo>
                    <a:pt x="2367" y="3222"/>
                  </a:lnTo>
                  <a:lnTo>
                    <a:pt x="2347" y="3181"/>
                  </a:lnTo>
                  <a:lnTo>
                    <a:pt x="2334" y="3136"/>
                  </a:lnTo>
                  <a:lnTo>
                    <a:pt x="2324" y="3090"/>
                  </a:lnTo>
                  <a:lnTo>
                    <a:pt x="2321" y="3042"/>
                  </a:lnTo>
                  <a:lnTo>
                    <a:pt x="2323" y="3000"/>
                  </a:lnTo>
                  <a:lnTo>
                    <a:pt x="2331" y="2960"/>
                  </a:lnTo>
                  <a:lnTo>
                    <a:pt x="2341" y="2920"/>
                  </a:lnTo>
                  <a:lnTo>
                    <a:pt x="2356" y="2884"/>
                  </a:lnTo>
                  <a:lnTo>
                    <a:pt x="2374" y="2848"/>
                  </a:lnTo>
                  <a:lnTo>
                    <a:pt x="1518" y="2848"/>
                  </a:lnTo>
                  <a:lnTo>
                    <a:pt x="1537" y="2883"/>
                  </a:lnTo>
                  <a:lnTo>
                    <a:pt x="1552" y="2920"/>
                  </a:lnTo>
                  <a:lnTo>
                    <a:pt x="1562" y="2960"/>
                  </a:lnTo>
                  <a:lnTo>
                    <a:pt x="1569" y="3000"/>
                  </a:lnTo>
                  <a:lnTo>
                    <a:pt x="1572" y="3042"/>
                  </a:lnTo>
                  <a:lnTo>
                    <a:pt x="1568" y="3090"/>
                  </a:lnTo>
                  <a:lnTo>
                    <a:pt x="1560" y="3136"/>
                  </a:lnTo>
                  <a:lnTo>
                    <a:pt x="1545" y="3180"/>
                  </a:lnTo>
                  <a:lnTo>
                    <a:pt x="1527" y="3221"/>
                  </a:lnTo>
                  <a:lnTo>
                    <a:pt x="1503" y="3261"/>
                  </a:lnTo>
                  <a:lnTo>
                    <a:pt x="1474" y="3296"/>
                  </a:lnTo>
                  <a:lnTo>
                    <a:pt x="1442" y="3328"/>
                  </a:lnTo>
                  <a:lnTo>
                    <a:pt x="1407" y="3356"/>
                  </a:lnTo>
                  <a:lnTo>
                    <a:pt x="1368" y="3380"/>
                  </a:lnTo>
                  <a:lnTo>
                    <a:pt x="1326" y="3400"/>
                  </a:lnTo>
                  <a:lnTo>
                    <a:pt x="1281" y="3413"/>
                  </a:lnTo>
                  <a:lnTo>
                    <a:pt x="1235" y="3423"/>
                  </a:lnTo>
                  <a:lnTo>
                    <a:pt x="1187" y="3426"/>
                  </a:lnTo>
                  <a:lnTo>
                    <a:pt x="1139" y="3423"/>
                  </a:lnTo>
                  <a:lnTo>
                    <a:pt x="1092" y="3413"/>
                  </a:lnTo>
                  <a:lnTo>
                    <a:pt x="1048" y="3400"/>
                  </a:lnTo>
                  <a:lnTo>
                    <a:pt x="1007" y="3380"/>
                  </a:lnTo>
                  <a:lnTo>
                    <a:pt x="968" y="3357"/>
                  </a:lnTo>
                  <a:lnTo>
                    <a:pt x="932" y="3329"/>
                  </a:lnTo>
                  <a:lnTo>
                    <a:pt x="900" y="3296"/>
                  </a:lnTo>
                  <a:lnTo>
                    <a:pt x="872" y="3261"/>
                  </a:lnTo>
                  <a:lnTo>
                    <a:pt x="848" y="3222"/>
                  </a:lnTo>
                  <a:lnTo>
                    <a:pt x="829" y="3181"/>
                  </a:lnTo>
                  <a:lnTo>
                    <a:pt x="814" y="3136"/>
                  </a:lnTo>
                  <a:lnTo>
                    <a:pt x="806" y="3090"/>
                  </a:lnTo>
                  <a:lnTo>
                    <a:pt x="803" y="3042"/>
                  </a:lnTo>
                  <a:lnTo>
                    <a:pt x="805" y="2999"/>
                  </a:lnTo>
                  <a:lnTo>
                    <a:pt x="812" y="2958"/>
                  </a:lnTo>
                  <a:lnTo>
                    <a:pt x="824" y="2918"/>
                  </a:lnTo>
                  <a:lnTo>
                    <a:pt x="838" y="2880"/>
                  </a:lnTo>
                  <a:lnTo>
                    <a:pt x="858" y="2845"/>
                  </a:lnTo>
                  <a:lnTo>
                    <a:pt x="811" y="2836"/>
                  </a:lnTo>
                  <a:lnTo>
                    <a:pt x="766" y="2821"/>
                  </a:lnTo>
                  <a:lnTo>
                    <a:pt x="725" y="2801"/>
                  </a:lnTo>
                  <a:lnTo>
                    <a:pt x="685" y="2777"/>
                  </a:lnTo>
                  <a:lnTo>
                    <a:pt x="649" y="2749"/>
                  </a:lnTo>
                  <a:lnTo>
                    <a:pt x="617" y="2717"/>
                  </a:lnTo>
                  <a:lnTo>
                    <a:pt x="588" y="2680"/>
                  </a:lnTo>
                  <a:lnTo>
                    <a:pt x="564" y="2642"/>
                  </a:lnTo>
                  <a:lnTo>
                    <a:pt x="545" y="2599"/>
                  </a:lnTo>
                  <a:lnTo>
                    <a:pt x="530" y="2555"/>
                  </a:lnTo>
                  <a:lnTo>
                    <a:pt x="522" y="2508"/>
                  </a:lnTo>
                  <a:lnTo>
                    <a:pt x="519" y="2459"/>
                  </a:lnTo>
                  <a:lnTo>
                    <a:pt x="519" y="378"/>
                  </a:lnTo>
                  <a:lnTo>
                    <a:pt x="57" y="184"/>
                  </a:lnTo>
                  <a:lnTo>
                    <a:pt x="39" y="172"/>
                  </a:lnTo>
                  <a:lnTo>
                    <a:pt x="23" y="159"/>
                  </a:lnTo>
                  <a:lnTo>
                    <a:pt x="10" y="141"/>
                  </a:lnTo>
                  <a:lnTo>
                    <a:pt x="3" y="122"/>
                  </a:lnTo>
                  <a:lnTo>
                    <a:pt x="0" y="101"/>
                  </a:lnTo>
                  <a:lnTo>
                    <a:pt x="1" y="79"/>
                  </a:lnTo>
                  <a:lnTo>
                    <a:pt x="7" y="59"/>
                  </a:lnTo>
                  <a:lnTo>
                    <a:pt x="18" y="40"/>
                  </a:lnTo>
                  <a:lnTo>
                    <a:pt x="32" y="24"/>
                  </a:lnTo>
                  <a:lnTo>
                    <a:pt x="49" y="12"/>
                  </a:lnTo>
                  <a:lnTo>
                    <a:pt x="69" y="4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 advTm="15000">
        <p15:prstTrans prst="wind"/>
      </p:transition>
    </mc:Choice>
    <mc:Fallback xmlns="">
      <p:transition spd="slow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500"/>
                            </p:stCondLst>
                            <p:childTnLst>
                              <p:par>
                                <p:cTn id="7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500"/>
                            </p:stCondLst>
                            <p:childTnLst>
                              <p:par>
                                <p:cTn id="8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7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7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7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bldLvl="0" animBg="1"/>
      <p:bldP spid="4" grpId="0"/>
      <p:bldP spid="7" grpId="0"/>
      <p:bldP spid="45" grpId="0"/>
      <p:bldP spid="46" grpId="0"/>
      <p:bldP spid="47" grpId="0"/>
      <p:bldP spid="48" grpId="0"/>
      <p:bldP spid="49" grpId="0"/>
      <p:bldP spid="50" grpId="0"/>
      <p:bldP spid="52" grpId="0"/>
      <p:bldP spid="53" grpId="0"/>
      <p:bldP spid="54" grpId="0"/>
      <p:bldP spid="55" grpId="0"/>
      <p:bldP spid="56" grpId="0"/>
      <p:bldP spid="57" grpId="0"/>
      <p:bldP spid="5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矩形 31"/>
          <p:cNvSpPr/>
          <p:nvPr/>
        </p:nvSpPr>
        <p:spPr>
          <a:xfrm>
            <a:off x="-26670" y="1109980"/>
            <a:ext cx="9175115" cy="3170555"/>
          </a:xfrm>
          <a:prstGeom prst="rect">
            <a:avLst/>
          </a:prstGeom>
          <a:blipFill>
            <a:blip r:embed="rId3"/>
            <a:tile tx="0" ty="0" sx="75000" sy="7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椭圆 2"/>
          <p:cNvSpPr/>
          <p:nvPr/>
        </p:nvSpPr>
        <p:spPr>
          <a:xfrm>
            <a:off x="758844" y="1494193"/>
            <a:ext cx="1745646" cy="1745646"/>
          </a:xfrm>
          <a:prstGeom prst="ellipse">
            <a:avLst/>
          </a:prstGeom>
          <a:solidFill>
            <a:srgbClr val="F1B0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4" name="TextBox 3"/>
          <p:cNvSpPr txBox="1"/>
          <p:nvPr/>
        </p:nvSpPr>
        <p:spPr>
          <a:xfrm>
            <a:off x="820769" y="1969518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8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课程内容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769" y="2403276"/>
            <a:ext cx="1677062" cy="4616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2400">
                <a:latin typeface="Agency FB" panose="020B0503020202020204" pitchFamily="34" charset="0"/>
                <a:ea typeface="方正字迹-吕建德行楷简体" panose="02010600010101010101" pitchFamily="2" charset="-122"/>
              </a:defRPr>
            </a:lvl1pPr>
          </a:lstStyle>
          <a:p>
            <a:r>
              <a:rPr lang="en-US" altLang="zh-CN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Course content</a:t>
            </a:r>
            <a:endParaRPr lang="zh-CN" alt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3103880" y="3525520"/>
            <a:ext cx="2547620" cy="490855"/>
            <a:chOff x="5073" y="2353"/>
            <a:chExt cx="4012" cy="773"/>
          </a:xfrm>
        </p:grpSpPr>
        <p:sp>
          <p:nvSpPr>
            <p:cNvPr id="18" name="文本框 17"/>
            <p:cNvSpPr txBox="1"/>
            <p:nvPr/>
          </p:nvSpPr>
          <p:spPr>
            <a:xfrm>
              <a:off x="6018" y="2472"/>
              <a:ext cx="3067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对思维改造</a:t>
              </a:r>
            </a:p>
          </p:txBody>
        </p:sp>
        <p:sp>
          <p:nvSpPr>
            <p:cNvPr id="19" name="矩形 18"/>
            <p:cNvSpPr/>
            <p:nvPr/>
          </p:nvSpPr>
          <p:spPr>
            <a:xfrm>
              <a:off x="5073" y="2353"/>
              <a:ext cx="773" cy="773"/>
            </a:xfrm>
            <a:prstGeom prst="rect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800">
                  <a:solidFill>
                    <a:schemeClr val="bg1"/>
                  </a:solidFill>
                  <a:latin typeface="华文细黑" panose="02010600040101010101" charset="-122"/>
                  <a:ea typeface="华文细黑" panose="02010600040101010101" charset="-122"/>
                </a:rPr>
                <a:t>4</a:t>
              </a: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5879465" y="1878965"/>
            <a:ext cx="2941955" cy="490855"/>
            <a:chOff x="5073" y="2353"/>
            <a:chExt cx="4633" cy="773"/>
          </a:xfrm>
        </p:grpSpPr>
        <p:sp>
          <p:nvSpPr>
            <p:cNvPr id="28" name="文本框 27"/>
            <p:cNvSpPr txBox="1"/>
            <p:nvPr/>
          </p:nvSpPr>
          <p:spPr>
            <a:xfrm>
              <a:off x="6018" y="2472"/>
              <a:ext cx="3688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缓解压力的方法</a:t>
              </a:r>
            </a:p>
          </p:txBody>
        </p:sp>
        <p:sp>
          <p:nvSpPr>
            <p:cNvPr id="29" name="矩形 28"/>
            <p:cNvSpPr/>
            <p:nvPr/>
          </p:nvSpPr>
          <p:spPr>
            <a:xfrm>
              <a:off x="5073" y="2353"/>
              <a:ext cx="773" cy="773"/>
            </a:xfrm>
            <a:prstGeom prst="rect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800">
                  <a:solidFill>
                    <a:schemeClr val="bg1"/>
                  </a:solidFill>
                  <a:latin typeface="华文细黑" panose="02010600040101010101" charset="-122"/>
                  <a:ea typeface="华文细黑" panose="02010600040101010101" charset="-122"/>
                </a:rPr>
                <a:t>5</a:t>
              </a: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5879465" y="2533015"/>
            <a:ext cx="2941955" cy="706755"/>
            <a:chOff x="5073" y="2254"/>
            <a:chExt cx="4633" cy="1113"/>
          </a:xfrm>
        </p:grpSpPr>
        <p:sp>
          <p:nvSpPr>
            <p:cNvPr id="31" name="文本框 30"/>
            <p:cNvSpPr txBox="1"/>
            <p:nvPr/>
          </p:nvSpPr>
          <p:spPr>
            <a:xfrm>
              <a:off x="6018" y="2254"/>
              <a:ext cx="3688" cy="11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面对压力控制情绪的技巧</a:t>
              </a:r>
            </a:p>
          </p:txBody>
        </p:sp>
        <p:sp>
          <p:nvSpPr>
            <p:cNvPr id="33" name="矩形 32"/>
            <p:cNvSpPr/>
            <p:nvPr/>
          </p:nvSpPr>
          <p:spPr>
            <a:xfrm>
              <a:off x="5073" y="2353"/>
              <a:ext cx="773" cy="773"/>
            </a:xfrm>
            <a:prstGeom prst="rect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800">
                  <a:solidFill>
                    <a:schemeClr val="bg1"/>
                  </a:solidFill>
                  <a:latin typeface="华文细黑" panose="02010600040101010101" charset="-122"/>
                  <a:ea typeface="华文细黑" panose="02010600040101010101" charset="-122"/>
                </a:rPr>
                <a:t>6</a:t>
              </a: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5879465" y="3335655"/>
            <a:ext cx="3112135" cy="490855"/>
            <a:chOff x="5073" y="2353"/>
            <a:chExt cx="4901" cy="773"/>
          </a:xfrm>
        </p:grpSpPr>
        <p:sp>
          <p:nvSpPr>
            <p:cNvPr id="35" name="文本框 34"/>
            <p:cNvSpPr txBox="1"/>
            <p:nvPr/>
          </p:nvSpPr>
          <p:spPr>
            <a:xfrm>
              <a:off x="6018" y="2426"/>
              <a:ext cx="3956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员工压力管理的方法</a:t>
              </a:r>
            </a:p>
          </p:txBody>
        </p:sp>
        <p:sp>
          <p:nvSpPr>
            <p:cNvPr id="36" name="矩形 35"/>
            <p:cNvSpPr/>
            <p:nvPr/>
          </p:nvSpPr>
          <p:spPr>
            <a:xfrm>
              <a:off x="5073" y="2353"/>
              <a:ext cx="773" cy="773"/>
            </a:xfrm>
            <a:prstGeom prst="rect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800">
                  <a:solidFill>
                    <a:schemeClr val="bg1"/>
                  </a:solidFill>
                  <a:latin typeface="华文细黑" panose="02010600040101010101" charset="-122"/>
                  <a:ea typeface="华文细黑" panose="02010600040101010101" charset="-122"/>
                </a:rPr>
                <a:t>7</a:t>
              </a: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3103880" y="1388745"/>
            <a:ext cx="1994535" cy="490220"/>
            <a:chOff x="5073" y="2353"/>
            <a:chExt cx="3141" cy="772"/>
          </a:xfrm>
        </p:grpSpPr>
        <p:sp>
          <p:nvSpPr>
            <p:cNvPr id="8" name="文本框 7"/>
            <p:cNvSpPr txBox="1"/>
            <p:nvPr/>
          </p:nvSpPr>
          <p:spPr>
            <a:xfrm>
              <a:off x="6018" y="2472"/>
              <a:ext cx="2196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有关压力</a:t>
              </a:r>
            </a:p>
          </p:txBody>
        </p:sp>
        <p:sp>
          <p:nvSpPr>
            <p:cNvPr id="13" name="矩形 12"/>
            <p:cNvSpPr/>
            <p:nvPr/>
          </p:nvSpPr>
          <p:spPr>
            <a:xfrm>
              <a:off x="5073" y="2353"/>
              <a:ext cx="773" cy="773"/>
            </a:xfrm>
            <a:prstGeom prst="rect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800">
                  <a:solidFill>
                    <a:schemeClr val="bg1"/>
                  </a:solidFill>
                  <a:latin typeface="华文细黑" panose="02010600040101010101" charset="-122"/>
                  <a:ea typeface="华文细黑" panose="02010600040101010101" charset="-122"/>
                </a:rPr>
                <a:t>1</a:t>
              </a: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3103880" y="2105025"/>
            <a:ext cx="2259965" cy="490855"/>
            <a:chOff x="5073" y="2353"/>
            <a:chExt cx="3559" cy="773"/>
          </a:xfrm>
        </p:grpSpPr>
        <p:sp>
          <p:nvSpPr>
            <p:cNvPr id="21" name="文本框 20"/>
            <p:cNvSpPr txBox="1"/>
            <p:nvPr/>
          </p:nvSpPr>
          <p:spPr>
            <a:xfrm>
              <a:off x="6018" y="2472"/>
              <a:ext cx="2614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避开压力源</a:t>
              </a:r>
            </a:p>
          </p:txBody>
        </p:sp>
        <p:sp>
          <p:nvSpPr>
            <p:cNvPr id="22" name="矩形 21"/>
            <p:cNvSpPr/>
            <p:nvPr/>
          </p:nvSpPr>
          <p:spPr>
            <a:xfrm>
              <a:off x="5073" y="2353"/>
              <a:ext cx="773" cy="773"/>
            </a:xfrm>
            <a:prstGeom prst="rect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800">
                  <a:solidFill>
                    <a:schemeClr val="bg1"/>
                  </a:solidFill>
                  <a:latin typeface="华文细黑" panose="02010600040101010101" charset="-122"/>
                  <a:ea typeface="华文细黑" panose="02010600040101010101" charset="-122"/>
                </a:rPr>
                <a:t>2</a:t>
              </a: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3103880" y="2844800"/>
            <a:ext cx="2547620" cy="490855"/>
            <a:chOff x="5073" y="2353"/>
            <a:chExt cx="4012" cy="773"/>
          </a:xfrm>
        </p:grpSpPr>
        <p:sp>
          <p:nvSpPr>
            <p:cNvPr id="24" name="文本框 23"/>
            <p:cNvSpPr txBox="1"/>
            <p:nvPr/>
          </p:nvSpPr>
          <p:spPr>
            <a:xfrm>
              <a:off x="6018" y="2472"/>
              <a:ext cx="3067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提高相应能力</a:t>
              </a:r>
            </a:p>
          </p:txBody>
        </p:sp>
        <p:sp>
          <p:nvSpPr>
            <p:cNvPr id="25" name="矩形 24"/>
            <p:cNvSpPr/>
            <p:nvPr/>
          </p:nvSpPr>
          <p:spPr>
            <a:xfrm>
              <a:off x="5073" y="2353"/>
              <a:ext cx="773" cy="773"/>
            </a:xfrm>
            <a:prstGeom prst="rect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800">
                  <a:solidFill>
                    <a:schemeClr val="bg1"/>
                  </a:solidFill>
                  <a:latin typeface="华文细黑" panose="02010600040101010101" charset="-122"/>
                  <a:ea typeface="华文细黑" panose="02010600040101010101" charset="-122"/>
                </a:rPr>
                <a:t>3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6000">
        <p15:prstTrans prst="drape"/>
      </p:transition>
    </mc:Choice>
    <mc:Fallback xmlns="">
      <p:transition spd="slow" advTm="1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" grpId="0" bldLvl="0" animBg="1"/>
      <p:bldP spid="4" grpId="0"/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文本占位符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grpSp>
        <p:nvGrpSpPr>
          <p:cNvPr id="17" name="组合 16"/>
          <p:cNvGrpSpPr/>
          <p:nvPr/>
        </p:nvGrpSpPr>
        <p:grpSpPr>
          <a:xfrm>
            <a:off x="-52547" y="1540658"/>
            <a:ext cx="9227108" cy="185935"/>
            <a:chOff x="-152" y="6798"/>
            <a:chExt cx="19374" cy="390"/>
          </a:xfrm>
        </p:grpSpPr>
        <p:sp>
          <p:nvSpPr>
            <p:cNvPr id="5" name="矩形 6"/>
            <p:cNvSpPr>
              <a:spLocks noChangeArrowheads="1"/>
            </p:cNvSpPr>
            <p:nvPr/>
          </p:nvSpPr>
          <p:spPr bwMode="auto">
            <a:xfrm>
              <a:off x="-152" y="6801"/>
              <a:ext cx="5267" cy="387"/>
            </a:xfrm>
            <a:prstGeom prst="rect">
              <a:avLst/>
            </a:prstGeom>
            <a:solidFill>
              <a:srgbClr val="3B68A1"/>
            </a:solidFill>
            <a:ln>
              <a:noFill/>
            </a:ln>
          </p:spPr>
          <p:txBody>
            <a:bodyPr lIns="91404" tIns="45702" rIns="91404" bIns="45702" anchor="ctr"/>
            <a:lstStyle/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0" name="矩形 7"/>
            <p:cNvSpPr>
              <a:spLocks noChangeArrowheads="1"/>
            </p:cNvSpPr>
            <p:nvPr/>
          </p:nvSpPr>
          <p:spPr bwMode="auto">
            <a:xfrm>
              <a:off x="4677" y="6801"/>
              <a:ext cx="7229" cy="387"/>
            </a:xfrm>
            <a:prstGeom prst="rect">
              <a:avLst/>
            </a:prstGeom>
            <a:solidFill>
              <a:srgbClr val="F79E5A"/>
            </a:solidFill>
            <a:ln>
              <a:noFill/>
            </a:ln>
          </p:spPr>
          <p:txBody>
            <a:bodyPr lIns="91404" tIns="45702" rIns="91404" bIns="45702" anchor="ctr"/>
            <a:lstStyle/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6" name="矩形 8"/>
            <p:cNvSpPr>
              <a:spLocks noChangeArrowheads="1"/>
            </p:cNvSpPr>
            <p:nvPr/>
          </p:nvSpPr>
          <p:spPr bwMode="auto">
            <a:xfrm>
              <a:off x="10003" y="6798"/>
              <a:ext cx="5197" cy="390"/>
            </a:xfrm>
            <a:prstGeom prst="rect">
              <a:avLst/>
            </a:prstGeom>
            <a:solidFill>
              <a:srgbClr val="4DCEB8"/>
            </a:solidFill>
            <a:ln>
              <a:noFill/>
            </a:ln>
          </p:spPr>
          <p:txBody>
            <a:bodyPr lIns="91404" tIns="45702" rIns="91404" bIns="45702" anchor="ctr"/>
            <a:lstStyle/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7" name="矩形 9"/>
            <p:cNvSpPr>
              <a:spLocks noChangeArrowheads="1"/>
            </p:cNvSpPr>
            <p:nvPr/>
          </p:nvSpPr>
          <p:spPr bwMode="auto">
            <a:xfrm>
              <a:off x="15090" y="6798"/>
              <a:ext cx="4132" cy="390"/>
            </a:xfrm>
            <a:prstGeom prst="rect">
              <a:avLst/>
            </a:prstGeom>
            <a:solidFill>
              <a:srgbClr val="B95F95"/>
            </a:solidFill>
            <a:ln>
              <a:noFill/>
            </a:ln>
          </p:spPr>
          <p:txBody>
            <a:bodyPr lIns="91404" tIns="45702" rIns="91404" bIns="45702" anchor="ctr"/>
            <a:lstStyle/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32" name="矩形 31"/>
          <p:cNvSpPr/>
          <p:nvPr/>
        </p:nvSpPr>
        <p:spPr>
          <a:xfrm>
            <a:off x="-26670" y="1726565"/>
            <a:ext cx="9175115" cy="3430905"/>
          </a:xfrm>
          <a:prstGeom prst="rect">
            <a:avLst/>
          </a:prstGeom>
          <a:blipFill>
            <a:blip r:embed="rId3"/>
            <a:tile tx="0" ty="0" sx="75000" sy="7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 cstate="screen"/>
          <a:srcRect t="-4975"/>
          <a:stretch>
            <a:fillRect/>
          </a:stretch>
        </p:blipFill>
        <p:spPr>
          <a:xfrm>
            <a:off x="-19050" y="2150110"/>
            <a:ext cx="9177020" cy="3007360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3696970" y="1900555"/>
            <a:ext cx="1348740" cy="1348740"/>
            <a:chOff x="3991" y="1690"/>
            <a:chExt cx="2124" cy="2124"/>
          </a:xfrm>
        </p:grpSpPr>
        <p:sp>
          <p:nvSpPr>
            <p:cNvPr id="3" name="椭圆 2"/>
            <p:cNvSpPr/>
            <p:nvPr/>
          </p:nvSpPr>
          <p:spPr>
            <a:xfrm>
              <a:off x="3991" y="1690"/>
              <a:ext cx="2124" cy="2124"/>
            </a:xfrm>
            <a:prstGeom prst="ellipse">
              <a:avLst/>
            </a:prstGeom>
            <a:solidFill>
              <a:srgbClr val="F1B034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TextBox 3"/>
            <p:cNvSpPr txBox="1"/>
            <p:nvPr/>
          </p:nvSpPr>
          <p:spPr>
            <a:xfrm>
              <a:off x="4237" y="1802"/>
              <a:ext cx="1624" cy="18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2800" b="1"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algn="ctr"/>
              <a:r>
                <a:rPr lang="en-US" altLang="zh-CN" sz="7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gency FB" panose="020B0503020202020204" pitchFamily="34" charset="0"/>
                </a:rPr>
                <a:t>0</a:t>
              </a:r>
              <a:r>
                <a:rPr lang="en-US" sz="7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gency FB" panose="020B0503020202020204" pitchFamily="34" charset="0"/>
                </a:rPr>
                <a:t>6</a:t>
              </a:r>
            </a:p>
          </p:txBody>
        </p:sp>
      </p:grpSp>
      <p:sp>
        <p:nvSpPr>
          <p:cNvPr id="38" name="TextBox 3"/>
          <p:cNvSpPr txBox="1"/>
          <p:nvPr/>
        </p:nvSpPr>
        <p:spPr>
          <a:xfrm>
            <a:off x="452755" y="500380"/>
            <a:ext cx="801116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/>
            <a:r>
              <a:rPr lang="zh-CN" altLang="en-US" sz="4800" dirty="0">
                <a:solidFill>
                  <a:srgbClr val="10659B"/>
                </a:solidFill>
              </a:rPr>
              <a:t>面对压力控制情绪的技巧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7000">
        <p15:prstTrans prst="peelOff"/>
      </p:transition>
    </mc:Choice>
    <mc:Fallback xmlns="">
      <p:transition spd="slow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bldLvl="0" animBg="1"/>
      <p:bldP spid="3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矩形 28"/>
          <p:cNvSpPr/>
          <p:nvPr/>
        </p:nvSpPr>
        <p:spPr>
          <a:xfrm>
            <a:off x="120204" y="271304"/>
            <a:ext cx="457200" cy="457200"/>
          </a:xfrm>
          <a:prstGeom prst="rect">
            <a:avLst/>
          </a:prstGeom>
          <a:solidFill>
            <a:srgbClr val="1065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539552" y="299432"/>
            <a:ext cx="2236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面对压力控制情绪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7504" y="237877"/>
            <a:ext cx="4700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</a:rPr>
              <a:t>06</a:t>
            </a:r>
            <a:endParaRPr lang="zh-CN" altLang="en-US" sz="2400" b="1" dirty="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786130" y="1750060"/>
            <a:ext cx="1534160" cy="1581150"/>
            <a:chOff x="1738" y="3351"/>
            <a:chExt cx="2416" cy="2490"/>
          </a:xfrm>
        </p:grpSpPr>
        <p:grpSp>
          <p:nvGrpSpPr>
            <p:cNvPr id="8" name="Group 7"/>
            <p:cNvGrpSpPr/>
            <p:nvPr/>
          </p:nvGrpSpPr>
          <p:grpSpPr>
            <a:xfrm>
              <a:off x="1738" y="3351"/>
              <a:ext cx="2417" cy="2491"/>
              <a:chOff x="696885" y="2169886"/>
              <a:chExt cx="2049536" cy="2111828"/>
            </a:xfrm>
          </p:grpSpPr>
          <p:grpSp>
            <p:nvGrpSpPr>
              <p:cNvPr id="10" name="Group 9"/>
              <p:cNvGrpSpPr/>
              <p:nvPr/>
            </p:nvGrpSpPr>
            <p:grpSpPr>
              <a:xfrm>
                <a:off x="696885" y="2169886"/>
                <a:ext cx="2049536" cy="2111828"/>
                <a:chOff x="3952875" y="1214438"/>
                <a:chExt cx="4283075" cy="4413251"/>
              </a:xfrm>
            </p:grpSpPr>
            <p:sp>
              <p:nvSpPr>
                <p:cNvPr id="5" name="Oval 5"/>
                <p:cNvSpPr>
                  <a:spLocks noChangeArrowheads="1"/>
                </p:cNvSpPr>
                <p:nvPr/>
              </p:nvSpPr>
              <p:spPr bwMode="auto">
                <a:xfrm>
                  <a:off x="3952875" y="1346201"/>
                  <a:ext cx="4283075" cy="4281488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tx1">
                        <a:lumMod val="10000"/>
                        <a:lumOff val="90000"/>
                      </a:schemeClr>
                    </a:gs>
                    <a:gs pos="100000">
                      <a:schemeClr val="tx2">
                        <a:lumMod val="25000"/>
                        <a:lumOff val="75000"/>
                        <a:tint val="23500"/>
                        <a:satMod val="160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2" name="Freeform 6"/>
                <p:cNvSpPr/>
                <p:nvPr/>
              </p:nvSpPr>
              <p:spPr bwMode="auto">
                <a:xfrm>
                  <a:off x="5194300" y="4593468"/>
                  <a:ext cx="2725739" cy="1030288"/>
                </a:xfrm>
                <a:custGeom>
                  <a:avLst/>
                  <a:gdLst>
                    <a:gd name="T0" fmla="*/ 239 w 725"/>
                    <a:gd name="T1" fmla="*/ 274 h 274"/>
                    <a:gd name="T2" fmla="*/ 725 w 725"/>
                    <a:gd name="T3" fmla="*/ 0 h 274"/>
                    <a:gd name="T4" fmla="*/ 240 w 725"/>
                    <a:gd name="T5" fmla="*/ 140 h 274"/>
                    <a:gd name="T6" fmla="*/ 0 w 725"/>
                    <a:gd name="T7" fmla="*/ 221 h 274"/>
                    <a:gd name="T8" fmla="*/ 239 w 725"/>
                    <a:gd name="T9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25" h="274">
                      <a:moveTo>
                        <a:pt x="239" y="274"/>
                      </a:moveTo>
                      <a:cubicBezTo>
                        <a:pt x="445" y="274"/>
                        <a:pt x="625" y="164"/>
                        <a:pt x="725" y="0"/>
                      </a:cubicBezTo>
                      <a:cubicBezTo>
                        <a:pt x="716" y="7"/>
                        <a:pt x="560" y="163"/>
                        <a:pt x="240" y="140"/>
                      </a:cubicBezTo>
                      <a:cubicBezTo>
                        <a:pt x="77" y="128"/>
                        <a:pt x="19" y="174"/>
                        <a:pt x="0" y="221"/>
                      </a:cubicBezTo>
                      <a:cubicBezTo>
                        <a:pt x="73" y="255"/>
                        <a:pt x="154" y="274"/>
                        <a:pt x="239" y="27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7" name="Freeform 7"/>
                <p:cNvSpPr/>
                <p:nvPr/>
              </p:nvSpPr>
              <p:spPr bwMode="auto">
                <a:xfrm>
                  <a:off x="3975100" y="3797301"/>
                  <a:ext cx="3970338" cy="1744663"/>
                </a:xfrm>
                <a:custGeom>
                  <a:avLst/>
                  <a:gdLst>
                    <a:gd name="T0" fmla="*/ 1056 w 1056"/>
                    <a:gd name="T1" fmla="*/ 204 h 464"/>
                    <a:gd name="T2" fmla="*/ 585 w 1056"/>
                    <a:gd name="T3" fmla="*/ 352 h 464"/>
                    <a:gd name="T4" fmla="*/ 101 w 1056"/>
                    <a:gd name="T5" fmla="*/ 159 h 464"/>
                    <a:gd name="T6" fmla="*/ 0 w 1056"/>
                    <a:gd name="T7" fmla="*/ 0 h 464"/>
                    <a:gd name="T8" fmla="*/ 403 w 1056"/>
                    <a:gd name="T9" fmla="*/ 464 h 464"/>
                    <a:gd name="T10" fmla="*/ 585 w 1056"/>
                    <a:gd name="T11" fmla="*/ 355 h 464"/>
                    <a:gd name="T12" fmla="*/ 621 w 1056"/>
                    <a:gd name="T13" fmla="*/ 356 h 464"/>
                    <a:gd name="T14" fmla="*/ 1050 w 1056"/>
                    <a:gd name="T15" fmla="*/ 213 h 464"/>
                    <a:gd name="T16" fmla="*/ 1056 w 1056"/>
                    <a:gd name="T17" fmla="*/ 204 h 4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056" h="464">
                      <a:moveTo>
                        <a:pt x="1056" y="204"/>
                      </a:moveTo>
                      <a:cubicBezTo>
                        <a:pt x="939" y="309"/>
                        <a:pt x="781" y="359"/>
                        <a:pt x="585" y="352"/>
                      </a:cubicBezTo>
                      <a:cubicBezTo>
                        <a:pt x="325" y="343"/>
                        <a:pt x="178" y="242"/>
                        <a:pt x="101" y="159"/>
                      </a:cubicBezTo>
                      <a:cubicBezTo>
                        <a:pt x="44" y="98"/>
                        <a:pt x="14" y="35"/>
                        <a:pt x="0" y="0"/>
                      </a:cubicBezTo>
                      <a:cubicBezTo>
                        <a:pt x="33" y="222"/>
                        <a:pt x="193" y="402"/>
                        <a:pt x="403" y="464"/>
                      </a:cubicBezTo>
                      <a:cubicBezTo>
                        <a:pt x="458" y="418"/>
                        <a:pt x="517" y="353"/>
                        <a:pt x="585" y="355"/>
                      </a:cubicBezTo>
                      <a:cubicBezTo>
                        <a:pt x="597" y="356"/>
                        <a:pt x="609" y="356"/>
                        <a:pt x="621" y="356"/>
                      </a:cubicBezTo>
                      <a:cubicBezTo>
                        <a:pt x="797" y="356"/>
                        <a:pt x="941" y="308"/>
                        <a:pt x="1050" y="213"/>
                      </a:cubicBezTo>
                      <a:cubicBezTo>
                        <a:pt x="1052" y="210"/>
                        <a:pt x="1054" y="207"/>
                        <a:pt x="1056" y="204"/>
                      </a:cubicBezTo>
                      <a:close/>
                    </a:path>
                  </a:pathLst>
                </a:custGeom>
                <a:solidFill>
                  <a:schemeClr val="tx2">
                    <a:lumMod val="10000"/>
                    <a:lumOff val="9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3" name="Freeform 9"/>
                <p:cNvSpPr/>
                <p:nvPr/>
              </p:nvSpPr>
              <p:spPr bwMode="auto">
                <a:xfrm>
                  <a:off x="3990975" y="1214438"/>
                  <a:ext cx="1901825" cy="4248150"/>
                </a:xfrm>
                <a:custGeom>
                  <a:avLst/>
                  <a:gdLst>
                    <a:gd name="T0" fmla="*/ 358 w 506"/>
                    <a:gd name="T1" fmla="*/ 75 h 1130"/>
                    <a:gd name="T2" fmla="*/ 358 w 506"/>
                    <a:gd name="T3" fmla="*/ 75 h 1130"/>
                    <a:gd name="T4" fmla="*/ 339 w 506"/>
                    <a:gd name="T5" fmla="*/ 52 h 1130"/>
                    <a:gd name="T6" fmla="*/ 358 w 506"/>
                    <a:gd name="T7" fmla="*/ 22 h 1130"/>
                    <a:gd name="T8" fmla="*/ 455 w 506"/>
                    <a:gd name="T9" fmla="*/ 45 h 1130"/>
                    <a:gd name="T10" fmla="*/ 471 w 506"/>
                    <a:gd name="T11" fmla="*/ 43 h 1130"/>
                    <a:gd name="T12" fmla="*/ 371 w 506"/>
                    <a:gd name="T13" fmla="*/ 5 h 1130"/>
                    <a:gd name="T14" fmla="*/ 312 w 506"/>
                    <a:gd name="T15" fmla="*/ 34 h 1130"/>
                    <a:gd name="T16" fmla="*/ 267 w 506"/>
                    <a:gd name="T17" fmla="*/ 52 h 1130"/>
                    <a:gd name="T18" fmla="*/ 266 w 506"/>
                    <a:gd name="T19" fmla="*/ 53 h 1130"/>
                    <a:gd name="T20" fmla="*/ 253 w 506"/>
                    <a:gd name="T21" fmla="*/ 52 h 1130"/>
                    <a:gd name="T22" fmla="*/ 0 w 506"/>
                    <a:gd name="T23" fmla="*/ 305 h 1130"/>
                    <a:gd name="T24" fmla="*/ 72 w 506"/>
                    <a:gd name="T25" fmla="*/ 481 h 1130"/>
                    <a:gd name="T26" fmla="*/ 72 w 506"/>
                    <a:gd name="T27" fmla="*/ 481 h 1130"/>
                    <a:gd name="T28" fmla="*/ 106 w 506"/>
                    <a:gd name="T29" fmla="*/ 561 h 1130"/>
                    <a:gd name="T30" fmla="*/ 106 w 506"/>
                    <a:gd name="T31" fmla="*/ 561 h 1130"/>
                    <a:gd name="T32" fmla="*/ 250 w 506"/>
                    <a:gd name="T33" fmla="*/ 1082 h 1130"/>
                    <a:gd name="T34" fmla="*/ 244 w 506"/>
                    <a:gd name="T35" fmla="*/ 1078 h 1130"/>
                    <a:gd name="T36" fmla="*/ 141 w 506"/>
                    <a:gd name="T37" fmla="*/ 601 h 1130"/>
                    <a:gd name="T38" fmla="*/ 205 w 506"/>
                    <a:gd name="T39" fmla="*/ 553 h 1130"/>
                    <a:gd name="T40" fmla="*/ 208 w 506"/>
                    <a:gd name="T41" fmla="*/ 554 h 1130"/>
                    <a:gd name="T42" fmla="*/ 212 w 506"/>
                    <a:gd name="T43" fmla="*/ 555 h 1130"/>
                    <a:gd name="T44" fmla="*/ 222 w 506"/>
                    <a:gd name="T45" fmla="*/ 556 h 1130"/>
                    <a:gd name="T46" fmla="*/ 253 w 506"/>
                    <a:gd name="T47" fmla="*/ 558 h 1130"/>
                    <a:gd name="T48" fmla="*/ 506 w 506"/>
                    <a:gd name="T49" fmla="*/ 305 h 1130"/>
                    <a:gd name="T50" fmla="*/ 358 w 506"/>
                    <a:gd name="T51" fmla="*/ 75 h 11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506" h="1130">
                      <a:moveTo>
                        <a:pt x="358" y="75"/>
                      </a:moveTo>
                      <a:cubicBezTo>
                        <a:pt x="358" y="75"/>
                        <a:pt x="358" y="75"/>
                        <a:pt x="358" y="75"/>
                      </a:cubicBezTo>
                      <a:cubicBezTo>
                        <a:pt x="344" y="69"/>
                        <a:pt x="339" y="60"/>
                        <a:pt x="339" y="52"/>
                      </a:cubicBezTo>
                      <a:cubicBezTo>
                        <a:pt x="337" y="41"/>
                        <a:pt x="347" y="26"/>
                        <a:pt x="358" y="22"/>
                      </a:cubicBezTo>
                      <a:cubicBezTo>
                        <a:pt x="418" y="1"/>
                        <a:pt x="455" y="45"/>
                        <a:pt x="455" y="45"/>
                      </a:cubicBezTo>
                      <a:cubicBezTo>
                        <a:pt x="471" y="43"/>
                        <a:pt x="471" y="43"/>
                        <a:pt x="471" y="43"/>
                      </a:cubicBezTo>
                      <a:cubicBezTo>
                        <a:pt x="439" y="6"/>
                        <a:pt x="402" y="0"/>
                        <a:pt x="371" y="5"/>
                      </a:cubicBezTo>
                      <a:cubicBezTo>
                        <a:pt x="349" y="8"/>
                        <a:pt x="329" y="19"/>
                        <a:pt x="312" y="34"/>
                      </a:cubicBezTo>
                      <a:cubicBezTo>
                        <a:pt x="286" y="56"/>
                        <a:pt x="267" y="52"/>
                        <a:pt x="267" y="52"/>
                      </a:cubicBezTo>
                      <a:cubicBezTo>
                        <a:pt x="266" y="53"/>
                        <a:pt x="266" y="53"/>
                        <a:pt x="266" y="53"/>
                      </a:cubicBezTo>
                      <a:cubicBezTo>
                        <a:pt x="262" y="52"/>
                        <a:pt x="258" y="52"/>
                        <a:pt x="253" y="52"/>
                      </a:cubicBezTo>
                      <a:cubicBezTo>
                        <a:pt x="114" y="52"/>
                        <a:pt x="0" y="165"/>
                        <a:pt x="0" y="305"/>
                      </a:cubicBezTo>
                      <a:cubicBezTo>
                        <a:pt x="0" y="374"/>
                        <a:pt x="28" y="436"/>
                        <a:pt x="72" y="481"/>
                      </a:cubicBezTo>
                      <a:cubicBezTo>
                        <a:pt x="72" y="481"/>
                        <a:pt x="72" y="481"/>
                        <a:pt x="72" y="481"/>
                      </a:cubicBezTo>
                      <a:cubicBezTo>
                        <a:pt x="111" y="521"/>
                        <a:pt x="106" y="561"/>
                        <a:pt x="106" y="561"/>
                      </a:cubicBezTo>
                      <a:cubicBezTo>
                        <a:pt x="106" y="561"/>
                        <a:pt x="106" y="561"/>
                        <a:pt x="106" y="561"/>
                      </a:cubicBezTo>
                      <a:cubicBezTo>
                        <a:pt x="76" y="769"/>
                        <a:pt x="52" y="1130"/>
                        <a:pt x="250" y="1082"/>
                      </a:cubicBezTo>
                      <a:cubicBezTo>
                        <a:pt x="244" y="1078"/>
                        <a:pt x="244" y="1078"/>
                        <a:pt x="244" y="1078"/>
                      </a:cubicBezTo>
                      <a:cubicBezTo>
                        <a:pt x="244" y="1078"/>
                        <a:pt x="66" y="1108"/>
                        <a:pt x="141" y="601"/>
                      </a:cubicBezTo>
                      <a:cubicBezTo>
                        <a:pt x="144" y="586"/>
                        <a:pt x="156" y="546"/>
                        <a:pt x="205" y="553"/>
                      </a:cubicBezTo>
                      <a:cubicBezTo>
                        <a:pt x="206" y="554"/>
                        <a:pt x="207" y="554"/>
                        <a:pt x="208" y="554"/>
                      </a:cubicBezTo>
                      <a:cubicBezTo>
                        <a:pt x="209" y="554"/>
                        <a:pt x="210" y="554"/>
                        <a:pt x="212" y="555"/>
                      </a:cubicBezTo>
                      <a:cubicBezTo>
                        <a:pt x="216" y="556"/>
                        <a:pt x="219" y="556"/>
                        <a:pt x="222" y="556"/>
                      </a:cubicBezTo>
                      <a:cubicBezTo>
                        <a:pt x="233" y="557"/>
                        <a:pt x="243" y="558"/>
                        <a:pt x="253" y="558"/>
                      </a:cubicBezTo>
                      <a:cubicBezTo>
                        <a:pt x="393" y="558"/>
                        <a:pt x="506" y="445"/>
                        <a:pt x="506" y="305"/>
                      </a:cubicBezTo>
                      <a:cubicBezTo>
                        <a:pt x="506" y="203"/>
                        <a:pt x="446" y="115"/>
                        <a:pt x="358" y="7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</p:grpSp>
          <p:sp>
            <p:nvSpPr>
              <p:cNvPr id="44" name="Inhaltsplatzhalter 4"/>
              <p:cNvSpPr txBox="1"/>
              <p:nvPr/>
            </p:nvSpPr>
            <p:spPr>
              <a:xfrm>
                <a:off x="858286" y="2408037"/>
                <a:ext cx="648542" cy="57479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>
                <a:lvl1pPr marL="273050" indent="-273050" algn="l" defTabSz="913765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1000"/>
                  </a:spcAft>
                  <a:buFont typeface="Wingdings" panose="05000000000000000000" pitchFamily="2" charset="2"/>
                  <a:buChar char="§"/>
                  <a:defRPr sz="2300" kern="1200">
                    <a:solidFill>
                      <a:schemeClr val="bg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1pPr>
                <a:lvl2pPr marL="807720" indent="-273050" algn="l" defTabSz="913765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1000"/>
                  </a:spcAft>
                  <a:buFont typeface="Symbol" panose="05050102010706020507" pitchFamily="18" charset="2"/>
                  <a:buChar char="-"/>
                  <a:defRPr sz="2000" kern="1200">
                    <a:solidFill>
                      <a:schemeClr val="bg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2pPr>
                <a:lvl3pPr marL="1080770" indent="-177800" algn="l" defTabSz="913765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1000"/>
                  </a:spcAft>
                  <a:buFont typeface="Symbol" panose="05050102010706020507" pitchFamily="18" charset="2"/>
                  <a:buChar char="-"/>
                  <a:defRPr sz="1900" kern="1200">
                    <a:solidFill>
                      <a:schemeClr val="bg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3pPr>
                <a:lvl4pPr marL="1436370" indent="-177800" algn="l" defTabSz="913765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1000"/>
                  </a:spcAft>
                  <a:buFont typeface="Symbol" panose="05050102010706020507" pitchFamily="18" charset="2"/>
                  <a:buChar char="-"/>
                  <a:defRPr sz="1600" kern="1200">
                    <a:solidFill>
                      <a:schemeClr val="bg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4pPr>
                <a:lvl5pPr marL="1793240" indent="-179070" algn="l" defTabSz="913765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1000"/>
                  </a:spcAft>
                  <a:buFont typeface="Symbol" panose="05050102010706020507" pitchFamily="18" charset="2"/>
                  <a:buChar char="-"/>
                  <a:defRPr sz="1600" kern="1200">
                    <a:solidFill>
                      <a:schemeClr val="bg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5pPr>
                <a:lvl6pPr marL="2513965" indent="-228600" algn="l" defTabSz="913765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165" indent="-228600" algn="l" defTabSz="913765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7730" indent="-228600" algn="l" defTabSz="913765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4930" indent="-228600" algn="l" defTabSz="913765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00000"/>
                  </a:lnSpc>
                  <a:spcAft>
                    <a:spcPts val="1200"/>
                  </a:spcAft>
                  <a:buNone/>
                </a:pPr>
                <a:r>
                  <a:rPr lang="en-US" sz="2800" b="1" dirty="0">
                    <a:latin typeface="+mj-lt"/>
                  </a:rPr>
                  <a:t>01</a:t>
                </a:r>
                <a:endParaRPr lang="en-US" sz="2000" dirty="0">
                  <a:latin typeface="+mn-lt"/>
                </a:endParaRPr>
              </a:p>
            </p:txBody>
          </p:sp>
        </p:grpSp>
        <p:sp>
          <p:nvSpPr>
            <p:cNvPr id="63" name="矩形 62"/>
            <p:cNvSpPr/>
            <p:nvPr/>
          </p:nvSpPr>
          <p:spPr>
            <a:xfrm>
              <a:off x="2693" y="4126"/>
              <a:ext cx="1008" cy="10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3600" b="1" dirty="0">
                  <a:solidFill>
                    <a:srgbClr val="3B68A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静</a:t>
              </a:r>
            </a:p>
          </p:txBody>
        </p:sp>
      </p:grpSp>
      <p:sp>
        <p:nvSpPr>
          <p:cNvPr id="68" name="矩形 67"/>
          <p:cNvSpPr/>
          <p:nvPr/>
        </p:nvSpPr>
        <p:spPr>
          <a:xfrm>
            <a:off x="2517592" y="921799"/>
            <a:ext cx="41088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rgbClr val="3B68A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对付压力要“静”“慢”“松”“悦”</a:t>
            </a:r>
          </a:p>
        </p:txBody>
      </p:sp>
      <p:sp>
        <p:nvSpPr>
          <p:cNvPr id="69" name="矩形 68"/>
          <p:cNvSpPr/>
          <p:nvPr/>
        </p:nvSpPr>
        <p:spPr>
          <a:xfrm>
            <a:off x="708383" y="3481605"/>
            <a:ext cx="18981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平心静气、用平常心、坦诚对待不同形式的压力</a:t>
            </a:r>
          </a:p>
        </p:txBody>
      </p:sp>
      <p:sp>
        <p:nvSpPr>
          <p:cNvPr id="70" name="矩形 69"/>
          <p:cNvSpPr/>
          <p:nvPr/>
        </p:nvSpPr>
        <p:spPr>
          <a:xfrm>
            <a:off x="4665975" y="3483114"/>
            <a:ext cx="20053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有意识地让身体各个部位放松，有助于身心健康</a:t>
            </a:r>
          </a:p>
        </p:txBody>
      </p:sp>
      <p:sp>
        <p:nvSpPr>
          <p:cNvPr id="71" name="矩形 70"/>
          <p:cNvSpPr/>
          <p:nvPr/>
        </p:nvSpPr>
        <p:spPr>
          <a:xfrm>
            <a:off x="2819400" y="3482975"/>
            <a:ext cx="1163955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适当放慢步伐，做事沉着应对</a:t>
            </a:r>
          </a:p>
        </p:txBody>
      </p:sp>
      <p:sp>
        <p:nvSpPr>
          <p:cNvPr id="72" name="矩形 71"/>
          <p:cNvSpPr/>
          <p:nvPr/>
        </p:nvSpPr>
        <p:spPr>
          <a:xfrm>
            <a:off x="6785610" y="3482975"/>
            <a:ext cx="1888490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保持快乐开朗的心情，以积极主动的好情绪增强自我的抗压能力</a:t>
            </a:r>
          </a:p>
        </p:txBody>
      </p:sp>
      <p:grpSp>
        <p:nvGrpSpPr>
          <p:cNvPr id="36" name="组合 35"/>
          <p:cNvGrpSpPr/>
          <p:nvPr/>
        </p:nvGrpSpPr>
        <p:grpSpPr>
          <a:xfrm>
            <a:off x="2806065" y="1794510"/>
            <a:ext cx="1490980" cy="1537335"/>
            <a:chOff x="4419" y="2826"/>
            <a:chExt cx="2348" cy="2421"/>
          </a:xfrm>
        </p:grpSpPr>
        <p:grpSp>
          <p:nvGrpSpPr>
            <p:cNvPr id="48" name="Group 47"/>
            <p:cNvGrpSpPr/>
            <p:nvPr/>
          </p:nvGrpSpPr>
          <p:grpSpPr>
            <a:xfrm>
              <a:off x="4419" y="2826"/>
              <a:ext cx="2348" cy="2421"/>
              <a:chOff x="3748568" y="3736675"/>
              <a:chExt cx="2049536" cy="2111828"/>
            </a:xfrm>
          </p:grpSpPr>
          <p:grpSp>
            <p:nvGrpSpPr>
              <p:cNvPr id="30" name="Group 10"/>
              <p:cNvGrpSpPr/>
              <p:nvPr/>
            </p:nvGrpSpPr>
            <p:grpSpPr>
              <a:xfrm>
                <a:off x="3748568" y="3736675"/>
                <a:ext cx="2049536" cy="2111828"/>
                <a:chOff x="3952875" y="1214438"/>
                <a:chExt cx="4283075" cy="4413251"/>
              </a:xfrm>
            </p:grpSpPr>
            <p:sp>
              <p:nvSpPr>
                <p:cNvPr id="31" name="Oval 5"/>
                <p:cNvSpPr>
                  <a:spLocks noChangeArrowheads="1"/>
                </p:cNvSpPr>
                <p:nvPr/>
              </p:nvSpPr>
              <p:spPr bwMode="auto">
                <a:xfrm>
                  <a:off x="3952875" y="1346201"/>
                  <a:ext cx="4283075" cy="4281488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tx1">
                        <a:lumMod val="10000"/>
                        <a:lumOff val="90000"/>
                      </a:schemeClr>
                    </a:gs>
                    <a:gs pos="100000">
                      <a:schemeClr val="tx2">
                        <a:lumMod val="25000"/>
                        <a:lumOff val="75000"/>
                        <a:tint val="23500"/>
                        <a:satMod val="160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32" name="Freeform 6"/>
                <p:cNvSpPr/>
                <p:nvPr/>
              </p:nvSpPr>
              <p:spPr bwMode="auto">
                <a:xfrm>
                  <a:off x="5194300" y="4593468"/>
                  <a:ext cx="2725739" cy="1030288"/>
                </a:xfrm>
                <a:custGeom>
                  <a:avLst/>
                  <a:gdLst>
                    <a:gd name="T0" fmla="*/ 239 w 725"/>
                    <a:gd name="T1" fmla="*/ 274 h 274"/>
                    <a:gd name="T2" fmla="*/ 725 w 725"/>
                    <a:gd name="T3" fmla="*/ 0 h 274"/>
                    <a:gd name="T4" fmla="*/ 240 w 725"/>
                    <a:gd name="T5" fmla="*/ 140 h 274"/>
                    <a:gd name="T6" fmla="*/ 0 w 725"/>
                    <a:gd name="T7" fmla="*/ 221 h 274"/>
                    <a:gd name="T8" fmla="*/ 239 w 725"/>
                    <a:gd name="T9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25" h="274">
                      <a:moveTo>
                        <a:pt x="239" y="274"/>
                      </a:moveTo>
                      <a:cubicBezTo>
                        <a:pt x="445" y="274"/>
                        <a:pt x="625" y="164"/>
                        <a:pt x="725" y="0"/>
                      </a:cubicBezTo>
                      <a:cubicBezTo>
                        <a:pt x="716" y="7"/>
                        <a:pt x="560" y="163"/>
                        <a:pt x="240" y="140"/>
                      </a:cubicBezTo>
                      <a:cubicBezTo>
                        <a:pt x="77" y="128"/>
                        <a:pt x="19" y="174"/>
                        <a:pt x="0" y="221"/>
                      </a:cubicBezTo>
                      <a:cubicBezTo>
                        <a:pt x="73" y="255"/>
                        <a:pt x="154" y="274"/>
                        <a:pt x="239" y="274"/>
                      </a:cubicBezTo>
                      <a:close/>
                    </a:path>
                  </a:pathLst>
                </a:custGeom>
                <a:solidFill>
                  <a:srgbClr val="B95F95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33" name="Freeform 7"/>
                <p:cNvSpPr/>
                <p:nvPr/>
              </p:nvSpPr>
              <p:spPr bwMode="auto">
                <a:xfrm>
                  <a:off x="3975100" y="3797301"/>
                  <a:ext cx="3970338" cy="1744663"/>
                </a:xfrm>
                <a:custGeom>
                  <a:avLst/>
                  <a:gdLst>
                    <a:gd name="T0" fmla="*/ 1056 w 1056"/>
                    <a:gd name="T1" fmla="*/ 204 h 464"/>
                    <a:gd name="T2" fmla="*/ 585 w 1056"/>
                    <a:gd name="T3" fmla="*/ 352 h 464"/>
                    <a:gd name="T4" fmla="*/ 101 w 1056"/>
                    <a:gd name="T5" fmla="*/ 159 h 464"/>
                    <a:gd name="T6" fmla="*/ 0 w 1056"/>
                    <a:gd name="T7" fmla="*/ 0 h 464"/>
                    <a:gd name="T8" fmla="*/ 403 w 1056"/>
                    <a:gd name="T9" fmla="*/ 464 h 464"/>
                    <a:gd name="T10" fmla="*/ 585 w 1056"/>
                    <a:gd name="T11" fmla="*/ 355 h 464"/>
                    <a:gd name="T12" fmla="*/ 621 w 1056"/>
                    <a:gd name="T13" fmla="*/ 356 h 464"/>
                    <a:gd name="T14" fmla="*/ 1050 w 1056"/>
                    <a:gd name="T15" fmla="*/ 213 h 464"/>
                    <a:gd name="T16" fmla="*/ 1056 w 1056"/>
                    <a:gd name="T17" fmla="*/ 204 h 4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056" h="464">
                      <a:moveTo>
                        <a:pt x="1056" y="204"/>
                      </a:moveTo>
                      <a:cubicBezTo>
                        <a:pt x="939" y="309"/>
                        <a:pt x="781" y="359"/>
                        <a:pt x="585" y="352"/>
                      </a:cubicBezTo>
                      <a:cubicBezTo>
                        <a:pt x="325" y="343"/>
                        <a:pt x="178" y="242"/>
                        <a:pt x="101" y="159"/>
                      </a:cubicBezTo>
                      <a:cubicBezTo>
                        <a:pt x="44" y="98"/>
                        <a:pt x="14" y="35"/>
                        <a:pt x="0" y="0"/>
                      </a:cubicBezTo>
                      <a:cubicBezTo>
                        <a:pt x="33" y="222"/>
                        <a:pt x="193" y="402"/>
                        <a:pt x="403" y="464"/>
                      </a:cubicBezTo>
                      <a:cubicBezTo>
                        <a:pt x="458" y="418"/>
                        <a:pt x="517" y="353"/>
                        <a:pt x="585" y="355"/>
                      </a:cubicBezTo>
                      <a:cubicBezTo>
                        <a:pt x="597" y="356"/>
                        <a:pt x="609" y="356"/>
                        <a:pt x="621" y="356"/>
                      </a:cubicBezTo>
                      <a:cubicBezTo>
                        <a:pt x="797" y="356"/>
                        <a:pt x="941" y="308"/>
                        <a:pt x="1050" y="213"/>
                      </a:cubicBezTo>
                      <a:cubicBezTo>
                        <a:pt x="1052" y="210"/>
                        <a:pt x="1054" y="207"/>
                        <a:pt x="1056" y="204"/>
                      </a:cubicBezTo>
                      <a:close/>
                    </a:path>
                  </a:pathLst>
                </a:custGeom>
                <a:solidFill>
                  <a:schemeClr val="tx2">
                    <a:lumMod val="10000"/>
                    <a:lumOff val="9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34" name="Freeform 9"/>
                <p:cNvSpPr/>
                <p:nvPr/>
              </p:nvSpPr>
              <p:spPr bwMode="auto">
                <a:xfrm>
                  <a:off x="3990975" y="1214438"/>
                  <a:ext cx="1901825" cy="4248150"/>
                </a:xfrm>
                <a:custGeom>
                  <a:avLst/>
                  <a:gdLst>
                    <a:gd name="T0" fmla="*/ 358 w 506"/>
                    <a:gd name="T1" fmla="*/ 75 h 1130"/>
                    <a:gd name="T2" fmla="*/ 358 w 506"/>
                    <a:gd name="T3" fmla="*/ 75 h 1130"/>
                    <a:gd name="T4" fmla="*/ 339 w 506"/>
                    <a:gd name="T5" fmla="*/ 52 h 1130"/>
                    <a:gd name="T6" fmla="*/ 358 w 506"/>
                    <a:gd name="T7" fmla="*/ 22 h 1130"/>
                    <a:gd name="T8" fmla="*/ 455 w 506"/>
                    <a:gd name="T9" fmla="*/ 45 h 1130"/>
                    <a:gd name="T10" fmla="*/ 471 w 506"/>
                    <a:gd name="T11" fmla="*/ 43 h 1130"/>
                    <a:gd name="T12" fmla="*/ 371 w 506"/>
                    <a:gd name="T13" fmla="*/ 5 h 1130"/>
                    <a:gd name="T14" fmla="*/ 312 w 506"/>
                    <a:gd name="T15" fmla="*/ 34 h 1130"/>
                    <a:gd name="T16" fmla="*/ 267 w 506"/>
                    <a:gd name="T17" fmla="*/ 52 h 1130"/>
                    <a:gd name="T18" fmla="*/ 266 w 506"/>
                    <a:gd name="T19" fmla="*/ 53 h 1130"/>
                    <a:gd name="T20" fmla="*/ 253 w 506"/>
                    <a:gd name="T21" fmla="*/ 52 h 1130"/>
                    <a:gd name="T22" fmla="*/ 0 w 506"/>
                    <a:gd name="T23" fmla="*/ 305 h 1130"/>
                    <a:gd name="T24" fmla="*/ 72 w 506"/>
                    <a:gd name="T25" fmla="*/ 481 h 1130"/>
                    <a:gd name="T26" fmla="*/ 72 w 506"/>
                    <a:gd name="T27" fmla="*/ 481 h 1130"/>
                    <a:gd name="T28" fmla="*/ 106 w 506"/>
                    <a:gd name="T29" fmla="*/ 561 h 1130"/>
                    <a:gd name="T30" fmla="*/ 106 w 506"/>
                    <a:gd name="T31" fmla="*/ 561 h 1130"/>
                    <a:gd name="T32" fmla="*/ 250 w 506"/>
                    <a:gd name="T33" fmla="*/ 1082 h 1130"/>
                    <a:gd name="T34" fmla="*/ 244 w 506"/>
                    <a:gd name="T35" fmla="*/ 1078 h 1130"/>
                    <a:gd name="T36" fmla="*/ 141 w 506"/>
                    <a:gd name="T37" fmla="*/ 601 h 1130"/>
                    <a:gd name="T38" fmla="*/ 205 w 506"/>
                    <a:gd name="T39" fmla="*/ 553 h 1130"/>
                    <a:gd name="T40" fmla="*/ 208 w 506"/>
                    <a:gd name="T41" fmla="*/ 554 h 1130"/>
                    <a:gd name="T42" fmla="*/ 212 w 506"/>
                    <a:gd name="T43" fmla="*/ 555 h 1130"/>
                    <a:gd name="T44" fmla="*/ 222 w 506"/>
                    <a:gd name="T45" fmla="*/ 556 h 1130"/>
                    <a:gd name="T46" fmla="*/ 253 w 506"/>
                    <a:gd name="T47" fmla="*/ 558 h 1130"/>
                    <a:gd name="T48" fmla="*/ 506 w 506"/>
                    <a:gd name="T49" fmla="*/ 305 h 1130"/>
                    <a:gd name="T50" fmla="*/ 358 w 506"/>
                    <a:gd name="T51" fmla="*/ 75 h 11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506" h="1130">
                      <a:moveTo>
                        <a:pt x="358" y="75"/>
                      </a:moveTo>
                      <a:cubicBezTo>
                        <a:pt x="358" y="75"/>
                        <a:pt x="358" y="75"/>
                        <a:pt x="358" y="75"/>
                      </a:cubicBezTo>
                      <a:cubicBezTo>
                        <a:pt x="344" y="69"/>
                        <a:pt x="339" y="60"/>
                        <a:pt x="339" y="52"/>
                      </a:cubicBezTo>
                      <a:cubicBezTo>
                        <a:pt x="337" y="41"/>
                        <a:pt x="347" y="26"/>
                        <a:pt x="358" y="22"/>
                      </a:cubicBezTo>
                      <a:cubicBezTo>
                        <a:pt x="418" y="1"/>
                        <a:pt x="455" y="45"/>
                        <a:pt x="455" y="45"/>
                      </a:cubicBezTo>
                      <a:cubicBezTo>
                        <a:pt x="471" y="43"/>
                        <a:pt x="471" y="43"/>
                        <a:pt x="471" y="43"/>
                      </a:cubicBezTo>
                      <a:cubicBezTo>
                        <a:pt x="439" y="6"/>
                        <a:pt x="402" y="0"/>
                        <a:pt x="371" y="5"/>
                      </a:cubicBezTo>
                      <a:cubicBezTo>
                        <a:pt x="349" y="8"/>
                        <a:pt x="329" y="19"/>
                        <a:pt x="312" y="34"/>
                      </a:cubicBezTo>
                      <a:cubicBezTo>
                        <a:pt x="286" y="56"/>
                        <a:pt x="267" y="52"/>
                        <a:pt x="267" y="52"/>
                      </a:cubicBezTo>
                      <a:cubicBezTo>
                        <a:pt x="266" y="53"/>
                        <a:pt x="266" y="53"/>
                        <a:pt x="266" y="53"/>
                      </a:cubicBezTo>
                      <a:cubicBezTo>
                        <a:pt x="262" y="52"/>
                        <a:pt x="258" y="52"/>
                        <a:pt x="253" y="52"/>
                      </a:cubicBezTo>
                      <a:cubicBezTo>
                        <a:pt x="114" y="52"/>
                        <a:pt x="0" y="165"/>
                        <a:pt x="0" y="305"/>
                      </a:cubicBezTo>
                      <a:cubicBezTo>
                        <a:pt x="0" y="374"/>
                        <a:pt x="28" y="436"/>
                        <a:pt x="72" y="481"/>
                      </a:cubicBezTo>
                      <a:cubicBezTo>
                        <a:pt x="72" y="481"/>
                        <a:pt x="72" y="481"/>
                        <a:pt x="72" y="481"/>
                      </a:cubicBezTo>
                      <a:cubicBezTo>
                        <a:pt x="111" y="521"/>
                        <a:pt x="106" y="561"/>
                        <a:pt x="106" y="561"/>
                      </a:cubicBezTo>
                      <a:cubicBezTo>
                        <a:pt x="106" y="561"/>
                        <a:pt x="106" y="561"/>
                        <a:pt x="106" y="561"/>
                      </a:cubicBezTo>
                      <a:cubicBezTo>
                        <a:pt x="76" y="769"/>
                        <a:pt x="52" y="1130"/>
                        <a:pt x="250" y="1082"/>
                      </a:cubicBezTo>
                      <a:cubicBezTo>
                        <a:pt x="244" y="1078"/>
                        <a:pt x="244" y="1078"/>
                        <a:pt x="244" y="1078"/>
                      </a:cubicBezTo>
                      <a:cubicBezTo>
                        <a:pt x="244" y="1078"/>
                        <a:pt x="66" y="1108"/>
                        <a:pt x="141" y="601"/>
                      </a:cubicBezTo>
                      <a:cubicBezTo>
                        <a:pt x="144" y="586"/>
                        <a:pt x="156" y="546"/>
                        <a:pt x="205" y="553"/>
                      </a:cubicBezTo>
                      <a:cubicBezTo>
                        <a:pt x="206" y="554"/>
                        <a:pt x="207" y="554"/>
                        <a:pt x="208" y="554"/>
                      </a:cubicBezTo>
                      <a:cubicBezTo>
                        <a:pt x="209" y="554"/>
                        <a:pt x="210" y="554"/>
                        <a:pt x="212" y="555"/>
                      </a:cubicBezTo>
                      <a:cubicBezTo>
                        <a:pt x="216" y="556"/>
                        <a:pt x="219" y="556"/>
                        <a:pt x="222" y="556"/>
                      </a:cubicBezTo>
                      <a:cubicBezTo>
                        <a:pt x="233" y="557"/>
                        <a:pt x="243" y="558"/>
                        <a:pt x="253" y="558"/>
                      </a:cubicBezTo>
                      <a:cubicBezTo>
                        <a:pt x="393" y="558"/>
                        <a:pt x="506" y="445"/>
                        <a:pt x="506" y="305"/>
                      </a:cubicBezTo>
                      <a:cubicBezTo>
                        <a:pt x="506" y="203"/>
                        <a:pt x="446" y="115"/>
                        <a:pt x="358" y="75"/>
                      </a:cubicBezTo>
                      <a:close/>
                    </a:path>
                  </a:pathLst>
                </a:custGeom>
                <a:solidFill>
                  <a:srgbClr val="B95F95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</p:grpSp>
          <p:sp>
            <p:nvSpPr>
              <p:cNvPr id="45" name="Inhaltsplatzhalter 4"/>
              <p:cNvSpPr txBox="1"/>
              <p:nvPr/>
            </p:nvSpPr>
            <p:spPr>
              <a:xfrm>
                <a:off x="3909443" y="3966516"/>
                <a:ext cx="648542" cy="59141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>
                <a:lvl1pPr marL="273050" indent="-273050" algn="l" defTabSz="913765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1000"/>
                  </a:spcAft>
                  <a:buFont typeface="Wingdings" panose="05000000000000000000" pitchFamily="2" charset="2"/>
                  <a:buChar char="§"/>
                  <a:defRPr sz="2300" kern="1200">
                    <a:solidFill>
                      <a:schemeClr val="bg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1pPr>
                <a:lvl2pPr marL="807720" indent="-273050" algn="l" defTabSz="913765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1000"/>
                  </a:spcAft>
                  <a:buFont typeface="Symbol" panose="05050102010706020507" pitchFamily="18" charset="2"/>
                  <a:buChar char="-"/>
                  <a:defRPr sz="2000" kern="1200">
                    <a:solidFill>
                      <a:schemeClr val="bg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2pPr>
                <a:lvl3pPr marL="1080770" indent="-177800" algn="l" defTabSz="913765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1000"/>
                  </a:spcAft>
                  <a:buFont typeface="Symbol" panose="05050102010706020507" pitchFamily="18" charset="2"/>
                  <a:buChar char="-"/>
                  <a:defRPr sz="1900" kern="1200">
                    <a:solidFill>
                      <a:schemeClr val="bg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3pPr>
                <a:lvl4pPr marL="1436370" indent="-177800" algn="l" defTabSz="913765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1000"/>
                  </a:spcAft>
                  <a:buFont typeface="Symbol" panose="05050102010706020507" pitchFamily="18" charset="2"/>
                  <a:buChar char="-"/>
                  <a:defRPr sz="1600" kern="1200">
                    <a:solidFill>
                      <a:schemeClr val="bg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4pPr>
                <a:lvl5pPr marL="1793240" indent="-179070" algn="l" defTabSz="913765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1000"/>
                  </a:spcAft>
                  <a:buFont typeface="Symbol" panose="05050102010706020507" pitchFamily="18" charset="2"/>
                  <a:buChar char="-"/>
                  <a:defRPr sz="1600" kern="1200">
                    <a:solidFill>
                      <a:schemeClr val="bg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5pPr>
                <a:lvl6pPr marL="2513965" indent="-228600" algn="l" defTabSz="913765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165" indent="-228600" algn="l" defTabSz="913765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7730" indent="-228600" algn="l" defTabSz="913765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4930" indent="-228600" algn="l" defTabSz="913765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00000"/>
                  </a:lnSpc>
                  <a:spcAft>
                    <a:spcPts val="1200"/>
                  </a:spcAft>
                  <a:buNone/>
                </a:pPr>
                <a:r>
                  <a:rPr lang="en-US" sz="2800" b="1" dirty="0">
                    <a:latin typeface="+mj-lt"/>
                  </a:rPr>
                  <a:t>02</a:t>
                </a:r>
                <a:endParaRPr lang="en-US" sz="2000" dirty="0">
                  <a:latin typeface="+mn-lt"/>
                </a:endParaRPr>
              </a:p>
            </p:txBody>
          </p:sp>
        </p:grpSp>
        <p:sp>
          <p:nvSpPr>
            <p:cNvPr id="35" name="矩形 34"/>
            <p:cNvSpPr/>
            <p:nvPr/>
          </p:nvSpPr>
          <p:spPr>
            <a:xfrm>
              <a:off x="5433" y="3565"/>
              <a:ext cx="1008" cy="10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/>
              <a:r>
                <a:rPr lang="zh-CN" altLang="en-US" sz="3600" b="1" dirty="0">
                  <a:solidFill>
                    <a:srgbClr val="B95F9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慢</a:t>
              </a: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4797425" y="1804035"/>
            <a:ext cx="1475105" cy="1520190"/>
            <a:chOff x="6571752" y="2169886"/>
            <a:chExt cx="2049536" cy="2111828"/>
          </a:xfrm>
        </p:grpSpPr>
        <p:grpSp>
          <p:nvGrpSpPr>
            <p:cNvPr id="37" name="Group 15"/>
            <p:cNvGrpSpPr/>
            <p:nvPr/>
          </p:nvGrpSpPr>
          <p:grpSpPr>
            <a:xfrm>
              <a:off x="6571752" y="2169886"/>
              <a:ext cx="2049536" cy="2111828"/>
              <a:chOff x="3952875" y="1214438"/>
              <a:chExt cx="4283075" cy="4413251"/>
            </a:xfrm>
          </p:grpSpPr>
          <p:sp>
            <p:nvSpPr>
              <p:cNvPr id="38" name="Oval 5"/>
              <p:cNvSpPr>
                <a:spLocks noChangeArrowheads="1"/>
              </p:cNvSpPr>
              <p:nvPr/>
            </p:nvSpPr>
            <p:spPr bwMode="auto">
              <a:xfrm>
                <a:off x="3952875" y="1346201"/>
                <a:ext cx="4283075" cy="4281488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10000"/>
                      <a:lumOff val="90000"/>
                    </a:schemeClr>
                  </a:gs>
                  <a:gs pos="100000">
                    <a:schemeClr val="tx2">
                      <a:lumMod val="25000"/>
                      <a:lumOff val="75000"/>
                      <a:tint val="23500"/>
                      <a:satMod val="160000"/>
                    </a:schemeClr>
                  </a:gs>
                </a:gsLst>
                <a:lin ang="10800000" scaled="1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9" name="Freeform 6"/>
              <p:cNvSpPr/>
              <p:nvPr/>
            </p:nvSpPr>
            <p:spPr bwMode="auto">
              <a:xfrm>
                <a:off x="5194300" y="4593468"/>
                <a:ext cx="2725739" cy="1030288"/>
              </a:xfrm>
              <a:custGeom>
                <a:avLst/>
                <a:gdLst>
                  <a:gd name="T0" fmla="*/ 239 w 725"/>
                  <a:gd name="T1" fmla="*/ 274 h 274"/>
                  <a:gd name="T2" fmla="*/ 725 w 725"/>
                  <a:gd name="T3" fmla="*/ 0 h 274"/>
                  <a:gd name="T4" fmla="*/ 240 w 725"/>
                  <a:gd name="T5" fmla="*/ 140 h 274"/>
                  <a:gd name="T6" fmla="*/ 0 w 725"/>
                  <a:gd name="T7" fmla="*/ 221 h 274"/>
                  <a:gd name="T8" fmla="*/ 239 w 725"/>
                  <a:gd name="T9" fmla="*/ 274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5" h="274">
                    <a:moveTo>
                      <a:pt x="239" y="274"/>
                    </a:moveTo>
                    <a:cubicBezTo>
                      <a:pt x="445" y="274"/>
                      <a:pt x="625" y="164"/>
                      <a:pt x="725" y="0"/>
                    </a:cubicBezTo>
                    <a:cubicBezTo>
                      <a:pt x="716" y="7"/>
                      <a:pt x="560" y="163"/>
                      <a:pt x="240" y="140"/>
                    </a:cubicBezTo>
                    <a:cubicBezTo>
                      <a:pt x="77" y="128"/>
                      <a:pt x="19" y="174"/>
                      <a:pt x="0" y="221"/>
                    </a:cubicBezTo>
                    <a:cubicBezTo>
                      <a:pt x="73" y="255"/>
                      <a:pt x="154" y="274"/>
                      <a:pt x="239" y="274"/>
                    </a:cubicBezTo>
                    <a:close/>
                  </a:path>
                </a:pathLst>
              </a:custGeom>
              <a:solidFill>
                <a:srgbClr val="4DCEB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40" name="Freeform 7"/>
              <p:cNvSpPr/>
              <p:nvPr/>
            </p:nvSpPr>
            <p:spPr bwMode="auto">
              <a:xfrm>
                <a:off x="3975100" y="3797301"/>
                <a:ext cx="3970338" cy="1744663"/>
              </a:xfrm>
              <a:custGeom>
                <a:avLst/>
                <a:gdLst>
                  <a:gd name="T0" fmla="*/ 1056 w 1056"/>
                  <a:gd name="T1" fmla="*/ 204 h 464"/>
                  <a:gd name="T2" fmla="*/ 585 w 1056"/>
                  <a:gd name="T3" fmla="*/ 352 h 464"/>
                  <a:gd name="T4" fmla="*/ 101 w 1056"/>
                  <a:gd name="T5" fmla="*/ 159 h 464"/>
                  <a:gd name="T6" fmla="*/ 0 w 1056"/>
                  <a:gd name="T7" fmla="*/ 0 h 464"/>
                  <a:gd name="T8" fmla="*/ 403 w 1056"/>
                  <a:gd name="T9" fmla="*/ 464 h 464"/>
                  <a:gd name="T10" fmla="*/ 585 w 1056"/>
                  <a:gd name="T11" fmla="*/ 355 h 464"/>
                  <a:gd name="T12" fmla="*/ 621 w 1056"/>
                  <a:gd name="T13" fmla="*/ 356 h 464"/>
                  <a:gd name="T14" fmla="*/ 1050 w 1056"/>
                  <a:gd name="T15" fmla="*/ 213 h 464"/>
                  <a:gd name="T16" fmla="*/ 1056 w 1056"/>
                  <a:gd name="T17" fmla="*/ 204 h 4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56" h="464">
                    <a:moveTo>
                      <a:pt x="1056" y="204"/>
                    </a:moveTo>
                    <a:cubicBezTo>
                      <a:pt x="939" y="309"/>
                      <a:pt x="781" y="359"/>
                      <a:pt x="585" y="352"/>
                    </a:cubicBezTo>
                    <a:cubicBezTo>
                      <a:pt x="325" y="343"/>
                      <a:pt x="178" y="242"/>
                      <a:pt x="101" y="159"/>
                    </a:cubicBezTo>
                    <a:cubicBezTo>
                      <a:pt x="44" y="98"/>
                      <a:pt x="14" y="35"/>
                      <a:pt x="0" y="0"/>
                    </a:cubicBezTo>
                    <a:cubicBezTo>
                      <a:pt x="33" y="222"/>
                      <a:pt x="193" y="402"/>
                      <a:pt x="403" y="464"/>
                    </a:cubicBezTo>
                    <a:cubicBezTo>
                      <a:pt x="458" y="418"/>
                      <a:pt x="517" y="353"/>
                      <a:pt x="585" y="355"/>
                    </a:cubicBezTo>
                    <a:cubicBezTo>
                      <a:pt x="597" y="356"/>
                      <a:pt x="609" y="356"/>
                      <a:pt x="621" y="356"/>
                    </a:cubicBezTo>
                    <a:cubicBezTo>
                      <a:pt x="797" y="356"/>
                      <a:pt x="941" y="308"/>
                      <a:pt x="1050" y="213"/>
                    </a:cubicBezTo>
                    <a:cubicBezTo>
                      <a:pt x="1052" y="210"/>
                      <a:pt x="1054" y="207"/>
                      <a:pt x="1056" y="204"/>
                    </a:cubicBezTo>
                    <a:close/>
                  </a:path>
                </a:pathLst>
              </a:custGeom>
              <a:solidFill>
                <a:schemeClr val="tx2">
                  <a:lumMod val="10000"/>
                  <a:lumOff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41" name="Freeform 9"/>
              <p:cNvSpPr/>
              <p:nvPr/>
            </p:nvSpPr>
            <p:spPr bwMode="auto">
              <a:xfrm>
                <a:off x="3990975" y="1214438"/>
                <a:ext cx="1901825" cy="4248150"/>
              </a:xfrm>
              <a:custGeom>
                <a:avLst/>
                <a:gdLst>
                  <a:gd name="T0" fmla="*/ 358 w 506"/>
                  <a:gd name="T1" fmla="*/ 75 h 1130"/>
                  <a:gd name="T2" fmla="*/ 358 w 506"/>
                  <a:gd name="T3" fmla="*/ 75 h 1130"/>
                  <a:gd name="T4" fmla="*/ 339 w 506"/>
                  <a:gd name="T5" fmla="*/ 52 h 1130"/>
                  <a:gd name="T6" fmla="*/ 358 w 506"/>
                  <a:gd name="T7" fmla="*/ 22 h 1130"/>
                  <a:gd name="T8" fmla="*/ 455 w 506"/>
                  <a:gd name="T9" fmla="*/ 45 h 1130"/>
                  <a:gd name="T10" fmla="*/ 471 w 506"/>
                  <a:gd name="T11" fmla="*/ 43 h 1130"/>
                  <a:gd name="T12" fmla="*/ 371 w 506"/>
                  <a:gd name="T13" fmla="*/ 5 h 1130"/>
                  <a:gd name="T14" fmla="*/ 312 w 506"/>
                  <a:gd name="T15" fmla="*/ 34 h 1130"/>
                  <a:gd name="T16" fmla="*/ 267 w 506"/>
                  <a:gd name="T17" fmla="*/ 52 h 1130"/>
                  <a:gd name="T18" fmla="*/ 266 w 506"/>
                  <a:gd name="T19" fmla="*/ 53 h 1130"/>
                  <a:gd name="T20" fmla="*/ 253 w 506"/>
                  <a:gd name="T21" fmla="*/ 52 h 1130"/>
                  <a:gd name="T22" fmla="*/ 0 w 506"/>
                  <a:gd name="T23" fmla="*/ 305 h 1130"/>
                  <a:gd name="T24" fmla="*/ 72 w 506"/>
                  <a:gd name="T25" fmla="*/ 481 h 1130"/>
                  <a:gd name="T26" fmla="*/ 72 w 506"/>
                  <a:gd name="T27" fmla="*/ 481 h 1130"/>
                  <a:gd name="T28" fmla="*/ 106 w 506"/>
                  <a:gd name="T29" fmla="*/ 561 h 1130"/>
                  <a:gd name="T30" fmla="*/ 106 w 506"/>
                  <a:gd name="T31" fmla="*/ 561 h 1130"/>
                  <a:gd name="T32" fmla="*/ 250 w 506"/>
                  <a:gd name="T33" fmla="*/ 1082 h 1130"/>
                  <a:gd name="T34" fmla="*/ 244 w 506"/>
                  <a:gd name="T35" fmla="*/ 1078 h 1130"/>
                  <a:gd name="T36" fmla="*/ 141 w 506"/>
                  <a:gd name="T37" fmla="*/ 601 h 1130"/>
                  <a:gd name="T38" fmla="*/ 205 w 506"/>
                  <a:gd name="T39" fmla="*/ 553 h 1130"/>
                  <a:gd name="T40" fmla="*/ 208 w 506"/>
                  <a:gd name="T41" fmla="*/ 554 h 1130"/>
                  <a:gd name="T42" fmla="*/ 212 w 506"/>
                  <a:gd name="T43" fmla="*/ 555 h 1130"/>
                  <a:gd name="T44" fmla="*/ 222 w 506"/>
                  <a:gd name="T45" fmla="*/ 556 h 1130"/>
                  <a:gd name="T46" fmla="*/ 253 w 506"/>
                  <a:gd name="T47" fmla="*/ 558 h 1130"/>
                  <a:gd name="T48" fmla="*/ 506 w 506"/>
                  <a:gd name="T49" fmla="*/ 305 h 1130"/>
                  <a:gd name="T50" fmla="*/ 358 w 506"/>
                  <a:gd name="T51" fmla="*/ 75 h 1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06" h="1130">
                    <a:moveTo>
                      <a:pt x="358" y="75"/>
                    </a:moveTo>
                    <a:cubicBezTo>
                      <a:pt x="358" y="75"/>
                      <a:pt x="358" y="75"/>
                      <a:pt x="358" y="75"/>
                    </a:cubicBezTo>
                    <a:cubicBezTo>
                      <a:pt x="344" y="69"/>
                      <a:pt x="339" y="60"/>
                      <a:pt x="339" y="52"/>
                    </a:cubicBezTo>
                    <a:cubicBezTo>
                      <a:pt x="337" y="41"/>
                      <a:pt x="347" y="26"/>
                      <a:pt x="358" y="22"/>
                    </a:cubicBezTo>
                    <a:cubicBezTo>
                      <a:pt x="418" y="1"/>
                      <a:pt x="455" y="45"/>
                      <a:pt x="455" y="45"/>
                    </a:cubicBezTo>
                    <a:cubicBezTo>
                      <a:pt x="471" y="43"/>
                      <a:pt x="471" y="43"/>
                      <a:pt x="471" y="43"/>
                    </a:cubicBezTo>
                    <a:cubicBezTo>
                      <a:pt x="439" y="6"/>
                      <a:pt x="402" y="0"/>
                      <a:pt x="371" y="5"/>
                    </a:cubicBezTo>
                    <a:cubicBezTo>
                      <a:pt x="349" y="8"/>
                      <a:pt x="329" y="19"/>
                      <a:pt x="312" y="34"/>
                    </a:cubicBezTo>
                    <a:cubicBezTo>
                      <a:pt x="286" y="56"/>
                      <a:pt x="267" y="52"/>
                      <a:pt x="267" y="52"/>
                    </a:cubicBezTo>
                    <a:cubicBezTo>
                      <a:pt x="266" y="53"/>
                      <a:pt x="266" y="53"/>
                      <a:pt x="266" y="53"/>
                    </a:cubicBezTo>
                    <a:cubicBezTo>
                      <a:pt x="262" y="52"/>
                      <a:pt x="258" y="52"/>
                      <a:pt x="253" y="52"/>
                    </a:cubicBezTo>
                    <a:cubicBezTo>
                      <a:pt x="114" y="52"/>
                      <a:pt x="0" y="165"/>
                      <a:pt x="0" y="305"/>
                    </a:cubicBezTo>
                    <a:cubicBezTo>
                      <a:pt x="0" y="374"/>
                      <a:pt x="28" y="436"/>
                      <a:pt x="72" y="481"/>
                    </a:cubicBezTo>
                    <a:cubicBezTo>
                      <a:pt x="72" y="481"/>
                      <a:pt x="72" y="481"/>
                      <a:pt x="72" y="481"/>
                    </a:cubicBezTo>
                    <a:cubicBezTo>
                      <a:pt x="111" y="521"/>
                      <a:pt x="106" y="561"/>
                      <a:pt x="106" y="561"/>
                    </a:cubicBezTo>
                    <a:cubicBezTo>
                      <a:pt x="106" y="561"/>
                      <a:pt x="106" y="561"/>
                      <a:pt x="106" y="561"/>
                    </a:cubicBezTo>
                    <a:cubicBezTo>
                      <a:pt x="76" y="769"/>
                      <a:pt x="52" y="1130"/>
                      <a:pt x="250" y="1082"/>
                    </a:cubicBezTo>
                    <a:cubicBezTo>
                      <a:pt x="244" y="1078"/>
                      <a:pt x="244" y="1078"/>
                      <a:pt x="244" y="1078"/>
                    </a:cubicBezTo>
                    <a:cubicBezTo>
                      <a:pt x="244" y="1078"/>
                      <a:pt x="66" y="1108"/>
                      <a:pt x="141" y="601"/>
                    </a:cubicBezTo>
                    <a:cubicBezTo>
                      <a:pt x="144" y="586"/>
                      <a:pt x="156" y="546"/>
                      <a:pt x="205" y="553"/>
                    </a:cubicBezTo>
                    <a:cubicBezTo>
                      <a:pt x="206" y="554"/>
                      <a:pt x="207" y="554"/>
                      <a:pt x="208" y="554"/>
                    </a:cubicBezTo>
                    <a:cubicBezTo>
                      <a:pt x="209" y="554"/>
                      <a:pt x="210" y="554"/>
                      <a:pt x="212" y="555"/>
                    </a:cubicBezTo>
                    <a:cubicBezTo>
                      <a:pt x="216" y="556"/>
                      <a:pt x="219" y="556"/>
                      <a:pt x="222" y="556"/>
                    </a:cubicBezTo>
                    <a:cubicBezTo>
                      <a:pt x="233" y="557"/>
                      <a:pt x="243" y="558"/>
                      <a:pt x="253" y="558"/>
                    </a:cubicBezTo>
                    <a:cubicBezTo>
                      <a:pt x="393" y="558"/>
                      <a:pt x="506" y="445"/>
                      <a:pt x="506" y="305"/>
                    </a:cubicBezTo>
                    <a:cubicBezTo>
                      <a:pt x="506" y="203"/>
                      <a:pt x="446" y="115"/>
                      <a:pt x="358" y="75"/>
                    </a:cubicBezTo>
                    <a:close/>
                  </a:path>
                </a:pathLst>
              </a:custGeom>
              <a:solidFill>
                <a:srgbClr val="4DCEB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  <p:sp>
          <p:nvSpPr>
            <p:cNvPr id="46" name="Inhaltsplatzhalter 4"/>
            <p:cNvSpPr txBox="1"/>
            <p:nvPr/>
          </p:nvSpPr>
          <p:spPr>
            <a:xfrm>
              <a:off x="6716069" y="2396392"/>
              <a:ext cx="648542" cy="598087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>
              <a:lvl1pPr marL="273050" indent="-27305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Wingdings" panose="05000000000000000000" pitchFamily="2" charset="2"/>
                <a:buChar char="§"/>
                <a:defRPr sz="23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1pPr>
              <a:lvl2pPr marL="807720" indent="-27305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20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2pPr>
              <a:lvl3pPr marL="1080770" indent="-17780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9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3pPr>
              <a:lvl4pPr marL="1436370" indent="-17780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793240" indent="-17907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513965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165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7730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4930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spcAft>
                  <a:spcPts val="1200"/>
                </a:spcAft>
                <a:buNone/>
              </a:pPr>
              <a:r>
                <a:rPr lang="en-US" sz="2800" b="1" dirty="0">
                  <a:latin typeface="+mj-lt"/>
                </a:rPr>
                <a:t>03</a:t>
              </a:r>
              <a:endParaRPr lang="en-US" sz="2000" dirty="0">
                <a:latin typeface="+mn-lt"/>
              </a:endParaRPr>
            </a:p>
          </p:txBody>
        </p:sp>
      </p:grpSp>
      <p:sp>
        <p:nvSpPr>
          <p:cNvPr id="42" name="矩形 41"/>
          <p:cNvSpPr/>
          <p:nvPr/>
        </p:nvSpPr>
        <p:spPr>
          <a:xfrm>
            <a:off x="5374005" y="2249170"/>
            <a:ext cx="640080" cy="645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altLang="en-US" sz="3600" b="1" dirty="0">
                <a:solidFill>
                  <a:srgbClr val="4DCE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松</a:t>
            </a:r>
          </a:p>
        </p:txBody>
      </p:sp>
      <p:grpSp>
        <p:nvGrpSpPr>
          <p:cNvPr id="50" name="Group 49"/>
          <p:cNvGrpSpPr/>
          <p:nvPr/>
        </p:nvGrpSpPr>
        <p:grpSpPr>
          <a:xfrm>
            <a:off x="6896100" y="1802765"/>
            <a:ext cx="1506220" cy="1551940"/>
            <a:chOff x="9445580" y="3736675"/>
            <a:chExt cx="2049536" cy="2111828"/>
          </a:xfrm>
        </p:grpSpPr>
        <p:grpSp>
          <p:nvGrpSpPr>
            <p:cNvPr id="43" name="Group 20"/>
            <p:cNvGrpSpPr/>
            <p:nvPr/>
          </p:nvGrpSpPr>
          <p:grpSpPr>
            <a:xfrm>
              <a:off x="9445580" y="3736675"/>
              <a:ext cx="2049536" cy="2111828"/>
              <a:chOff x="3952875" y="1214438"/>
              <a:chExt cx="4283075" cy="4413251"/>
            </a:xfrm>
          </p:grpSpPr>
          <p:sp>
            <p:nvSpPr>
              <p:cNvPr id="47" name="Oval 5"/>
              <p:cNvSpPr>
                <a:spLocks noChangeArrowheads="1"/>
              </p:cNvSpPr>
              <p:nvPr/>
            </p:nvSpPr>
            <p:spPr bwMode="auto">
              <a:xfrm>
                <a:off x="3952875" y="1346201"/>
                <a:ext cx="4283075" cy="4281488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10000"/>
                      <a:lumOff val="90000"/>
                    </a:schemeClr>
                  </a:gs>
                  <a:gs pos="100000">
                    <a:schemeClr val="tx2">
                      <a:lumMod val="25000"/>
                      <a:lumOff val="75000"/>
                      <a:tint val="23500"/>
                      <a:satMod val="160000"/>
                    </a:schemeClr>
                  </a:gs>
                </a:gsLst>
                <a:lin ang="10800000" scaled="1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51" name="Freeform 6"/>
              <p:cNvSpPr/>
              <p:nvPr/>
            </p:nvSpPr>
            <p:spPr bwMode="auto">
              <a:xfrm>
                <a:off x="5194300" y="4593468"/>
                <a:ext cx="2725739" cy="1030288"/>
              </a:xfrm>
              <a:custGeom>
                <a:avLst/>
                <a:gdLst>
                  <a:gd name="T0" fmla="*/ 239 w 725"/>
                  <a:gd name="T1" fmla="*/ 274 h 274"/>
                  <a:gd name="T2" fmla="*/ 725 w 725"/>
                  <a:gd name="T3" fmla="*/ 0 h 274"/>
                  <a:gd name="T4" fmla="*/ 240 w 725"/>
                  <a:gd name="T5" fmla="*/ 140 h 274"/>
                  <a:gd name="T6" fmla="*/ 0 w 725"/>
                  <a:gd name="T7" fmla="*/ 221 h 274"/>
                  <a:gd name="T8" fmla="*/ 239 w 725"/>
                  <a:gd name="T9" fmla="*/ 274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5" h="274">
                    <a:moveTo>
                      <a:pt x="239" y="274"/>
                    </a:moveTo>
                    <a:cubicBezTo>
                      <a:pt x="445" y="274"/>
                      <a:pt x="625" y="164"/>
                      <a:pt x="725" y="0"/>
                    </a:cubicBezTo>
                    <a:cubicBezTo>
                      <a:pt x="716" y="7"/>
                      <a:pt x="560" y="163"/>
                      <a:pt x="240" y="140"/>
                    </a:cubicBezTo>
                    <a:cubicBezTo>
                      <a:pt x="77" y="128"/>
                      <a:pt x="19" y="174"/>
                      <a:pt x="0" y="221"/>
                    </a:cubicBezTo>
                    <a:cubicBezTo>
                      <a:pt x="73" y="255"/>
                      <a:pt x="154" y="274"/>
                      <a:pt x="239" y="27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52" name="Freeform 7"/>
              <p:cNvSpPr/>
              <p:nvPr/>
            </p:nvSpPr>
            <p:spPr bwMode="auto">
              <a:xfrm>
                <a:off x="3975100" y="3797301"/>
                <a:ext cx="3970338" cy="1744663"/>
              </a:xfrm>
              <a:custGeom>
                <a:avLst/>
                <a:gdLst>
                  <a:gd name="T0" fmla="*/ 1056 w 1056"/>
                  <a:gd name="T1" fmla="*/ 204 h 464"/>
                  <a:gd name="T2" fmla="*/ 585 w 1056"/>
                  <a:gd name="T3" fmla="*/ 352 h 464"/>
                  <a:gd name="T4" fmla="*/ 101 w 1056"/>
                  <a:gd name="T5" fmla="*/ 159 h 464"/>
                  <a:gd name="T6" fmla="*/ 0 w 1056"/>
                  <a:gd name="T7" fmla="*/ 0 h 464"/>
                  <a:gd name="T8" fmla="*/ 403 w 1056"/>
                  <a:gd name="T9" fmla="*/ 464 h 464"/>
                  <a:gd name="T10" fmla="*/ 585 w 1056"/>
                  <a:gd name="T11" fmla="*/ 355 h 464"/>
                  <a:gd name="T12" fmla="*/ 621 w 1056"/>
                  <a:gd name="T13" fmla="*/ 356 h 464"/>
                  <a:gd name="T14" fmla="*/ 1050 w 1056"/>
                  <a:gd name="T15" fmla="*/ 213 h 464"/>
                  <a:gd name="T16" fmla="*/ 1056 w 1056"/>
                  <a:gd name="T17" fmla="*/ 204 h 4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56" h="464">
                    <a:moveTo>
                      <a:pt x="1056" y="204"/>
                    </a:moveTo>
                    <a:cubicBezTo>
                      <a:pt x="939" y="309"/>
                      <a:pt x="781" y="359"/>
                      <a:pt x="585" y="352"/>
                    </a:cubicBezTo>
                    <a:cubicBezTo>
                      <a:pt x="325" y="343"/>
                      <a:pt x="178" y="242"/>
                      <a:pt x="101" y="159"/>
                    </a:cubicBezTo>
                    <a:cubicBezTo>
                      <a:pt x="44" y="98"/>
                      <a:pt x="14" y="35"/>
                      <a:pt x="0" y="0"/>
                    </a:cubicBezTo>
                    <a:cubicBezTo>
                      <a:pt x="33" y="222"/>
                      <a:pt x="193" y="402"/>
                      <a:pt x="403" y="464"/>
                    </a:cubicBezTo>
                    <a:cubicBezTo>
                      <a:pt x="458" y="418"/>
                      <a:pt x="517" y="353"/>
                      <a:pt x="585" y="355"/>
                    </a:cubicBezTo>
                    <a:cubicBezTo>
                      <a:pt x="597" y="356"/>
                      <a:pt x="609" y="356"/>
                      <a:pt x="621" y="356"/>
                    </a:cubicBezTo>
                    <a:cubicBezTo>
                      <a:pt x="797" y="356"/>
                      <a:pt x="941" y="308"/>
                      <a:pt x="1050" y="213"/>
                    </a:cubicBezTo>
                    <a:cubicBezTo>
                      <a:pt x="1052" y="210"/>
                      <a:pt x="1054" y="207"/>
                      <a:pt x="1056" y="204"/>
                    </a:cubicBezTo>
                    <a:close/>
                  </a:path>
                </a:pathLst>
              </a:custGeom>
              <a:solidFill>
                <a:schemeClr val="tx2">
                  <a:lumMod val="10000"/>
                  <a:lumOff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53" name="Freeform 9"/>
              <p:cNvSpPr/>
              <p:nvPr/>
            </p:nvSpPr>
            <p:spPr bwMode="auto">
              <a:xfrm>
                <a:off x="3990975" y="1214438"/>
                <a:ext cx="1901825" cy="4248150"/>
              </a:xfrm>
              <a:custGeom>
                <a:avLst/>
                <a:gdLst>
                  <a:gd name="T0" fmla="*/ 358 w 506"/>
                  <a:gd name="T1" fmla="*/ 75 h 1130"/>
                  <a:gd name="T2" fmla="*/ 358 w 506"/>
                  <a:gd name="T3" fmla="*/ 75 h 1130"/>
                  <a:gd name="T4" fmla="*/ 339 w 506"/>
                  <a:gd name="T5" fmla="*/ 52 h 1130"/>
                  <a:gd name="T6" fmla="*/ 358 w 506"/>
                  <a:gd name="T7" fmla="*/ 22 h 1130"/>
                  <a:gd name="T8" fmla="*/ 455 w 506"/>
                  <a:gd name="T9" fmla="*/ 45 h 1130"/>
                  <a:gd name="T10" fmla="*/ 471 w 506"/>
                  <a:gd name="T11" fmla="*/ 43 h 1130"/>
                  <a:gd name="T12" fmla="*/ 371 w 506"/>
                  <a:gd name="T13" fmla="*/ 5 h 1130"/>
                  <a:gd name="T14" fmla="*/ 312 w 506"/>
                  <a:gd name="T15" fmla="*/ 34 h 1130"/>
                  <a:gd name="T16" fmla="*/ 267 w 506"/>
                  <a:gd name="T17" fmla="*/ 52 h 1130"/>
                  <a:gd name="T18" fmla="*/ 266 w 506"/>
                  <a:gd name="T19" fmla="*/ 53 h 1130"/>
                  <a:gd name="T20" fmla="*/ 253 w 506"/>
                  <a:gd name="T21" fmla="*/ 52 h 1130"/>
                  <a:gd name="T22" fmla="*/ 0 w 506"/>
                  <a:gd name="T23" fmla="*/ 305 h 1130"/>
                  <a:gd name="T24" fmla="*/ 72 w 506"/>
                  <a:gd name="T25" fmla="*/ 481 h 1130"/>
                  <a:gd name="T26" fmla="*/ 72 w 506"/>
                  <a:gd name="T27" fmla="*/ 481 h 1130"/>
                  <a:gd name="T28" fmla="*/ 106 w 506"/>
                  <a:gd name="T29" fmla="*/ 561 h 1130"/>
                  <a:gd name="T30" fmla="*/ 106 w 506"/>
                  <a:gd name="T31" fmla="*/ 561 h 1130"/>
                  <a:gd name="T32" fmla="*/ 250 w 506"/>
                  <a:gd name="T33" fmla="*/ 1082 h 1130"/>
                  <a:gd name="T34" fmla="*/ 244 w 506"/>
                  <a:gd name="T35" fmla="*/ 1078 h 1130"/>
                  <a:gd name="T36" fmla="*/ 141 w 506"/>
                  <a:gd name="T37" fmla="*/ 601 h 1130"/>
                  <a:gd name="T38" fmla="*/ 205 w 506"/>
                  <a:gd name="T39" fmla="*/ 553 h 1130"/>
                  <a:gd name="T40" fmla="*/ 208 w 506"/>
                  <a:gd name="T41" fmla="*/ 554 h 1130"/>
                  <a:gd name="T42" fmla="*/ 212 w 506"/>
                  <a:gd name="T43" fmla="*/ 555 h 1130"/>
                  <a:gd name="T44" fmla="*/ 222 w 506"/>
                  <a:gd name="T45" fmla="*/ 556 h 1130"/>
                  <a:gd name="T46" fmla="*/ 253 w 506"/>
                  <a:gd name="T47" fmla="*/ 558 h 1130"/>
                  <a:gd name="T48" fmla="*/ 506 w 506"/>
                  <a:gd name="T49" fmla="*/ 305 h 1130"/>
                  <a:gd name="T50" fmla="*/ 358 w 506"/>
                  <a:gd name="T51" fmla="*/ 75 h 1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06" h="1130">
                    <a:moveTo>
                      <a:pt x="358" y="75"/>
                    </a:moveTo>
                    <a:cubicBezTo>
                      <a:pt x="358" y="75"/>
                      <a:pt x="358" y="75"/>
                      <a:pt x="358" y="75"/>
                    </a:cubicBezTo>
                    <a:cubicBezTo>
                      <a:pt x="344" y="69"/>
                      <a:pt x="339" y="60"/>
                      <a:pt x="339" y="52"/>
                    </a:cubicBezTo>
                    <a:cubicBezTo>
                      <a:pt x="337" y="41"/>
                      <a:pt x="347" y="26"/>
                      <a:pt x="358" y="22"/>
                    </a:cubicBezTo>
                    <a:cubicBezTo>
                      <a:pt x="418" y="1"/>
                      <a:pt x="455" y="45"/>
                      <a:pt x="455" y="45"/>
                    </a:cubicBezTo>
                    <a:cubicBezTo>
                      <a:pt x="471" y="43"/>
                      <a:pt x="471" y="43"/>
                      <a:pt x="471" y="43"/>
                    </a:cubicBezTo>
                    <a:cubicBezTo>
                      <a:pt x="439" y="6"/>
                      <a:pt x="402" y="0"/>
                      <a:pt x="371" y="5"/>
                    </a:cubicBezTo>
                    <a:cubicBezTo>
                      <a:pt x="349" y="8"/>
                      <a:pt x="329" y="19"/>
                      <a:pt x="312" y="34"/>
                    </a:cubicBezTo>
                    <a:cubicBezTo>
                      <a:pt x="286" y="56"/>
                      <a:pt x="267" y="52"/>
                      <a:pt x="267" y="52"/>
                    </a:cubicBezTo>
                    <a:cubicBezTo>
                      <a:pt x="266" y="53"/>
                      <a:pt x="266" y="53"/>
                      <a:pt x="266" y="53"/>
                    </a:cubicBezTo>
                    <a:cubicBezTo>
                      <a:pt x="262" y="52"/>
                      <a:pt x="258" y="52"/>
                      <a:pt x="253" y="52"/>
                    </a:cubicBezTo>
                    <a:cubicBezTo>
                      <a:pt x="114" y="52"/>
                      <a:pt x="0" y="165"/>
                      <a:pt x="0" y="305"/>
                    </a:cubicBezTo>
                    <a:cubicBezTo>
                      <a:pt x="0" y="374"/>
                      <a:pt x="28" y="436"/>
                      <a:pt x="72" y="481"/>
                    </a:cubicBezTo>
                    <a:cubicBezTo>
                      <a:pt x="72" y="481"/>
                      <a:pt x="72" y="481"/>
                      <a:pt x="72" y="481"/>
                    </a:cubicBezTo>
                    <a:cubicBezTo>
                      <a:pt x="111" y="521"/>
                      <a:pt x="106" y="561"/>
                      <a:pt x="106" y="561"/>
                    </a:cubicBezTo>
                    <a:cubicBezTo>
                      <a:pt x="106" y="561"/>
                      <a:pt x="106" y="561"/>
                      <a:pt x="106" y="561"/>
                    </a:cubicBezTo>
                    <a:cubicBezTo>
                      <a:pt x="76" y="769"/>
                      <a:pt x="52" y="1130"/>
                      <a:pt x="250" y="1082"/>
                    </a:cubicBezTo>
                    <a:cubicBezTo>
                      <a:pt x="244" y="1078"/>
                      <a:pt x="244" y="1078"/>
                      <a:pt x="244" y="1078"/>
                    </a:cubicBezTo>
                    <a:cubicBezTo>
                      <a:pt x="244" y="1078"/>
                      <a:pt x="66" y="1108"/>
                      <a:pt x="141" y="601"/>
                    </a:cubicBezTo>
                    <a:cubicBezTo>
                      <a:pt x="144" y="586"/>
                      <a:pt x="156" y="546"/>
                      <a:pt x="205" y="553"/>
                    </a:cubicBezTo>
                    <a:cubicBezTo>
                      <a:pt x="206" y="554"/>
                      <a:pt x="207" y="554"/>
                      <a:pt x="208" y="554"/>
                    </a:cubicBezTo>
                    <a:cubicBezTo>
                      <a:pt x="209" y="554"/>
                      <a:pt x="210" y="554"/>
                      <a:pt x="212" y="555"/>
                    </a:cubicBezTo>
                    <a:cubicBezTo>
                      <a:pt x="216" y="556"/>
                      <a:pt x="219" y="556"/>
                      <a:pt x="222" y="556"/>
                    </a:cubicBezTo>
                    <a:cubicBezTo>
                      <a:pt x="233" y="557"/>
                      <a:pt x="243" y="558"/>
                      <a:pt x="253" y="558"/>
                    </a:cubicBezTo>
                    <a:cubicBezTo>
                      <a:pt x="393" y="558"/>
                      <a:pt x="506" y="445"/>
                      <a:pt x="506" y="305"/>
                    </a:cubicBezTo>
                    <a:cubicBezTo>
                      <a:pt x="506" y="203"/>
                      <a:pt x="446" y="115"/>
                      <a:pt x="358" y="7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  <p:sp>
          <p:nvSpPr>
            <p:cNvPr id="54" name="Inhaltsplatzhalter 4"/>
            <p:cNvSpPr txBox="1"/>
            <p:nvPr/>
          </p:nvSpPr>
          <p:spPr>
            <a:xfrm>
              <a:off x="9601829" y="3969299"/>
              <a:ext cx="648542" cy="585851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>
              <a:lvl1pPr marL="273050" indent="-27305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Wingdings" panose="05000000000000000000" pitchFamily="2" charset="2"/>
                <a:buChar char="§"/>
                <a:defRPr sz="23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1pPr>
              <a:lvl2pPr marL="807720" indent="-27305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20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2pPr>
              <a:lvl3pPr marL="1080770" indent="-17780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9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3pPr>
              <a:lvl4pPr marL="1436370" indent="-17780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793240" indent="-17907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513965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165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7730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4930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spcAft>
                  <a:spcPts val="1200"/>
                </a:spcAft>
                <a:buNone/>
              </a:pPr>
              <a:r>
                <a:rPr lang="en-US" sz="2800" b="1" dirty="0">
                  <a:latin typeface="+mj-lt"/>
                </a:rPr>
                <a:t>04</a:t>
              </a:r>
              <a:endParaRPr lang="en-US" sz="2000" dirty="0">
                <a:latin typeface="+mn-lt"/>
              </a:endParaRPr>
            </a:p>
          </p:txBody>
        </p:sp>
      </p:grpSp>
      <p:sp>
        <p:nvSpPr>
          <p:cNvPr id="55" name="矩形 54"/>
          <p:cNvSpPr/>
          <p:nvPr/>
        </p:nvSpPr>
        <p:spPr>
          <a:xfrm>
            <a:off x="7578090" y="2326640"/>
            <a:ext cx="640080" cy="645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altLang="en-US" sz="36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悦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4000">
        <p15:prstTrans prst="pageCurlDouble"/>
      </p:transition>
    </mc:Choice>
    <mc:Fallback xmlns="">
      <p:transition spd="slow" advTm="1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799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299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799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299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799"/>
                            </p:stCondLst>
                            <p:childTnLst>
                              <p:par>
                                <p:cTn id="39" presetID="2" presetClass="entr" presetSubtype="4" accel="20000" decel="8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299"/>
                            </p:stCondLst>
                            <p:childTnLst>
                              <p:par>
                                <p:cTn id="44" presetID="2" presetClass="entr" presetSubtype="4" accel="20000" decel="8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bldLvl="0" animBg="1"/>
      <p:bldP spid="6" grpId="0"/>
      <p:bldP spid="9" grpId="0"/>
      <p:bldP spid="68" grpId="0"/>
      <p:bldP spid="69" grpId="0"/>
      <p:bldP spid="69" grpId="1"/>
      <p:bldP spid="70" grpId="0"/>
      <p:bldP spid="70" grpId="1"/>
      <p:bldP spid="71" grpId="0"/>
      <p:bldP spid="71" grpId="1"/>
      <p:bldP spid="72" grpId="0"/>
      <p:bldP spid="72" grpId="1"/>
      <p:bldP spid="42" grpId="0"/>
      <p:bldP spid="5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051"/>
          <p:cNvSpPr/>
          <p:nvPr/>
        </p:nvSpPr>
        <p:spPr bwMode="auto">
          <a:xfrm rot="2400000">
            <a:off x="4922280" y="2479372"/>
            <a:ext cx="1655050" cy="1347577"/>
          </a:xfrm>
          <a:custGeom>
            <a:avLst/>
            <a:gdLst>
              <a:gd name="T0" fmla="*/ 1157 w 1825"/>
              <a:gd name="T1" fmla="*/ 4 h 1486"/>
              <a:gd name="T2" fmla="*/ 1303 w 1825"/>
              <a:gd name="T3" fmla="*/ 34 h 1486"/>
              <a:gd name="T4" fmla="*/ 1435 w 1825"/>
              <a:gd name="T5" fmla="*/ 90 h 1486"/>
              <a:gd name="T6" fmla="*/ 1554 w 1825"/>
              <a:gd name="T7" fmla="*/ 170 h 1486"/>
              <a:gd name="T8" fmla="*/ 1655 w 1825"/>
              <a:gd name="T9" fmla="*/ 271 h 1486"/>
              <a:gd name="T10" fmla="*/ 1735 w 1825"/>
              <a:gd name="T11" fmla="*/ 389 h 1486"/>
              <a:gd name="T12" fmla="*/ 1791 w 1825"/>
              <a:gd name="T13" fmla="*/ 522 h 1486"/>
              <a:gd name="T14" fmla="*/ 1821 w 1825"/>
              <a:gd name="T15" fmla="*/ 668 h 1486"/>
              <a:gd name="T16" fmla="*/ 1821 w 1825"/>
              <a:gd name="T17" fmla="*/ 819 h 1486"/>
              <a:gd name="T18" fmla="*/ 1791 w 1825"/>
              <a:gd name="T19" fmla="*/ 963 h 1486"/>
              <a:gd name="T20" fmla="*/ 1735 w 1825"/>
              <a:gd name="T21" fmla="*/ 1097 h 1486"/>
              <a:gd name="T22" fmla="*/ 1655 w 1825"/>
              <a:gd name="T23" fmla="*/ 1216 h 1486"/>
              <a:gd name="T24" fmla="*/ 1554 w 1825"/>
              <a:gd name="T25" fmla="*/ 1317 h 1486"/>
              <a:gd name="T26" fmla="*/ 1435 w 1825"/>
              <a:gd name="T27" fmla="*/ 1397 h 1486"/>
              <a:gd name="T28" fmla="*/ 1303 w 1825"/>
              <a:gd name="T29" fmla="*/ 1453 h 1486"/>
              <a:gd name="T30" fmla="*/ 1157 w 1825"/>
              <a:gd name="T31" fmla="*/ 1482 h 1486"/>
              <a:gd name="T32" fmla="*/ 1016 w 1825"/>
              <a:gd name="T33" fmla="*/ 1483 h 1486"/>
              <a:gd name="T34" fmla="*/ 888 w 1825"/>
              <a:gd name="T35" fmla="*/ 1461 h 1486"/>
              <a:gd name="T36" fmla="*/ 763 w 1825"/>
              <a:gd name="T37" fmla="*/ 1415 h 1486"/>
              <a:gd name="T38" fmla="*/ 647 w 1825"/>
              <a:gd name="T39" fmla="*/ 1346 h 1486"/>
              <a:gd name="T40" fmla="*/ 570 w 1825"/>
              <a:gd name="T41" fmla="*/ 1308 h 1486"/>
              <a:gd name="T42" fmla="*/ 536 w 1825"/>
              <a:gd name="T43" fmla="*/ 1313 h 1486"/>
              <a:gd name="T44" fmla="*/ 511 w 1825"/>
              <a:gd name="T45" fmla="*/ 1318 h 1486"/>
              <a:gd name="T46" fmla="*/ 491 w 1825"/>
              <a:gd name="T47" fmla="*/ 1321 h 1486"/>
              <a:gd name="T48" fmla="*/ 475 w 1825"/>
              <a:gd name="T49" fmla="*/ 1323 h 1486"/>
              <a:gd name="T50" fmla="*/ 456 w 1825"/>
              <a:gd name="T51" fmla="*/ 1327 h 1486"/>
              <a:gd name="T52" fmla="*/ 431 w 1825"/>
              <a:gd name="T53" fmla="*/ 1331 h 1486"/>
              <a:gd name="T54" fmla="*/ 397 w 1825"/>
              <a:gd name="T55" fmla="*/ 1338 h 1486"/>
              <a:gd name="T56" fmla="*/ 347 w 1825"/>
              <a:gd name="T57" fmla="*/ 1347 h 1486"/>
              <a:gd name="T58" fmla="*/ 279 w 1825"/>
              <a:gd name="T59" fmla="*/ 1359 h 1486"/>
              <a:gd name="T60" fmla="*/ 189 w 1825"/>
              <a:gd name="T61" fmla="*/ 1374 h 1486"/>
              <a:gd name="T62" fmla="*/ 71 w 1825"/>
              <a:gd name="T63" fmla="*/ 1395 h 1486"/>
              <a:gd name="T64" fmla="*/ 415 w 1825"/>
              <a:gd name="T65" fmla="*/ 1073 h 1486"/>
              <a:gd name="T66" fmla="*/ 367 w 1825"/>
              <a:gd name="T67" fmla="*/ 948 h 1486"/>
              <a:gd name="T68" fmla="*/ 342 w 1825"/>
              <a:gd name="T69" fmla="*/ 814 h 1486"/>
              <a:gd name="T70" fmla="*/ 342 w 1825"/>
              <a:gd name="T71" fmla="*/ 668 h 1486"/>
              <a:gd name="T72" fmla="*/ 372 w 1825"/>
              <a:gd name="T73" fmla="*/ 522 h 1486"/>
              <a:gd name="T74" fmla="*/ 428 w 1825"/>
              <a:gd name="T75" fmla="*/ 389 h 1486"/>
              <a:gd name="T76" fmla="*/ 508 w 1825"/>
              <a:gd name="T77" fmla="*/ 271 h 1486"/>
              <a:gd name="T78" fmla="*/ 609 w 1825"/>
              <a:gd name="T79" fmla="*/ 170 h 1486"/>
              <a:gd name="T80" fmla="*/ 727 w 1825"/>
              <a:gd name="T81" fmla="*/ 90 h 1486"/>
              <a:gd name="T82" fmla="*/ 860 w 1825"/>
              <a:gd name="T83" fmla="*/ 34 h 1486"/>
              <a:gd name="T84" fmla="*/ 1006 w 1825"/>
              <a:gd name="T85" fmla="*/ 4 h 14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825" h="1486">
                <a:moveTo>
                  <a:pt x="1082" y="0"/>
                </a:moveTo>
                <a:lnTo>
                  <a:pt x="1157" y="4"/>
                </a:lnTo>
                <a:lnTo>
                  <a:pt x="1231" y="16"/>
                </a:lnTo>
                <a:lnTo>
                  <a:pt x="1303" y="34"/>
                </a:lnTo>
                <a:lnTo>
                  <a:pt x="1371" y="59"/>
                </a:lnTo>
                <a:lnTo>
                  <a:pt x="1435" y="90"/>
                </a:lnTo>
                <a:lnTo>
                  <a:pt x="1497" y="127"/>
                </a:lnTo>
                <a:lnTo>
                  <a:pt x="1554" y="170"/>
                </a:lnTo>
                <a:lnTo>
                  <a:pt x="1606" y="217"/>
                </a:lnTo>
                <a:lnTo>
                  <a:pt x="1655" y="271"/>
                </a:lnTo>
                <a:lnTo>
                  <a:pt x="1698" y="327"/>
                </a:lnTo>
                <a:lnTo>
                  <a:pt x="1735" y="389"/>
                </a:lnTo>
                <a:lnTo>
                  <a:pt x="1766" y="454"/>
                </a:lnTo>
                <a:lnTo>
                  <a:pt x="1791" y="522"/>
                </a:lnTo>
                <a:lnTo>
                  <a:pt x="1809" y="593"/>
                </a:lnTo>
                <a:lnTo>
                  <a:pt x="1821" y="668"/>
                </a:lnTo>
                <a:lnTo>
                  <a:pt x="1825" y="743"/>
                </a:lnTo>
                <a:lnTo>
                  <a:pt x="1821" y="819"/>
                </a:lnTo>
                <a:lnTo>
                  <a:pt x="1809" y="893"/>
                </a:lnTo>
                <a:lnTo>
                  <a:pt x="1791" y="963"/>
                </a:lnTo>
                <a:lnTo>
                  <a:pt x="1766" y="1033"/>
                </a:lnTo>
                <a:lnTo>
                  <a:pt x="1735" y="1097"/>
                </a:lnTo>
                <a:lnTo>
                  <a:pt x="1698" y="1158"/>
                </a:lnTo>
                <a:lnTo>
                  <a:pt x="1655" y="1216"/>
                </a:lnTo>
                <a:lnTo>
                  <a:pt x="1606" y="1268"/>
                </a:lnTo>
                <a:lnTo>
                  <a:pt x="1554" y="1317"/>
                </a:lnTo>
                <a:lnTo>
                  <a:pt x="1497" y="1359"/>
                </a:lnTo>
                <a:lnTo>
                  <a:pt x="1435" y="1397"/>
                </a:lnTo>
                <a:lnTo>
                  <a:pt x="1371" y="1428"/>
                </a:lnTo>
                <a:lnTo>
                  <a:pt x="1303" y="1453"/>
                </a:lnTo>
                <a:lnTo>
                  <a:pt x="1231" y="1471"/>
                </a:lnTo>
                <a:lnTo>
                  <a:pt x="1157" y="1482"/>
                </a:lnTo>
                <a:lnTo>
                  <a:pt x="1082" y="1486"/>
                </a:lnTo>
                <a:lnTo>
                  <a:pt x="1016" y="1483"/>
                </a:lnTo>
                <a:lnTo>
                  <a:pt x="952" y="1475"/>
                </a:lnTo>
                <a:lnTo>
                  <a:pt x="888" y="1461"/>
                </a:lnTo>
                <a:lnTo>
                  <a:pt x="825" y="1441"/>
                </a:lnTo>
                <a:lnTo>
                  <a:pt x="763" y="1415"/>
                </a:lnTo>
                <a:lnTo>
                  <a:pt x="705" y="1384"/>
                </a:lnTo>
                <a:lnTo>
                  <a:pt x="647" y="1346"/>
                </a:lnTo>
                <a:lnTo>
                  <a:pt x="593" y="1302"/>
                </a:lnTo>
                <a:lnTo>
                  <a:pt x="570" y="1308"/>
                </a:lnTo>
                <a:lnTo>
                  <a:pt x="551" y="1310"/>
                </a:lnTo>
                <a:lnTo>
                  <a:pt x="536" y="1313"/>
                </a:lnTo>
                <a:lnTo>
                  <a:pt x="521" y="1316"/>
                </a:lnTo>
                <a:lnTo>
                  <a:pt x="511" y="1318"/>
                </a:lnTo>
                <a:lnTo>
                  <a:pt x="500" y="1319"/>
                </a:lnTo>
                <a:lnTo>
                  <a:pt x="491" y="1321"/>
                </a:lnTo>
                <a:lnTo>
                  <a:pt x="483" y="1322"/>
                </a:lnTo>
                <a:lnTo>
                  <a:pt x="475" y="1323"/>
                </a:lnTo>
                <a:lnTo>
                  <a:pt x="466" y="1326"/>
                </a:lnTo>
                <a:lnTo>
                  <a:pt x="456" y="1327"/>
                </a:lnTo>
                <a:lnTo>
                  <a:pt x="445" y="1329"/>
                </a:lnTo>
                <a:lnTo>
                  <a:pt x="431" y="1331"/>
                </a:lnTo>
                <a:lnTo>
                  <a:pt x="415" y="1334"/>
                </a:lnTo>
                <a:lnTo>
                  <a:pt x="397" y="1338"/>
                </a:lnTo>
                <a:lnTo>
                  <a:pt x="373" y="1342"/>
                </a:lnTo>
                <a:lnTo>
                  <a:pt x="347" y="1347"/>
                </a:lnTo>
                <a:lnTo>
                  <a:pt x="316" y="1352"/>
                </a:lnTo>
                <a:lnTo>
                  <a:pt x="279" y="1359"/>
                </a:lnTo>
                <a:lnTo>
                  <a:pt x="237" y="1367"/>
                </a:lnTo>
                <a:lnTo>
                  <a:pt x="189" y="1374"/>
                </a:lnTo>
                <a:lnTo>
                  <a:pt x="132" y="1385"/>
                </a:lnTo>
                <a:lnTo>
                  <a:pt x="71" y="1395"/>
                </a:lnTo>
                <a:lnTo>
                  <a:pt x="0" y="1409"/>
                </a:lnTo>
                <a:lnTo>
                  <a:pt x="415" y="1073"/>
                </a:lnTo>
                <a:lnTo>
                  <a:pt x="388" y="1012"/>
                </a:lnTo>
                <a:lnTo>
                  <a:pt x="367" y="948"/>
                </a:lnTo>
                <a:lnTo>
                  <a:pt x="351" y="882"/>
                </a:lnTo>
                <a:lnTo>
                  <a:pt x="342" y="814"/>
                </a:lnTo>
                <a:lnTo>
                  <a:pt x="338" y="743"/>
                </a:lnTo>
                <a:lnTo>
                  <a:pt x="342" y="668"/>
                </a:lnTo>
                <a:lnTo>
                  <a:pt x="354" y="593"/>
                </a:lnTo>
                <a:lnTo>
                  <a:pt x="372" y="522"/>
                </a:lnTo>
                <a:lnTo>
                  <a:pt x="397" y="454"/>
                </a:lnTo>
                <a:lnTo>
                  <a:pt x="428" y="389"/>
                </a:lnTo>
                <a:lnTo>
                  <a:pt x="465" y="327"/>
                </a:lnTo>
                <a:lnTo>
                  <a:pt x="508" y="271"/>
                </a:lnTo>
                <a:lnTo>
                  <a:pt x="557" y="217"/>
                </a:lnTo>
                <a:lnTo>
                  <a:pt x="609" y="170"/>
                </a:lnTo>
                <a:lnTo>
                  <a:pt x="667" y="127"/>
                </a:lnTo>
                <a:lnTo>
                  <a:pt x="727" y="90"/>
                </a:lnTo>
                <a:lnTo>
                  <a:pt x="792" y="59"/>
                </a:lnTo>
                <a:lnTo>
                  <a:pt x="860" y="34"/>
                </a:lnTo>
                <a:lnTo>
                  <a:pt x="932" y="16"/>
                </a:lnTo>
                <a:lnTo>
                  <a:pt x="1006" y="4"/>
                </a:lnTo>
                <a:lnTo>
                  <a:pt x="1082" y="0"/>
                </a:lnTo>
                <a:close/>
              </a:path>
            </a:pathLst>
          </a:custGeom>
          <a:solidFill>
            <a:srgbClr val="4DCEB8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grpSp>
        <p:nvGrpSpPr>
          <p:cNvPr id="84" name="Group 83"/>
          <p:cNvGrpSpPr/>
          <p:nvPr/>
        </p:nvGrpSpPr>
        <p:grpSpPr>
          <a:xfrm>
            <a:off x="955040" y="936625"/>
            <a:ext cx="3710940" cy="3916680"/>
            <a:chOff x="2844800" y="1588"/>
            <a:chExt cx="6496051" cy="6856413"/>
          </a:xfrm>
        </p:grpSpPr>
        <p:sp>
          <p:nvSpPr>
            <p:cNvPr id="93" name="Freeform 1044"/>
            <p:cNvSpPr/>
            <p:nvPr/>
          </p:nvSpPr>
          <p:spPr bwMode="auto">
            <a:xfrm>
              <a:off x="3175000" y="6588126"/>
              <a:ext cx="2500313" cy="269875"/>
            </a:xfrm>
            <a:custGeom>
              <a:avLst/>
              <a:gdLst>
                <a:gd name="T0" fmla="*/ 778 w 1575"/>
                <a:gd name="T1" fmla="*/ 0 h 170"/>
                <a:gd name="T2" fmla="*/ 796 w 1575"/>
                <a:gd name="T3" fmla="*/ 0 h 170"/>
                <a:gd name="T4" fmla="*/ 881 w 1575"/>
                <a:gd name="T5" fmla="*/ 0 h 170"/>
                <a:gd name="T6" fmla="*/ 964 w 1575"/>
                <a:gd name="T7" fmla="*/ 2 h 170"/>
                <a:gd name="T8" fmla="*/ 1042 w 1575"/>
                <a:gd name="T9" fmla="*/ 4 h 170"/>
                <a:gd name="T10" fmla="*/ 1118 w 1575"/>
                <a:gd name="T11" fmla="*/ 8 h 170"/>
                <a:gd name="T12" fmla="*/ 1190 w 1575"/>
                <a:gd name="T13" fmla="*/ 12 h 170"/>
                <a:gd name="T14" fmla="*/ 1257 w 1575"/>
                <a:gd name="T15" fmla="*/ 17 h 170"/>
                <a:gd name="T16" fmla="*/ 1318 w 1575"/>
                <a:gd name="T17" fmla="*/ 22 h 170"/>
                <a:gd name="T18" fmla="*/ 1375 w 1575"/>
                <a:gd name="T19" fmla="*/ 29 h 170"/>
                <a:gd name="T20" fmla="*/ 1424 w 1575"/>
                <a:gd name="T21" fmla="*/ 35 h 170"/>
                <a:gd name="T22" fmla="*/ 1469 w 1575"/>
                <a:gd name="T23" fmla="*/ 42 h 170"/>
                <a:gd name="T24" fmla="*/ 1506 w 1575"/>
                <a:gd name="T25" fmla="*/ 50 h 170"/>
                <a:gd name="T26" fmla="*/ 1536 w 1575"/>
                <a:gd name="T27" fmla="*/ 59 h 170"/>
                <a:gd name="T28" fmla="*/ 1557 w 1575"/>
                <a:gd name="T29" fmla="*/ 67 h 170"/>
                <a:gd name="T30" fmla="*/ 1570 w 1575"/>
                <a:gd name="T31" fmla="*/ 76 h 170"/>
                <a:gd name="T32" fmla="*/ 1575 w 1575"/>
                <a:gd name="T33" fmla="*/ 85 h 170"/>
                <a:gd name="T34" fmla="*/ 1570 w 1575"/>
                <a:gd name="T35" fmla="*/ 94 h 170"/>
                <a:gd name="T36" fmla="*/ 1557 w 1575"/>
                <a:gd name="T37" fmla="*/ 103 h 170"/>
                <a:gd name="T38" fmla="*/ 1534 w 1575"/>
                <a:gd name="T39" fmla="*/ 112 h 170"/>
                <a:gd name="T40" fmla="*/ 1504 w 1575"/>
                <a:gd name="T41" fmla="*/ 120 h 170"/>
                <a:gd name="T42" fmla="*/ 1468 w 1575"/>
                <a:gd name="T43" fmla="*/ 128 h 170"/>
                <a:gd name="T44" fmla="*/ 1423 w 1575"/>
                <a:gd name="T45" fmla="*/ 135 h 170"/>
                <a:gd name="T46" fmla="*/ 1372 w 1575"/>
                <a:gd name="T47" fmla="*/ 143 h 170"/>
                <a:gd name="T48" fmla="*/ 1314 w 1575"/>
                <a:gd name="T49" fmla="*/ 148 h 170"/>
                <a:gd name="T50" fmla="*/ 1253 w 1575"/>
                <a:gd name="T51" fmla="*/ 153 h 170"/>
                <a:gd name="T52" fmla="*/ 1185 w 1575"/>
                <a:gd name="T53" fmla="*/ 158 h 170"/>
                <a:gd name="T54" fmla="*/ 1113 w 1575"/>
                <a:gd name="T55" fmla="*/ 162 h 170"/>
                <a:gd name="T56" fmla="*/ 1036 w 1575"/>
                <a:gd name="T57" fmla="*/ 166 h 170"/>
                <a:gd name="T58" fmla="*/ 956 w 1575"/>
                <a:gd name="T59" fmla="*/ 167 h 170"/>
                <a:gd name="T60" fmla="*/ 873 w 1575"/>
                <a:gd name="T61" fmla="*/ 170 h 170"/>
                <a:gd name="T62" fmla="*/ 787 w 1575"/>
                <a:gd name="T63" fmla="*/ 170 h 170"/>
                <a:gd name="T64" fmla="*/ 702 w 1575"/>
                <a:gd name="T65" fmla="*/ 170 h 170"/>
                <a:gd name="T66" fmla="*/ 618 w 1575"/>
                <a:gd name="T67" fmla="*/ 167 h 170"/>
                <a:gd name="T68" fmla="*/ 538 w 1575"/>
                <a:gd name="T69" fmla="*/ 166 h 170"/>
                <a:gd name="T70" fmla="*/ 462 w 1575"/>
                <a:gd name="T71" fmla="*/ 162 h 170"/>
                <a:gd name="T72" fmla="*/ 390 w 1575"/>
                <a:gd name="T73" fmla="*/ 158 h 170"/>
                <a:gd name="T74" fmla="*/ 322 w 1575"/>
                <a:gd name="T75" fmla="*/ 153 h 170"/>
                <a:gd name="T76" fmla="*/ 259 w 1575"/>
                <a:gd name="T77" fmla="*/ 148 h 170"/>
                <a:gd name="T78" fmla="*/ 203 w 1575"/>
                <a:gd name="T79" fmla="*/ 143 h 170"/>
                <a:gd name="T80" fmla="*/ 152 w 1575"/>
                <a:gd name="T81" fmla="*/ 135 h 170"/>
                <a:gd name="T82" fmla="*/ 107 w 1575"/>
                <a:gd name="T83" fmla="*/ 128 h 170"/>
                <a:gd name="T84" fmla="*/ 70 w 1575"/>
                <a:gd name="T85" fmla="*/ 120 h 170"/>
                <a:gd name="T86" fmla="*/ 39 w 1575"/>
                <a:gd name="T87" fmla="*/ 112 h 170"/>
                <a:gd name="T88" fmla="*/ 18 w 1575"/>
                <a:gd name="T89" fmla="*/ 103 h 170"/>
                <a:gd name="T90" fmla="*/ 4 w 1575"/>
                <a:gd name="T91" fmla="*/ 94 h 170"/>
                <a:gd name="T92" fmla="*/ 0 w 1575"/>
                <a:gd name="T93" fmla="*/ 85 h 170"/>
                <a:gd name="T94" fmla="*/ 0 w 1575"/>
                <a:gd name="T95" fmla="*/ 85 h 170"/>
                <a:gd name="T96" fmla="*/ 4 w 1575"/>
                <a:gd name="T97" fmla="*/ 76 h 170"/>
                <a:gd name="T98" fmla="*/ 17 w 1575"/>
                <a:gd name="T99" fmla="*/ 67 h 170"/>
                <a:gd name="T100" fmla="*/ 39 w 1575"/>
                <a:gd name="T101" fmla="*/ 59 h 170"/>
                <a:gd name="T102" fmla="*/ 70 w 1575"/>
                <a:gd name="T103" fmla="*/ 50 h 170"/>
                <a:gd name="T104" fmla="*/ 106 w 1575"/>
                <a:gd name="T105" fmla="*/ 42 h 170"/>
                <a:gd name="T106" fmla="*/ 149 w 1575"/>
                <a:gd name="T107" fmla="*/ 35 h 170"/>
                <a:gd name="T108" fmla="*/ 200 w 1575"/>
                <a:gd name="T109" fmla="*/ 29 h 170"/>
                <a:gd name="T110" fmla="*/ 257 w 1575"/>
                <a:gd name="T111" fmla="*/ 22 h 170"/>
                <a:gd name="T112" fmla="*/ 318 w 1575"/>
                <a:gd name="T113" fmla="*/ 17 h 170"/>
                <a:gd name="T114" fmla="*/ 385 w 1575"/>
                <a:gd name="T115" fmla="*/ 12 h 170"/>
                <a:gd name="T116" fmla="*/ 457 w 1575"/>
                <a:gd name="T117" fmla="*/ 8 h 170"/>
                <a:gd name="T118" fmla="*/ 532 w 1575"/>
                <a:gd name="T119" fmla="*/ 4 h 170"/>
                <a:gd name="T120" fmla="*/ 611 w 1575"/>
                <a:gd name="T121" fmla="*/ 2 h 170"/>
                <a:gd name="T122" fmla="*/ 694 w 1575"/>
                <a:gd name="T123" fmla="*/ 0 h 170"/>
                <a:gd name="T124" fmla="*/ 778 w 1575"/>
                <a:gd name="T125" fmla="*/ 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575" h="170">
                  <a:moveTo>
                    <a:pt x="778" y="0"/>
                  </a:moveTo>
                  <a:lnTo>
                    <a:pt x="796" y="0"/>
                  </a:lnTo>
                  <a:lnTo>
                    <a:pt x="881" y="0"/>
                  </a:lnTo>
                  <a:lnTo>
                    <a:pt x="964" y="2"/>
                  </a:lnTo>
                  <a:lnTo>
                    <a:pt x="1042" y="4"/>
                  </a:lnTo>
                  <a:lnTo>
                    <a:pt x="1118" y="8"/>
                  </a:lnTo>
                  <a:lnTo>
                    <a:pt x="1190" y="12"/>
                  </a:lnTo>
                  <a:lnTo>
                    <a:pt x="1257" y="17"/>
                  </a:lnTo>
                  <a:lnTo>
                    <a:pt x="1318" y="22"/>
                  </a:lnTo>
                  <a:lnTo>
                    <a:pt x="1375" y="29"/>
                  </a:lnTo>
                  <a:lnTo>
                    <a:pt x="1424" y="35"/>
                  </a:lnTo>
                  <a:lnTo>
                    <a:pt x="1469" y="42"/>
                  </a:lnTo>
                  <a:lnTo>
                    <a:pt x="1506" y="50"/>
                  </a:lnTo>
                  <a:lnTo>
                    <a:pt x="1536" y="59"/>
                  </a:lnTo>
                  <a:lnTo>
                    <a:pt x="1557" y="67"/>
                  </a:lnTo>
                  <a:lnTo>
                    <a:pt x="1570" y="76"/>
                  </a:lnTo>
                  <a:lnTo>
                    <a:pt x="1575" y="85"/>
                  </a:lnTo>
                  <a:lnTo>
                    <a:pt x="1570" y="94"/>
                  </a:lnTo>
                  <a:lnTo>
                    <a:pt x="1557" y="103"/>
                  </a:lnTo>
                  <a:lnTo>
                    <a:pt x="1534" y="112"/>
                  </a:lnTo>
                  <a:lnTo>
                    <a:pt x="1504" y="120"/>
                  </a:lnTo>
                  <a:lnTo>
                    <a:pt x="1468" y="128"/>
                  </a:lnTo>
                  <a:lnTo>
                    <a:pt x="1423" y="135"/>
                  </a:lnTo>
                  <a:lnTo>
                    <a:pt x="1372" y="143"/>
                  </a:lnTo>
                  <a:lnTo>
                    <a:pt x="1314" y="148"/>
                  </a:lnTo>
                  <a:lnTo>
                    <a:pt x="1253" y="153"/>
                  </a:lnTo>
                  <a:lnTo>
                    <a:pt x="1185" y="158"/>
                  </a:lnTo>
                  <a:lnTo>
                    <a:pt x="1113" y="162"/>
                  </a:lnTo>
                  <a:lnTo>
                    <a:pt x="1036" y="166"/>
                  </a:lnTo>
                  <a:lnTo>
                    <a:pt x="956" y="167"/>
                  </a:lnTo>
                  <a:lnTo>
                    <a:pt x="873" y="170"/>
                  </a:lnTo>
                  <a:lnTo>
                    <a:pt x="787" y="170"/>
                  </a:lnTo>
                  <a:lnTo>
                    <a:pt x="702" y="170"/>
                  </a:lnTo>
                  <a:lnTo>
                    <a:pt x="618" y="167"/>
                  </a:lnTo>
                  <a:lnTo>
                    <a:pt x="538" y="166"/>
                  </a:lnTo>
                  <a:lnTo>
                    <a:pt x="462" y="162"/>
                  </a:lnTo>
                  <a:lnTo>
                    <a:pt x="390" y="158"/>
                  </a:lnTo>
                  <a:lnTo>
                    <a:pt x="322" y="153"/>
                  </a:lnTo>
                  <a:lnTo>
                    <a:pt x="259" y="148"/>
                  </a:lnTo>
                  <a:lnTo>
                    <a:pt x="203" y="143"/>
                  </a:lnTo>
                  <a:lnTo>
                    <a:pt x="152" y="135"/>
                  </a:lnTo>
                  <a:lnTo>
                    <a:pt x="107" y="128"/>
                  </a:lnTo>
                  <a:lnTo>
                    <a:pt x="70" y="120"/>
                  </a:lnTo>
                  <a:lnTo>
                    <a:pt x="39" y="112"/>
                  </a:lnTo>
                  <a:lnTo>
                    <a:pt x="18" y="103"/>
                  </a:lnTo>
                  <a:lnTo>
                    <a:pt x="4" y="94"/>
                  </a:lnTo>
                  <a:lnTo>
                    <a:pt x="0" y="85"/>
                  </a:lnTo>
                  <a:lnTo>
                    <a:pt x="0" y="85"/>
                  </a:lnTo>
                  <a:lnTo>
                    <a:pt x="4" y="76"/>
                  </a:lnTo>
                  <a:lnTo>
                    <a:pt x="17" y="67"/>
                  </a:lnTo>
                  <a:lnTo>
                    <a:pt x="39" y="59"/>
                  </a:lnTo>
                  <a:lnTo>
                    <a:pt x="70" y="50"/>
                  </a:lnTo>
                  <a:lnTo>
                    <a:pt x="106" y="42"/>
                  </a:lnTo>
                  <a:lnTo>
                    <a:pt x="149" y="35"/>
                  </a:lnTo>
                  <a:lnTo>
                    <a:pt x="200" y="29"/>
                  </a:lnTo>
                  <a:lnTo>
                    <a:pt x="257" y="22"/>
                  </a:lnTo>
                  <a:lnTo>
                    <a:pt x="318" y="17"/>
                  </a:lnTo>
                  <a:lnTo>
                    <a:pt x="385" y="12"/>
                  </a:lnTo>
                  <a:lnTo>
                    <a:pt x="457" y="8"/>
                  </a:lnTo>
                  <a:lnTo>
                    <a:pt x="532" y="4"/>
                  </a:lnTo>
                  <a:lnTo>
                    <a:pt x="611" y="2"/>
                  </a:lnTo>
                  <a:lnTo>
                    <a:pt x="694" y="0"/>
                  </a:lnTo>
                  <a:lnTo>
                    <a:pt x="778" y="0"/>
                  </a:lnTo>
                  <a:close/>
                </a:path>
              </a:pathLst>
            </a:custGeom>
            <a:solidFill>
              <a:srgbClr val="B1C1C0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96" name="Freeform 1045"/>
            <p:cNvSpPr/>
            <p:nvPr/>
          </p:nvSpPr>
          <p:spPr bwMode="auto">
            <a:xfrm>
              <a:off x="5835650" y="3295651"/>
              <a:ext cx="257175" cy="342900"/>
            </a:xfrm>
            <a:custGeom>
              <a:avLst/>
              <a:gdLst>
                <a:gd name="T0" fmla="*/ 97 w 162"/>
                <a:gd name="T1" fmla="*/ 0 h 216"/>
                <a:gd name="T2" fmla="*/ 162 w 162"/>
                <a:gd name="T3" fmla="*/ 147 h 216"/>
                <a:gd name="T4" fmla="*/ 99 w 162"/>
                <a:gd name="T5" fmla="*/ 216 h 216"/>
                <a:gd name="T6" fmla="*/ 0 w 162"/>
                <a:gd name="T7" fmla="*/ 16 h 216"/>
                <a:gd name="T8" fmla="*/ 5 w 162"/>
                <a:gd name="T9" fmla="*/ 15 h 216"/>
                <a:gd name="T10" fmla="*/ 18 w 162"/>
                <a:gd name="T11" fmla="*/ 12 h 216"/>
                <a:gd name="T12" fmla="*/ 34 w 162"/>
                <a:gd name="T13" fmla="*/ 9 h 216"/>
                <a:gd name="T14" fmla="*/ 51 w 162"/>
                <a:gd name="T15" fmla="*/ 7 h 216"/>
                <a:gd name="T16" fmla="*/ 68 w 162"/>
                <a:gd name="T17" fmla="*/ 4 h 216"/>
                <a:gd name="T18" fmla="*/ 82 w 162"/>
                <a:gd name="T19" fmla="*/ 3 h 216"/>
                <a:gd name="T20" fmla="*/ 93 w 162"/>
                <a:gd name="T21" fmla="*/ 2 h 216"/>
                <a:gd name="T22" fmla="*/ 97 w 162"/>
                <a:gd name="T23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2" h="216">
                  <a:moveTo>
                    <a:pt x="97" y="0"/>
                  </a:moveTo>
                  <a:lnTo>
                    <a:pt x="162" y="147"/>
                  </a:lnTo>
                  <a:lnTo>
                    <a:pt x="99" y="216"/>
                  </a:lnTo>
                  <a:lnTo>
                    <a:pt x="0" y="16"/>
                  </a:lnTo>
                  <a:lnTo>
                    <a:pt x="5" y="15"/>
                  </a:lnTo>
                  <a:lnTo>
                    <a:pt x="18" y="12"/>
                  </a:lnTo>
                  <a:lnTo>
                    <a:pt x="34" y="9"/>
                  </a:lnTo>
                  <a:lnTo>
                    <a:pt x="51" y="7"/>
                  </a:lnTo>
                  <a:lnTo>
                    <a:pt x="68" y="4"/>
                  </a:lnTo>
                  <a:lnTo>
                    <a:pt x="82" y="3"/>
                  </a:lnTo>
                  <a:lnTo>
                    <a:pt x="93" y="2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99" name="Freeform 1046"/>
            <p:cNvSpPr/>
            <p:nvPr/>
          </p:nvSpPr>
          <p:spPr bwMode="auto">
            <a:xfrm>
              <a:off x="5789613" y="3054351"/>
              <a:ext cx="395288" cy="739775"/>
            </a:xfrm>
            <a:custGeom>
              <a:avLst/>
              <a:gdLst>
                <a:gd name="T0" fmla="*/ 30 w 249"/>
                <a:gd name="T1" fmla="*/ 0 h 466"/>
                <a:gd name="T2" fmla="*/ 31 w 249"/>
                <a:gd name="T3" fmla="*/ 2 h 466"/>
                <a:gd name="T4" fmla="*/ 95 w 249"/>
                <a:gd name="T5" fmla="*/ 113 h 466"/>
                <a:gd name="T6" fmla="*/ 153 w 249"/>
                <a:gd name="T7" fmla="*/ 226 h 466"/>
                <a:gd name="T8" fmla="*/ 204 w 249"/>
                <a:gd name="T9" fmla="*/ 341 h 466"/>
                <a:gd name="T10" fmla="*/ 249 w 249"/>
                <a:gd name="T11" fmla="*/ 457 h 466"/>
                <a:gd name="T12" fmla="*/ 247 w 249"/>
                <a:gd name="T13" fmla="*/ 461 h 466"/>
                <a:gd name="T14" fmla="*/ 239 w 249"/>
                <a:gd name="T15" fmla="*/ 462 h 466"/>
                <a:gd name="T16" fmla="*/ 225 w 249"/>
                <a:gd name="T17" fmla="*/ 465 h 466"/>
                <a:gd name="T18" fmla="*/ 219 w 249"/>
                <a:gd name="T19" fmla="*/ 466 h 466"/>
                <a:gd name="T20" fmla="*/ 216 w 249"/>
                <a:gd name="T21" fmla="*/ 466 h 466"/>
                <a:gd name="T22" fmla="*/ 213 w 249"/>
                <a:gd name="T23" fmla="*/ 465 h 466"/>
                <a:gd name="T24" fmla="*/ 211 w 249"/>
                <a:gd name="T25" fmla="*/ 464 h 466"/>
                <a:gd name="T26" fmla="*/ 205 w 249"/>
                <a:gd name="T27" fmla="*/ 460 h 466"/>
                <a:gd name="T28" fmla="*/ 195 w 249"/>
                <a:gd name="T29" fmla="*/ 456 h 466"/>
                <a:gd name="T30" fmla="*/ 152 w 249"/>
                <a:gd name="T31" fmla="*/ 347 h 466"/>
                <a:gd name="T32" fmla="*/ 105 w 249"/>
                <a:gd name="T33" fmla="*/ 241 h 466"/>
                <a:gd name="T34" fmla="*/ 54 w 249"/>
                <a:gd name="T35" fmla="*/ 140 h 466"/>
                <a:gd name="T36" fmla="*/ 0 w 249"/>
                <a:gd name="T37" fmla="*/ 44 h 466"/>
                <a:gd name="T38" fmla="*/ 3 w 249"/>
                <a:gd name="T39" fmla="*/ 33 h 466"/>
                <a:gd name="T40" fmla="*/ 4 w 249"/>
                <a:gd name="T41" fmla="*/ 27 h 466"/>
                <a:gd name="T42" fmla="*/ 4 w 249"/>
                <a:gd name="T43" fmla="*/ 24 h 466"/>
                <a:gd name="T44" fmla="*/ 4 w 249"/>
                <a:gd name="T45" fmla="*/ 21 h 466"/>
                <a:gd name="T46" fmla="*/ 6 w 249"/>
                <a:gd name="T47" fmla="*/ 20 h 466"/>
                <a:gd name="T48" fmla="*/ 12 w 249"/>
                <a:gd name="T49" fmla="*/ 15 h 466"/>
                <a:gd name="T50" fmla="*/ 17 w 249"/>
                <a:gd name="T51" fmla="*/ 10 h 466"/>
                <a:gd name="T52" fmla="*/ 22 w 249"/>
                <a:gd name="T53" fmla="*/ 6 h 466"/>
                <a:gd name="T54" fmla="*/ 26 w 249"/>
                <a:gd name="T55" fmla="*/ 3 h 466"/>
                <a:gd name="T56" fmla="*/ 29 w 249"/>
                <a:gd name="T57" fmla="*/ 0 h 466"/>
                <a:gd name="T58" fmla="*/ 30 w 249"/>
                <a:gd name="T59" fmla="*/ 0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49" h="466">
                  <a:moveTo>
                    <a:pt x="30" y="0"/>
                  </a:moveTo>
                  <a:lnTo>
                    <a:pt x="31" y="2"/>
                  </a:lnTo>
                  <a:lnTo>
                    <a:pt x="95" y="113"/>
                  </a:lnTo>
                  <a:lnTo>
                    <a:pt x="153" y="226"/>
                  </a:lnTo>
                  <a:lnTo>
                    <a:pt x="204" y="341"/>
                  </a:lnTo>
                  <a:lnTo>
                    <a:pt x="249" y="457"/>
                  </a:lnTo>
                  <a:lnTo>
                    <a:pt x="247" y="461"/>
                  </a:lnTo>
                  <a:lnTo>
                    <a:pt x="239" y="462"/>
                  </a:lnTo>
                  <a:lnTo>
                    <a:pt x="225" y="465"/>
                  </a:lnTo>
                  <a:lnTo>
                    <a:pt x="219" y="466"/>
                  </a:lnTo>
                  <a:lnTo>
                    <a:pt x="216" y="466"/>
                  </a:lnTo>
                  <a:lnTo>
                    <a:pt x="213" y="465"/>
                  </a:lnTo>
                  <a:lnTo>
                    <a:pt x="211" y="464"/>
                  </a:lnTo>
                  <a:lnTo>
                    <a:pt x="205" y="460"/>
                  </a:lnTo>
                  <a:lnTo>
                    <a:pt x="195" y="456"/>
                  </a:lnTo>
                  <a:lnTo>
                    <a:pt x="152" y="347"/>
                  </a:lnTo>
                  <a:lnTo>
                    <a:pt x="105" y="241"/>
                  </a:lnTo>
                  <a:lnTo>
                    <a:pt x="54" y="140"/>
                  </a:lnTo>
                  <a:lnTo>
                    <a:pt x="0" y="44"/>
                  </a:lnTo>
                  <a:lnTo>
                    <a:pt x="3" y="33"/>
                  </a:lnTo>
                  <a:lnTo>
                    <a:pt x="4" y="27"/>
                  </a:lnTo>
                  <a:lnTo>
                    <a:pt x="4" y="24"/>
                  </a:lnTo>
                  <a:lnTo>
                    <a:pt x="4" y="21"/>
                  </a:lnTo>
                  <a:lnTo>
                    <a:pt x="6" y="20"/>
                  </a:lnTo>
                  <a:lnTo>
                    <a:pt x="12" y="15"/>
                  </a:lnTo>
                  <a:lnTo>
                    <a:pt x="17" y="10"/>
                  </a:lnTo>
                  <a:lnTo>
                    <a:pt x="22" y="6"/>
                  </a:lnTo>
                  <a:lnTo>
                    <a:pt x="26" y="3"/>
                  </a:lnTo>
                  <a:lnTo>
                    <a:pt x="29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E653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02" name="Freeform 1047"/>
            <p:cNvSpPr/>
            <p:nvPr/>
          </p:nvSpPr>
          <p:spPr bwMode="auto">
            <a:xfrm>
              <a:off x="5789613" y="3054351"/>
              <a:ext cx="241300" cy="388938"/>
            </a:xfrm>
            <a:custGeom>
              <a:avLst/>
              <a:gdLst>
                <a:gd name="T0" fmla="*/ 30 w 152"/>
                <a:gd name="T1" fmla="*/ 0 h 245"/>
                <a:gd name="T2" fmla="*/ 31 w 152"/>
                <a:gd name="T3" fmla="*/ 2 h 245"/>
                <a:gd name="T4" fmla="*/ 95 w 152"/>
                <a:gd name="T5" fmla="*/ 110 h 245"/>
                <a:gd name="T6" fmla="*/ 152 w 152"/>
                <a:gd name="T7" fmla="*/ 222 h 245"/>
                <a:gd name="T8" fmla="*/ 106 w 152"/>
                <a:gd name="T9" fmla="*/ 245 h 245"/>
                <a:gd name="T10" fmla="*/ 55 w 152"/>
                <a:gd name="T11" fmla="*/ 142 h 245"/>
                <a:gd name="T12" fmla="*/ 0 w 152"/>
                <a:gd name="T13" fmla="*/ 44 h 245"/>
                <a:gd name="T14" fmla="*/ 3 w 152"/>
                <a:gd name="T15" fmla="*/ 33 h 245"/>
                <a:gd name="T16" fmla="*/ 4 w 152"/>
                <a:gd name="T17" fmla="*/ 27 h 245"/>
                <a:gd name="T18" fmla="*/ 4 w 152"/>
                <a:gd name="T19" fmla="*/ 24 h 245"/>
                <a:gd name="T20" fmla="*/ 4 w 152"/>
                <a:gd name="T21" fmla="*/ 21 h 245"/>
                <a:gd name="T22" fmla="*/ 6 w 152"/>
                <a:gd name="T23" fmla="*/ 20 h 245"/>
                <a:gd name="T24" fmla="*/ 12 w 152"/>
                <a:gd name="T25" fmla="*/ 15 h 245"/>
                <a:gd name="T26" fmla="*/ 17 w 152"/>
                <a:gd name="T27" fmla="*/ 10 h 245"/>
                <a:gd name="T28" fmla="*/ 22 w 152"/>
                <a:gd name="T29" fmla="*/ 6 h 245"/>
                <a:gd name="T30" fmla="*/ 26 w 152"/>
                <a:gd name="T31" fmla="*/ 3 h 245"/>
                <a:gd name="T32" fmla="*/ 29 w 152"/>
                <a:gd name="T33" fmla="*/ 0 h 245"/>
                <a:gd name="T34" fmla="*/ 30 w 152"/>
                <a:gd name="T35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2" h="245">
                  <a:moveTo>
                    <a:pt x="30" y="0"/>
                  </a:moveTo>
                  <a:lnTo>
                    <a:pt x="31" y="2"/>
                  </a:lnTo>
                  <a:lnTo>
                    <a:pt x="95" y="110"/>
                  </a:lnTo>
                  <a:lnTo>
                    <a:pt x="152" y="222"/>
                  </a:lnTo>
                  <a:lnTo>
                    <a:pt x="106" y="245"/>
                  </a:lnTo>
                  <a:lnTo>
                    <a:pt x="55" y="142"/>
                  </a:lnTo>
                  <a:lnTo>
                    <a:pt x="0" y="44"/>
                  </a:lnTo>
                  <a:lnTo>
                    <a:pt x="3" y="33"/>
                  </a:lnTo>
                  <a:lnTo>
                    <a:pt x="4" y="27"/>
                  </a:lnTo>
                  <a:lnTo>
                    <a:pt x="4" y="24"/>
                  </a:lnTo>
                  <a:lnTo>
                    <a:pt x="4" y="21"/>
                  </a:lnTo>
                  <a:lnTo>
                    <a:pt x="6" y="20"/>
                  </a:lnTo>
                  <a:lnTo>
                    <a:pt x="12" y="15"/>
                  </a:lnTo>
                  <a:lnTo>
                    <a:pt x="17" y="10"/>
                  </a:lnTo>
                  <a:lnTo>
                    <a:pt x="22" y="6"/>
                  </a:lnTo>
                  <a:lnTo>
                    <a:pt x="26" y="3"/>
                  </a:lnTo>
                  <a:lnTo>
                    <a:pt x="29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7E5E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03" name="Freeform 1048"/>
            <p:cNvSpPr/>
            <p:nvPr/>
          </p:nvSpPr>
          <p:spPr bwMode="auto">
            <a:xfrm>
              <a:off x="5283200" y="6602413"/>
              <a:ext cx="165100" cy="95250"/>
            </a:xfrm>
            <a:custGeom>
              <a:avLst/>
              <a:gdLst>
                <a:gd name="T0" fmla="*/ 13 w 104"/>
                <a:gd name="T1" fmla="*/ 0 h 60"/>
                <a:gd name="T2" fmla="*/ 20 w 104"/>
                <a:gd name="T3" fmla="*/ 1 h 60"/>
                <a:gd name="T4" fmla="*/ 27 w 104"/>
                <a:gd name="T5" fmla="*/ 3 h 60"/>
                <a:gd name="T6" fmla="*/ 31 w 104"/>
                <a:gd name="T7" fmla="*/ 4 h 60"/>
                <a:gd name="T8" fmla="*/ 34 w 104"/>
                <a:gd name="T9" fmla="*/ 5 h 60"/>
                <a:gd name="T10" fmla="*/ 41 w 104"/>
                <a:gd name="T11" fmla="*/ 7 h 60"/>
                <a:gd name="T12" fmla="*/ 53 w 104"/>
                <a:gd name="T13" fmla="*/ 10 h 60"/>
                <a:gd name="T14" fmla="*/ 66 w 104"/>
                <a:gd name="T15" fmla="*/ 14 h 60"/>
                <a:gd name="T16" fmla="*/ 79 w 104"/>
                <a:gd name="T17" fmla="*/ 20 h 60"/>
                <a:gd name="T18" fmla="*/ 91 w 104"/>
                <a:gd name="T19" fmla="*/ 25 h 60"/>
                <a:gd name="T20" fmla="*/ 99 w 104"/>
                <a:gd name="T21" fmla="*/ 30 h 60"/>
                <a:gd name="T22" fmla="*/ 104 w 104"/>
                <a:gd name="T23" fmla="*/ 37 h 60"/>
                <a:gd name="T24" fmla="*/ 100 w 104"/>
                <a:gd name="T25" fmla="*/ 42 h 60"/>
                <a:gd name="T26" fmla="*/ 91 w 104"/>
                <a:gd name="T27" fmla="*/ 47 h 60"/>
                <a:gd name="T28" fmla="*/ 77 w 104"/>
                <a:gd name="T29" fmla="*/ 51 h 60"/>
                <a:gd name="T30" fmla="*/ 60 w 104"/>
                <a:gd name="T31" fmla="*/ 55 h 60"/>
                <a:gd name="T32" fmla="*/ 41 w 104"/>
                <a:gd name="T33" fmla="*/ 58 h 60"/>
                <a:gd name="T34" fmla="*/ 24 w 104"/>
                <a:gd name="T35" fmla="*/ 59 h 60"/>
                <a:gd name="T36" fmla="*/ 10 w 104"/>
                <a:gd name="T37" fmla="*/ 60 h 60"/>
                <a:gd name="T38" fmla="*/ 1 w 104"/>
                <a:gd name="T39" fmla="*/ 60 h 60"/>
                <a:gd name="T40" fmla="*/ 0 w 104"/>
                <a:gd name="T41" fmla="*/ 60 h 60"/>
                <a:gd name="T42" fmla="*/ 6 w 104"/>
                <a:gd name="T43" fmla="*/ 58 h 60"/>
                <a:gd name="T44" fmla="*/ 15 w 104"/>
                <a:gd name="T45" fmla="*/ 54 h 60"/>
                <a:gd name="T46" fmla="*/ 26 w 104"/>
                <a:gd name="T47" fmla="*/ 48 h 60"/>
                <a:gd name="T48" fmla="*/ 36 w 104"/>
                <a:gd name="T49" fmla="*/ 43 h 60"/>
                <a:gd name="T50" fmla="*/ 43 w 104"/>
                <a:gd name="T51" fmla="*/ 37 h 60"/>
                <a:gd name="T52" fmla="*/ 44 w 104"/>
                <a:gd name="T53" fmla="*/ 31 h 60"/>
                <a:gd name="T54" fmla="*/ 39 w 104"/>
                <a:gd name="T55" fmla="*/ 25 h 60"/>
                <a:gd name="T56" fmla="*/ 31 w 104"/>
                <a:gd name="T57" fmla="*/ 18 h 60"/>
                <a:gd name="T58" fmla="*/ 22 w 104"/>
                <a:gd name="T59" fmla="*/ 13 h 60"/>
                <a:gd name="T60" fmla="*/ 13 w 104"/>
                <a:gd name="T61" fmla="*/ 7 h 60"/>
                <a:gd name="T62" fmla="*/ 7 w 104"/>
                <a:gd name="T63" fmla="*/ 3 h 60"/>
                <a:gd name="T64" fmla="*/ 7 w 104"/>
                <a:gd name="T65" fmla="*/ 0 h 60"/>
                <a:gd name="T66" fmla="*/ 13 w 104"/>
                <a:gd name="T67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4" h="60">
                  <a:moveTo>
                    <a:pt x="13" y="0"/>
                  </a:moveTo>
                  <a:lnTo>
                    <a:pt x="20" y="1"/>
                  </a:lnTo>
                  <a:lnTo>
                    <a:pt x="27" y="3"/>
                  </a:lnTo>
                  <a:lnTo>
                    <a:pt x="31" y="4"/>
                  </a:lnTo>
                  <a:lnTo>
                    <a:pt x="34" y="5"/>
                  </a:lnTo>
                  <a:lnTo>
                    <a:pt x="41" y="7"/>
                  </a:lnTo>
                  <a:lnTo>
                    <a:pt x="53" y="10"/>
                  </a:lnTo>
                  <a:lnTo>
                    <a:pt x="66" y="14"/>
                  </a:lnTo>
                  <a:lnTo>
                    <a:pt x="79" y="20"/>
                  </a:lnTo>
                  <a:lnTo>
                    <a:pt x="91" y="25"/>
                  </a:lnTo>
                  <a:lnTo>
                    <a:pt x="99" y="30"/>
                  </a:lnTo>
                  <a:lnTo>
                    <a:pt x="104" y="37"/>
                  </a:lnTo>
                  <a:lnTo>
                    <a:pt x="100" y="42"/>
                  </a:lnTo>
                  <a:lnTo>
                    <a:pt x="91" y="47"/>
                  </a:lnTo>
                  <a:lnTo>
                    <a:pt x="77" y="51"/>
                  </a:lnTo>
                  <a:lnTo>
                    <a:pt x="60" y="55"/>
                  </a:lnTo>
                  <a:lnTo>
                    <a:pt x="41" y="58"/>
                  </a:lnTo>
                  <a:lnTo>
                    <a:pt x="24" y="59"/>
                  </a:lnTo>
                  <a:lnTo>
                    <a:pt x="10" y="60"/>
                  </a:lnTo>
                  <a:lnTo>
                    <a:pt x="1" y="60"/>
                  </a:lnTo>
                  <a:lnTo>
                    <a:pt x="0" y="60"/>
                  </a:lnTo>
                  <a:lnTo>
                    <a:pt x="6" y="58"/>
                  </a:lnTo>
                  <a:lnTo>
                    <a:pt x="15" y="54"/>
                  </a:lnTo>
                  <a:lnTo>
                    <a:pt x="26" y="48"/>
                  </a:lnTo>
                  <a:lnTo>
                    <a:pt x="36" y="43"/>
                  </a:lnTo>
                  <a:lnTo>
                    <a:pt x="43" y="37"/>
                  </a:lnTo>
                  <a:lnTo>
                    <a:pt x="44" y="31"/>
                  </a:lnTo>
                  <a:lnTo>
                    <a:pt x="39" y="25"/>
                  </a:lnTo>
                  <a:lnTo>
                    <a:pt x="31" y="18"/>
                  </a:lnTo>
                  <a:lnTo>
                    <a:pt x="22" y="13"/>
                  </a:lnTo>
                  <a:lnTo>
                    <a:pt x="13" y="7"/>
                  </a:lnTo>
                  <a:lnTo>
                    <a:pt x="7" y="3"/>
                  </a:lnTo>
                  <a:lnTo>
                    <a:pt x="7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04" name="Freeform 1049"/>
            <p:cNvSpPr/>
            <p:nvPr/>
          </p:nvSpPr>
          <p:spPr bwMode="auto">
            <a:xfrm>
              <a:off x="3395663" y="6573838"/>
              <a:ext cx="220663" cy="114300"/>
            </a:xfrm>
            <a:custGeom>
              <a:avLst/>
              <a:gdLst>
                <a:gd name="T0" fmla="*/ 44 w 139"/>
                <a:gd name="T1" fmla="*/ 0 h 72"/>
                <a:gd name="T2" fmla="*/ 48 w 139"/>
                <a:gd name="T3" fmla="*/ 0 h 72"/>
                <a:gd name="T4" fmla="*/ 51 w 139"/>
                <a:gd name="T5" fmla="*/ 2 h 72"/>
                <a:gd name="T6" fmla="*/ 48 w 139"/>
                <a:gd name="T7" fmla="*/ 6 h 72"/>
                <a:gd name="T8" fmla="*/ 46 w 139"/>
                <a:gd name="T9" fmla="*/ 14 h 72"/>
                <a:gd name="T10" fmla="*/ 43 w 139"/>
                <a:gd name="T11" fmla="*/ 25 h 72"/>
                <a:gd name="T12" fmla="*/ 47 w 139"/>
                <a:gd name="T13" fmla="*/ 30 h 72"/>
                <a:gd name="T14" fmla="*/ 56 w 139"/>
                <a:gd name="T15" fmla="*/ 35 h 72"/>
                <a:gd name="T16" fmla="*/ 71 w 139"/>
                <a:gd name="T17" fmla="*/ 40 h 72"/>
                <a:gd name="T18" fmla="*/ 88 w 139"/>
                <a:gd name="T19" fmla="*/ 44 h 72"/>
                <a:gd name="T20" fmla="*/ 105 w 139"/>
                <a:gd name="T21" fmla="*/ 49 h 72"/>
                <a:gd name="T22" fmla="*/ 119 w 139"/>
                <a:gd name="T23" fmla="*/ 53 h 72"/>
                <a:gd name="T24" fmla="*/ 132 w 139"/>
                <a:gd name="T25" fmla="*/ 59 h 72"/>
                <a:gd name="T26" fmla="*/ 139 w 139"/>
                <a:gd name="T27" fmla="*/ 64 h 72"/>
                <a:gd name="T28" fmla="*/ 139 w 139"/>
                <a:gd name="T29" fmla="*/ 68 h 72"/>
                <a:gd name="T30" fmla="*/ 131 w 139"/>
                <a:gd name="T31" fmla="*/ 70 h 72"/>
                <a:gd name="T32" fmla="*/ 119 w 139"/>
                <a:gd name="T33" fmla="*/ 72 h 72"/>
                <a:gd name="T34" fmla="*/ 103 w 139"/>
                <a:gd name="T35" fmla="*/ 72 h 72"/>
                <a:gd name="T36" fmla="*/ 84 w 139"/>
                <a:gd name="T37" fmla="*/ 72 h 72"/>
                <a:gd name="T38" fmla="*/ 64 w 139"/>
                <a:gd name="T39" fmla="*/ 70 h 72"/>
                <a:gd name="T40" fmla="*/ 46 w 139"/>
                <a:gd name="T41" fmla="*/ 68 h 72"/>
                <a:gd name="T42" fmla="*/ 29 w 139"/>
                <a:gd name="T43" fmla="*/ 65 h 72"/>
                <a:gd name="T44" fmla="*/ 14 w 139"/>
                <a:gd name="T45" fmla="*/ 61 h 72"/>
                <a:gd name="T46" fmla="*/ 5 w 139"/>
                <a:gd name="T47" fmla="*/ 57 h 72"/>
                <a:gd name="T48" fmla="*/ 0 w 139"/>
                <a:gd name="T49" fmla="*/ 49 h 72"/>
                <a:gd name="T50" fmla="*/ 0 w 139"/>
                <a:gd name="T51" fmla="*/ 42 h 72"/>
                <a:gd name="T52" fmla="*/ 5 w 139"/>
                <a:gd name="T53" fmla="*/ 32 h 72"/>
                <a:gd name="T54" fmla="*/ 13 w 139"/>
                <a:gd name="T55" fmla="*/ 23 h 72"/>
                <a:gd name="T56" fmla="*/ 21 w 139"/>
                <a:gd name="T57" fmla="*/ 15 h 72"/>
                <a:gd name="T58" fmla="*/ 27 w 139"/>
                <a:gd name="T59" fmla="*/ 10 h 72"/>
                <a:gd name="T60" fmla="*/ 31 w 139"/>
                <a:gd name="T61" fmla="*/ 6 h 72"/>
                <a:gd name="T62" fmla="*/ 33 w 139"/>
                <a:gd name="T63" fmla="*/ 6 h 72"/>
                <a:gd name="T64" fmla="*/ 34 w 139"/>
                <a:gd name="T65" fmla="*/ 5 h 72"/>
                <a:gd name="T66" fmla="*/ 35 w 139"/>
                <a:gd name="T67" fmla="*/ 2 h 72"/>
                <a:gd name="T68" fmla="*/ 38 w 139"/>
                <a:gd name="T69" fmla="*/ 1 h 72"/>
                <a:gd name="T70" fmla="*/ 42 w 139"/>
                <a:gd name="T71" fmla="*/ 0 h 72"/>
                <a:gd name="T72" fmla="*/ 44 w 139"/>
                <a:gd name="T73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9" h="72">
                  <a:moveTo>
                    <a:pt x="44" y="0"/>
                  </a:moveTo>
                  <a:lnTo>
                    <a:pt x="48" y="0"/>
                  </a:lnTo>
                  <a:lnTo>
                    <a:pt x="51" y="2"/>
                  </a:lnTo>
                  <a:lnTo>
                    <a:pt x="48" y="6"/>
                  </a:lnTo>
                  <a:lnTo>
                    <a:pt x="46" y="14"/>
                  </a:lnTo>
                  <a:lnTo>
                    <a:pt x="43" y="25"/>
                  </a:lnTo>
                  <a:lnTo>
                    <a:pt x="47" y="30"/>
                  </a:lnTo>
                  <a:lnTo>
                    <a:pt x="56" y="35"/>
                  </a:lnTo>
                  <a:lnTo>
                    <a:pt x="71" y="40"/>
                  </a:lnTo>
                  <a:lnTo>
                    <a:pt x="88" y="44"/>
                  </a:lnTo>
                  <a:lnTo>
                    <a:pt x="105" y="49"/>
                  </a:lnTo>
                  <a:lnTo>
                    <a:pt x="119" y="53"/>
                  </a:lnTo>
                  <a:lnTo>
                    <a:pt x="132" y="59"/>
                  </a:lnTo>
                  <a:lnTo>
                    <a:pt x="139" y="64"/>
                  </a:lnTo>
                  <a:lnTo>
                    <a:pt x="139" y="68"/>
                  </a:lnTo>
                  <a:lnTo>
                    <a:pt x="131" y="70"/>
                  </a:lnTo>
                  <a:lnTo>
                    <a:pt x="119" y="72"/>
                  </a:lnTo>
                  <a:lnTo>
                    <a:pt x="103" y="72"/>
                  </a:lnTo>
                  <a:lnTo>
                    <a:pt x="84" y="72"/>
                  </a:lnTo>
                  <a:lnTo>
                    <a:pt x="64" y="70"/>
                  </a:lnTo>
                  <a:lnTo>
                    <a:pt x="46" y="68"/>
                  </a:lnTo>
                  <a:lnTo>
                    <a:pt x="29" y="65"/>
                  </a:lnTo>
                  <a:lnTo>
                    <a:pt x="14" y="61"/>
                  </a:lnTo>
                  <a:lnTo>
                    <a:pt x="5" y="57"/>
                  </a:lnTo>
                  <a:lnTo>
                    <a:pt x="0" y="49"/>
                  </a:lnTo>
                  <a:lnTo>
                    <a:pt x="0" y="42"/>
                  </a:lnTo>
                  <a:lnTo>
                    <a:pt x="5" y="32"/>
                  </a:lnTo>
                  <a:lnTo>
                    <a:pt x="13" y="23"/>
                  </a:lnTo>
                  <a:lnTo>
                    <a:pt x="21" y="15"/>
                  </a:lnTo>
                  <a:lnTo>
                    <a:pt x="27" y="10"/>
                  </a:lnTo>
                  <a:lnTo>
                    <a:pt x="31" y="6"/>
                  </a:lnTo>
                  <a:lnTo>
                    <a:pt x="33" y="6"/>
                  </a:lnTo>
                  <a:lnTo>
                    <a:pt x="34" y="5"/>
                  </a:lnTo>
                  <a:lnTo>
                    <a:pt x="35" y="2"/>
                  </a:lnTo>
                  <a:lnTo>
                    <a:pt x="38" y="1"/>
                  </a:lnTo>
                  <a:lnTo>
                    <a:pt x="42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05" name="Freeform 1050"/>
            <p:cNvSpPr/>
            <p:nvPr/>
          </p:nvSpPr>
          <p:spPr bwMode="auto">
            <a:xfrm>
              <a:off x="4954588" y="1588"/>
              <a:ext cx="2200275" cy="2971800"/>
            </a:xfrm>
            <a:custGeom>
              <a:avLst/>
              <a:gdLst>
                <a:gd name="T0" fmla="*/ 768 w 1386"/>
                <a:gd name="T1" fmla="*/ 4 h 1872"/>
                <a:gd name="T2" fmla="*/ 912 w 1386"/>
                <a:gd name="T3" fmla="*/ 36 h 1872"/>
                <a:gd name="T4" fmla="*/ 1043 w 1386"/>
                <a:gd name="T5" fmla="*/ 95 h 1872"/>
                <a:gd name="T6" fmla="*/ 1157 w 1386"/>
                <a:gd name="T7" fmla="*/ 178 h 1872"/>
                <a:gd name="T8" fmla="*/ 1252 w 1386"/>
                <a:gd name="T9" fmla="*/ 284 h 1872"/>
                <a:gd name="T10" fmla="*/ 1324 w 1386"/>
                <a:gd name="T11" fmla="*/ 407 h 1872"/>
                <a:gd name="T12" fmla="*/ 1370 w 1386"/>
                <a:gd name="T13" fmla="*/ 545 h 1872"/>
                <a:gd name="T14" fmla="*/ 1386 w 1386"/>
                <a:gd name="T15" fmla="*/ 693 h 1872"/>
                <a:gd name="T16" fmla="*/ 1373 w 1386"/>
                <a:gd name="T17" fmla="*/ 825 h 1872"/>
                <a:gd name="T18" fmla="*/ 1335 w 1386"/>
                <a:gd name="T19" fmla="*/ 951 h 1872"/>
                <a:gd name="T20" fmla="*/ 1275 w 1386"/>
                <a:gd name="T21" fmla="*/ 1066 h 1872"/>
                <a:gd name="T22" fmla="*/ 1195 w 1386"/>
                <a:gd name="T23" fmla="*/ 1169 h 1872"/>
                <a:gd name="T24" fmla="*/ 1095 w 1386"/>
                <a:gd name="T25" fmla="*/ 1256 h 1872"/>
                <a:gd name="T26" fmla="*/ 980 w 1386"/>
                <a:gd name="T27" fmla="*/ 1324 h 1872"/>
                <a:gd name="T28" fmla="*/ 851 w 1386"/>
                <a:gd name="T29" fmla="*/ 1368 h 1872"/>
                <a:gd name="T30" fmla="*/ 843 w 1386"/>
                <a:gd name="T31" fmla="*/ 1406 h 1872"/>
                <a:gd name="T32" fmla="*/ 836 w 1386"/>
                <a:gd name="T33" fmla="*/ 1432 h 1872"/>
                <a:gd name="T34" fmla="*/ 832 w 1386"/>
                <a:gd name="T35" fmla="*/ 1451 h 1872"/>
                <a:gd name="T36" fmla="*/ 830 w 1386"/>
                <a:gd name="T37" fmla="*/ 1466 h 1872"/>
                <a:gd name="T38" fmla="*/ 826 w 1386"/>
                <a:gd name="T39" fmla="*/ 1484 h 1872"/>
                <a:gd name="T40" fmla="*/ 820 w 1386"/>
                <a:gd name="T41" fmla="*/ 1507 h 1872"/>
                <a:gd name="T42" fmla="*/ 813 w 1386"/>
                <a:gd name="T43" fmla="*/ 1540 h 1872"/>
                <a:gd name="T44" fmla="*/ 802 w 1386"/>
                <a:gd name="T45" fmla="*/ 1590 h 1872"/>
                <a:gd name="T46" fmla="*/ 788 w 1386"/>
                <a:gd name="T47" fmla="*/ 1658 h 1872"/>
                <a:gd name="T48" fmla="*/ 768 w 1386"/>
                <a:gd name="T49" fmla="*/ 1751 h 1872"/>
                <a:gd name="T50" fmla="*/ 742 w 1386"/>
                <a:gd name="T51" fmla="*/ 1872 h 1872"/>
                <a:gd name="T52" fmla="*/ 512 w 1386"/>
                <a:gd name="T53" fmla="*/ 1362 h 1872"/>
                <a:gd name="T54" fmla="*/ 382 w 1386"/>
                <a:gd name="T55" fmla="*/ 1312 h 1872"/>
                <a:gd name="T56" fmla="*/ 267 w 1386"/>
                <a:gd name="T57" fmla="*/ 1237 h 1872"/>
                <a:gd name="T58" fmla="*/ 167 w 1386"/>
                <a:gd name="T59" fmla="*/ 1143 h 1872"/>
                <a:gd name="T60" fmla="*/ 89 w 1386"/>
                <a:gd name="T61" fmla="*/ 1031 h 1872"/>
                <a:gd name="T62" fmla="*/ 34 w 1386"/>
                <a:gd name="T63" fmla="*/ 904 h 1872"/>
                <a:gd name="T64" fmla="*/ 4 w 1386"/>
                <a:gd name="T65" fmla="*/ 766 h 1872"/>
                <a:gd name="T66" fmla="*/ 5 w 1386"/>
                <a:gd name="T67" fmla="*/ 618 h 1872"/>
                <a:gd name="T68" fmla="*/ 35 w 1386"/>
                <a:gd name="T69" fmla="*/ 474 h 1872"/>
                <a:gd name="T70" fmla="*/ 95 w 1386"/>
                <a:gd name="T71" fmla="*/ 343 h 1872"/>
                <a:gd name="T72" fmla="*/ 179 w 1386"/>
                <a:gd name="T73" fmla="*/ 229 h 1872"/>
                <a:gd name="T74" fmla="*/ 284 w 1386"/>
                <a:gd name="T75" fmla="*/ 134 h 1872"/>
                <a:gd name="T76" fmla="*/ 407 w 1386"/>
                <a:gd name="T77" fmla="*/ 62 h 1872"/>
                <a:gd name="T78" fmla="*/ 544 w 1386"/>
                <a:gd name="T79" fmla="*/ 16 h 1872"/>
                <a:gd name="T80" fmla="*/ 693 w 1386"/>
                <a:gd name="T81" fmla="*/ 0 h 1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86" h="1872">
                  <a:moveTo>
                    <a:pt x="693" y="0"/>
                  </a:moveTo>
                  <a:lnTo>
                    <a:pt x="768" y="4"/>
                  </a:lnTo>
                  <a:lnTo>
                    <a:pt x="841" y="16"/>
                  </a:lnTo>
                  <a:lnTo>
                    <a:pt x="912" y="36"/>
                  </a:lnTo>
                  <a:lnTo>
                    <a:pt x="979" y="62"/>
                  </a:lnTo>
                  <a:lnTo>
                    <a:pt x="1043" y="95"/>
                  </a:lnTo>
                  <a:lnTo>
                    <a:pt x="1102" y="134"/>
                  </a:lnTo>
                  <a:lnTo>
                    <a:pt x="1157" y="178"/>
                  </a:lnTo>
                  <a:lnTo>
                    <a:pt x="1207" y="229"/>
                  </a:lnTo>
                  <a:lnTo>
                    <a:pt x="1252" y="284"/>
                  </a:lnTo>
                  <a:lnTo>
                    <a:pt x="1290" y="343"/>
                  </a:lnTo>
                  <a:lnTo>
                    <a:pt x="1324" y="407"/>
                  </a:lnTo>
                  <a:lnTo>
                    <a:pt x="1351" y="474"/>
                  </a:lnTo>
                  <a:lnTo>
                    <a:pt x="1370" y="545"/>
                  </a:lnTo>
                  <a:lnTo>
                    <a:pt x="1382" y="618"/>
                  </a:lnTo>
                  <a:lnTo>
                    <a:pt x="1386" y="693"/>
                  </a:lnTo>
                  <a:lnTo>
                    <a:pt x="1382" y="760"/>
                  </a:lnTo>
                  <a:lnTo>
                    <a:pt x="1373" y="825"/>
                  </a:lnTo>
                  <a:lnTo>
                    <a:pt x="1357" y="889"/>
                  </a:lnTo>
                  <a:lnTo>
                    <a:pt x="1335" y="951"/>
                  </a:lnTo>
                  <a:lnTo>
                    <a:pt x="1307" y="1010"/>
                  </a:lnTo>
                  <a:lnTo>
                    <a:pt x="1275" y="1066"/>
                  </a:lnTo>
                  <a:lnTo>
                    <a:pt x="1237" y="1120"/>
                  </a:lnTo>
                  <a:lnTo>
                    <a:pt x="1195" y="1169"/>
                  </a:lnTo>
                  <a:lnTo>
                    <a:pt x="1148" y="1215"/>
                  </a:lnTo>
                  <a:lnTo>
                    <a:pt x="1095" y="1256"/>
                  </a:lnTo>
                  <a:lnTo>
                    <a:pt x="1040" y="1292"/>
                  </a:lnTo>
                  <a:lnTo>
                    <a:pt x="980" y="1324"/>
                  </a:lnTo>
                  <a:lnTo>
                    <a:pt x="917" y="1349"/>
                  </a:lnTo>
                  <a:lnTo>
                    <a:pt x="851" y="1368"/>
                  </a:lnTo>
                  <a:lnTo>
                    <a:pt x="845" y="1389"/>
                  </a:lnTo>
                  <a:lnTo>
                    <a:pt x="843" y="1406"/>
                  </a:lnTo>
                  <a:lnTo>
                    <a:pt x="839" y="1421"/>
                  </a:lnTo>
                  <a:lnTo>
                    <a:pt x="836" y="1432"/>
                  </a:lnTo>
                  <a:lnTo>
                    <a:pt x="835" y="1442"/>
                  </a:lnTo>
                  <a:lnTo>
                    <a:pt x="832" y="1451"/>
                  </a:lnTo>
                  <a:lnTo>
                    <a:pt x="831" y="1459"/>
                  </a:lnTo>
                  <a:lnTo>
                    <a:pt x="830" y="1466"/>
                  </a:lnTo>
                  <a:lnTo>
                    <a:pt x="827" y="1474"/>
                  </a:lnTo>
                  <a:lnTo>
                    <a:pt x="826" y="1484"/>
                  </a:lnTo>
                  <a:lnTo>
                    <a:pt x="823" y="1494"/>
                  </a:lnTo>
                  <a:lnTo>
                    <a:pt x="820" y="1507"/>
                  </a:lnTo>
                  <a:lnTo>
                    <a:pt x="817" y="1521"/>
                  </a:lnTo>
                  <a:lnTo>
                    <a:pt x="813" y="1540"/>
                  </a:lnTo>
                  <a:lnTo>
                    <a:pt x="809" y="1562"/>
                  </a:lnTo>
                  <a:lnTo>
                    <a:pt x="802" y="1590"/>
                  </a:lnTo>
                  <a:lnTo>
                    <a:pt x="796" y="1621"/>
                  </a:lnTo>
                  <a:lnTo>
                    <a:pt x="788" y="1658"/>
                  </a:lnTo>
                  <a:lnTo>
                    <a:pt x="779" y="1701"/>
                  </a:lnTo>
                  <a:lnTo>
                    <a:pt x="768" y="1751"/>
                  </a:lnTo>
                  <a:lnTo>
                    <a:pt x="755" y="1807"/>
                  </a:lnTo>
                  <a:lnTo>
                    <a:pt x="742" y="1872"/>
                  </a:lnTo>
                  <a:lnTo>
                    <a:pt x="580" y="1376"/>
                  </a:lnTo>
                  <a:lnTo>
                    <a:pt x="512" y="1362"/>
                  </a:lnTo>
                  <a:lnTo>
                    <a:pt x="445" y="1340"/>
                  </a:lnTo>
                  <a:lnTo>
                    <a:pt x="382" y="1312"/>
                  </a:lnTo>
                  <a:lnTo>
                    <a:pt x="322" y="1278"/>
                  </a:lnTo>
                  <a:lnTo>
                    <a:pt x="267" y="1237"/>
                  </a:lnTo>
                  <a:lnTo>
                    <a:pt x="214" y="1193"/>
                  </a:lnTo>
                  <a:lnTo>
                    <a:pt x="167" y="1143"/>
                  </a:lnTo>
                  <a:lnTo>
                    <a:pt x="125" y="1089"/>
                  </a:lnTo>
                  <a:lnTo>
                    <a:pt x="89" y="1031"/>
                  </a:lnTo>
                  <a:lnTo>
                    <a:pt x="59" y="969"/>
                  </a:lnTo>
                  <a:lnTo>
                    <a:pt x="34" y="904"/>
                  </a:lnTo>
                  <a:lnTo>
                    <a:pt x="15" y="836"/>
                  </a:lnTo>
                  <a:lnTo>
                    <a:pt x="4" y="766"/>
                  </a:lnTo>
                  <a:lnTo>
                    <a:pt x="0" y="693"/>
                  </a:lnTo>
                  <a:lnTo>
                    <a:pt x="5" y="618"/>
                  </a:lnTo>
                  <a:lnTo>
                    <a:pt x="17" y="545"/>
                  </a:lnTo>
                  <a:lnTo>
                    <a:pt x="35" y="474"/>
                  </a:lnTo>
                  <a:lnTo>
                    <a:pt x="63" y="407"/>
                  </a:lnTo>
                  <a:lnTo>
                    <a:pt x="95" y="343"/>
                  </a:lnTo>
                  <a:lnTo>
                    <a:pt x="135" y="284"/>
                  </a:lnTo>
                  <a:lnTo>
                    <a:pt x="179" y="229"/>
                  </a:lnTo>
                  <a:lnTo>
                    <a:pt x="229" y="178"/>
                  </a:lnTo>
                  <a:lnTo>
                    <a:pt x="284" y="134"/>
                  </a:lnTo>
                  <a:lnTo>
                    <a:pt x="344" y="95"/>
                  </a:lnTo>
                  <a:lnTo>
                    <a:pt x="407" y="62"/>
                  </a:lnTo>
                  <a:lnTo>
                    <a:pt x="474" y="36"/>
                  </a:lnTo>
                  <a:lnTo>
                    <a:pt x="544" y="16"/>
                  </a:lnTo>
                  <a:lnTo>
                    <a:pt x="618" y="4"/>
                  </a:lnTo>
                  <a:lnTo>
                    <a:pt x="693" y="0"/>
                  </a:lnTo>
                  <a:close/>
                </a:path>
              </a:pathLst>
            </a:custGeom>
            <a:solidFill>
              <a:schemeClr val="accent6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08" name="Freeform 1051"/>
            <p:cNvSpPr/>
            <p:nvPr/>
          </p:nvSpPr>
          <p:spPr bwMode="auto">
            <a:xfrm>
              <a:off x="6443663" y="1149351"/>
              <a:ext cx="2897188" cy="2359025"/>
            </a:xfrm>
            <a:custGeom>
              <a:avLst/>
              <a:gdLst>
                <a:gd name="T0" fmla="*/ 1157 w 1825"/>
                <a:gd name="T1" fmla="*/ 4 h 1486"/>
                <a:gd name="T2" fmla="*/ 1303 w 1825"/>
                <a:gd name="T3" fmla="*/ 34 h 1486"/>
                <a:gd name="T4" fmla="*/ 1435 w 1825"/>
                <a:gd name="T5" fmla="*/ 90 h 1486"/>
                <a:gd name="T6" fmla="*/ 1554 w 1825"/>
                <a:gd name="T7" fmla="*/ 170 h 1486"/>
                <a:gd name="T8" fmla="*/ 1655 w 1825"/>
                <a:gd name="T9" fmla="*/ 271 h 1486"/>
                <a:gd name="T10" fmla="*/ 1735 w 1825"/>
                <a:gd name="T11" fmla="*/ 389 h 1486"/>
                <a:gd name="T12" fmla="*/ 1791 w 1825"/>
                <a:gd name="T13" fmla="*/ 522 h 1486"/>
                <a:gd name="T14" fmla="*/ 1821 w 1825"/>
                <a:gd name="T15" fmla="*/ 668 h 1486"/>
                <a:gd name="T16" fmla="*/ 1821 w 1825"/>
                <a:gd name="T17" fmla="*/ 819 h 1486"/>
                <a:gd name="T18" fmla="*/ 1791 w 1825"/>
                <a:gd name="T19" fmla="*/ 963 h 1486"/>
                <a:gd name="T20" fmla="*/ 1735 w 1825"/>
                <a:gd name="T21" fmla="*/ 1097 h 1486"/>
                <a:gd name="T22" fmla="*/ 1655 w 1825"/>
                <a:gd name="T23" fmla="*/ 1216 h 1486"/>
                <a:gd name="T24" fmla="*/ 1554 w 1825"/>
                <a:gd name="T25" fmla="*/ 1317 h 1486"/>
                <a:gd name="T26" fmla="*/ 1435 w 1825"/>
                <a:gd name="T27" fmla="*/ 1397 h 1486"/>
                <a:gd name="T28" fmla="*/ 1303 w 1825"/>
                <a:gd name="T29" fmla="*/ 1453 h 1486"/>
                <a:gd name="T30" fmla="*/ 1157 w 1825"/>
                <a:gd name="T31" fmla="*/ 1482 h 1486"/>
                <a:gd name="T32" fmla="*/ 1016 w 1825"/>
                <a:gd name="T33" fmla="*/ 1483 h 1486"/>
                <a:gd name="T34" fmla="*/ 888 w 1825"/>
                <a:gd name="T35" fmla="*/ 1461 h 1486"/>
                <a:gd name="T36" fmla="*/ 763 w 1825"/>
                <a:gd name="T37" fmla="*/ 1415 h 1486"/>
                <a:gd name="T38" fmla="*/ 647 w 1825"/>
                <a:gd name="T39" fmla="*/ 1346 h 1486"/>
                <a:gd name="T40" fmla="*/ 570 w 1825"/>
                <a:gd name="T41" fmla="*/ 1308 h 1486"/>
                <a:gd name="T42" fmla="*/ 536 w 1825"/>
                <a:gd name="T43" fmla="*/ 1313 h 1486"/>
                <a:gd name="T44" fmla="*/ 511 w 1825"/>
                <a:gd name="T45" fmla="*/ 1318 h 1486"/>
                <a:gd name="T46" fmla="*/ 491 w 1825"/>
                <a:gd name="T47" fmla="*/ 1321 h 1486"/>
                <a:gd name="T48" fmla="*/ 475 w 1825"/>
                <a:gd name="T49" fmla="*/ 1323 h 1486"/>
                <a:gd name="T50" fmla="*/ 456 w 1825"/>
                <a:gd name="T51" fmla="*/ 1327 h 1486"/>
                <a:gd name="T52" fmla="*/ 431 w 1825"/>
                <a:gd name="T53" fmla="*/ 1331 h 1486"/>
                <a:gd name="T54" fmla="*/ 397 w 1825"/>
                <a:gd name="T55" fmla="*/ 1338 h 1486"/>
                <a:gd name="T56" fmla="*/ 347 w 1825"/>
                <a:gd name="T57" fmla="*/ 1347 h 1486"/>
                <a:gd name="T58" fmla="*/ 279 w 1825"/>
                <a:gd name="T59" fmla="*/ 1359 h 1486"/>
                <a:gd name="T60" fmla="*/ 189 w 1825"/>
                <a:gd name="T61" fmla="*/ 1374 h 1486"/>
                <a:gd name="T62" fmla="*/ 71 w 1825"/>
                <a:gd name="T63" fmla="*/ 1395 h 1486"/>
                <a:gd name="T64" fmla="*/ 415 w 1825"/>
                <a:gd name="T65" fmla="*/ 1073 h 1486"/>
                <a:gd name="T66" fmla="*/ 367 w 1825"/>
                <a:gd name="T67" fmla="*/ 948 h 1486"/>
                <a:gd name="T68" fmla="*/ 342 w 1825"/>
                <a:gd name="T69" fmla="*/ 814 h 1486"/>
                <a:gd name="T70" fmla="*/ 342 w 1825"/>
                <a:gd name="T71" fmla="*/ 668 h 1486"/>
                <a:gd name="T72" fmla="*/ 372 w 1825"/>
                <a:gd name="T73" fmla="*/ 522 h 1486"/>
                <a:gd name="T74" fmla="*/ 428 w 1825"/>
                <a:gd name="T75" fmla="*/ 389 h 1486"/>
                <a:gd name="T76" fmla="*/ 508 w 1825"/>
                <a:gd name="T77" fmla="*/ 271 h 1486"/>
                <a:gd name="T78" fmla="*/ 609 w 1825"/>
                <a:gd name="T79" fmla="*/ 170 h 1486"/>
                <a:gd name="T80" fmla="*/ 727 w 1825"/>
                <a:gd name="T81" fmla="*/ 90 h 1486"/>
                <a:gd name="T82" fmla="*/ 860 w 1825"/>
                <a:gd name="T83" fmla="*/ 34 h 1486"/>
                <a:gd name="T84" fmla="*/ 1006 w 1825"/>
                <a:gd name="T85" fmla="*/ 4 h 1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825" h="1486">
                  <a:moveTo>
                    <a:pt x="1082" y="0"/>
                  </a:moveTo>
                  <a:lnTo>
                    <a:pt x="1157" y="4"/>
                  </a:lnTo>
                  <a:lnTo>
                    <a:pt x="1231" y="16"/>
                  </a:lnTo>
                  <a:lnTo>
                    <a:pt x="1303" y="34"/>
                  </a:lnTo>
                  <a:lnTo>
                    <a:pt x="1371" y="59"/>
                  </a:lnTo>
                  <a:lnTo>
                    <a:pt x="1435" y="90"/>
                  </a:lnTo>
                  <a:lnTo>
                    <a:pt x="1497" y="127"/>
                  </a:lnTo>
                  <a:lnTo>
                    <a:pt x="1554" y="170"/>
                  </a:lnTo>
                  <a:lnTo>
                    <a:pt x="1606" y="217"/>
                  </a:lnTo>
                  <a:lnTo>
                    <a:pt x="1655" y="271"/>
                  </a:lnTo>
                  <a:lnTo>
                    <a:pt x="1698" y="327"/>
                  </a:lnTo>
                  <a:lnTo>
                    <a:pt x="1735" y="389"/>
                  </a:lnTo>
                  <a:lnTo>
                    <a:pt x="1766" y="454"/>
                  </a:lnTo>
                  <a:lnTo>
                    <a:pt x="1791" y="522"/>
                  </a:lnTo>
                  <a:lnTo>
                    <a:pt x="1809" y="593"/>
                  </a:lnTo>
                  <a:lnTo>
                    <a:pt x="1821" y="668"/>
                  </a:lnTo>
                  <a:lnTo>
                    <a:pt x="1825" y="743"/>
                  </a:lnTo>
                  <a:lnTo>
                    <a:pt x="1821" y="819"/>
                  </a:lnTo>
                  <a:lnTo>
                    <a:pt x="1809" y="893"/>
                  </a:lnTo>
                  <a:lnTo>
                    <a:pt x="1791" y="963"/>
                  </a:lnTo>
                  <a:lnTo>
                    <a:pt x="1766" y="1033"/>
                  </a:lnTo>
                  <a:lnTo>
                    <a:pt x="1735" y="1097"/>
                  </a:lnTo>
                  <a:lnTo>
                    <a:pt x="1698" y="1158"/>
                  </a:lnTo>
                  <a:lnTo>
                    <a:pt x="1655" y="1216"/>
                  </a:lnTo>
                  <a:lnTo>
                    <a:pt x="1606" y="1268"/>
                  </a:lnTo>
                  <a:lnTo>
                    <a:pt x="1554" y="1317"/>
                  </a:lnTo>
                  <a:lnTo>
                    <a:pt x="1497" y="1359"/>
                  </a:lnTo>
                  <a:lnTo>
                    <a:pt x="1435" y="1397"/>
                  </a:lnTo>
                  <a:lnTo>
                    <a:pt x="1371" y="1428"/>
                  </a:lnTo>
                  <a:lnTo>
                    <a:pt x="1303" y="1453"/>
                  </a:lnTo>
                  <a:lnTo>
                    <a:pt x="1231" y="1471"/>
                  </a:lnTo>
                  <a:lnTo>
                    <a:pt x="1157" y="1482"/>
                  </a:lnTo>
                  <a:lnTo>
                    <a:pt x="1082" y="1486"/>
                  </a:lnTo>
                  <a:lnTo>
                    <a:pt x="1016" y="1483"/>
                  </a:lnTo>
                  <a:lnTo>
                    <a:pt x="952" y="1475"/>
                  </a:lnTo>
                  <a:lnTo>
                    <a:pt x="888" y="1461"/>
                  </a:lnTo>
                  <a:lnTo>
                    <a:pt x="825" y="1441"/>
                  </a:lnTo>
                  <a:lnTo>
                    <a:pt x="763" y="1415"/>
                  </a:lnTo>
                  <a:lnTo>
                    <a:pt x="705" y="1384"/>
                  </a:lnTo>
                  <a:lnTo>
                    <a:pt x="647" y="1346"/>
                  </a:lnTo>
                  <a:lnTo>
                    <a:pt x="593" y="1302"/>
                  </a:lnTo>
                  <a:lnTo>
                    <a:pt x="570" y="1308"/>
                  </a:lnTo>
                  <a:lnTo>
                    <a:pt x="551" y="1310"/>
                  </a:lnTo>
                  <a:lnTo>
                    <a:pt x="536" y="1313"/>
                  </a:lnTo>
                  <a:lnTo>
                    <a:pt x="521" y="1316"/>
                  </a:lnTo>
                  <a:lnTo>
                    <a:pt x="511" y="1318"/>
                  </a:lnTo>
                  <a:lnTo>
                    <a:pt x="500" y="1319"/>
                  </a:lnTo>
                  <a:lnTo>
                    <a:pt x="491" y="1321"/>
                  </a:lnTo>
                  <a:lnTo>
                    <a:pt x="483" y="1322"/>
                  </a:lnTo>
                  <a:lnTo>
                    <a:pt x="475" y="1323"/>
                  </a:lnTo>
                  <a:lnTo>
                    <a:pt x="466" y="1326"/>
                  </a:lnTo>
                  <a:lnTo>
                    <a:pt x="456" y="1327"/>
                  </a:lnTo>
                  <a:lnTo>
                    <a:pt x="445" y="1329"/>
                  </a:lnTo>
                  <a:lnTo>
                    <a:pt x="431" y="1331"/>
                  </a:lnTo>
                  <a:lnTo>
                    <a:pt x="415" y="1334"/>
                  </a:lnTo>
                  <a:lnTo>
                    <a:pt x="397" y="1338"/>
                  </a:lnTo>
                  <a:lnTo>
                    <a:pt x="373" y="1342"/>
                  </a:lnTo>
                  <a:lnTo>
                    <a:pt x="347" y="1347"/>
                  </a:lnTo>
                  <a:lnTo>
                    <a:pt x="316" y="1352"/>
                  </a:lnTo>
                  <a:lnTo>
                    <a:pt x="279" y="1359"/>
                  </a:lnTo>
                  <a:lnTo>
                    <a:pt x="237" y="1367"/>
                  </a:lnTo>
                  <a:lnTo>
                    <a:pt x="189" y="1374"/>
                  </a:lnTo>
                  <a:lnTo>
                    <a:pt x="132" y="1385"/>
                  </a:lnTo>
                  <a:lnTo>
                    <a:pt x="71" y="1395"/>
                  </a:lnTo>
                  <a:lnTo>
                    <a:pt x="0" y="1409"/>
                  </a:lnTo>
                  <a:lnTo>
                    <a:pt x="415" y="1073"/>
                  </a:lnTo>
                  <a:lnTo>
                    <a:pt x="388" y="1012"/>
                  </a:lnTo>
                  <a:lnTo>
                    <a:pt x="367" y="948"/>
                  </a:lnTo>
                  <a:lnTo>
                    <a:pt x="351" y="882"/>
                  </a:lnTo>
                  <a:lnTo>
                    <a:pt x="342" y="814"/>
                  </a:lnTo>
                  <a:lnTo>
                    <a:pt x="338" y="743"/>
                  </a:lnTo>
                  <a:lnTo>
                    <a:pt x="342" y="668"/>
                  </a:lnTo>
                  <a:lnTo>
                    <a:pt x="354" y="593"/>
                  </a:lnTo>
                  <a:lnTo>
                    <a:pt x="372" y="522"/>
                  </a:lnTo>
                  <a:lnTo>
                    <a:pt x="397" y="454"/>
                  </a:lnTo>
                  <a:lnTo>
                    <a:pt x="428" y="389"/>
                  </a:lnTo>
                  <a:lnTo>
                    <a:pt x="465" y="327"/>
                  </a:lnTo>
                  <a:lnTo>
                    <a:pt x="508" y="271"/>
                  </a:lnTo>
                  <a:lnTo>
                    <a:pt x="557" y="217"/>
                  </a:lnTo>
                  <a:lnTo>
                    <a:pt x="609" y="170"/>
                  </a:lnTo>
                  <a:lnTo>
                    <a:pt x="667" y="127"/>
                  </a:lnTo>
                  <a:lnTo>
                    <a:pt x="727" y="90"/>
                  </a:lnTo>
                  <a:lnTo>
                    <a:pt x="792" y="59"/>
                  </a:lnTo>
                  <a:lnTo>
                    <a:pt x="860" y="34"/>
                  </a:lnTo>
                  <a:lnTo>
                    <a:pt x="932" y="16"/>
                  </a:lnTo>
                  <a:lnTo>
                    <a:pt x="1006" y="4"/>
                  </a:lnTo>
                  <a:lnTo>
                    <a:pt x="1082" y="0"/>
                  </a:lnTo>
                  <a:close/>
                </a:path>
              </a:pathLst>
            </a:custGeom>
            <a:solidFill>
              <a:srgbClr val="B95F95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11" name="Freeform 1052"/>
            <p:cNvSpPr/>
            <p:nvPr/>
          </p:nvSpPr>
          <p:spPr bwMode="auto">
            <a:xfrm>
              <a:off x="6329363" y="3698876"/>
              <a:ext cx="2997200" cy="2198688"/>
            </a:xfrm>
            <a:custGeom>
              <a:avLst/>
              <a:gdLst>
                <a:gd name="T0" fmla="*/ 1270 w 1888"/>
                <a:gd name="T1" fmla="*/ 4 h 1385"/>
                <a:gd name="T2" fmla="*/ 1414 w 1888"/>
                <a:gd name="T3" fmla="*/ 36 h 1385"/>
                <a:gd name="T4" fmla="*/ 1545 w 1888"/>
                <a:gd name="T5" fmla="*/ 94 h 1385"/>
                <a:gd name="T6" fmla="*/ 1659 w 1888"/>
                <a:gd name="T7" fmla="*/ 180 h 1385"/>
                <a:gd name="T8" fmla="*/ 1754 w 1888"/>
                <a:gd name="T9" fmla="*/ 284 h 1385"/>
                <a:gd name="T10" fmla="*/ 1826 w 1888"/>
                <a:gd name="T11" fmla="*/ 407 h 1385"/>
                <a:gd name="T12" fmla="*/ 1872 w 1888"/>
                <a:gd name="T13" fmla="*/ 545 h 1385"/>
                <a:gd name="T14" fmla="*/ 1888 w 1888"/>
                <a:gd name="T15" fmla="*/ 693 h 1385"/>
                <a:gd name="T16" fmla="*/ 1872 w 1888"/>
                <a:gd name="T17" fmla="*/ 842 h 1385"/>
                <a:gd name="T18" fmla="*/ 1826 w 1888"/>
                <a:gd name="T19" fmla="*/ 979 h 1385"/>
                <a:gd name="T20" fmla="*/ 1754 w 1888"/>
                <a:gd name="T21" fmla="*/ 1102 h 1385"/>
                <a:gd name="T22" fmla="*/ 1659 w 1888"/>
                <a:gd name="T23" fmla="*/ 1207 h 1385"/>
                <a:gd name="T24" fmla="*/ 1545 w 1888"/>
                <a:gd name="T25" fmla="*/ 1291 h 1385"/>
                <a:gd name="T26" fmla="*/ 1414 w 1888"/>
                <a:gd name="T27" fmla="*/ 1350 h 1385"/>
                <a:gd name="T28" fmla="*/ 1270 w 1888"/>
                <a:gd name="T29" fmla="*/ 1381 h 1385"/>
                <a:gd name="T30" fmla="*/ 1120 w 1888"/>
                <a:gd name="T31" fmla="*/ 1381 h 1385"/>
                <a:gd name="T32" fmla="*/ 976 w 1888"/>
                <a:gd name="T33" fmla="*/ 1350 h 1385"/>
                <a:gd name="T34" fmla="*/ 846 w 1888"/>
                <a:gd name="T35" fmla="*/ 1291 h 1385"/>
                <a:gd name="T36" fmla="*/ 731 w 1888"/>
                <a:gd name="T37" fmla="*/ 1207 h 1385"/>
                <a:gd name="T38" fmla="*/ 636 w 1888"/>
                <a:gd name="T39" fmla="*/ 1102 h 1385"/>
                <a:gd name="T40" fmla="*/ 564 w 1888"/>
                <a:gd name="T41" fmla="*/ 979 h 1385"/>
                <a:gd name="T42" fmla="*/ 519 w 1888"/>
                <a:gd name="T43" fmla="*/ 842 h 1385"/>
                <a:gd name="T44" fmla="*/ 503 w 1888"/>
                <a:gd name="T45" fmla="*/ 693 h 1385"/>
                <a:gd name="T46" fmla="*/ 512 w 1888"/>
                <a:gd name="T47" fmla="*/ 572 h 1385"/>
                <a:gd name="T48" fmla="*/ 545 w 1888"/>
                <a:gd name="T49" fmla="*/ 453 h 1385"/>
                <a:gd name="T50" fmla="*/ 511 w 1888"/>
                <a:gd name="T51" fmla="*/ 431 h 1385"/>
                <a:gd name="T52" fmla="*/ 485 w 1888"/>
                <a:gd name="T53" fmla="*/ 415 h 1385"/>
                <a:gd name="T54" fmla="*/ 466 w 1888"/>
                <a:gd name="T55" fmla="*/ 403 h 1385"/>
                <a:gd name="T56" fmla="*/ 451 w 1888"/>
                <a:gd name="T57" fmla="*/ 393 h 1385"/>
                <a:gd name="T58" fmla="*/ 437 w 1888"/>
                <a:gd name="T59" fmla="*/ 385 h 1385"/>
                <a:gd name="T60" fmla="*/ 423 w 1888"/>
                <a:gd name="T61" fmla="*/ 376 h 1385"/>
                <a:gd name="T62" fmla="*/ 403 w 1888"/>
                <a:gd name="T63" fmla="*/ 364 h 1385"/>
                <a:gd name="T64" fmla="*/ 379 w 1888"/>
                <a:gd name="T65" fmla="*/ 347 h 1385"/>
                <a:gd name="T66" fmla="*/ 343 w 1888"/>
                <a:gd name="T67" fmla="*/ 325 h 1385"/>
                <a:gd name="T68" fmla="*/ 296 w 1888"/>
                <a:gd name="T69" fmla="*/ 296 h 1385"/>
                <a:gd name="T70" fmla="*/ 236 w 1888"/>
                <a:gd name="T71" fmla="*/ 257 h 1385"/>
                <a:gd name="T72" fmla="*/ 156 w 1888"/>
                <a:gd name="T73" fmla="*/ 207 h 1385"/>
                <a:gd name="T74" fmla="*/ 58 w 1888"/>
                <a:gd name="T75" fmla="*/ 145 h 1385"/>
                <a:gd name="T76" fmla="*/ 686 w 1888"/>
                <a:gd name="T77" fmla="*/ 223 h 1385"/>
                <a:gd name="T78" fmla="*/ 791 w 1888"/>
                <a:gd name="T79" fmla="*/ 130 h 1385"/>
                <a:gd name="T80" fmla="*/ 913 w 1888"/>
                <a:gd name="T81" fmla="*/ 60 h 1385"/>
                <a:gd name="T82" fmla="*/ 1049 w 1888"/>
                <a:gd name="T83" fmla="*/ 16 h 1385"/>
                <a:gd name="T84" fmla="*/ 1195 w 1888"/>
                <a:gd name="T85" fmla="*/ 0 h 1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888" h="1385">
                  <a:moveTo>
                    <a:pt x="1195" y="0"/>
                  </a:moveTo>
                  <a:lnTo>
                    <a:pt x="1270" y="4"/>
                  </a:lnTo>
                  <a:lnTo>
                    <a:pt x="1343" y="16"/>
                  </a:lnTo>
                  <a:lnTo>
                    <a:pt x="1414" y="36"/>
                  </a:lnTo>
                  <a:lnTo>
                    <a:pt x="1481" y="62"/>
                  </a:lnTo>
                  <a:lnTo>
                    <a:pt x="1545" y="94"/>
                  </a:lnTo>
                  <a:lnTo>
                    <a:pt x="1604" y="134"/>
                  </a:lnTo>
                  <a:lnTo>
                    <a:pt x="1659" y="180"/>
                  </a:lnTo>
                  <a:lnTo>
                    <a:pt x="1710" y="229"/>
                  </a:lnTo>
                  <a:lnTo>
                    <a:pt x="1754" y="284"/>
                  </a:lnTo>
                  <a:lnTo>
                    <a:pt x="1794" y="343"/>
                  </a:lnTo>
                  <a:lnTo>
                    <a:pt x="1826" y="407"/>
                  </a:lnTo>
                  <a:lnTo>
                    <a:pt x="1853" y="474"/>
                  </a:lnTo>
                  <a:lnTo>
                    <a:pt x="1872" y="545"/>
                  </a:lnTo>
                  <a:lnTo>
                    <a:pt x="1884" y="618"/>
                  </a:lnTo>
                  <a:lnTo>
                    <a:pt x="1888" y="693"/>
                  </a:lnTo>
                  <a:lnTo>
                    <a:pt x="1884" y="769"/>
                  </a:lnTo>
                  <a:lnTo>
                    <a:pt x="1872" y="842"/>
                  </a:lnTo>
                  <a:lnTo>
                    <a:pt x="1853" y="913"/>
                  </a:lnTo>
                  <a:lnTo>
                    <a:pt x="1826" y="979"/>
                  </a:lnTo>
                  <a:lnTo>
                    <a:pt x="1794" y="1042"/>
                  </a:lnTo>
                  <a:lnTo>
                    <a:pt x="1754" y="1102"/>
                  </a:lnTo>
                  <a:lnTo>
                    <a:pt x="1710" y="1157"/>
                  </a:lnTo>
                  <a:lnTo>
                    <a:pt x="1659" y="1207"/>
                  </a:lnTo>
                  <a:lnTo>
                    <a:pt x="1604" y="1252"/>
                  </a:lnTo>
                  <a:lnTo>
                    <a:pt x="1545" y="1291"/>
                  </a:lnTo>
                  <a:lnTo>
                    <a:pt x="1481" y="1324"/>
                  </a:lnTo>
                  <a:lnTo>
                    <a:pt x="1414" y="1350"/>
                  </a:lnTo>
                  <a:lnTo>
                    <a:pt x="1343" y="1369"/>
                  </a:lnTo>
                  <a:lnTo>
                    <a:pt x="1270" y="1381"/>
                  </a:lnTo>
                  <a:lnTo>
                    <a:pt x="1195" y="1385"/>
                  </a:lnTo>
                  <a:lnTo>
                    <a:pt x="1120" y="1381"/>
                  </a:lnTo>
                  <a:lnTo>
                    <a:pt x="1046" y="1369"/>
                  </a:lnTo>
                  <a:lnTo>
                    <a:pt x="976" y="1350"/>
                  </a:lnTo>
                  <a:lnTo>
                    <a:pt x="909" y="1324"/>
                  </a:lnTo>
                  <a:lnTo>
                    <a:pt x="846" y="1291"/>
                  </a:lnTo>
                  <a:lnTo>
                    <a:pt x="786" y="1252"/>
                  </a:lnTo>
                  <a:lnTo>
                    <a:pt x="731" y="1207"/>
                  </a:lnTo>
                  <a:lnTo>
                    <a:pt x="681" y="1157"/>
                  </a:lnTo>
                  <a:lnTo>
                    <a:pt x="636" y="1102"/>
                  </a:lnTo>
                  <a:lnTo>
                    <a:pt x="597" y="1042"/>
                  </a:lnTo>
                  <a:lnTo>
                    <a:pt x="564" y="979"/>
                  </a:lnTo>
                  <a:lnTo>
                    <a:pt x="538" y="913"/>
                  </a:lnTo>
                  <a:lnTo>
                    <a:pt x="519" y="842"/>
                  </a:lnTo>
                  <a:lnTo>
                    <a:pt x="507" y="769"/>
                  </a:lnTo>
                  <a:lnTo>
                    <a:pt x="503" y="693"/>
                  </a:lnTo>
                  <a:lnTo>
                    <a:pt x="504" y="632"/>
                  </a:lnTo>
                  <a:lnTo>
                    <a:pt x="512" y="572"/>
                  </a:lnTo>
                  <a:lnTo>
                    <a:pt x="527" y="513"/>
                  </a:lnTo>
                  <a:lnTo>
                    <a:pt x="545" y="453"/>
                  </a:lnTo>
                  <a:lnTo>
                    <a:pt x="527" y="441"/>
                  </a:lnTo>
                  <a:lnTo>
                    <a:pt x="511" y="431"/>
                  </a:lnTo>
                  <a:lnTo>
                    <a:pt x="496" y="422"/>
                  </a:lnTo>
                  <a:lnTo>
                    <a:pt x="485" y="415"/>
                  </a:lnTo>
                  <a:lnTo>
                    <a:pt x="475" y="409"/>
                  </a:lnTo>
                  <a:lnTo>
                    <a:pt x="466" y="403"/>
                  </a:lnTo>
                  <a:lnTo>
                    <a:pt x="458" y="398"/>
                  </a:lnTo>
                  <a:lnTo>
                    <a:pt x="451" y="393"/>
                  </a:lnTo>
                  <a:lnTo>
                    <a:pt x="444" y="389"/>
                  </a:lnTo>
                  <a:lnTo>
                    <a:pt x="437" y="385"/>
                  </a:lnTo>
                  <a:lnTo>
                    <a:pt x="431" y="380"/>
                  </a:lnTo>
                  <a:lnTo>
                    <a:pt x="423" y="376"/>
                  </a:lnTo>
                  <a:lnTo>
                    <a:pt x="414" y="369"/>
                  </a:lnTo>
                  <a:lnTo>
                    <a:pt x="403" y="364"/>
                  </a:lnTo>
                  <a:lnTo>
                    <a:pt x="392" y="356"/>
                  </a:lnTo>
                  <a:lnTo>
                    <a:pt x="379" y="347"/>
                  </a:lnTo>
                  <a:lnTo>
                    <a:pt x="363" y="337"/>
                  </a:lnTo>
                  <a:lnTo>
                    <a:pt x="343" y="325"/>
                  </a:lnTo>
                  <a:lnTo>
                    <a:pt x="322" y="312"/>
                  </a:lnTo>
                  <a:lnTo>
                    <a:pt x="296" y="296"/>
                  </a:lnTo>
                  <a:lnTo>
                    <a:pt x="269" y="278"/>
                  </a:lnTo>
                  <a:lnTo>
                    <a:pt x="236" y="257"/>
                  </a:lnTo>
                  <a:lnTo>
                    <a:pt x="198" y="233"/>
                  </a:lnTo>
                  <a:lnTo>
                    <a:pt x="156" y="207"/>
                  </a:lnTo>
                  <a:lnTo>
                    <a:pt x="110" y="178"/>
                  </a:lnTo>
                  <a:lnTo>
                    <a:pt x="58" y="145"/>
                  </a:lnTo>
                  <a:lnTo>
                    <a:pt x="0" y="109"/>
                  </a:lnTo>
                  <a:lnTo>
                    <a:pt x="686" y="223"/>
                  </a:lnTo>
                  <a:lnTo>
                    <a:pt x="736" y="174"/>
                  </a:lnTo>
                  <a:lnTo>
                    <a:pt x="791" y="130"/>
                  </a:lnTo>
                  <a:lnTo>
                    <a:pt x="850" y="92"/>
                  </a:lnTo>
                  <a:lnTo>
                    <a:pt x="913" y="60"/>
                  </a:lnTo>
                  <a:lnTo>
                    <a:pt x="979" y="34"/>
                  </a:lnTo>
                  <a:lnTo>
                    <a:pt x="1049" y="16"/>
                  </a:lnTo>
                  <a:lnTo>
                    <a:pt x="1121" y="4"/>
                  </a:lnTo>
                  <a:lnTo>
                    <a:pt x="1195" y="0"/>
                  </a:lnTo>
                  <a:close/>
                </a:path>
              </a:pathLst>
            </a:custGeom>
            <a:solidFill>
              <a:srgbClr val="3B68A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14" name="Freeform 1053"/>
            <p:cNvSpPr/>
            <p:nvPr/>
          </p:nvSpPr>
          <p:spPr bwMode="auto">
            <a:xfrm>
              <a:off x="3355975" y="5357813"/>
              <a:ext cx="2133600" cy="1373188"/>
            </a:xfrm>
            <a:custGeom>
              <a:avLst/>
              <a:gdLst>
                <a:gd name="T0" fmla="*/ 611 w 1344"/>
                <a:gd name="T1" fmla="*/ 9 h 865"/>
                <a:gd name="T2" fmla="*/ 626 w 1344"/>
                <a:gd name="T3" fmla="*/ 17 h 865"/>
                <a:gd name="T4" fmla="*/ 706 w 1344"/>
                <a:gd name="T5" fmla="*/ 12 h 865"/>
                <a:gd name="T6" fmla="*/ 817 w 1344"/>
                <a:gd name="T7" fmla="*/ 9 h 865"/>
                <a:gd name="T8" fmla="*/ 926 w 1344"/>
                <a:gd name="T9" fmla="*/ 43 h 865"/>
                <a:gd name="T10" fmla="*/ 1089 w 1344"/>
                <a:gd name="T11" fmla="*/ 149 h 865"/>
                <a:gd name="T12" fmla="*/ 1204 w 1344"/>
                <a:gd name="T13" fmla="*/ 246 h 865"/>
                <a:gd name="T14" fmla="*/ 1216 w 1344"/>
                <a:gd name="T15" fmla="*/ 319 h 865"/>
                <a:gd name="T16" fmla="*/ 1185 w 1344"/>
                <a:gd name="T17" fmla="*/ 444 h 865"/>
                <a:gd name="T18" fmla="*/ 1135 w 1344"/>
                <a:gd name="T19" fmla="*/ 578 h 865"/>
                <a:gd name="T20" fmla="*/ 1094 w 1344"/>
                <a:gd name="T21" fmla="*/ 688 h 865"/>
                <a:gd name="T22" fmla="*/ 1100 w 1344"/>
                <a:gd name="T23" fmla="*/ 726 h 865"/>
                <a:gd name="T24" fmla="*/ 1182 w 1344"/>
                <a:gd name="T25" fmla="*/ 756 h 865"/>
                <a:gd name="T26" fmla="*/ 1282 w 1344"/>
                <a:gd name="T27" fmla="*/ 794 h 865"/>
                <a:gd name="T28" fmla="*/ 1337 w 1344"/>
                <a:gd name="T29" fmla="*/ 822 h 865"/>
                <a:gd name="T30" fmla="*/ 1333 w 1344"/>
                <a:gd name="T31" fmla="*/ 844 h 865"/>
                <a:gd name="T32" fmla="*/ 1245 w 1344"/>
                <a:gd name="T33" fmla="*/ 863 h 865"/>
                <a:gd name="T34" fmla="*/ 1115 w 1344"/>
                <a:gd name="T35" fmla="*/ 863 h 865"/>
                <a:gd name="T36" fmla="*/ 1013 w 1344"/>
                <a:gd name="T37" fmla="*/ 851 h 865"/>
                <a:gd name="T38" fmla="*/ 992 w 1344"/>
                <a:gd name="T39" fmla="*/ 815 h 865"/>
                <a:gd name="T40" fmla="*/ 1005 w 1344"/>
                <a:gd name="T41" fmla="*/ 705 h 865"/>
                <a:gd name="T42" fmla="*/ 1025 w 1344"/>
                <a:gd name="T43" fmla="*/ 563 h 865"/>
                <a:gd name="T44" fmla="*/ 1051 w 1344"/>
                <a:gd name="T45" fmla="*/ 433 h 865"/>
                <a:gd name="T46" fmla="*/ 1063 w 1344"/>
                <a:gd name="T47" fmla="*/ 376 h 865"/>
                <a:gd name="T48" fmla="*/ 995 w 1344"/>
                <a:gd name="T49" fmla="*/ 339 h 865"/>
                <a:gd name="T50" fmla="*/ 886 w 1344"/>
                <a:gd name="T51" fmla="*/ 279 h 865"/>
                <a:gd name="T52" fmla="*/ 782 w 1344"/>
                <a:gd name="T53" fmla="*/ 224 h 865"/>
                <a:gd name="T54" fmla="*/ 724 w 1344"/>
                <a:gd name="T55" fmla="*/ 199 h 865"/>
                <a:gd name="T56" fmla="*/ 685 w 1344"/>
                <a:gd name="T57" fmla="*/ 258 h 865"/>
                <a:gd name="T58" fmla="*/ 635 w 1344"/>
                <a:gd name="T59" fmla="*/ 377 h 865"/>
                <a:gd name="T60" fmla="*/ 585 w 1344"/>
                <a:gd name="T61" fmla="*/ 478 h 865"/>
                <a:gd name="T62" fmla="*/ 488 w 1344"/>
                <a:gd name="T63" fmla="*/ 563 h 865"/>
                <a:gd name="T64" fmla="*/ 356 w 1344"/>
                <a:gd name="T65" fmla="*/ 648 h 865"/>
                <a:gd name="T66" fmla="*/ 245 w 1344"/>
                <a:gd name="T67" fmla="*/ 712 h 865"/>
                <a:gd name="T68" fmla="*/ 195 w 1344"/>
                <a:gd name="T69" fmla="*/ 739 h 865"/>
                <a:gd name="T70" fmla="*/ 216 w 1344"/>
                <a:gd name="T71" fmla="*/ 779 h 865"/>
                <a:gd name="T72" fmla="*/ 261 w 1344"/>
                <a:gd name="T73" fmla="*/ 826 h 865"/>
                <a:gd name="T74" fmla="*/ 251 w 1344"/>
                <a:gd name="T75" fmla="*/ 859 h 865"/>
                <a:gd name="T76" fmla="*/ 161 w 1344"/>
                <a:gd name="T77" fmla="*/ 865 h 865"/>
                <a:gd name="T78" fmla="*/ 52 w 1344"/>
                <a:gd name="T79" fmla="*/ 859 h 865"/>
                <a:gd name="T80" fmla="*/ 1 w 1344"/>
                <a:gd name="T81" fmla="*/ 836 h 865"/>
                <a:gd name="T82" fmla="*/ 24 w 1344"/>
                <a:gd name="T83" fmla="*/ 777 h 865"/>
                <a:gd name="T84" fmla="*/ 160 w 1344"/>
                <a:gd name="T85" fmla="*/ 645 h 865"/>
                <a:gd name="T86" fmla="*/ 335 w 1344"/>
                <a:gd name="T87" fmla="*/ 508 h 865"/>
                <a:gd name="T88" fmla="*/ 475 w 1344"/>
                <a:gd name="T89" fmla="*/ 347 h 865"/>
                <a:gd name="T90" fmla="*/ 503 w 1344"/>
                <a:gd name="T91" fmla="*/ 225 h 865"/>
                <a:gd name="T92" fmla="*/ 513 w 1344"/>
                <a:gd name="T93" fmla="*/ 105 h 865"/>
                <a:gd name="T94" fmla="*/ 551 w 1344"/>
                <a:gd name="T95" fmla="*/ 22 h 8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344" h="865">
                  <a:moveTo>
                    <a:pt x="586" y="0"/>
                  </a:moveTo>
                  <a:lnTo>
                    <a:pt x="597" y="1"/>
                  </a:lnTo>
                  <a:lnTo>
                    <a:pt x="605" y="4"/>
                  </a:lnTo>
                  <a:lnTo>
                    <a:pt x="611" y="9"/>
                  </a:lnTo>
                  <a:lnTo>
                    <a:pt x="617" y="13"/>
                  </a:lnTo>
                  <a:lnTo>
                    <a:pt x="621" y="16"/>
                  </a:lnTo>
                  <a:lnTo>
                    <a:pt x="622" y="17"/>
                  </a:lnTo>
                  <a:lnTo>
                    <a:pt x="626" y="17"/>
                  </a:lnTo>
                  <a:lnTo>
                    <a:pt x="638" y="16"/>
                  </a:lnTo>
                  <a:lnTo>
                    <a:pt x="656" y="14"/>
                  </a:lnTo>
                  <a:lnTo>
                    <a:pt x="678" y="13"/>
                  </a:lnTo>
                  <a:lnTo>
                    <a:pt x="706" y="12"/>
                  </a:lnTo>
                  <a:lnTo>
                    <a:pt x="733" y="10"/>
                  </a:lnTo>
                  <a:lnTo>
                    <a:pt x="762" y="9"/>
                  </a:lnTo>
                  <a:lnTo>
                    <a:pt x="791" y="9"/>
                  </a:lnTo>
                  <a:lnTo>
                    <a:pt x="817" y="9"/>
                  </a:lnTo>
                  <a:lnTo>
                    <a:pt x="839" y="9"/>
                  </a:lnTo>
                  <a:lnTo>
                    <a:pt x="857" y="12"/>
                  </a:lnTo>
                  <a:lnTo>
                    <a:pt x="869" y="14"/>
                  </a:lnTo>
                  <a:lnTo>
                    <a:pt x="926" y="43"/>
                  </a:lnTo>
                  <a:lnTo>
                    <a:pt x="975" y="72"/>
                  </a:lnTo>
                  <a:lnTo>
                    <a:pt x="1018" y="98"/>
                  </a:lnTo>
                  <a:lnTo>
                    <a:pt x="1055" y="124"/>
                  </a:lnTo>
                  <a:lnTo>
                    <a:pt x="1089" y="149"/>
                  </a:lnTo>
                  <a:lnTo>
                    <a:pt x="1119" y="174"/>
                  </a:lnTo>
                  <a:lnTo>
                    <a:pt x="1148" y="198"/>
                  </a:lnTo>
                  <a:lnTo>
                    <a:pt x="1176" y="222"/>
                  </a:lnTo>
                  <a:lnTo>
                    <a:pt x="1204" y="246"/>
                  </a:lnTo>
                  <a:lnTo>
                    <a:pt x="1212" y="258"/>
                  </a:lnTo>
                  <a:lnTo>
                    <a:pt x="1217" y="273"/>
                  </a:lnTo>
                  <a:lnTo>
                    <a:pt x="1219" y="294"/>
                  </a:lnTo>
                  <a:lnTo>
                    <a:pt x="1216" y="319"/>
                  </a:lnTo>
                  <a:lnTo>
                    <a:pt x="1211" y="347"/>
                  </a:lnTo>
                  <a:lnTo>
                    <a:pt x="1204" y="378"/>
                  </a:lnTo>
                  <a:lnTo>
                    <a:pt x="1195" y="410"/>
                  </a:lnTo>
                  <a:lnTo>
                    <a:pt x="1185" y="444"/>
                  </a:lnTo>
                  <a:lnTo>
                    <a:pt x="1173" y="478"/>
                  </a:lnTo>
                  <a:lnTo>
                    <a:pt x="1161" y="512"/>
                  </a:lnTo>
                  <a:lnTo>
                    <a:pt x="1148" y="546"/>
                  </a:lnTo>
                  <a:lnTo>
                    <a:pt x="1135" y="578"/>
                  </a:lnTo>
                  <a:lnTo>
                    <a:pt x="1123" y="610"/>
                  </a:lnTo>
                  <a:lnTo>
                    <a:pt x="1113" y="640"/>
                  </a:lnTo>
                  <a:lnTo>
                    <a:pt x="1102" y="666"/>
                  </a:lnTo>
                  <a:lnTo>
                    <a:pt x="1094" y="688"/>
                  </a:lnTo>
                  <a:lnTo>
                    <a:pt x="1089" y="708"/>
                  </a:lnTo>
                  <a:lnTo>
                    <a:pt x="1085" y="722"/>
                  </a:lnTo>
                  <a:lnTo>
                    <a:pt x="1089" y="724"/>
                  </a:lnTo>
                  <a:lnTo>
                    <a:pt x="1100" y="726"/>
                  </a:lnTo>
                  <a:lnTo>
                    <a:pt x="1115" y="733"/>
                  </a:lnTo>
                  <a:lnTo>
                    <a:pt x="1135" y="739"/>
                  </a:lnTo>
                  <a:lnTo>
                    <a:pt x="1157" y="747"/>
                  </a:lnTo>
                  <a:lnTo>
                    <a:pt x="1182" y="756"/>
                  </a:lnTo>
                  <a:lnTo>
                    <a:pt x="1208" y="767"/>
                  </a:lnTo>
                  <a:lnTo>
                    <a:pt x="1234" y="776"/>
                  </a:lnTo>
                  <a:lnTo>
                    <a:pt x="1259" y="785"/>
                  </a:lnTo>
                  <a:lnTo>
                    <a:pt x="1282" y="794"/>
                  </a:lnTo>
                  <a:lnTo>
                    <a:pt x="1301" y="802"/>
                  </a:lnTo>
                  <a:lnTo>
                    <a:pt x="1316" y="810"/>
                  </a:lnTo>
                  <a:lnTo>
                    <a:pt x="1326" y="815"/>
                  </a:lnTo>
                  <a:lnTo>
                    <a:pt x="1337" y="822"/>
                  </a:lnTo>
                  <a:lnTo>
                    <a:pt x="1343" y="828"/>
                  </a:lnTo>
                  <a:lnTo>
                    <a:pt x="1344" y="834"/>
                  </a:lnTo>
                  <a:lnTo>
                    <a:pt x="1342" y="839"/>
                  </a:lnTo>
                  <a:lnTo>
                    <a:pt x="1333" y="844"/>
                  </a:lnTo>
                  <a:lnTo>
                    <a:pt x="1316" y="849"/>
                  </a:lnTo>
                  <a:lnTo>
                    <a:pt x="1292" y="856"/>
                  </a:lnTo>
                  <a:lnTo>
                    <a:pt x="1271" y="860"/>
                  </a:lnTo>
                  <a:lnTo>
                    <a:pt x="1245" y="863"/>
                  </a:lnTo>
                  <a:lnTo>
                    <a:pt x="1215" y="864"/>
                  </a:lnTo>
                  <a:lnTo>
                    <a:pt x="1182" y="864"/>
                  </a:lnTo>
                  <a:lnTo>
                    <a:pt x="1148" y="864"/>
                  </a:lnTo>
                  <a:lnTo>
                    <a:pt x="1115" y="863"/>
                  </a:lnTo>
                  <a:lnTo>
                    <a:pt x="1084" y="860"/>
                  </a:lnTo>
                  <a:lnTo>
                    <a:pt x="1055" y="857"/>
                  </a:lnTo>
                  <a:lnTo>
                    <a:pt x="1032" y="855"/>
                  </a:lnTo>
                  <a:lnTo>
                    <a:pt x="1013" y="851"/>
                  </a:lnTo>
                  <a:lnTo>
                    <a:pt x="1004" y="847"/>
                  </a:lnTo>
                  <a:lnTo>
                    <a:pt x="996" y="840"/>
                  </a:lnTo>
                  <a:lnTo>
                    <a:pt x="992" y="830"/>
                  </a:lnTo>
                  <a:lnTo>
                    <a:pt x="992" y="815"/>
                  </a:lnTo>
                  <a:lnTo>
                    <a:pt x="994" y="797"/>
                  </a:lnTo>
                  <a:lnTo>
                    <a:pt x="996" y="774"/>
                  </a:lnTo>
                  <a:lnTo>
                    <a:pt x="1000" y="743"/>
                  </a:lnTo>
                  <a:lnTo>
                    <a:pt x="1005" y="705"/>
                  </a:lnTo>
                  <a:lnTo>
                    <a:pt x="1008" y="671"/>
                  </a:lnTo>
                  <a:lnTo>
                    <a:pt x="1013" y="636"/>
                  </a:lnTo>
                  <a:lnTo>
                    <a:pt x="1020" y="599"/>
                  </a:lnTo>
                  <a:lnTo>
                    <a:pt x="1025" y="563"/>
                  </a:lnTo>
                  <a:lnTo>
                    <a:pt x="1033" y="527"/>
                  </a:lnTo>
                  <a:lnTo>
                    <a:pt x="1039" y="492"/>
                  </a:lnTo>
                  <a:lnTo>
                    <a:pt x="1045" y="461"/>
                  </a:lnTo>
                  <a:lnTo>
                    <a:pt x="1051" y="433"/>
                  </a:lnTo>
                  <a:lnTo>
                    <a:pt x="1056" y="410"/>
                  </a:lnTo>
                  <a:lnTo>
                    <a:pt x="1060" y="391"/>
                  </a:lnTo>
                  <a:lnTo>
                    <a:pt x="1063" y="379"/>
                  </a:lnTo>
                  <a:lnTo>
                    <a:pt x="1063" y="376"/>
                  </a:lnTo>
                  <a:lnTo>
                    <a:pt x="1052" y="370"/>
                  </a:lnTo>
                  <a:lnTo>
                    <a:pt x="1037" y="362"/>
                  </a:lnTo>
                  <a:lnTo>
                    <a:pt x="1018" y="352"/>
                  </a:lnTo>
                  <a:lnTo>
                    <a:pt x="995" y="339"/>
                  </a:lnTo>
                  <a:lnTo>
                    <a:pt x="970" y="326"/>
                  </a:lnTo>
                  <a:lnTo>
                    <a:pt x="944" y="310"/>
                  </a:lnTo>
                  <a:lnTo>
                    <a:pt x="915" y="294"/>
                  </a:lnTo>
                  <a:lnTo>
                    <a:pt x="886" y="279"/>
                  </a:lnTo>
                  <a:lnTo>
                    <a:pt x="857" y="264"/>
                  </a:lnTo>
                  <a:lnTo>
                    <a:pt x="830" y="249"/>
                  </a:lnTo>
                  <a:lnTo>
                    <a:pt x="805" y="235"/>
                  </a:lnTo>
                  <a:lnTo>
                    <a:pt x="782" y="224"/>
                  </a:lnTo>
                  <a:lnTo>
                    <a:pt x="761" y="213"/>
                  </a:lnTo>
                  <a:lnTo>
                    <a:pt x="744" y="205"/>
                  </a:lnTo>
                  <a:lnTo>
                    <a:pt x="730" y="200"/>
                  </a:lnTo>
                  <a:lnTo>
                    <a:pt x="724" y="199"/>
                  </a:lnTo>
                  <a:lnTo>
                    <a:pt x="716" y="204"/>
                  </a:lnTo>
                  <a:lnTo>
                    <a:pt x="706" y="216"/>
                  </a:lnTo>
                  <a:lnTo>
                    <a:pt x="695" y="234"/>
                  </a:lnTo>
                  <a:lnTo>
                    <a:pt x="685" y="258"/>
                  </a:lnTo>
                  <a:lnTo>
                    <a:pt x="673" y="285"/>
                  </a:lnTo>
                  <a:lnTo>
                    <a:pt x="660" y="315"/>
                  </a:lnTo>
                  <a:lnTo>
                    <a:pt x="648" y="345"/>
                  </a:lnTo>
                  <a:lnTo>
                    <a:pt x="635" y="377"/>
                  </a:lnTo>
                  <a:lnTo>
                    <a:pt x="622" y="407"/>
                  </a:lnTo>
                  <a:lnTo>
                    <a:pt x="609" y="434"/>
                  </a:lnTo>
                  <a:lnTo>
                    <a:pt x="597" y="459"/>
                  </a:lnTo>
                  <a:lnTo>
                    <a:pt x="585" y="478"/>
                  </a:lnTo>
                  <a:lnTo>
                    <a:pt x="575" y="492"/>
                  </a:lnTo>
                  <a:lnTo>
                    <a:pt x="549" y="516"/>
                  </a:lnTo>
                  <a:lnTo>
                    <a:pt x="520" y="539"/>
                  </a:lnTo>
                  <a:lnTo>
                    <a:pt x="488" y="563"/>
                  </a:lnTo>
                  <a:lnTo>
                    <a:pt x="456" y="585"/>
                  </a:lnTo>
                  <a:lnTo>
                    <a:pt x="423" y="607"/>
                  </a:lnTo>
                  <a:lnTo>
                    <a:pt x="389" y="628"/>
                  </a:lnTo>
                  <a:lnTo>
                    <a:pt x="356" y="648"/>
                  </a:lnTo>
                  <a:lnTo>
                    <a:pt x="325" y="666"/>
                  </a:lnTo>
                  <a:lnTo>
                    <a:pt x="296" y="683"/>
                  </a:lnTo>
                  <a:lnTo>
                    <a:pt x="268" y="699"/>
                  </a:lnTo>
                  <a:lnTo>
                    <a:pt x="245" y="712"/>
                  </a:lnTo>
                  <a:lnTo>
                    <a:pt x="225" y="722"/>
                  </a:lnTo>
                  <a:lnTo>
                    <a:pt x="209" y="732"/>
                  </a:lnTo>
                  <a:lnTo>
                    <a:pt x="199" y="737"/>
                  </a:lnTo>
                  <a:lnTo>
                    <a:pt x="195" y="739"/>
                  </a:lnTo>
                  <a:lnTo>
                    <a:pt x="194" y="747"/>
                  </a:lnTo>
                  <a:lnTo>
                    <a:pt x="198" y="756"/>
                  </a:lnTo>
                  <a:lnTo>
                    <a:pt x="206" y="767"/>
                  </a:lnTo>
                  <a:lnTo>
                    <a:pt x="216" y="779"/>
                  </a:lnTo>
                  <a:lnTo>
                    <a:pt x="228" y="791"/>
                  </a:lnTo>
                  <a:lnTo>
                    <a:pt x="240" y="802"/>
                  </a:lnTo>
                  <a:lnTo>
                    <a:pt x="251" y="814"/>
                  </a:lnTo>
                  <a:lnTo>
                    <a:pt x="261" y="826"/>
                  </a:lnTo>
                  <a:lnTo>
                    <a:pt x="266" y="836"/>
                  </a:lnTo>
                  <a:lnTo>
                    <a:pt x="267" y="846"/>
                  </a:lnTo>
                  <a:lnTo>
                    <a:pt x="262" y="853"/>
                  </a:lnTo>
                  <a:lnTo>
                    <a:pt x="251" y="859"/>
                  </a:lnTo>
                  <a:lnTo>
                    <a:pt x="236" y="861"/>
                  </a:lnTo>
                  <a:lnTo>
                    <a:pt x="213" y="864"/>
                  </a:lnTo>
                  <a:lnTo>
                    <a:pt x="189" y="865"/>
                  </a:lnTo>
                  <a:lnTo>
                    <a:pt x="161" y="865"/>
                  </a:lnTo>
                  <a:lnTo>
                    <a:pt x="132" y="865"/>
                  </a:lnTo>
                  <a:lnTo>
                    <a:pt x="103" y="864"/>
                  </a:lnTo>
                  <a:lnTo>
                    <a:pt x="76" y="861"/>
                  </a:lnTo>
                  <a:lnTo>
                    <a:pt x="52" y="859"/>
                  </a:lnTo>
                  <a:lnTo>
                    <a:pt x="31" y="855"/>
                  </a:lnTo>
                  <a:lnTo>
                    <a:pt x="17" y="851"/>
                  </a:lnTo>
                  <a:lnTo>
                    <a:pt x="9" y="847"/>
                  </a:lnTo>
                  <a:lnTo>
                    <a:pt x="1" y="836"/>
                  </a:lnTo>
                  <a:lnTo>
                    <a:pt x="0" y="825"/>
                  </a:lnTo>
                  <a:lnTo>
                    <a:pt x="4" y="811"/>
                  </a:lnTo>
                  <a:lnTo>
                    <a:pt x="12" y="796"/>
                  </a:lnTo>
                  <a:lnTo>
                    <a:pt x="24" y="777"/>
                  </a:lnTo>
                  <a:lnTo>
                    <a:pt x="52" y="742"/>
                  </a:lnTo>
                  <a:lnTo>
                    <a:pt x="84" y="709"/>
                  </a:lnTo>
                  <a:lnTo>
                    <a:pt x="120" y="677"/>
                  </a:lnTo>
                  <a:lnTo>
                    <a:pt x="160" y="645"/>
                  </a:lnTo>
                  <a:lnTo>
                    <a:pt x="202" y="614"/>
                  </a:lnTo>
                  <a:lnTo>
                    <a:pt x="246" y="581"/>
                  </a:lnTo>
                  <a:lnTo>
                    <a:pt x="291" y="546"/>
                  </a:lnTo>
                  <a:lnTo>
                    <a:pt x="335" y="508"/>
                  </a:lnTo>
                  <a:lnTo>
                    <a:pt x="380" y="466"/>
                  </a:lnTo>
                  <a:lnTo>
                    <a:pt x="422" y="420"/>
                  </a:lnTo>
                  <a:lnTo>
                    <a:pt x="462" y="369"/>
                  </a:lnTo>
                  <a:lnTo>
                    <a:pt x="475" y="347"/>
                  </a:lnTo>
                  <a:lnTo>
                    <a:pt x="484" y="319"/>
                  </a:lnTo>
                  <a:lnTo>
                    <a:pt x="492" y="290"/>
                  </a:lnTo>
                  <a:lnTo>
                    <a:pt x="497" y="258"/>
                  </a:lnTo>
                  <a:lnTo>
                    <a:pt x="503" y="225"/>
                  </a:lnTo>
                  <a:lnTo>
                    <a:pt x="505" y="192"/>
                  </a:lnTo>
                  <a:lnTo>
                    <a:pt x="508" y="161"/>
                  </a:lnTo>
                  <a:lnTo>
                    <a:pt x="511" y="131"/>
                  </a:lnTo>
                  <a:lnTo>
                    <a:pt x="513" y="105"/>
                  </a:lnTo>
                  <a:lnTo>
                    <a:pt x="518" y="82"/>
                  </a:lnTo>
                  <a:lnTo>
                    <a:pt x="524" y="65"/>
                  </a:lnTo>
                  <a:lnTo>
                    <a:pt x="537" y="40"/>
                  </a:lnTo>
                  <a:lnTo>
                    <a:pt x="551" y="22"/>
                  </a:lnTo>
                  <a:lnTo>
                    <a:pt x="563" y="9"/>
                  </a:lnTo>
                  <a:lnTo>
                    <a:pt x="576" y="2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17" name="Freeform 1054"/>
            <p:cNvSpPr/>
            <p:nvPr/>
          </p:nvSpPr>
          <p:spPr bwMode="auto">
            <a:xfrm>
              <a:off x="4364038" y="4262438"/>
              <a:ext cx="247650" cy="127000"/>
            </a:xfrm>
            <a:custGeom>
              <a:avLst/>
              <a:gdLst>
                <a:gd name="T0" fmla="*/ 4 w 156"/>
                <a:gd name="T1" fmla="*/ 0 h 80"/>
                <a:gd name="T2" fmla="*/ 137 w 156"/>
                <a:gd name="T3" fmla="*/ 21 h 80"/>
                <a:gd name="T4" fmla="*/ 139 w 156"/>
                <a:gd name="T5" fmla="*/ 24 h 80"/>
                <a:gd name="T6" fmla="*/ 141 w 156"/>
                <a:gd name="T7" fmla="*/ 30 h 80"/>
                <a:gd name="T8" fmla="*/ 144 w 156"/>
                <a:gd name="T9" fmla="*/ 41 h 80"/>
                <a:gd name="T10" fmla="*/ 148 w 156"/>
                <a:gd name="T11" fmla="*/ 51 h 80"/>
                <a:gd name="T12" fmla="*/ 152 w 156"/>
                <a:gd name="T13" fmla="*/ 63 h 80"/>
                <a:gd name="T14" fmla="*/ 154 w 156"/>
                <a:gd name="T15" fmla="*/ 72 h 80"/>
                <a:gd name="T16" fmla="*/ 156 w 156"/>
                <a:gd name="T17" fmla="*/ 78 h 80"/>
                <a:gd name="T18" fmla="*/ 156 w 156"/>
                <a:gd name="T19" fmla="*/ 80 h 80"/>
                <a:gd name="T20" fmla="*/ 156 w 156"/>
                <a:gd name="T21" fmla="*/ 80 h 80"/>
                <a:gd name="T22" fmla="*/ 0 w 156"/>
                <a:gd name="T23" fmla="*/ 58 h 80"/>
                <a:gd name="T24" fmla="*/ 4 w 156"/>
                <a:gd name="T2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" h="80">
                  <a:moveTo>
                    <a:pt x="4" y="0"/>
                  </a:moveTo>
                  <a:lnTo>
                    <a:pt x="137" y="21"/>
                  </a:lnTo>
                  <a:lnTo>
                    <a:pt x="139" y="24"/>
                  </a:lnTo>
                  <a:lnTo>
                    <a:pt x="141" y="30"/>
                  </a:lnTo>
                  <a:lnTo>
                    <a:pt x="144" y="41"/>
                  </a:lnTo>
                  <a:lnTo>
                    <a:pt x="148" y="51"/>
                  </a:lnTo>
                  <a:lnTo>
                    <a:pt x="152" y="63"/>
                  </a:lnTo>
                  <a:lnTo>
                    <a:pt x="154" y="72"/>
                  </a:lnTo>
                  <a:lnTo>
                    <a:pt x="156" y="78"/>
                  </a:lnTo>
                  <a:lnTo>
                    <a:pt x="156" y="80"/>
                  </a:lnTo>
                  <a:lnTo>
                    <a:pt x="156" y="80"/>
                  </a:lnTo>
                  <a:lnTo>
                    <a:pt x="0" y="58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879EA2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20" name="Freeform 1055"/>
            <p:cNvSpPr/>
            <p:nvPr/>
          </p:nvSpPr>
          <p:spPr bwMode="auto">
            <a:xfrm>
              <a:off x="4371975" y="4127501"/>
              <a:ext cx="227013" cy="292100"/>
            </a:xfrm>
            <a:custGeom>
              <a:avLst/>
              <a:gdLst>
                <a:gd name="T0" fmla="*/ 0 w 143"/>
                <a:gd name="T1" fmla="*/ 0 h 184"/>
                <a:gd name="T2" fmla="*/ 111 w 143"/>
                <a:gd name="T3" fmla="*/ 65 h 184"/>
                <a:gd name="T4" fmla="*/ 113 w 143"/>
                <a:gd name="T5" fmla="*/ 68 h 184"/>
                <a:gd name="T6" fmla="*/ 114 w 143"/>
                <a:gd name="T7" fmla="*/ 76 h 184"/>
                <a:gd name="T8" fmla="*/ 118 w 143"/>
                <a:gd name="T9" fmla="*/ 88 h 184"/>
                <a:gd name="T10" fmla="*/ 122 w 143"/>
                <a:gd name="T11" fmla="*/ 102 h 184"/>
                <a:gd name="T12" fmla="*/ 127 w 143"/>
                <a:gd name="T13" fmla="*/ 118 h 184"/>
                <a:gd name="T14" fmla="*/ 131 w 143"/>
                <a:gd name="T15" fmla="*/ 133 h 184"/>
                <a:gd name="T16" fmla="*/ 136 w 143"/>
                <a:gd name="T17" fmla="*/ 149 h 184"/>
                <a:gd name="T18" fmla="*/ 142 w 143"/>
                <a:gd name="T19" fmla="*/ 152 h 184"/>
                <a:gd name="T20" fmla="*/ 142 w 143"/>
                <a:gd name="T21" fmla="*/ 153 h 184"/>
                <a:gd name="T22" fmla="*/ 142 w 143"/>
                <a:gd name="T23" fmla="*/ 156 h 184"/>
                <a:gd name="T24" fmla="*/ 142 w 143"/>
                <a:gd name="T25" fmla="*/ 160 h 184"/>
                <a:gd name="T26" fmla="*/ 140 w 143"/>
                <a:gd name="T27" fmla="*/ 163 h 184"/>
                <a:gd name="T28" fmla="*/ 142 w 143"/>
                <a:gd name="T29" fmla="*/ 169 h 184"/>
                <a:gd name="T30" fmla="*/ 143 w 143"/>
                <a:gd name="T31" fmla="*/ 173 h 184"/>
                <a:gd name="T32" fmla="*/ 143 w 143"/>
                <a:gd name="T33" fmla="*/ 175 h 184"/>
                <a:gd name="T34" fmla="*/ 143 w 143"/>
                <a:gd name="T35" fmla="*/ 177 h 184"/>
                <a:gd name="T36" fmla="*/ 143 w 143"/>
                <a:gd name="T37" fmla="*/ 178 h 184"/>
                <a:gd name="T38" fmla="*/ 140 w 143"/>
                <a:gd name="T39" fmla="*/ 179 h 184"/>
                <a:gd name="T40" fmla="*/ 138 w 143"/>
                <a:gd name="T41" fmla="*/ 179 h 184"/>
                <a:gd name="T42" fmla="*/ 134 w 143"/>
                <a:gd name="T43" fmla="*/ 179 h 184"/>
                <a:gd name="T44" fmla="*/ 128 w 143"/>
                <a:gd name="T45" fmla="*/ 179 h 184"/>
                <a:gd name="T46" fmla="*/ 126 w 143"/>
                <a:gd name="T47" fmla="*/ 181 h 184"/>
                <a:gd name="T48" fmla="*/ 117 w 143"/>
                <a:gd name="T49" fmla="*/ 184 h 184"/>
                <a:gd name="T50" fmla="*/ 104 w 143"/>
                <a:gd name="T51" fmla="*/ 184 h 184"/>
                <a:gd name="T52" fmla="*/ 88 w 143"/>
                <a:gd name="T53" fmla="*/ 183 h 184"/>
                <a:gd name="T54" fmla="*/ 72 w 143"/>
                <a:gd name="T55" fmla="*/ 181 h 184"/>
                <a:gd name="T56" fmla="*/ 59 w 143"/>
                <a:gd name="T57" fmla="*/ 178 h 184"/>
                <a:gd name="T58" fmla="*/ 47 w 143"/>
                <a:gd name="T59" fmla="*/ 174 h 184"/>
                <a:gd name="T60" fmla="*/ 39 w 143"/>
                <a:gd name="T61" fmla="*/ 171 h 184"/>
                <a:gd name="T62" fmla="*/ 35 w 143"/>
                <a:gd name="T63" fmla="*/ 169 h 184"/>
                <a:gd name="T64" fmla="*/ 33 w 143"/>
                <a:gd name="T65" fmla="*/ 163 h 184"/>
                <a:gd name="T66" fmla="*/ 29 w 143"/>
                <a:gd name="T67" fmla="*/ 158 h 184"/>
                <a:gd name="T68" fmla="*/ 20 w 143"/>
                <a:gd name="T69" fmla="*/ 158 h 184"/>
                <a:gd name="T70" fmla="*/ 12 w 143"/>
                <a:gd name="T71" fmla="*/ 158 h 184"/>
                <a:gd name="T72" fmla="*/ 5 w 143"/>
                <a:gd name="T73" fmla="*/ 157 h 184"/>
                <a:gd name="T74" fmla="*/ 4 w 143"/>
                <a:gd name="T75" fmla="*/ 153 h 184"/>
                <a:gd name="T76" fmla="*/ 5 w 143"/>
                <a:gd name="T77" fmla="*/ 145 h 184"/>
                <a:gd name="T78" fmla="*/ 9 w 143"/>
                <a:gd name="T79" fmla="*/ 135 h 184"/>
                <a:gd name="T80" fmla="*/ 13 w 143"/>
                <a:gd name="T81" fmla="*/ 120 h 184"/>
                <a:gd name="T82" fmla="*/ 17 w 143"/>
                <a:gd name="T83" fmla="*/ 102 h 184"/>
                <a:gd name="T84" fmla="*/ 18 w 143"/>
                <a:gd name="T85" fmla="*/ 81 h 184"/>
                <a:gd name="T86" fmla="*/ 17 w 143"/>
                <a:gd name="T87" fmla="*/ 57 h 184"/>
                <a:gd name="T88" fmla="*/ 12 w 143"/>
                <a:gd name="T89" fmla="*/ 30 h 184"/>
                <a:gd name="T90" fmla="*/ 0 w 143"/>
                <a:gd name="T91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43" h="184">
                  <a:moveTo>
                    <a:pt x="0" y="0"/>
                  </a:moveTo>
                  <a:lnTo>
                    <a:pt x="111" y="65"/>
                  </a:lnTo>
                  <a:lnTo>
                    <a:pt x="113" y="68"/>
                  </a:lnTo>
                  <a:lnTo>
                    <a:pt x="114" y="76"/>
                  </a:lnTo>
                  <a:lnTo>
                    <a:pt x="118" y="88"/>
                  </a:lnTo>
                  <a:lnTo>
                    <a:pt x="122" y="102"/>
                  </a:lnTo>
                  <a:lnTo>
                    <a:pt x="127" y="118"/>
                  </a:lnTo>
                  <a:lnTo>
                    <a:pt x="131" y="133"/>
                  </a:lnTo>
                  <a:lnTo>
                    <a:pt x="136" y="149"/>
                  </a:lnTo>
                  <a:lnTo>
                    <a:pt x="142" y="152"/>
                  </a:lnTo>
                  <a:lnTo>
                    <a:pt x="142" y="153"/>
                  </a:lnTo>
                  <a:lnTo>
                    <a:pt x="142" y="156"/>
                  </a:lnTo>
                  <a:lnTo>
                    <a:pt x="142" y="160"/>
                  </a:lnTo>
                  <a:lnTo>
                    <a:pt x="140" y="163"/>
                  </a:lnTo>
                  <a:lnTo>
                    <a:pt x="142" y="169"/>
                  </a:lnTo>
                  <a:lnTo>
                    <a:pt x="143" y="173"/>
                  </a:lnTo>
                  <a:lnTo>
                    <a:pt x="143" y="175"/>
                  </a:lnTo>
                  <a:lnTo>
                    <a:pt x="143" y="177"/>
                  </a:lnTo>
                  <a:lnTo>
                    <a:pt x="143" y="178"/>
                  </a:lnTo>
                  <a:lnTo>
                    <a:pt x="140" y="179"/>
                  </a:lnTo>
                  <a:lnTo>
                    <a:pt x="138" y="179"/>
                  </a:lnTo>
                  <a:lnTo>
                    <a:pt x="134" y="179"/>
                  </a:lnTo>
                  <a:lnTo>
                    <a:pt x="128" y="179"/>
                  </a:lnTo>
                  <a:lnTo>
                    <a:pt x="126" y="181"/>
                  </a:lnTo>
                  <a:lnTo>
                    <a:pt x="117" y="184"/>
                  </a:lnTo>
                  <a:lnTo>
                    <a:pt x="104" y="184"/>
                  </a:lnTo>
                  <a:lnTo>
                    <a:pt x="88" y="183"/>
                  </a:lnTo>
                  <a:lnTo>
                    <a:pt x="72" y="181"/>
                  </a:lnTo>
                  <a:lnTo>
                    <a:pt x="59" y="178"/>
                  </a:lnTo>
                  <a:lnTo>
                    <a:pt x="47" y="174"/>
                  </a:lnTo>
                  <a:lnTo>
                    <a:pt x="39" y="171"/>
                  </a:lnTo>
                  <a:lnTo>
                    <a:pt x="35" y="169"/>
                  </a:lnTo>
                  <a:lnTo>
                    <a:pt x="33" y="163"/>
                  </a:lnTo>
                  <a:lnTo>
                    <a:pt x="29" y="158"/>
                  </a:lnTo>
                  <a:lnTo>
                    <a:pt x="20" y="158"/>
                  </a:lnTo>
                  <a:lnTo>
                    <a:pt x="12" y="158"/>
                  </a:lnTo>
                  <a:lnTo>
                    <a:pt x="5" y="157"/>
                  </a:lnTo>
                  <a:lnTo>
                    <a:pt x="4" y="153"/>
                  </a:lnTo>
                  <a:lnTo>
                    <a:pt x="5" y="145"/>
                  </a:lnTo>
                  <a:lnTo>
                    <a:pt x="9" y="135"/>
                  </a:lnTo>
                  <a:lnTo>
                    <a:pt x="13" y="120"/>
                  </a:lnTo>
                  <a:lnTo>
                    <a:pt x="17" y="102"/>
                  </a:lnTo>
                  <a:lnTo>
                    <a:pt x="18" y="81"/>
                  </a:lnTo>
                  <a:lnTo>
                    <a:pt x="17" y="57"/>
                  </a:lnTo>
                  <a:lnTo>
                    <a:pt x="12" y="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C7B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21" name="Freeform 1056"/>
            <p:cNvSpPr/>
            <p:nvPr/>
          </p:nvSpPr>
          <p:spPr bwMode="auto">
            <a:xfrm>
              <a:off x="3673475" y="4152901"/>
              <a:ext cx="1755775" cy="1298575"/>
            </a:xfrm>
            <a:custGeom>
              <a:avLst/>
              <a:gdLst>
                <a:gd name="T0" fmla="*/ 1099 w 1106"/>
                <a:gd name="T1" fmla="*/ 69 h 818"/>
                <a:gd name="T2" fmla="*/ 1075 w 1106"/>
                <a:gd name="T3" fmla="*/ 183 h 818"/>
                <a:gd name="T4" fmla="*/ 1041 w 1106"/>
                <a:gd name="T5" fmla="*/ 277 h 818"/>
                <a:gd name="T6" fmla="*/ 986 w 1106"/>
                <a:gd name="T7" fmla="*/ 345 h 818"/>
                <a:gd name="T8" fmla="*/ 902 w 1106"/>
                <a:gd name="T9" fmla="*/ 383 h 818"/>
                <a:gd name="T10" fmla="*/ 790 w 1106"/>
                <a:gd name="T11" fmla="*/ 382 h 818"/>
                <a:gd name="T12" fmla="*/ 707 w 1106"/>
                <a:gd name="T13" fmla="*/ 356 h 818"/>
                <a:gd name="T14" fmla="*/ 661 w 1106"/>
                <a:gd name="T15" fmla="*/ 324 h 818"/>
                <a:gd name="T16" fmla="*/ 648 w 1106"/>
                <a:gd name="T17" fmla="*/ 309 h 818"/>
                <a:gd name="T18" fmla="*/ 651 w 1106"/>
                <a:gd name="T19" fmla="*/ 331 h 818"/>
                <a:gd name="T20" fmla="*/ 652 w 1106"/>
                <a:gd name="T21" fmla="*/ 379 h 818"/>
                <a:gd name="T22" fmla="*/ 654 w 1106"/>
                <a:gd name="T23" fmla="*/ 472 h 818"/>
                <a:gd name="T24" fmla="*/ 660 w 1106"/>
                <a:gd name="T25" fmla="*/ 577 h 818"/>
                <a:gd name="T26" fmla="*/ 671 w 1106"/>
                <a:gd name="T27" fmla="*/ 654 h 818"/>
                <a:gd name="T28" fmla="*/ 680 w 1106"/>
                <a:gd name="T29" fmla="*/ 734 h 818"/>
                <a:gd name="T30" fmla="*/ 660 w 1106"/>
                <a:gd name="T31" fmla="*/ 784 h 818"/>
                <a:gd name="T32" fmla="*/ 616 w 1106"/>
                <a:gd name="T33" fmla="*/ 802 h 818"/>
                <a:gd name="T34" fmla="*/ 534 w 1106"/>
                <a:gd name="T35" fmla="*/ 816 h 818"/>
                <a:gd name="T36" fmla="*/ 455 w 1106"/>
                <a:gd name="T37" fmla="*/ 815 h 818"/>
                <a:gd name="T38" fmla="*/ 411 w 1106"/>
                <a:gd name="T39" fmla="*/ 809 h 818"/>
                <a:gd name="T40" fmla="*/ 368 w 1106"/>
                <a:gd name="T41" fmla="*/ 798 h 818"/>
                <a:gd name="T42" fmla="*/ 337 w 1106"/>
                <a:gd name="T43" fmla="*/ 768 h 818"/>
                <a:gd name="T44" fmla="*/ 330 w 1106"/>
                <a:gd name="T45" fmla="*/ 717 h 818"/>
                <a:gd name="T46" fmla="*/ 341 w 1106"/>
                <a:gd name="T47" fmla="*/ 633 h 818"/>
                <a:gd name="T48" fmla="*/ 356 w 1106"/>
                <a:gd name="T49" fmla="*/ 530 h 818"/>
                <a:gd name="T50" fmla="*/ 362 w 1106"/>
                <a:gd name="T51" fmla="*/ 420 h 818"/>
                <a:gd name="T52" fmla="*/ 363 w 1106"/>
                <a:gd name="T53" fmla="*/ 327 h 818"/>
                <a:gd name="T54" fmla="*/ 363 w 1106"/>
                <a:gd name="T55" fmla="*/ 288 h 818"/>
                <a:gd name="T56" fmla="*/ 262 w 1106"/>
                <a:gd name="T57" fmla="*/ 303 h 818"/>
                <a:gd name="T58" fmla="*/ 173 w 1106"/>
                <a:gd name="T59" fmla="*/ 386 h 818"/>
                <a:gd name="T60" fmla="*/ 110 w 1106"/>
                <a:gd name="T61" fmla="*/ 519 h 818"/>
                <a:gd name="T62" fmla="*/ 91 w 1106"/>
                <a:gd name="T63" fmla="*/ 682 h 818"/>
                <a:gd name="T64" fmla="*/ 63 w 1106"/>
                <a:gd name="T65" fmla="*/ 682 h 818"/>
                <a:gd name="T66" fmla="*/ 17 w 1106"/>
                <a:gd name="T67" fmla="*/ 680 h 818"/>
                <a:gd name="T68" fmla="*/ 0 w 1106"/>
                <a:gd name="T69" fmla="*/ 654 h 818"/>
                <a:gd name="T70" fmla="*/ 9 w 1106"/>
                <a:gd name="T71" fmla="*/ 569 h 818"/>
                <a:gd name="T72" fmla="*/ 40 w 1106"/>
                <a:gd name="T73" fmla="*/ 459 h 818"/>
                <a:gd name="T74" fmla="*/ 95 w 1106"/>
                <a:gd name="T75" fmla="*/ 341 h 818"/>
                <a:gd name="T76" fmla="*/ 174 w 1106"/>
                <a:gd name="T77" fmla="*/ 234 h 818"/>
                <a:gd name="T78" fmla="*/ 284 w 1106"/>
                <a:gd name="T79" fmla="*/ 155 h 818"/>
                <a:gd name="T80" fmla="*/ 405 w 1106"/>
                <a:gd name="T81" fmla="*/ 123 h 818"/>
                <a:gd name="T82" fmla="*/ 468 w 1106"/>
                <a:gd name="T83" fmla="*/ 113 h 818"/>
                <a:gd name="T84" fmla="*/ 510 w 1106"/>
                <a:gd name="T85" fmla="*/ 116 h 818"/>
                <a:gd name="T86" fmla="*/ 558 w 1106"/>
                <a:gd name="T87" fmla="*/ 132 h 818"/>
                <a:gd name="T88" fmla="*/ 616 w 1106"/>
                <a:gd name="T89" fmla="*/ 155 h 818"/>
                <a:gd name="T90" fmla="*/ 646 w 1106"/>
                <a:gd name="T91" fmla="*/ 174 h 818"/>
                <a:gd name="T92" fmla="*/ 673 w 1106"/>
                <a:gd name="T93" fmla="*/ 200 h 818"/>
                <a:gd name="T94" fmla="*/ 729 w 1106"/>
                <a:gd name="T95" fmla="*/ 238 h 818"/>
                <a:gd name="T96" fmla="*/ 829 w 1106"/>
                <a:gd name="T97" fmla="*/ 277 h 818"/>
                <a:gd name="T98" fmla="*/ 901 w 1106"/>
                <a:gd name="T99" fmla="*/ 274 h 818"/>
                <a:gd name="T100" fmla="*/ 951 w 1106"/>
                <a:gd name="T101" fmla="*/ 239 h 818"/>
                <a:gd name="T102" fmla="*/ 985 w 1106"/>
                <a:gd name="T103" fmla="*/ 180 h 818"/>
                <a:gd name="T104" fmla="*/ 1006 w 1106"/>
                <a:gd name="T105" fmla="*/ 106 h 818"/>
                <a:gd name="T106" fmla="*/ 1020 w 1106"/>
                <a:gd name="T107" fmla="*/ 26 h 8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6" h="818">
                  <a:moveTo>
                    <a:pt x="1024" y="0"/>
                  </a:moveTo>
                  <a:lnTo>
                    <a:pt x="1106" y="28"/>
                  </a:lnTo>
                  <a:lnTo>
                    <a:pt x="1099" y="69"/>
                  </a:lnTo>
                  <a:lnTo>
                    <a:pt x="1092" y="108"/>
                  </a:lnTo>
                  <a:lnTo>
                    <a:pt x="1084" y="146"/>
                  </a:lnTo>
                  <a:lnTo>
                    <a:pt x="1075" y="183"/>
                  </a:lnTo>
                  <a:lnTo>
                    <a:pt x="1066" y="217"/>
                  </a:lnTo>
                  <a:lnTo>
                    <a:pt x="1054" y="248"/>
                  </a:lnTo>
                  <a:lnTo>
                    <a:pt x="1041" y="277"/>
                  </a:lnTo>
                  <a:lnTo>
                    <a:pt x="1025" y="303"/>
                  </a:lnTo>
                  <a:lnTo>
                    <a:pt x="1007" y="326"/>
                  </a:lnTo>
                  <a:lnTo>
                    <a:pt x="986" y="345"/>
                  </a:lnTo>
                  <a:lnTo>
                    <a:pt x="962" y="362"/>
                  </a:lnTo>
                  <a:lnTo>
                    <a:pt x="935" y="374"/>
                  </a:lnTo>
                  <a:lnTo>
                    <a:pt x="902" y="383"/>
                  </a:lnTo>
                  <a:lnTo>
                    <a:pt x="867" y="387"/>
                  </a:lnTo>
                  <a:lnTo>
                    <a:pt x="826" y="387"/>
                  </a:lnTo>
                  <a:lnTo>
                    <a:pt x="790" y="382"/>
                  </a:lnTo>
                  <a:lnTo>
                    <a:pt x="757" y="375"/>
                  </a:lnTo>
                  <a:lnTo>
                    <a:pt x="729" y="366"/>
                  </a:lnTo>
                  <a:lnTo>
                    <a:pt x="707" y="356"/>
                  </a:lnTo>
                  <a:lnTo>
                    <a:pt x="688" y="344"/>
                  </a:lnTo>
                  <a:lnTo>
                    <a:pt x="673" y="333"/>
                  </a:lnTo>
                  <a:lnTo>
                    <a:pt x="661" y="324"/>
                  </a:lnTo>
                  <a:lnTo>
                    <a:pt x="654" y="315"/>
                  </a:lnTo>
                  <a:lnTo>
                    <a:pt x="650" y="310"/>
                  </a:lnTo>
                  <a:lnTo>
                    <a:pt x="648" y="309"/>
                  </a:lnTo>
                  <a:lnTo>
                    <a:pt x="648" y="310"/>
                  </a:lnTo>
                  <a:lnTo>
                    <a:pt x="650" y="316"/>
                  </a:lnTo>
                  <a:lnTo>
                    <a:pt x="651" y="331"/>
                  </a:lnTo>
                  <a:lnTo>
                    <a:pt x="651" y="340"/>
                  </a:lnTo>
                  <a:lnTo>
                    <a:pt x="651" y="356"/>
                  </a:lnTo>
                  <a:lnTo>
                    <a:pt x="652" y="379"/>
                  </a:lnTo>
                  <a:lnTo>
                    <a:pt x="652" y="407"/>
                  </a:lnTo>
                  <a:lnTo>
                    <a:pt x="654" y="438"/>
                  </a:lnTo>
                  <a:lnTo>
                    <a:pt x="654" y="472"/>
                  </a:lnTo>
                  <a:lnTo>
                    <a:pt x="656" y="507"/>
                  </a:lnTo>
                  <a:lnTo>
                    <a:pt x="657" y="543"/>
                  </a:lnTo>
                  <a:lnTo>
                    <a:pt x="660" y="577"/>
                  </a:lnTo>
                  <a:lnTo>
                    <a:pt x="663" y="607"/>
                  </a:lnTo>
                  <a:lnTo>
                    <a:pt x="667" y="633"/>
                  </a:lnTo>
                  <a:lnTo>
                    <a:pt x="671" y="654"/>
                  </a:lnTo>
                  <a:lnTo>
                    <a:pt x="676" y="684"/>
                  </a:lnTo>
                  <a:lnTo>
                    <a:pt x="680" y="710"/>
                  </a:lnTo>
                  <a:lnTo>
                    <a:pt x="680" y="734"/>
                  </a:lnTo>
                  <a:lnTo>
                    <a:pt x="676" y="755"/>
                  </a:lnTo>
                  <a:lnTo>
                    <a:pt x="671" y="772"/>
                  </a:lnTo>
                  <a:lnTo>
                    <a:pt x="660" y="784"/>
                  </a:lnTo>
                  <a:lnTo>
                    <a:pt x="648" y="790"/>
                  </a:lnTo>
                  <a:lnTo>
                    <a:pt x="634" y="795"/>
                  </a:lnTo>
                  <a:lnTo>
                    <a:pt x="616" y="802"/>
                  </a:lnTo>
                  <a:lnTo>
                    <a:pt x="591" y="810"/>
                  </a:lnTo>
                  <a:lnTo>
                    <a:pt x="562" y="815"/>
                  </a:lnTo>
                  <a:lnTo>
                    <a:pt x="534" y="816"/>
                  </a:lnTo>
                  <a:lnTo>
                    <a:pt x="506" y="818"/>
                  </a:lnTo>
                  <a:lnTo>
                    <a:pt x="478" y="816"/>
                  </a:lnTo>
                  <a:lnTo>
                    <a:pt x="455" y="815"/>
                  </a:lnTo>
                  <a:lnTo>
                    <a:pt x="436" y="814"/>
                  </a:lnTo>
                  <a:lnTo>
                    <a:pt x="424" y="811"/>
                  </a:lnTo>
                  <a:lnTo>
                    <a:pt x="411" y="809"/>
                  </a:lnTo>
                  <a:lnTo>
                    <a:pt x="398" y="806"/>
                  </a:lnTo>
                  <a:lnTo>
                    <a:pt x="383" y="802"/>
                  </a:lnTo>
                  <a:lnTo>
                    <a:pt x="368" y="798"/>
                  </a:lnTo>
                  <a:lnTo>
                    <a:pt x="355" y="790"/>
                  </a:lnTo>
                  <a:lnTo>
                    <a:pt x="345" y="781"/>
                  </a:lnTo>
                  <a:lnTo>
                    <a:pt x="337" y="768"/>
                  </a:lnTo>
                  <a:lnTo>
                    <a:pt x="331" y="752"/>
                  </a:lnTo>
                  <a:lnTo>
                    <a:pt x="330" y="737"/>
                  </a:lnTo>
                  <a:lnTo>
                    <a:pt x="330" y="717"/>
                  </a:lnTo>
                  <a:lnTo>
                    <a:pt x="331" y="693"/>
                  </a:lnTo>
                  <a:lnTo>
                    <a:pt x="335" y="666"/>
                  </a:lnTo>
                  <a:lnTo>
                    <a:pt x="341" y="633"/>
                  </a:lnTo>
                  <a:lnTo>
                    <a:pt x="349" y="593"/>
                  </a:lnTo>
                  <a:lnTo>
                    <a:pt x="352" y="564"/>
                  </a:lnTo>
                  <a:lnTo>
                    <a:pt x="356" y="530"/>
                  </a:lnTo>
                  <a:lnTo>
                    <a:pt x="359" y="493"/>
                  </a:lnTo>
                  <a:lnTo>
                    <a:pt x="360" y="456"/>
                  </a:lnTo>
                  <a:lnTo>
                    <a:pt x="362" y="420"/>
                  </a:lnTo>
                  <a:lnTo>
                    <a:pt x="363" y="386"/>
                  </a:lnTo>
                  <a:lnTo>
                    <a:pt x="363" y="354"/>
                  </a:lnTo>
                  <a:lnTo>
                    <a:pt x="363" y="327"/>
                  </a:lnTo>
                  <a:lnTo>
                    <a:pt x="363" y="306"/>
                  </a:lnTo>
                  <a:lnTo>
                    <a:pt x="363" y="293"/>
                  </a:lnTo>
                  <a:lnTo>
                    <a:pt x="363" y="288"/>
                  </a:lnTo>
                  <a:lnTo>
                    <a:pt x="329" y="284"/>
                  </a:lnTo>
                  <a:lnTo>
                    <a:pt x="295" y="289"/>
                  </a:lnTo>
                  <a:lnTo>
                    <a:pt x="262" y="303"/>
                  </a:lnTo>
                  <a:lnTo>
                    <a:pt x="231" y="324"/>
                  </a:lnTo>
                  <a:lnTo>
                    <a:pt x="201" y="352"/>
                  </a:lnTo>
                  <a:lnTo>
                    <a:pt x="173" y="386"/>
                  </a:lnTo>
                  <a:lnTo>
                    <a:pt x="148" y="426"/>
                  </a:lnTo>
                  <a:lnTo>
                    <a:pt x="127" y="471"/>
                  </a:lnTo>
                  <a:lnTo>
                    <a:pt x="110" y="519"/>
                  </a:lnTo>
                  <a:lnTo>
                    <a:pt x="98" y="570"/>
                  </a:lnTo>
                  <a:lnTo>
                    <a:pt x="92" y="625"/>
                  </a:lnTo>
                  <a:lnTo>
                    <a:pt x="91" y="682"/>
                  </a:lnTo>
                  <a:lnTo>
                    <a:pt x="87" y="682"/>
                  </a:lnTo>
                  <a:lnTo>
                    <a:pt x="76" y="682"/>
                  </a:lnTo>
                  <a:lnTo>
                    <a:pt x="63" y="682"/>
                  </a:lnTo>
                  <a:lnTo>
                    <a:pt x="47" y="682"/>
                  </a:lnTo>
                  <a:lnTo>
                    <a:pt x="32" y="682"/>
                  </a:lnTo>
                  <a:lnTo>
                    <a:pt x="17" y="680"/>
                  </a:lnTo>
                  <a:lnTo>
                    <a:pt x="7" y="678"/>
                  </a:lnTo>
                  <a:lnTo>
                    <a:pt x="3" y="675"/>
                  </a:lnTo>
                  <a:lnTo>
                    <a:pt x="0" y="654"/>
                  </a:lnTo>
                  <a:lnTo>
                    <a:pt x="2" y="631"/>
                  </a:lnTo>
                  <a:lnTo>
                    <a:pt x="4" y="602"/>
                  </a:lnTo>
                  <a:lnTo>
                    <a:pt x="9" y="569"/>
                  </a:lnTo>
                  <a:lnTo>
                    <a:pt x="16" y="535"/>
                  </a:lnTo>
                  <a:lnTo>
                    <a:pt x="26" y="497"/>
                  </a:lnTo>
                  <a:lnTo>
                    <a:pt x="40" y="459"/>
                  </a:lnTo>
                  <a:lnTo>
                    <a:pt x="55" y="420"/>
                  </a:lnTo>
                  <a:lnTo>
                    <a:pt x="72" y="381"/>
                  </a:lnTo>
                  <a:lnTo>
                    <a:pt x="95" y="341"/>
                  </a:lnTo>
                  <a:lnTo>
                    <a:pt x="118" y="303"/>
                  </a:lnTo>
                  <a:lnTo>
                    <a:pt x="144" y="268"/>
                  </a:lnTo>
                  <a:lnTo>
                    <a:pt x="174" y="234"/>
                  </a:lnTo>
                  <a:lnTo>
                    <a:pt x="208" y="204"/>
                  </a:lnTo>
                  <a:lnTo>
                    <a:pt x="244" y="178"/>
                  </a:lnTo>
                  <a:lnTo>
                    <a:pt x="284" y="155"/>
                  </a:lnTo>
                  <a:lnTo>
                    <a:pt x="328" y="138"/>
                  </a:lnTo>
                  <a:lnTo>
                    <a:pt x="373" y="128"/>
                  </a:lnTo>
                  <a:lnTo>
                    <a:pt x="405" y="123"/>
                  </a:lnTo>
                  <a:lnTo>
                    <a:pt x="430" y="119"/>
                  </a:lnTo>
                  <a:lnTo>
                    <a:pt x="451" y="115"/>
                  </a:lnTo>
                  <a:lnTo>
                    <a:pt x="468" y="113"/>
                  </a:lnTo>
                  <a:lnTo>
                    <a:pt x="485" y="112"/>
                  </a:lnTo>
                  <a:lnTo>
                    <a:pt x="502" y="113"/>
                  </a:lnTo>
                  <a:lnTo>
                    <a:pt x="510" y="116"/>
                  </a:lnTo>
                  <a:lnTo>
                    <a:pt x="523" y="120"/>
                  </a:lnTo>
                  <a:lnTo>
                    <a:pt x="540" y="125"/>
                  </a:lnTo>
                  <a:lnTo>
                    <a:pt x="558" y="132"/>
                  </a:lnTo>
                  <a:lnTo>
                    <a:pt x="579" y="140"/>
                  </a:lnTo>
                  <a:lnTo>
                    <a:pt x="599" y="147"/>
                  </a:lnTo>
                  <a:lnTo>
                    <a:pt x="616" y="155"/>
                  </a:lnTo>
                  <a:lnTo>
                    <a:pt x="630" y="162"/>
                  </a:lnTo>
                  <a:lnTo>
                    <a:pt x="639" y="168"/>
                  </a:lnTo>
                  <a:lnTo>
                    <a:pt x="646" y="174"/>
                  </a:lnTo>
                  <a:lnTo>
                    <a:pt x="654" y="182"/>
                  </a:lnTo>
                  <a:lnTo>
                    <a:pt x="663" y="191"/>
                  </a:lnTo>
                  <a:lnTo>
                    <a:pt x="673" y="200"/>
                  </a:lnTo>
                  <a:lnTo>
                    <a:pt x="682" y="208"/>
                  </a:lnTo>
                  <a:lnTo>
                    <a:pt x="690" y="213"/>
                  </a:lnTo>
                  <a:lnTo>
                    <a:pt x="729" y="238"/>
                  </a:lnTo>
                  <a:lnTo>
                    <a:pt x="766" y="256"/>
                  </a:lnTo>
                  <a:lnTo>
                    <a:pt x="799" y="269"/>
                  </a:lnTo>
                  <a:lnTo>
                    <a:pt x="829" y="277"/>
                  </a:lnTo>
                  <a:lnTo>
                    <a:pt x="856" y="281"/>
                  </a:lnTo>
                  <a:lnTo>
                    <a:pt x="880" y="280"/>
                  </a:lnTo>
                  <a:lnTo>
                    <a:pt x="901" y="274"/>
                  </a:lnTo>
                  <a:lnTo>
                    <a:pt x="921" y="267"/>
                  </a:lnTo>
                  <a:lnTo>
                    <a:pt x="936" y="255"/>
                  </a:lnTo>
                  <a:lnTo>
                    <a:pt x="951" y="239"/>
                  </a:lnTo>
                  <a:lnTo>
                    <a:pt x="964" y="222"/>
                  </a:lnTo>
                  <a:lnTo>
                    <a:pt x="974" y="202"/>
                  </a:lnTo>
                  <a:lnTo>
                    <a:pt x="985" y="180"/>
                  </a:lnTo>
                  <a:lnTo>
                    <a:pt x="993" y="157"/>
                  </a:lnTo>
                  <a:lnTo>
                    <a:pt x="999" y="132"/>
                  </a:lnTo>
                  <a:lnTo>
                    <a:pt x="1006" y="106"/>
                  </a:lnTo>
                  <a:lnTo>
                    <a:pt x="1011" y="79"/>
                  </a:lnTo>
                  <a:lnTo>
                    <a:pt x="1016" y="53"/>
                  </a:lnTo>
                  <a:lnTo>
                    <a:pt x="1020" y="26"/>
                  </a:lnTo>
                  <a:lnTo>
                    <a:pt x="1024" y="0"/>
                  </a:lnTo>
                  <a:close/>
                </a:path>
              </a:pathLst>
            </a:custGeom>
            <a:solidFill>
              <a:srgbClr val="EAF0F0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22" name="Freeform 1057"/>
            <p:cNvSpPr/>
            <p:nvPr/>
          </p:nvSpPr>
          <p:spPr bwMode="auto">
            <a:xfrm>
              <a:off x="4540250" y="4348163"/>
              <a:ext cx="73025" cy="104775"/>
            </a:xfrm>
            <a:custGeom>
              <a:avLst/>
              <a:gdLst>
                <a:gd name="T0" fmla="*/ 37 w 46"/>
                <a:gd name="T1" fmla="*/ 0 h 66"/>
                <a:gd name="T2" fmla="*/ 46 w 46"/>
                <a:gd name="T3" fmla="*/ 21 h 66"/>
                <a:gd name="T4" fmla="*/ 13 w 46"/>
                <a:gd name="T5" fmla="*/ 66 h 66"/>
                <a:gd name="T6" fmla="*/ 0 w 46"/>
                <a:gd name="T7" fmla="*/ 47 h 66"/>
                <a:gd name="T8" fmla="*/ 28 w 46"/>
                <a:gd name="T9" fmla="*/ 4 h 66"/>
                <a:gd name="T10" fmla="*/ 29 w 46"/>
                <a:gd name="T11" fmla="*/ 4 h 66"/>
                <a:gd name="T12" fmla="*/ 30 w 46"/>
                <a:gd name="T13" fmla="*/ 4 h 66"/>
                <a:gd name="T14" fmla="*/ 32 w 46"/>
                <a:gd name="T15" fmla="*/ 2 h 66"/>
                <a:gd name="T16" fmla="*/ 34 w 46"/>
                <a:gd name="T17" fmla="*/ 1 h 66"/>
                <a:gd name="T18" fmla="*/ 37 w 46"/>
                <a:gd name="T19" fmla="*/ 0 h 66"/>
                <a:gd name="T20" fmla="*/ 37 w 46"/>
                <a:gd name="T21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6" h="66">
                  <a:moveTo>
                    <a:pt x="37" y="0"/>
                  </a:moveTo>
                  <a:lnTo>
                    <a:pt x="46" y="21"/>
                  </a:lnTo>
                  <a:lnTo>
                    <a:pt x="13" y="66"/>
                  </a:lnTo>
                  <a:lnTo>
                    <a:pt x="0" y="47"/>
                  </a:lnTo>
                  <a:lnTo>
                    <a:pt x="28" y="4"/>
                  </a:lnTo>
                  <a:lnTo>
                    <a:pt x="29" y="4"/>
                  </a:lnTo>
                  <a:lnTo>
                    <a:pt x="30" y="4"/>
                  </a:lnTo>
                  <a:lnTo>
                    <a:pt x="32" y="2"/>
                  </a:lnTo>
                  <a:lnTo>
                    <a:pt x="34" y="1"/>
                  </a:lnTo>
                  <a:lnTo>
                    <a:pt x="37" y="0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BCCAC9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23" name="Freeform 1058"/>
            <p:cNvSpPr/>
            <p:nvPr/>
          </p:nvSpPr>
          <p:spPr bwMode="auto">
            <a:xfrm>
              <a:off x="5270500" y="3981451"/>
              <a:ext cx="209550" cy="228600"/>
            </a:xfrm>
            <a:custGeom>
              <a:avLst/>
              <a:gdLst>
                <a:gd name="T0" fmla="*/ 49 w 132"/>
                <a:gd name="T1" fmla="*/ 0 h 144"/>
                <a:gd name="T2" fmla="*/ 56 w 132"/>
                <a:gd name="T3" fmla="*/ 2 h 144"/>
                <a:gd name="T4" fmla="*/ 62 w 132"/>
                <a:gd name="T5" fmla="*/ 2 h 144"/>
                <a:gd name="T6" fmla="*/ 69 w 132"/>
                <a:gd name="T7" fmla="*/ 4 h 144"/>
                <a:gd name="T8" fmla="*/ 87 w 132"/>
                <a:gd name="T9" fmla="*/ 8 h 144"/>
                <a:gd name="T10" fmla="*/ 102 w 132"/>
                <a:gd name="T11" fmla="*/ 13 h 144"/>
                <a:gd name="T12" fmla="*/ 114 w 132"/>
                <a:gd name="T13" fmla="*/ 20 h 144"/>
                <a:gd name="T14" fmla="*/ 121 w 132"/>
                <a:gd name="T15" fmla="*/ 29 h 144"/>
                <a:gd name="T16" fmla="*/ 128 w 132"/>
                <a:gd name="T17" fmla="*/ 41 h 144"/>
                <a:gd name="T18" fmla="*/ 132 w 132"/>
                <a:gd name="T19" fmla="*/ 58 h 144"/>
                <a:gd name="T20" fmla="*/ 132 w 132"/>
                <a:gd name="T21" fmla="*/ 74 h 144"/>
                <a:gd name="T22" fmla="*/ 128 w 132"/>
                <a:gd name="T23" fmla="*/ 89 h 144"/>
                <a:gd name="T24" fmla="*/ 121 w 132"/>
                <a:gd name="T25" fmla="*/ 104 h 144"/>
                <a:gd name="T26" fmla="*/ 114 w 132"/>
                <a:gd name="T27" fmla="*/ 117 h 144"/>
                <a:gd name="T28" fmla="*/ 104 w 132"/>
                <a:gd name="T29" fmla="*/ 129 h 144"/>
                <a:gd name="T30" fmla="*/ 98 w 132"/>
                <a:gd name="T31" fmla="*/ 136 h 144"/>
                <a:gd name="T32" fmla="*/ 93 w 132"/>
                <a:gd name="T33" fmla="*/ 143 h 144"/>
                <a:gd name="T34" fmla="*/ 91 w 132"/>
                <a:gd name="T35" fmla="*/ 144 h 144"/>
                <a:gd name="T36" fmla="*/ 85 w 132"/>
                <a:gd name="T37" fmla="*/ 144 h 144"/>
                <a:gd name="T38" fmla="*/ 74 w 132"/>
                <a:gd name="T39" fmla="*/ 142 h 144"/>
                <a:gd name="T40" fmla="*/ 61 w 132"/>
                <a:gd name="T41" fmla="*/ 139 h 144"/>
                <a:gd name="T42" fmla="*/ 47 w 132"/>
                <a:gd name="T43" fmla="*/ 134 h 144"/>
                <a:gd name="T44" fmla="*/ 34 w 132"/>
                <a:gd name="T45" fmla="*/ 127 h 144"/>
                <a:gd name="T46" fmla="*/ 25 w 132"/>
                <a:gd name="T47" fmla="*/ 115 h 144"/>
                <a:gd name="T48" fmla="*/ 15 w 132"/>
                <a:gd name="T49" fmla="*/ 101 h 144"/>
                <a:gd name="T50" fmla="*/ 8 w 132"/>
                <a:gd name="T51" fmla="*/ 85 h 144"/>
                <a:gd name="T52" fmla="*/ 2 w 132"/>
                <a:gd name="T53" fmla="*/ 70 h 144"/>
                <a:gd name="T54" fmla="*/ 0 w 132"/>
                <a:gd name="T55" fmla="*/ 53 h 144"/>
                <a:gd name="T56" fmla="*/ 4 w 132"/>
                <a:gd name="T57" fmla="*/ 38 h 144"/>
                <a:gd name="T58" fmla="*/ 9 w 132"/>
                <a:gd name="T59" fmla="*/ 25 h 144"/>
                <a:gd name="T60" fmla="*/ 17 w 132"/>
                <a:gd name="T61" fmla="*/ 16 h 144"/>
                <a:gd name="T62" fmla="*/ 25 w 132"/>
                <a:gd name="T63" fmla="*/ 8 h 144"/>
                <a:gd name="T64" fmla="*/ 36 w 132"/>
                <a:gd name="T65" fmla="*/ 3 h 144"/>
                <a:gd name="T66" fmla="*/ 49 w 132"/>
                <a:gd name="T67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32" h="144">
                  <a:moveTo>
                    <a:pt x="49" y="0"/>
                  </a:moveTo>
                  <a:lnTo>
                    <a:pt x="56" y="2"/>
                  </a:lnTo>
                  <a:lnTo>
                    <a:pt x="62" y="2"/>
                  </a:lnTo>
                  <a:lnTo>
                    <a:pt x="69" y="4"/>
                  </a:lnTo>
                  <a:lnTo>
                    <a:pt x="87" y="8"/>
                  </a:lnTo>
                  <a:lnTo>
                    <a:pt x="102" y="13"/>
                  </a:lnTo>
                  <a:lnTo>
                    <a:pt x="114" y="20"/>
                  </a:lnTo>
                  <a:lnTo>
                    <a:pt x="121" y="29"/>
                  </a:lnTo>
                  <a:lnTo>
                    <a:pt x="128" y="41"/>
                  </a:lnTo>
                  <a:lnTo>
                    <a:pt x="132" y="58"/>
                  </a:lnTo>
                  <a:lnTo>
                    <a:pt x="132" y="74"/>
                  </a:lnTo>
                  <a:lnTo>
                    <a:pt x="128" y="89"/>
                  </a:lnTo>
                  <a:lnTo>
                    <a:pt x="121" y="104"/>
                  </a:lnTo>
                  <a:lnTo>
                    <a:pt x="114" y="117"/>
                  </a:lnTo>
                  <a:lnTo>
                    <a:pt x="104" y="129"/>
                  </a:lnTo>
                  <a:lnTo>
                    <a:pt x="98" y="136"/>
                  </a:lnTo>
                  <a:lnTo>
                    <a:pt x="93" y="143"/>
                  </a:lnTo>
                  <a:lnTo>
                    <a:pt x="91" y="144"/>
                  </a:lnTo>
                  <a:lnTo>
                    <a:pt x="85" y="144"/>
                  </a:lnTo>
                  <a:lnTo>
                    <a:pt x="74" y="142"/>
                  </a:lnTo>
                  <a:lnTo>
                    <a:pt x="61" y="139"/>
                  </a:lnTo>
                  <a:lnTo>
                    <a:pt x="47" y="134"/>
                  </a:lnTo>
                  <a:lnTo>
                    <a:pt x="34" y="127"/>
                  </a:lnTo>
                  <a:lnTo>
                    <a:pt x="25" y="115"/>
                  </a:lnTo>
                  <a:lnTo>
                    <a:pt x="15" y="101"/>
                  </a:lnTo>
                  <a:lnTo>
                    <a:pt x="8" y="85"/>
                  </a:lnTo>
                  <a:lnTo>
                    <a:pt x="2" y="70"/>
                  </a:lnTo>
                  <a:lnTo>
                    <a:pt x="0" y="53"/>
                  </a:lnTo>
                  <a:lnTo>
                    <a:pt x="4" y="38"/>
                  </a:lnTo>
                  <a:lnTo>
                    <a:pt x="9" y="25"/>
                  </a:lnTo>
                  <a:lnTo>
                    <a:pt x="17" y="16"/>
                  </a:lnTo>
                  <a:lnTo>
                    <a:pt x="25" y="8"/>
                  </a:lnTo>
                  <a:lnTo>
                    <a:pt x="36" y="3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FDFE8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24" name="Freeform 1059"/>
            <p:cNvSpPr/>
            <p:nvPr/>
          </p:nvSpPr>
          <p:spPr bwMode="auto">
            <a:xfrm>
              <a:off x="5238750" y="3746501"/>
              <a:ext cx="295275" cy="434975"/>
            </a:xfrm>
            <a:custGeom>
              <a:avLst/>
              <a:gdLst>
                <a:gd name="T0" fmla="*/ 92 w 186"/>
                <a:gd name="T1" fmla="*/ 0 h 274"/>
                <a:gd name="T2" fmla="*/ 92 w 186"/>
                <a:gd name="T3" fmla="*/ 12 h 274"/>
                <a:gd name="T4" fmla="*/ 93 w 186"/>
                <a:gd name="T5" fmla="*/ 29 h 274"/>
                <a:gd name="T6" fmla="*/ 97 w 186"/>
                <a:gd name="T7" fmla="*/ 49 h 274"/>
                <a:gd name="T8" fmla="*/ 102 w 186"/>
                <a:gd name="T9" fmla="*/ 72 h 274"/>
                <a:gd name="T10" fmla="*/ 110 w 186"/>
                <a:gd name="T11" fmla="*/ 97 h 274"/>
                <a:gd name="T12" fmla="*/ 120 w 186"/>
                <a:gd name="T13" fmla="*/ 122 h 274"/>
                <a:gd name="T14" fmla="*/ 134 w 186"/>
                <a:gd name="T15" fmla="*/ 146 h 274"/>
                <a:gd name="T16" fmla="*/ 148 w 186"/>
                <a:gd name="T17" fmla="*/ 165 h 274"/>
                <a:gd name="T18" fmla="*/ 161 w 186"/>
                <a:gd name="T19" fmla="*/ 184 h 274"/>
                <a:gd name="T20" fmla="*/ 173 w 186"/>
                <a:gd name="T21" fmla="*/ 199 h 274"/>
                <a:gd name="T22" fmla="*/ 182 w 186"/>
                <a:gd name="T23" fmla="*/ 212 h 274"/>
                <a:gd name="T24" fmla="*/ 186 w 186"/>
                <a:gd name="T25" fmla="*/ 224 h 274"/>
                <a:gd name="T26" fmla="*/ 185 w 186"/>
                <a:gd name="T27" fmla="*/ 233 h 274"/>
                <a:gd name="T28" fmla="*/ 178 w 186"/>
                <a:gd name="T29" fmla="*/ 244 h 274"/>
                <a:gd name="T30" fmla="*/ 169 w 186"/>
                <a:gd name="T31" fmla="*/ 254 h 274"/>
                <a:gd name="T32" fmla="*/ 157 w 186"/>
                <a:gd name="T33" fmla="*/ 263 h 274"/>
                <a:gd name="T34" fmla="*/ 144 w 186"/>
                <a:gd name="T35" fmla="*/ 270 h 274"/>
                <a:gd name="T36" fmla="*/ 130 w 186"/>
                <a:gd name="T37" fmla="*/ 274 h 274"/>
                <a:gd name="T38" fmla="*/ 117 w 186"/>
                <a:gd name="T39" fmla="*/ 274 h 274"/>
                <a:gd name="T40" fmla="*/ 105 w 186"/>
                <a:gd name="T41" fmla="*/ 267 h 274"/>
                <a:gd name="T42" fmla="*/ 98 w 186"/>
                <a:gd name="T43" fmla="*/ 261 h 274"/>
                <a:gd name="T44" fmla="*/ 92 w 186"/>
                <a:gd name="T45" fmla="*/ 249 h 274"/>
                <a:gd name="T46" fmla="*/ 82 w 186"/>
                <a:gd name="T47" fmla="*/ 232 h 274"/>
                <a:gd name="T48" fmla="*/ 73 w 186"/>
                <a:gd name="T49" fmla="*/ 212 h 274"/>
                <a:gd name="T50" fmla="*/ 63 w 186"/>
                <a:gd name="T51" fmla="*/ 190 h 274"/>
                <a:gd name="T52" fmla="*/ 52 w 186"/>
                <a:gd name="T53" fmla="*/ 167 h 274"/>
                <a:gd name="T54" fmla="*/ 42 w 186"/>
                <a:gd name="T55" fmla="*/ 142 h 274"/>
                <a:gd name="T56" fmla="*/ 31 w 186"/>
                <a:gd name="T57" fmla="*/ 117 h 274"/>
                <a:gd name="T58" fmla="*/ 22 w 186"/>
                <a:gd name="T59" fmla="*/ 95 h 274"/>
                <a:gd name="T60" fmla="*/ 14 w 186"/>
                <a:gd name="T61" fmla="*/ 74 h 274"/>
                <a:gd name="T62" fmla="*/ 8 w 186"/>
                <a:gd name="T63" fmla="*/ 55 h 274"/>
                <a:gd name="T64" fmla="*/ 3 w 186"/>
                <a:gd name="T65" fmla="*/ 41 h 274"/>
                <a:gd name="T66" fmla="*/ 0 w 186"/>
                <a:gd name="T67" fmla="*/ 30 h 274"/>
                <a:gd name="T68" fmla="*/ 0 w 186"/>
                <a:gd name="T69" fmla="*/ 26 h 274"/>
                <a:gd name="T70" fmla="*/ 5 w 186"/>
                <a:gd name="T71" fmla="*/ 24 h 274"/>
                <a:gd name="T72" fmla="*/ 17 w 186"/>
                <a:gd name="T73" fmla="*/ 20 h 274"/>
                <a:gd name="T74" fmla="*/ 31 w 186"/>
                <a:gd name="T75" fmla="*/ 16 h 274"/>
                <a:gd name="T76" fmla="*/ 48 w 186"/>
                <a:gd name="T77" fmla="*/ 12 h 274"/>
                <a:gd name="T78" fmla="*/ 64 w 186"/>
                <a:gd name="T79" fmla="*/ 8 h 274"/>
                <a:gd name="T80" fmla="*/ 79 w 186"/>
                <a:gd name="T81" fmla="*/ 4 h 274"/>
                <a:gd name="T82" fmla="*/ 88 w 186"/>
                <a:gd name="T83" fmla="*/ 2 h 274"/>
                <a:gd name="T84" fmla="*/ 92 w 186"/>
                <a:gd name="T85" fmla="*/ 0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86" h="274">
                  <a:moveTo>
                    <a:pt x="92" y="0"/>
                  </a:moveTo>
                  <a:lnTo>
                    <a:pt x="92" y="12"/>
                  </a:lnTo>
                  <a:lnTo>
                    <a:pt x="93" y="29"/>
                  </a:lnTo>
                  <a:lnTo>
                    <a:pt x="97" y="49"/>
                  </a:lnTo>
                  <a:lnTo>
                    <a:pt x="102" y="72"/>
                  </a:lnTo>
                  <a:lnTo>
                    <a:pt x="110" y="97"/>
                  </a:lnTo>
                  <a:lnTo>
                    <a:pt x="120" y="122"/>
                  </a:lnTo>
                  <a:lnTo>
                    <a:pt x="134" y="146"/>
                  </a:lnTo>
                  <a:lnTo>
                    <a:pt x="148" y="165"/>
                  </a:lnTo>
                  <a:lnTo>
                    <a:pt x="161" y="184"/>
                  </a:lnTo>
                  <a:lnTo>
                    <a:pt x="173" y="199"/>
                  </a:lnTo>
                  <a:lnTo>
                    <a:pt x="182" y="212"/>
                  </a:lnTo>
                  <a:lnTo>
                    <a:pt x="186" y="224"/>
                  </a:lnTo>
                  <a:lnTo>
                    <a:pt x="185" y="233"/>
                  </a:lnTo>
                  <a:lnTo>
                    <a:pt x="178" y="244"/>
                  </a:lnTo>
                  <a:lnTo>
                    <a:pt x="169" y="254"/>
                  </a:lnTo>
                  <a:lnTo>
                    <a:pt x="157" y="263"/>
                  </a:lnTo>
                  <a:lnTo>
                    <a:pt x="144" y="270"/>
                  </a:lnTo>
                  <a:lnTo>
                    <a:pt x="130" y="274"/>
                  </a:lnTo>
                  <a:lnTo>
                    <a:pt x="117" y="274"/>
                  </a:lnTo>
                  <a:lnTo>
                    <a:pt x="105" y="267"/>
                  </a:lnTo>
                  <a:lnTo>
                    <a:pt x="98" y="261"/>
                  </a:lnTo>
                  <a:lnTo>
                    <a:pt x="92" y="249"/>
                  </a:lnTo>
                  <a:lnTo>
                    <a:pt x="82" y="232"/>
                  </a:lnTo>
                  <a:lnTo>
                    <a:pt x="73" y="212"/>
                  </a:lnTo>
                  <a:lnTo>
                    <a:pt x="63" y="190"/>
                  </a:lnTo>
                  <a:lnTo>
                    <a:pt x="52" y="167"/>
                  </a:lnTo>
                  <a:lnTo>
                    <a:pt x="42" y="142"/>
                  </a:lnTo>
                  <a:lnTo>
                    <a:pt x="31" y="117"/>
                  </a:lnTo>
                  <a:lnTo>
                    <a:pt x="22" y="95"/>
                  </a:lnTo>
                  <a:lnTo>
                    <a:pt x="14" y="74"/>
                  </a:lnTo>
                  <a:lnTo>
                    <a:pt x="8" y="55"/>
                  </a:lnTo>
                  <a:lnTo>
                    <a:pt x="3" y="41"/>
                  </a:lnTo>
                  <a:lnTo>
                    <a:pt x="0" y="30"/>
                  </a:lnTo>
                  <a:lnTo>
                    <a:pt x="0" y="26"/>
                  </a:lnTo>
                  <a:lnTo>
                    <a:pt x="5" y="24"/>
                  </a:lnTo>
                  <a:lnTo>
                    <a:pt x="17" y="20"/>
                  </a:lnTo>
                  <a:lnTo>
                    <a:pt x="31" y="16"/>
                  </a:lnTo>
                  <a:lnTo>
                    <a:pt x="48" y="12"/>
                  </a:lnTo>
                  <a:lnTo>
                    <a:pt x="64" y="8"/>
                  </a:lnTo>
                  <a:lnTo>
                    <a:pt x="79" y="4"/>
                  </a:lnTo>
                  <a:lnTo>
                    <a:pt x="88" y="2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25" name="Freeform 1060"/>
            <p:cNvSpPr/>
            <p:nvPr/>
          </p:nvSpPr>
          <p:spPr bwMode="auto">
            <a:xfrm>
              <a:off x="5076825" y="3054351"/>
              <a:ext cx="1108075" cy="912813"/>
            </a:xfrm>
            <a:custGeom>
              <a:avLst/>
              <a:gdLst>
                <a:gd name="T0" fmla="*/ 480 w 698"/>
                <a:gd name="T1" fmla="*/ 2 h 575"/>
                <a:gd name="T2" fmla="*/ 602 w 698"/>
                <a:gd name="T3" fmla="*/ 226 h 575"/>
                <a:gd name="T4" fmla="*/ 698 w 698"/>
                <a:gd name="T5" fmla="*/ 457 h 575"/>
                <a:gd name="T6" fmla="*/ 683 w 698"/>
                <a:gd name="T7" fmla="*/ 459 h 575"/>
                <a:gd name="T8" fmla="*/ 656 w 698"/>
                <a:gd name="T9" fmla="*/ 459 h 575"/>
                <a:gd name="T10" fmla="*/ 631 w 698"/>
                <a:gd name="T11" fmla="*/ 455 h 575"/>
                <a:gd name="T12" fmla="*/ 584 w 698"/>
                <a:gd name="T13" fmla="*/ 456 h 575"/>
                <a:gd name="T14" fmla="*/ 517 w 698"/>
                <a:gd name="T15" fmla="*/ 466 h 575"/>
                <a:gd name="T16" fmla="*/ 440 w 698"/>
                <a:gd name="T17" fmla="*/ 481 h 575"/>
                <a:gd name="T18" fmla="*/ 359 w 698"/>
                <a:gd name="T19" fmla="*/ 498 h 575"/>
                <a:gd name="T20" fmla="*/ 280 w 698"/>
                <a:gd name="T21" fmla="*/ 517 h 575"/>
                <a:gd name="T22" fmla="*/ 212 w 698"/>
                <a:gd name="T23" fmla="*/ 534 h 575"/>
                <a:gd name="T24" fmla="*/ 161 w 698"/>
                <a:gd name="T25" fmla="*/ 549 h 575"/>
                <a:gd name="T26" fmla="*/ 127 w 698"/>
                <a:gd name="T27" fmla="*/ 561 h 575"/>
                <a:gd name="T28" fmla="*/ 103 w 698"/>
                <a:gd name="T29" fmla="*/ 570 h 575"/>
                <a:gd name="T30" fmla="*/ 88 w 698"/>
                <a:gd name="T31" fmla="*/ 574 h 575"/>
                <a:gd name="T32" fmla="*/ 0 w 698"/>
                <a:gd name="T33" fmla="*/ 411 h 575"/>
                <a:gd name="T34" fmla="*/ 12 w 698"/>
                <a:gd name="T35" fmla="*/ 400 h 575"/>
                <a:gd name="T36" fmla="*/ 29 w 698"/>
                <a:gd name="T37" fmla="*/ 387 h 575"/>
                <a:gd name="T38" fmla="*/ 58 w 698"/>
                <a:gd name="T39" fmla="*/ 368 h 575"/>
                <a:gd name="T40" fmla="*/ 88 w 698"/>
                <a:gd name="T41" fmla="*/ 347 h 575"/>
                <a:gd name="T42" fmla="*/ 135 w 698"/>
                <a:gd name="T43" fmla="*/ 315 h 575"/>
                <a:gd name="T44" fmla="*/ 191 w 698"/>
                <a:gd name="T45" fmla="*/ 273 h 575"/>
                <a:gd name="T46" fmla="*/ 253 w 698"/>
                <a:gd name="T47" fmla="*/ 226 h 575"/>
                <a:gd name="T48" fmla="*/ 314 w 698"/>
                <a:gd name="T49" fmla="*/ 176 h 575"/>
                <a:gd name="T50" fmla="*/ 369 w 698"/>
                <a:gd name="T51" fmla="*/ 129 h 575"/>
                <a:gd name="T52" fmla="*/ 414 w 698"/>
                <a:gd name="T53" fmla="*/ 87 h 575"/>
                <a:gd name="T54" fmla="*/ 442 w 698"/>
                <a:gd name="T55" fmla="*/ 55 h 575"/>
                <a:gd name="T56" fmla="*/ 452 w 698"/>
                <a:gd name="T57" fmla="*/ 33 h 575"/>
                <a:gd name="T58" fmla="*/ 453 w 698"/>
                <a:gd name="T59" fmla="*/ 24 h 575"/>
                <a:gd name="T60" fmla="*/ 455 w 698"/>
                <a:gd name="T61" fmla="*/ 20 h 575"/>
                <a:gd name="T62" fmla="*/ 466 w 698"/>
                <a:gd name="T63" fmla="*/ 10 h 575"/>
                <a:gd name="T64" fmla="*/ 475 w 698"/>
                <a:gd name="T65" fmla="*/ 3 h 575"/>
                <a:gd name="T66" fmla="*/ 479 w 698"/>
                <a:gd name="T67" fmla="*/ 0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98" h="575">
                  <a:moveTo>
                    <a:pt x="479" y="0"/>
                  </a:moveTo>
                  <a:lnTo>
                    <a:pt x="480" y="2"/>
                  </a:lnTo>
                  <a:lnTo>
                    <a:pt x="544" y="113"/>
                  </a:lnTo>
                  <a:lnTo>
                    <a:pt x="602" y="226"/>
                  </a:lnTo>
                  <a:lnTo>
                    <a:pt x="653" y="341"/>
                  </a:lnTo>
                  <a:lnTo>
                    <a:pt x="698" y="457"/>
                  </a:lnTo>
                  <a:lnTo>
                    <a:pt x="694" y="457"/>
                  </a:lnTo>
                  <a:lnTo>
                    <a:pt x="683" y="459"/>
                  </a:lnTo>
                  <a:lnTo>
                    <a:pt x="669" y="459"/>
                  </a:lnTo>
                  <a:lnTo>
                    <a:pt x="656" y="459"/>
                  </a:lnTo>
                  <a:lnTo>
                    <a:pt x="644" y="456"/>
                  </a:lnTo>
                  <a:lnTo>
                    <a:pt x="631" y="455"/>
                  </a:lnTo>
                  <a:lnTo>
                    <a:pt x="610" y="455"/>
                  </a:lnTo>
                  <a:lnTo>
                    <a:pt x="584" y="456"/>
                  </a:lnTo>
                  <a:lnTo>
                    <a:pt x="552" y="460"/>
                  </a:lnTo>
                  <a:lnTo>
                    <a:pt x="517" y="466"/>
                  </a:lnTo>
                  <a:lnTo>
                    <a:pt x="480" y="473"/>
                  </a:lnTo>
                  <a:lnTo>
                    <a:pt x="440" y="481"/>
                  </a:lnTo>
                  <a:lnTo>
                    <a:pt x="399" y="489"/>
                  </a:lnTo>
                  <a:lnTo>
                    <a:pt x="359" y="498"/>
                  </a:lnTo>
                  <a:lnTo>
                    <a:pt x="318" y="508"/>
                  </a:lnTo>
                  <a:lnTo>
                    <a:pt x="280" y="517"/>
                  </a:lnTo>
                  <a:lnTo>
                    <a:pt x="243" y="527"/>
                  </a:lnTo>
                  <a:lnTo>
                    <a:pt x="212" y="534"/>
                  </a:lnTo>
                  <a:lnTo>
                    <a:pt x="183" y="542"/>
                  </a:lnTo>
                  <a:lnTo>
                    <a:pt x="161" y="549"/>
                  </a:lnTo>
                  <a:lnTo>
                    <a:pt x="145" y="554"/>
                  </a:lnTo>
                  <a:lnTo>
                    <a:pt x="127" y="561"/>
                  </a:lnTo>
                  <a:lnTo>
                    <a:pt x="114" y="566"/>
                  </a:lnTo>
                  <a:lnTo>
                    <a:pt x="103" y="570"/>
                  </a:lnTo>
                  <a:lnTo>
                    <a:pt x="95" y="572"/>
                  </a:lnTo>
                  <a:lnTo>
                    <a:pt x="88" y="574"/>
                  </a:lnTo>
                  <a:lnTo>
                    <a:pt x="80" y="575"/>
                  </a:lnTo>
                  <a:lnTo>
                    <a:pt x="0" y="411"/>
                  </a:lnTo>
                  <a:lnTo>
                    <a:pt x="5" y="405"/>
                  </a:lnTo>
                  <a:lnTo>
                    <a:pt x="12" y="400"/>
                  </a:lnTo>
                  <a:lnTo>
                    <a:pt x="18" y="393"/>
                  </a:lnTo>
                  <a:lnTo>
                    <a:pt x="29" y="387"/>
                  </a:lnTo>
                  <a:lnTo>
                    <a:pt x="40" y="379"/>
                  </a:lnTo>
                  <a:lnTo>
                    <a:pt x="58" y="368"/>
                  </a:lnTo>
                  <a:lnTo>
                    <a:pt x="71" y="359"/>
                  </a:lnTo>
                  <a:lnTo>
                    <a:pt x="88" y="347"/>
                  </a:lnTo>
                  <a:lnTo>
                    <a:pt x="110" y="333"/>
                  </a:lnTo>
                  <a:lnTo>
                    <a:pt x="135" y="315"/>
                  </a:lnTo>
                  <a:lnTo>
                    <a:pt x="161" y="295"/>
                  </a:lnTo>
                  <a:lnTo>
                    <a:pt x="191" y="273"/>
                  </a:lnTo>
                  <a:lnTo>
                    <a:pt x="221" y="249"/>
                  </a:lnTo>
                  <a:lnTo>
                    <a:pt x="253" y="226"/>
                  </a:lnTo>
                  <a:lnTo>
                    <a:pt x="283" y="201"/>
                  </a:lnTo>
                  <a:lnTo>
                    <a:pt x="314" y="176"/>
                  </a:lnTo>
                  <a:lnTo>
                    <a:pt x="343" y="152"/>
                  </a:lnTo>
                  <a:lnTo>
                    <a:pt x="369" y="129"/>
                  </a:lnTo>
                  <a:lnTo>
                    <a:pt x="393" y="106"/>
                  </a:lnTo>
                  <a:lnTo>
                    <a:pt x="414" y="87"/>
                  </a:lnTo>
                  <a:lnTo>
                    <a:pt x="431" y="70"/>
                  </a:lnTo>
                  <a:lnTo>
                    <a:pt x="442" y="55"/>
                  </a:lnTo>
                  <a:lnTo>
                    <a:pt x="449" y="44"/>
                  </a:lnTo>
                  <a:lnTo>
                    <a:pt x="452" y="33"/>
                  </a:lnTo>
                  <a:lnTo>
                    <a:pt x="453" y="27"/>
                  </a:lnTo>
                  <a:lnTo>
                    <a:pt x="453" y="24"/>
                  </a:lnTo>
                  <a:lnTo>
                    <a:pt x="453" y="21"/>
                  </a:lnTo>
                  <a:lnTo>
                    <a:pt x="455" y="20"/>
                  </a:lnTo>
                  <a:lnTo>
                    <a:pt x="461" y="15"/>
                  </a:lnTo>
                  <a:lnTo>
                    <a:pt x="466" y="10"/>
                  </a:lnTo>
                  <a:lnTo>
                    <a:pt x="471" y="6"/>
                  </a:lnTo>
                  <a:lnTo>
                    <a:pt x="475" y="3"/>
                  </a:lnTo>
                  <a:lnTo>
                    <a:pt x="478" y="0"/>
                  </a:lnTo>
                  <a:lnTo>
                    <a:pt x="479" y="0"/>
                  </a:lnTo>
                  <a:close/>
                </a:path>
              </a:pathLst>
            </a:custGeom>
            <a:solidFill>
              <a:srgbClr val="D3DFDF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26" name="Freeform 1061"/>
            <p:cNvSpPr/>
            <p:nvPr/>
          </p:nvSpPr>
          <p:spPr bwMode="auto">
            <a:xfrm>
              <a:off x="5051425" y="3630613"/>
              <a:ext cx="268288" cy="355600"/>
            </a:xfrm>
            <a:custGeom>
              <a:avLst/>
              <a:gdLst>
                <a:gd name="T0" fmla="*/ 80 w 169"/>
                <a:gd name="T1" fmla="*/ 0 h 224"/>
                <a:gd name="T2" fmla="*/ 169 w 169"/>
                <a:gd name="T3" fmla="*/ 188 h 224"/>
                <a:gd name="T4" fmla="*/ 165 w 169"/>
                <a:gd name="T5" fmla="*/ 190 h 224"/>
                <a:gd name="T6" fmla="*/ 161 w 169"/>
                <a:gd name="T7" fmla="*/ 191 h 224"/>
                <a:gd name="T8" fmla="*/ 135 w 169"/>
                <a:gd name="T9" fmla="*/ 203 h 224"/>
                <a:gd name="T10" fmla="*/ 114 w 169"/>
                <a:gd name="T11" fmla="*/ 212 h 224"/>
                <a:gd name="T12" fmla="*/ 98 w 169"/>
                <a:gd name="T13" fmla="*/ 220 h 224"/>
                <a:gd name="T14" fmla="*/ 85 w 169"/>
                <a:gd name="T15" fmla="*/ 224 h 224"/>
                <a:gd name="T16" fmla="*/ 42 w 169"/>
                <a:gd name="T17" fmla="*/ 134 h 224"/>
                <a:gd name="T18" fmla="*/ 0 w 169"/>
                <a:gd name="T19" fmla="*/ 44 h 224"/>
                <a:gd name="T20" fmla="*/ 8 w 169"/>
                <a:gd name="T21" fmla="*/ 38 h 224"/>
                <a:gd name="T22" fmla="*/ 20 w 169"/>
                <a:gd name="T23" fmla="*/ 31 h 224"/>
                <a:gd name="T24" fmla="*/ 34 w 169"/>
                <a:gd name="T25" fmla="*/ 25 h 224"/>
                <a:gd name="T26" fmla="*/ 53 w 169"/>
                <a:gd name="T27" fmla="*/ 17 h 224"/>
                <a:gd name="T28" fmla="*/ 74 w 169"/>
                <a:gd name="T29" fmla="*/ 5 h 224"/>
                <a:gd name="T30" fmla="*/ 76 w 169"/>
                <a:gd name="T31" fmla="*/ 3 h 224"/>
                <a:gd name="T32" fmla="*/ 80 w 169"/>
                <a:gd name="T33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9" h="224">
                  <a:moveTo>
                    <a:pt x="80" y="0"/>
                  </a:moveTo>
                  <a:lnTo>
                    <a:pt x="169" y="188"/>
                  </a:lnTo>
                  <a:lnTo>
                    <a:pt x="165" y="190"/>
                  </a:lnTo>
                  <a:lnTo>
                    <a:pt x="161" y="191"/>
                  </a:lnTo>
                  <a:lnTo>
                    <a:pt x="135" y="203"/>
                  </a:lnTo>
                  <a:lnTo>
                    <a:pt x="114" y="212"/>
                  </a:lnTo>
                  <a:lnTo>
                    <a:pt x="98" y="220"/>
                  </a:lnTo>
                  <a:lnTo>
                    <a:pt x="85" y="224"/>
                  </a:lnTo>
                  <a:lnTo>
                    <a:pt x="42" y="134"/>
                  </a:lnTo>
                  <a:lnTo>
                    <a:pt x="0" y="44"/>
                  </a:lnTo>
                  <a:lnTo>
                    <a:pt x="8" y="38"/>
                  </a:lnTo>
                  <a:lnTo>
                    <a:pt x="20" y="31"/>
                  </a:lnTo>
                  <a:lnTo>
                    <a:pt x="34" y="25"/>
                  </a:lnTo>
                  <a:lnTo>
                    <a:pt x="53" y="17"/>
                  </a:lnTo>
                  <a:lnTo>
                    <a:pt x="74" y="5"/>
                  </a:lnTo>
                  <a:lnTo>
                    <a:pt x="76" y="3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27" name="Freeform 1062"/>
            <p:cNvSpPr/>
            <p:nvPr/>
          </p:nvSpPr>
          <p:spPr bwMode="auto">
            <a:xfrm>
              <a:off x="5238750" y="3760788"/>
              <a:ext cx="88900" cy="44450"/>
            </a:xfrm>
            <a:custGeom>
              <a:avLst/>
              <a:gdLst>
                <a:gd name="T0" fmla="*/ 56 w 56"/>
                <a:gd name="T1" fmla="*/ 0 h 28"/>
                <a:gd name="T2" fmla="*/ 3 w 56"/>
                <a:gd name="T3" fmla="*/ 28 h 28"/>
                <a:gd name="T4" fmla="*/ 1 w 56"/>
                <a:gd name="T5" fmla="*/ 24 h 28"/>
                <a:gd name="T6" fmla="*/ 0 w 56"/>
                <a:gd name="T7" fmla="*/ 20 h 28"/>
                <a:gd name="T8" fmla="*/ 0 w 56"/>
                <a:gd name="T9" fmla="*/ 19 h 28"/>
                <a:gd name="T10" fmla="*/ 0 w 56"/>
                <a:gd name="T11" fmla="*/ 17 h 28"/>
                <a:gd name="T12" fmla="*/ 5 w 56"/>
                <a:gd name="T13" fmla="*/ 15 h 28"/>
                <a:gd name="T14" fmla="*/ 14 w 56"/>
                <a:gd name="T15" fmla="*/ 12 h 28"/>
                <a:gd name="T16" fmla="*/ 28 w 56"/>
                <a:gd name="T17" fmla="*/ 8 h 28"/>
                <a:gd name="T18" fmla="*/ 42 w 56"/>
                <a:gd name="T19" fmla="*/ 4 h 28"/>
                <a:gd name="T20" fmla="*/ 56 w 56"/>
                <a:gd name="T2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28">
                  <a:moveTo>
                    <a:pt x="56" y="0"/>
                  </a:moveTo>
                  <a:lnTo>
                    <a:pt x="3" y="28"/>
                  </a:lnTo>
                  <a:lnTo>
                    <a:pt x="1" y="24"/>
                  </a:lnTo>
                  <a:lnTo>
                    <a:pt x="0" y="20"/>
                  </a:lnTo>
                  <a:lnTo>
                    <a:pt x="0" y="19"/>
                  </a:lnTo>
                  <a:lnTo>
                    <a:pt x="0" y="17"/>
                  </a:lnTo>
                  <a:lnTo>
                    <a:pt x="5" y="15"/>
                  </a:lnTo>
                  <a:lnTo>
                    <a:pt x="14" y="12"/>
                  </a:lnTo>
                  <a:lnTo>
                    <a:pt x="28" y="8"/>
                  </a:lnTo>
                  <a:lnTo>
                    <a:pt x="42" y="4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CA4B13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28" name="Freeform 1063"/>
            <p:cNvSpPr/>
            <p:nvPr/>
          </p:nvSpPr>
          <p:spPr bwMode="auto">
            <a:xfrm>
              <a:off x="5076825" y="3057526"/>
              <a:ext cx="954088" cy="800100"/>
            </a:xfrm>
            <a:custGeom>
              <a:avLst/>
              <a:gdLst>
                <a:gd name="T0" fmla="*/ 480 w 601"/>
                <a:gd name="T1" fmla="*/ 0 h 504"/>
                <a:gd name="T2" fmla="*/ 544 w 601"/>
                <a:gd name="T3" fmla="*/ 108 h 504"/>
                <a:gd name="T4" fmla="*/ 601 w 601"/>
                <a:gd name="T5" fmla="*/ 220 h 504"/>
                <a:gd name="T6" fmla="*/ 42 w 601"/>
                <a:gd name="T7" fmla="*/ 504 h 504"/>
                <a:gd name="T8" fmla="*/ 0 w 601"/>
                <a:gd name="T9" fmla="*/ 409 h 504"/>
                <a:gd name="T10" fmla="*/ 5 w 601"/>
                <a:gd name="T11" fmla="*/ 403 h 504"/>
                <a:gd name="T12" fmla="*/ 12 w 601"/>
                <a:gd name="T13" fmla="*/ 398 h 504"/>
                <a:gd name="T14" fmla="*/ 18 w 601"/>
                <a:gd name="T15" fmla="*/ 391 h 504"/>
                <a:gd name="T16" fmla="*/ 29 w 601"/>
                <a:gd name="T17" fmla="*/ 385 h 504"/>
                <a:gd name="T18" fmla="*/ 40 w 601"/>
                <a:gd name="T19" fmla="*/ 377 h 504"/>
                <a:gd name="T20" fmla="*/ 58 w 601"/>
                <a:gd name="T21" fmla="*/ 366 h 504"/>
                <a:gd name="T22" fmla="*/ 71 w 601"/>
                <a:gd name="T23" fmla="*/ 357 h 504"/>
                <a:gd name="T24" fmla="*/ 88 w 601"/>
                <a:gd name="T25" fmla="*/ 345 h 504"/>
                <a:gd name="T26" fmla="*/ 110 w 601"/>
                <a:gd name="T27" fmla="*/ 331 h 504"/>
                <a:gd name="T28" fmla="*/ 135 w 601"/>
                <a:gd name="T29" fmla="*/ 313 h 504"/>
                <a:gd name="T30" fmla="*/ 161 w 601"/>
                <a:gd name="T31" fmla="*/ 293 h 504"/>
                <a:gd name="T32" fmla="*/ 191 w 601"/>
                <a:gd name="T33" fmla="*/ 271 h 504"/>
                <a:gd name="T34" fmla="*/ 221 w 601"/>
                <a:gd name="T35" fmla="*/ 247 h 504"/>
                <a:gd name="T36" fmla="*/ 253 w 601"/>
                <a:gd name="T37" fmla="*/ 224 h 504"/>
                <a:gd name="T38" fmla="*/ 283 w 601"/>
                <a:gd name="T39" fmla="*/ 199 h 504"/>
                <a:gd name="T40" fmla="*/ 314 w 601"/>
                <a:gd name="T41" fmla="*/ 174 h 504"/>
                <a:gd name="T42" fmla="*/ 343 w 601"/>
                <a:gd name="T43" fmla="*/ 150 h 504"/>
                <a:gd name="T44" fmla="*/ 369 w 601"/>
                <a:gd name="T45" fmla="*/ 127 h 504"/>
                <a:gd name="T46" fmla="*/ 393 w 601"/>
                <a:gd name="T47" fmla="*/ 104 h 504"/>
                <a:gd name="T48" fmla="*/ 414 w 601"/>
                <a:gd name="T49" fmla="*/ 85 h 504"/>
                <a:gd name="T50" fmla="*/ 431 w 601"/>
                <a:gd name="T51" fmla="*/ 68 h 504"/>
                <a:gd name="T52" fmla="*/ 442 w 601"/>
                <a:gd name="T53" fmla="*/ 53 h 504"/>
                <a:gd name="T54" fmla="*/ 449 w 601"/>
                <a:gd name="T55" fmla="*/ 42 h 504"/>
                <a:gd name="T56" fmla="*/ 452 w 601"/>
                <a:gd name="T57" fmla="*/ 36 h 504"/>
                <a:gd name="T58" fmla="*/ 455 w 601"/>
                <a:gd name="T59" fmla="*/ 28 h 504"/>
                <a:gd name="T60" fmla="*/ 462 w 601"/>
                <a:gd name="T61" fmla="*/ 19 h 504"/>
                <a:gd name="T62" fmla="*/ 469 w 601"/>
                <a:gd name="T63" fmla="*/ 11 h 504"/>
                <a:gd name="T64" fmla="*/ 474 w 601"/>
                <a:gd name="T65" fmla="*/ 5 h 504"/>
                <a:gd name="T66" fmla="*/ 479 w 601"/>
                <a:gd name="T67" fmla="*/ 0 h 504"/>
                <a:gd name="T68" fmla="*/ 480 w 601"/>
                <a:gd name="T69" fmla="*/ 0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01" h="504">
                  <a:moveTo>
                    <a:pt x="480" y="0"/>
                  </a:moveTo>
                  <a:lnTo>
                    <a:pt x="544" y="108"/>
                  </a:lnTo>
                  <a:lnTo>
                    <a:pt x="601" y="220"/>
                  </a:lnTo>
                  <a:lnTo>
                    <a:pt x="42" y="504"/>
                  </a:lnTo>
                  <a:lnTo>
                    <a:pt x="0" y="409"/>
                  </a:lnTo>
                  <a:lnTo>
                    <a:pt x="5" y="403"/>
                  </a:lnTo>
                  <a:lnTo>
                    <a:pt x="12" y="398"/>
                  </a:lnTo>
                  <a:lnTo>
                    <a:pt x="18" y="391"/>
                  </a:lnTo>
                  <a:lnTo>
                    <a:pt x="29" y="385"/>
                  </a:lnTo>
                  <a:lnTo>
                    <a:pt x="40" y="377"/>
                  </a:lnTo>
                  <a:lnTo>
                    <a:pt x="58" y="366"/>
                  </a:lnTo>
                  <a:lnTo>
                    <a:pt x="71" y="357"/>
                  </a:lnTo>
                  <a:lnTo>
                    <a:pt x="88" y="345"/>
                  </a:lnTo>
                  <a:lnTo>
                    <a:pt x="110" y="331"/>
                  </a:lnTo>
                  <a:lnTo>
                    <a:pt x="135" y="313"/>
                  </a:lnTo>
                  <a:lnTo>
                    <a:pt x="161" y="293"/>
                  </a:lnTo>
                  <a:lnTo>
                    <a:pt x="191" y="271"/>
                  </a:lnTo>
                  <a:lnTo>
                    <a:pt x="221" y="247"/>
                  </a:lnTo>
                  <a:lnTo>
                    <a:pt x="253" y="224"/>
                  </a:lnTo>
                  <a:lnTo>
                    <a:pt x="283" y="199"/>
                  </a:lnTo>
                  <a:lnTo>
                    <a:pt x="314" y="174"/>
                  </a:lnTo>
                  <a:lnTo>
                    <a:pt x="343" y="150"/>
                  </a:lnTo>
                  <a:lnTo>
                    <a:pt x="369" y="127"/>
                  </a:lnTo>
                  <a:lnTo>
                    <a:pt x="393" y="104"/>
                  </a:lnTo>
                  <a:lnTo>
                    <a:pt x="414" y="85"/>
                  </a:lnTo>
                  <a:lnTo>
                    <a:pt x="431" y="68"/>
                  </a:lnTo>
                  <a:lnTo>
                    <a:pt x="442" y="53"/>
                  </a:lnTo>
                  <a:lnTo>
                    <a:pt x="449" y="42"/>
                  </a:lnTo>
                  <a:lnTo>
                    <a:pt x="452" y="36"/>
                  </a:lnTo>
                  <a:lnTo>
                    <a:pt x="455" y="28"/>
                  </a:lnTo>
                  <a:lnTo>
                    <a:pt x="462" y="19"/>
                  </a:lnTo>
                  <a:lnTo>
                    <a:pt x="469" y="11"/>
                  </a:lnTo>
                  <a:lnTo>
                    <a:pt x="474" y="5"/>
                  </a:lnTo>
                  <a:lnTo>
                    <a:pt x="479" y="0"/>
                  </a:lnTo>
                  <a:lnTo>
                    <a:pt x="480" y="0"/>
                  </a:lnTo>
                  <a:close/>
                </a:path>
              </a:pathLst>
            </a:custGeom>
            <a:solidFill>
              <a:srgbClr val="EAF0F0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29" name="Freeform 1064"/>
            <p:cNvSpPr/>
            <p:nvPr/>
          </p:nvSpPr>
          <p:spPr bwMode="auto">
            <a:xfrm>
              <a:off x="5049838" y="3630613"/>
              <a:ext cx="207963" cy="233363"/>
            </a:xfrm>
            <a:custGeom>
              <a:avLst/>
              <a:gdLst>
                <a:gd name="T0" fmla="*/ 81 w 131"/>
                <a:gd name="T1" fmla="*/ 0 h 147"/>
                <a:gd name="T2" fmla="*/ 131 w 131"/>
                <a:gd name="T3" fmla="*/ 105 h 147"/>
                <a:gd name="T4" fmla="*/ 50 w 131"/>
                <a:gd name="T5" fmla="*/ 147 h 147"/>
                <a:gd name="T6" fmla="*/ 43 w 131"/>
                <a:gd name="T7" fmla="*/ 134 h 147"/>
                <a:gd name="T8" fmla="*/ 0 w 131"/>
                <a:gd name="T9" fmla="*/ 44 h 147"/>
                <a:gd name="T10" fmla="*/ 9 w 131"/>
                <a:gd name="T11" fmla="*/ 38 h 147"/>
                <a:gd name="T12" fmla="*/ 21 w 131"/>
                <a:gd name="T13" fmla="*/ 31 h 147"/>
                <a:gd name="T14" fmla="*/ 35 w 131"/>
                <a:gd name="T15" fmla="*/ 25 h 147"/>
                <a:gd name="T16" fmla="*/ 54 w 131"/>
                <a:gd name="T17" fmla="*/ 17 h 147"/>
                <a:gd name="T18" fmla="*/ 75 w 131"/>
                <a:gd name="T19" fmla="*/ 5 h 147"/>
                <a:gd name="T20" fmla="*/ 77 w 131"/>
                <a:gd name="T21" fmla="*/ 3 h 147"/>
                <a:gd name="T22" fmla="*/ 81 w 131"/>
                <a:gd name="T23" fmla="*/ 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1" h="147">
                  <a:moveTo>
                    <a:pt x="81" y="0"/>
                  </a:moveTo>
                  <a:lnTo>
                    <a:pt x="131" y="105"/>
                  </a:lnTo>
                  <a:lnTo>
                    <a:pt x="50" y="147"/>
                  </a:lnTo>
                  <a:lnTo>
                    <a:pt x="43" y="134"/>
                  </a:lnTo>
                  <a:lnTo>
                    <a:pt x="0" y="44"/>
                  </a:lnTo>
                  <a:lnTo>
                    <a:pt x="9" y="38"/>
                  </a:lnTo>
                  <a:lnTo>
                    <a:pt x="21" y="31"/>
                  </a:lnTo>
                  <a:lnTo>
                    <a:pt x="35" y="25"/>
                  </a:lnTo>
                  <a:lnTo>
                    <a:pt x="54" y="17"/>
                  </a:lnTo>
                  <a:lnTo>
                    <a:pt x="75" y="5"/>
                  </a:lnTo>
                  <a:lnTo>
                    <a:pt x="77" y="3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30" name="Freeform 1065"/>
            <p:cNvSpPr/>
            <p:nvPr/>
          </p:nvSpPr>
          <p:spPr bwMode="auto">
            <a:xfrm>
              <a:off x="5367338" y="3881438"/>
              <a:ext cx="141288" cy="120650"/>
            </a:xfrm>
            <a:custGeom>
              <a:avLst/>
              <a:gdLst>
                <a:gd name="T0" fmla="*/ 64 w 89"/>
                <a:gd name="T1" fmla="*/ 0 h 76"/>
                <a:gd name="T2" fmla="*/ 70 w 89"/>
                <a:gd name="T3" fmla="*/ 0 h 76"/>
                <a:gd name="T4" fmla="*/ 75 w 89"/>
                <a:gd name="T5" fmla="*/ 2 h 76"/>
                <a:gd name="T6" fmla="*/ 79 w 89"/>
                <a:gd name="T7" fmla="*/ 4 h 76"/>
                <a:gd name="T8" fmla="*/ 81 w 89"/>
                <a:gd name="T9" fmla="*/ 7 h 76"/>
                <a:gd name="T10" fmla="*/ 85 w 89"/>
                <a:gd name="T11" fmla="*/ 11 h 76"/>
                <a:gd name="T12" fmla="*/ 89 w 89"/>
                <a:gd name="T13" fmla="*/ 19 h 76"/>
                <a:gd name="T14" fmla="*/ 88 w 89"/>
                <a:gd name="T15" fmla="*/ 27 h 76"/>
                <a:gd name="T16" fmla="*/ 84 w 89"/>
                <a:gd name="T17" fmla="*/ 34 h 76"/>
                <a:gd name="T18" fmla="*/ 79 w 89"/>
                <a:gd name="T19" fmla="*/ 41 h 76"/>
                <a:gd name="T20" fmla="*/ 68 w 89"/>
                <a:gd name="T21" fmla="*/ 50 h 76"/>
                <a:gd name="T22" fmla="*/ 58 w 89"/>
                <a:gd name="T23" fmla="*/ 61 h 76"/>
                <a:gd name="T24" fmla="*/ 46 w 89"/>
                <a:gd name="T25" fmla="*/ 70 h 76"/>
                <a:gd name="T26" fmla="*/ 34 w 89"/>
                <a:gd name="T27" fmla="*/ 76 h 76"/>
                <a:gd name="T28" fmla="*/ 24 w 89"/>
                <a:gd name="T29" fmla="*/ 76 h 76"/>
                <a:gd name="T30" fmla="*/ 11 w 89"/>
                <a:gd name="T31" fmla="*/ 72 h 76"/>
                <a:gd name="T32" fmla="*/ 4 w 89"/>
                <a:gd name="T33" fmla="*/ 65 h 76"/>
                <a:gd name="T34" fmla="*/ 0 w 89"/>
                <a:gd name="T35" fmla="*/ 55 h 76"/>
                <a:gd name="T36" fmla="*/ 1 w 89"/>
                <a:gd name="T37" fmla="*/ 46 h 76"/>
                <a:gd name="T38" fmla="*/ 5 w 89"/>
                <a:gd name="T39" fmla="*/ 38 h 76"/>
                <a:gd name="T40" fmla="*/ 13 w 89"/>
                <a:gd name="T41" fmla="*/ 30 h 76"/>
                <a:gd name="T42" fmla="*/ 24 w 89"/>
                <a:gd name="T43" fmla="*/ 21 h 76"/>
                <a:gd name="T44" fmla="*/ 34 w 89"/>
                <a:gd name="T45" fmla="*/ 12 h 76"/>
                <a:gd name="T46" fmla="*/ 46 w 89"/>
                <a:gd name="T47" fmla="*/ 6 h 76"/>
                <a:gd name="T48" fmla="*/ 55 w 89"/>
                <a:gd name="T49" fmla="*/ 2 h 76"/>
                <a:gd name="T50" fmla="*/ 60 w 89"/>
                <a:gd name="T51" fmla="*/ 0 h 76"/>
                <a:gd name="T52" fmla="*/ 64 w 89"/>
                <a:gd name="T53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9" h="76">
                  <a:moveTo>
                    <a:pt x="64" y="0"/>
                  </a:moveTo>
                  <a:lnTo>
                    <a:pt x="70" y="0"/>
                  </a:lnTo>
                  <a:lnTo>
                    <a:pt x="75" y="2"/>
                  </a:lnTo>
                  <a:lnTo>
                    <a:pt x="79" y="4"/>
                  </a:lnTo>
                  <a:lnTo>
                    <a:pt x="81" y="7"/>
                  </a:lnTo>
                  <a:lnTo>
                    <a:pt x="85" y="11"/>
                  </a:lnTo>
                  <a:lnTo>
                    <a:pt x="89" y="19"/>
                  </a:lnTo>
                  <a:lnTo>
                    <a:pt x="88" y="27"/>
                  </a:lnTo>
                  <a:lnTo>
                    <a:pt x="84" y="34"/>
                  </a:lnTo>
                  <a:lnTo>
                    <a:pt x="79" y="41"/>
                  </a:lnTo>
                  <a:lnTo>
                    <a:pt x="68" y="50"/>
                  </a:lnTo>
                  <a:lnTo>
                    <a:pt x="58" y="61"/>
                  </a:lnTo>
                  <a:lnTo>
                    <a:pt x="46" y="70"/>
                  </a:lnTo>
                  <a:lnTo>
                    <a:pt x="34" y="76"/>
                  </a:lnTo>
                  <a:lnTo>
                    <a:pt x="24" y="76"/>
                  </a:lnTo>
                  <a:lnTo>
                    <a:pt x="11" y="72"/>
                  </a:lnTo>
                  <a:lnTo>
                    <a:pt x="4" y="65"/>
                  </a:lnTo>
                  <a:lnTo>
                    <a:pt x="0" y="55"/>
                  </a:lnTo>
                  <a:lnTo>
                    <a:pt x="1" y="46"/>
                  </a:lnTo>
                  <a:lnTo>
                    <a:pt x="5" y="38"/>
                  </a:lnTo>
                  <a:lnTo>
                    <a:pt x="13" y="30"/>
                  </a:lnTo>
                  <a:lnTo>
                    <a:pt x="24" y="21"/>
                  </a:lnTo>
                  <a:lnTo>
                    <a:pt x="34" y="12"/>
                  </a:lnTo>
                  <a:lnTo>
                    <a:pt x="46" y="6"/>
                  </a:lnTo>
                  <a:lnTo>
                    <a:pt x="55" y="2"/>
                  </a:lnTo>
                  <a:lnTo>
                    <a:pt x="60" y="0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F6C7B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31" name="Freeform 1066"/>
            <p:cNvSpPr/>
            <p:nvPr/>
          </p:nvSpPr>
          <p:spPr bwMode="auto">
            <a:xfrm>
              <a:off x="5400675" y="3948113"/>
              <a:ext cx="141288" cy="120650"/>
            </a:xfrm>
            <a:custGeom>
              <a:avLst/>
              <a:gdLst>
                <a:gd name="T0" fmla="*/ 66 w 89"/>
                <a:gd name="T1" fmla="*/ 0 h 76"/>
                <a:gd name="T2" fmla="*/ 71 w 89"/>
                <a:gd name="T3" fmla="*/ 0 h 76"/>
                <a:gd name="T4" fmla="*/ 75 w 89"/>
                <a:gd name="T5" fmla="*/ 2 h 76"/>
                <a:gd name="T6" fmla="*/ 79 w 89"/>
                <a:gd name="T7" fmla="*/ 4 h 76"/>
                <a:gd name="T8" fmla="*/ 83 w 89"/>
                <a:gd name="T9" fmla="*/ 7 h 76"/>
                <a:gd name="T10" fmla="*/ 85 w 89"/>
                <a:gd name="T11" fmla="*/ 9 h 76"/>
                <a:gd name="T12" fmla="*/ 89 w 89"/>
                <a:gd name="T13" fmla="*/ 19 h 76"/>
                <a:gd name="T14" fmla="*/ 89 w 89"/>
                <a:gd name="T15" fmla="*/ 26 h 76"/>
                <a:gd name="T16" fmla="*/ 85 w 89"/>
                <a:gd name="T17" fmla="*/ 33 h 76"/>
                <a:gd name="T18" fmla="*/ 79 w 89"/>
                <a:gd name="T19" fmla="*/ 41 h 76"/>
                <a:gd name="T20" fmla="*/ 70 w 89"/>
                <a:gd name="T21" fmla="*/ 50 h 76"/>
                <a:gd name="T22" fmla="*/ 58 w 89"/>
                <a:gd name="T23" fmla="*/ 60 h 76"/>
                <a:gd name="T24" fmla="*/ 46 w 89"/>
                <a:gd name="T25" fmla="*/ 70 h 76"/>
                <a:gd name="T26" fmla="*/ 34 w 89"/>
                <a:gd name="T27" fmla="*/ 75 h 76"/>
                <a:gd name="T28" fmla="*/ 24 w 89"/>
                <a:gd name="T29" fmla="*/ 76 h 76"/>
                <a:gd name="T30" fmla="*/ 12 w 89"/>
                <a:gd name="T31" fmla="*/ 72 h 76"/>
                <a:gd name="T32" fmla="*/ 4 w 89"/>
                <a:gd name="T33" fmla="*/ 64 h 76"/>
                <a:gd name="T34" fmla="*/ 0 w 89"/>
                <a:gd name="T35" fmla="*/ 55 h 76"/>
                <a:gd name="T36" fmla="*/ 1 w 89"/>
                <a:gd name="T37" fmla="*/ 46 h 76"/>
                <a:gd name="T38" fmla="*/ 5 w 89"/>
                <a:gd name="T39" fmla="*/ 38 h 76"/>
                <a:gd name="T40" fmla="*/ 13 w 89"/>
                <a:gd name="T41" fmla="*/ 29 h 76"/>
                <a:gd name="T42" fmla="*/ 24 w 89"/>
                <a:gd name="T43" fmla="*/ 20 h 76"/>
                <a:gd name="T44" fmla="*/ 35 w 89"/>
                <a:gd name="T45" fmla="*/ 12 h 76"/>
                <a:gd name="T46" fmla="*/ 46 w 89"/>
                <a:gd name="T47" fmla="*/ 6 h 76"/>
                <a:gd name="T48" fmla="*/ 55 w 89"/>
                <a:gd name="T49" fmla="*/ 2 h 76"/>
                <a:gd name="T50" fmla="*/ 60 w 89"/>
                <a:gd name="T51" fmla="*/ 0 h 76"/>
                <a:gd name="T52" fmla="*/ 66 w 89"/>
                <a:gd name="T53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9" h="76">
                  <a:moveTo>
                    <a:pt x="66" y="0"/>
                  </a:moveTo>
                  <a:lnTo>
                    <a:pt x="71" y="0"/>
                  </a:lnTo>
                  <a:lnTo>
                    <a:pt x="75" y="2"/>
                  </a:lnTo>
                  <a:lnTo>
                    <a:pt x="79" y="4"/>
                  </a:lnTo>
                  <a:lnTo>
                    <a:pt x="83" y="7"/>
                  </a:lnTo>
                  <a:lnTo>
                    <a:pt x="85" y="9"/>
                  </a:lnTo>
                  <a:lnTo>
                    <a:pt x="89" y="19"/>
                  </a:lnTo>
                  <a:lnTo>
                    <a:pt x="89" y="26"/>
                  </a:lnTo>
                  <a:lnTo>
                    <a:pt x="85" y="33"/>
                  </a:lnTo>
                  <a:lnTo>
                    <a:pt x="79" y="41"/>
                  </a:lnTo>
                  <a:lnTo>
                    <a:pt x="70" y="50"/>
                  </a:lnTo>
                  <a:lnTo>
                    <a:pt x="58" y="60"/>
                  </a:lnTo>
                  <a:lnTo>
                    <a:pt x="46" y="70"/>
                  </a:lnTo>
                  <a:lnTo>
                    <a:pt x="34" y="75"/>
                  </a:lnTo>
                  <a:lnTo>
                    <a:pt x="24" y="76"/>
                  </a:lnTo>
                  <a:lnTo>
                    <a:pt x="12" y="72"/>
                  </a:lnTo>
                  <a:lnTo>
                    <a:pt x="4" y="64"/>
                  </a:lnTo>
                  <a:lnTo>
                    <a:pt x="0" y="55"/>
                  </a:lnTo>
                  <a:lnTo>
                    <a:pt x="1" y="46"/>
                  </a:lnTo>
                  <a:lnTo>
                    <a:pt x="5" y="38"/>
                  </a:lnTo>
                  <a:lnTo>
                    <a:pt x="13" y="29"/>
                  </a:lnTo>
                  <a:lnTo>
                    <a:pt x="24" y="20"/>
                  </a:lnTo>
                  <a:lnTo>
                    <a:pt x="35" y="12"/>
                  </a:lnTo>
                  <a:lnTo>
                    <a:pt x="46" y="6"/>
                  </a:lnTo>
                  <a:lnTo>
                    <a:pt x="55" y="2"/>
                  </a:lnTo>
                  <a:lnTo>
                    <a:pt x="60" y="0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F6C7B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32" name="Freeform 1067"/>
            <p:cNvSpPr/>
            <p:nvPr/>
          </p:nvSpPr>
          <p:spPr bwMode="auto">
            <a:xfrm>
              <a:off x="5411788" y="4011613"/>
              <a:ext cx="149225" cy="107950"/>
            </a:xfrm>
            <a:custGeom>
              <a:avLst/>
              <a:gdLst>
                <a:gd name="T0" fmla="*/ 66 w 94"/>
                <a:gd name="T1" fmla="*/ 0 h 68"/>
                <a:gd name="T2" fmla="*/ 77 w 94"/>
                <a:gd name="T3" fmla="*/ 1 h 68"/>
                <a:gd name="T4" fmla="*/ 83 w 94"/>
                <a:gd name="T5" fmla="*/ 5 h 68"/>
                <a:gd name="T6" fmla="*/ 89 w 94"/>
                <a:gd name="T7" fmla="*/ 10 h 68"/>
                <a:gd name="T8" fmla="*/ 93 w 94"/>
                <a:gd name="T9" fmla="*/ 15 h 68"/>
                <a:gd name="T10" fmla="*/ 94 w 94"/>
                <a:gd name="T11" fmla="*/ 26 h 68"/>
                <a:gd name="T12" fmla="*/ 87 w 94"/>
                <a:gd name="T13" fmla="*/ 35 h 68"/>
                <a:gd name="T14" fmla="*/ 78 w 94"/>
                <a:gd name="T15" fmla="*/ 43 h 68"/>
                <a:gd name="T16" fmla="*/ 69 w 94"/>
                <a:gd name="T17" fmla="*/ 49 h 68"/>
                <a:gd name="T18" fmla="*/ 56 w 94"/>
                <a:gd name="T19" fmla="*/ 57 h 68"/>
                <a:gd name="T20" fmla="*/ 42 w 94"/>
                <a:gd name="T21" fmla="*/ 64 h 68"/>
                <a:gd name="T22" fmla="*/ 28 w 94"/>
                <a:gd name="T23" fmla="*/ 68 h 68"/>
                <a:gd name="T24" fmla="*/ 17 w 94"/>
                <a:gd name="T25" fmla="*/ 65 h 68"/>
                <a:gd name="T26" fmla="*/ 6 w 94"/>
                <a:gd name="T27" fmla="*/ 57 h 68"/>
                <a:gd name="T28" fmla="*/ 1 w 94"/>
                <a:gd name="T29" fmla="*/ 48 h 68"/>
                <a:gd name="T30" fmla="*/ 0 w 94"/>
                <a:gd name="T31" fmla="*/ 39 h 68"/>
                <a:gd name="T32" fmla="*/ 2 w 94"/>
                <a:gd name="T33" fmla="*/ 30 h 68"/>
                <a:gd name="T34" fmla="*/ 10 w 94"/>
                <a:gd name="T35" fmla="*/ 22 h 68"/>
                <a:gd name="T36" fmla="*/ 23 w 94"/>
                <a:gd name="T37" fmla="*/ 14 h 68"/>
                <a:gd name="T38" fmla="*/ 39 w 94"/>
                <a:gd name="T39" fmla="*/ 7 h 68"/>
                <a:gd name="T40" fmla="*/ 53 w 94"/>
                <a:gd name="T41" fmla="*/ 2 h 68"/>
                <a:gd name="T42" fmla="*/ 65 w 94"/>
                <a:gd name="T43" fmla="*/ 0 h 68"/>
                <a:gd name="T44" fmla="*/ 66 w 94"/>
                <a:gd name="T45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4" h="68">
                  <a:moveTo>
                    <a:pt x="66" y="0"/>
                  </a:moveTo>
                  <a:lnTo>
                    <a:pt x="77" y="1"/>
                  </a:lnTo>
                  <a:lnTo>
                    <a:pt x="83" y="5"/>
                  </a:lnTo>
                  <a:lnTo>
                    <a:pt x="89" y="10"/>
                  </a:lnTo>
                  <a:lnTo>
                    <a:pt x="93" y="15"/>
                  </a:lnTo>
                  <a:lnTo>
                    <a:pt x="94" y="26"/>
                  </a:lnTo>
                  <a:lnTo>
                    <a:pt x="87" y="35"/>
                  </a:lnTo>
                  <a:lnTo>
                    <a:pt x="78" y="43"/>
                  </a:lnTo>
                  <a:lnTo>
                    <a:pt x="69" y="49"/>
                  </a:lnTo>
                  <a:lnTo>
                    <a:pt x="56" y="57"/>
                  </a:lnTo>
                  <a:lnTo>
                    <a:pt x="42" y="64"/>
                  </a:lnTo>
                  <a:lnTo>
                    <a:pt x="28" y="68"/>
                  </a:lnTo>
                  <a:lnTo>
                    <a:pt x="17" y="65"/>
                  </a:lnTo>
                  <a:lnTo>
                    <a:pt x="6" y="57"/>
                  </a:lnTo>
                  <a:lnTo>
                    <a:pt x="1" y="48"/>
                  </a:lnTo>
                  <a:lnTo>
                    <a:pt x="0" y="39"/>
                  </a:lnTo>
                  <a:lnTo>
                    <a:pt x="2" y="30"/>
                  </a:lnTo>
                  <a:lnTo>
                    <a:pt x="10" y="22"/>
                  </a:lnTo>
                  <a:lnTo>
                    <a:pt x="23" y="14"/>
                  </a:lnTo>
                  <a:lnTo>
                    <a:pt x="39" y="7"/>
                  </a:lnTo>
                  <a:lnTo>
                    <a:pt x="53" y="2"/>
                  </a:lnTo>
                  <a:lnTo>
                    <a:pt x="65" y="0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F6C7B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33" name="Freeform 1068"/>
            <p:cNvSpPr/>
            <p:nvPr/>
          </p:nvSpPr>
          <p:spPr bwMode="auto">
            <a:xfrm>
              <a:off x="5441950" y="4079876"/>
              <a:ext cx="131763" cy="74613"/>
            </a:xfrm>
            <a:custGeom>
              <a:avLst/>
              <a:gdLst>
                <a:gd name="T0" fmla="*/ 51 w 83"/>
                <a:gd name="T1" fmla="*/ 0 h 47"/>
                <a:gd name="T2" fmla="*/ 57 w 83"/>
                <a:gd name="T3" fmla="*/ 0 h 47"/>
                <a:gd name="T4" fmla="*/ 61 w 83"/>
                <a:gd name="T5" fmla="*/ 1 h 47"/>
                <a:gd name="T6" fmla="*/ 64 w 83"/>
                <a:gd name="T7" fmla="*/ 1 h 47"/>
                <a:gd name="T8" fmla="*/ 71 w 83"/>
                <a:gd name="T9" fmla="*/ 4 h 47"/>
                <a:gd name="T10" fmla="*/ 75 w 83"/>
                <a:gd name="T11" fmla="*/ 6 h 47"/>
                <a:gd name="T12" fmla="*/ 78 w 83"/>
                <a:gd name="T13" fmla="*/ 10 h 47"/>
                <a:gd name="T14" fmla="*/ 80 w 83"/>
                <a:gd name="T15" fmla="*/ 13 h 47"/>
                <a:gd name="T16" fmla="*/ 81 w 83"/>
                <a:gd name="T17" fmla="*/ 17 h 47"/>
                <a:gd name="T18" fmla="*/ 83 w 83"/>
                <a:gd name="T19" fmla="*/ 21 h 47"/>
                <a:gd name="T20" fmla="*/ 81 w 83"/>
                <a:gd name="T21" fmla="*/ 29 h 47"/>
                <a:gd name="T22" fmla="*/ 76 w 83"/>
                <a:gd name="T23" fmla="*/ 34 h 47"/>
                <a:gd name="T24" fmla="*/ 70 w 83"/>
                <a:gd name="T25" fmla="*/ 38 h 47"/>
                <a:gd name="T26" fmla="*/ 62 w 83"/>
                <a:gd name="T27" fmla="*/ 40 h 47"/>
                <a:gd name="T28" fmla="*/ 55 w 83"/>
                <a:gd name="T29" fmla="*/ 43 h 47"/>
                <a:gd name="T30" fmla="*/ 42 w 83"/>
                <a:gd name="T31" fmla="*/ 46 h 47"/>
                <a:gd name="T32" fmla="*/ 29 w 83"/>
                <a:gd name="T33" fmla="*/ 47 h 47"/>
                <a:gd name="T34" fmla="*/ 17 w 83"/>
                <a:gd name="T35" fmla="*/ 46 h 47"/>
                <a:gd name="T36" fmla="*/ 9 w 83"/>
                <a:gd name="T37" fmla="*/ 42 h 47"/>
                <a:gd name="T38" fmla="*/ 2 w 83"/>
                <a:gd name="T39" fmla="*/ 30 h 47"/>
                <a:gd name="T40" fmla="*/ 0 w 83"/>
                <a:gd name="T41" fmla="*/ 19 h 47"/>
                <a:gd name="T42" fmla="*/ 7 w 83"/>
                <a:gd name="T43" fmla="*/ 10 h 47"/>
                <a:gd name="T44" fmla="*/ 13 w 83"/>
                <a:gd name="T45" fmla="*/ 6 h 47"/>
                <a:gd name="T46" fmla="*/ 25 w 83"/>
                <a:gd name="T47" fmla="*/ 2 h 47"/>
                <a:gd name="T48" fmla="*/ 38 w 83"/>
                <a:gd name="T49" fmla="*/ 1 h 47"/>
                <a:gd name="T50" fmla="*/ 51 w 83"/>
                <a:gd name="T51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3" h="47">
                  <a:moveTo>
                    <a:pt x="51" y="0"/>
                  </a:moveTo>
                  <a:lnTo>
                    <a:pt x="57" y="0"/>
                  </a:lnTo>
                  <a:lnTo>
                    <a:pt x="61" y="1"/>
                  </a:lnTo>
                  <a:lnTo>
                    <a:pt x="64" y="1"/>
                  </a:lnTo>
                  <a:lnTo>
                    <a:pt x="71" y="4"/>
                  </a:lnTo>
                  <a:lnTo>
                    <a:pt x="75" y="6"/>
                  </a:lnTo>
                  <a:lnTo>
                    <a:pt x="78" y="10"/>
                  </a:lnTo>
                  <a:lnTo>
                    <a:pt x="80" y="13"/>
                  </a:lnTo>
                  <a:lnTo>
                    <a:pt x="81" y="17"/>
                  </a:lnTo>
                  <a:lnTo>
                    <a:pt x="83" y="21"/>
                  </a:lnTo>
                  <a:lnTo>
                    <a:pt x="81" y="29"/>
                  </a:lnTo>
                  <a:lnTo>
                    <a:pt x="76" y="34"/>
                  </a:lnTo>
                  <a:lnTo>
                    <a:pt x="70" y="38"/>
                  </a:lnTo>
                  <a:lnTo>
                    <a:pt x="62" y="40"/>
                  </a:lnTo>
                  <a:lnTo>
                    <a:pt x="55" y="43"/>
                  </a:lnTo>
                  <a:lnTo>
                    <a:pt x="42" y="46"/>
                  </a:lnTo>
                  <a:lnTo>
                    <a:pt x="29" y="47"/>
                  </a:lnTo>
                  <a:lnTo>
                    <a:pt x="17" y="46"/>
                  </a:lnTo>
                  <a:lnTo>
                    <a:pt x="9" y="42"/>
                  </a:lnTo>
                  <a:lnTo>
                    <a:pt x="2" y="30"/>
                  </a:lnTo>
                  <a:lnTo>
                    <a:pt x="0" y="19"/>
                  </a:lnTo>
                  <a:lnTo>
                    <a:pt x="7" y="10"/>
                  </a:lnTo>
                  <a:lnTo>
                    <a:pt x="13" y="6"/>
                  </a:lnTo>
                  <a:lnTo>
                    <a:pt x="25" y="2"/>
                  </a:lnTo>
                  <a:lnTo>
                    <a:pt x="38" y="1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F6C7B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34" name="Freeform 1069"/>
            <p:cNvSpPr/>
            <p:nvPr/>
          </p:nvSpPr>
          <p:spPr bwMode="auto">
            <a:xfrm>
              <a:off x="3781425" y="5251451"/>
              <a:ext cx="146050" cy="125413"/>
            </a:xfrm>
            <a:custGeom>
              <a:avLst/>
              <a:gdLst>
                <a:gd name="T0" fmla="*/ 4 w 92"/>
                <a:gd name="T1" fmla="*/ 0 h 79"/>
                <a:gd name="T2" fmla="*/ 11 w 92"/>
                <a:gd name="T3" fmla="*/ 3 h 79"/>
                <a:gd name="T4" fmla="*/ 21 w 92"/>
                <a:gd name="T5" fmla="*/ 8 h 79"/>
                <a:gd name="T6" fmla="*/ 37 w 92"/>
                <a:gd name="T7" fmla="*/ 16 h 79"/>
                <a:gd name="T8" fmla="*/ 58 w 92"/>
                <a:gd name="T9" fmla="*/ 29 h 79"/>
                <a:gd name="T10" fmla="*/ 72 w 92"/>
                <a:gd name="T11" fmla="*/ 41 h 79"/>
                <a:gd name="T12" fmla="*/ 83 w 92"/>
                <a:gd name="T13" fmla="*/ 49 h 79"/>
                <a:gd name="T14" fmla="*/ 89 w 92"/>
                <a:gd name="T15" fmla="*/ 56 h 79"/>
                <a:gd name="T16" fmla="*/ 92 w 92"/>
                <a:gd name="T17" fmla="*/ 63 h 79"/>
                <a:gd name="T18" fmla="*/ 92 w 92"/>
                <a:gd name="T19" fmla="*/ 71 h 79"/>
                <a:gd name="T20" fmla="*/ 88 w 92"/>
                <a:gd name="T21" fmla="*/ 76 h 79"/>
                <a:gd name="T22" fmla="*/ 80 w 92"/>
                <a:gd name="T23" fmla="*/ 79 h 79"/>
                <a:gd name="T24" fmla="*/ 68 w 92"/>
                <a:gd name="T25" fmla="*/ 79 h 79"/>
                <a:gd name="T26" fmla="*/ 55 w 92"/>
                <a:gd name="T27" fmla="*/ 76 h 79"/>
                <a:gd name="T28" fmla="*/ 41 w 92"/>
                <a:gd name="T29" fmla="*/ 71 h 79"/>
                <a:gd name="T30" fmla="*/ 28 w 92"/>
                <a:gd name="T31" fmla="*/ 64 h 79"/>
                <a:gd name="T32" fmla="*/ 16 w 92"/>
                <a:gd name="T33" fmla="*/ 56 h 79"/>
                <a:gd name="T34" fmla="*/ 8 w 92"/>
                <a:gd name="T35" fmla="*/ 49 h 79"/>
                <a:gd name="T36" fmla="*/ 2 w 92"/>
                <a:gd name="T37" fmla="*/ 35 h 79"/>
                <a:gd name="T38" fmla="*/ 0 w 92"/>
                <a:gd name="T39" fmla="*/ 22 h 79"/>
                <a:gd name="T40" fmla="*/ 2 w 92"/>
                <a:gd name="T41" fmla="*/ 12 h 79"/>
                <a:gd name="T42" fmla="*/ 4 w 92"/>
                <a:gd name="T43" fmla="*/ 4 h 79"/>
                <a:gd name="T44" fmla="*/ 4 w 92"/>
                <a:gd name="T45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2" h="79">
                  <a:moveTo>
                    <a:pt x="4" y="0"/>
                  </a:moveTo>
                  <a:lnTo>
                    <a:pt x="11" y="3"/>
                  </a:lnTo>
                  <a:lnTo>
                    <a:pt x="21" y="8"/>
                  </a:lnTo>
                  <a:lnTo>
                    <a:pt x="37" y="16"/>
                  </a:lnTo>
                  <a:lnTo>
                    <a:pt x="58" y="29"/>
                  </a:lnTo>
                  <a:lnTo>
                    <a:pt x="72" y="41"/>
                  </a:lnTo>
                  <a:lnTo>
                    <a:pt x="83" y="49"/>
                  </a:lnTo>
                  <a:lnTo>
                    <a:pt x="89" y="56"/>
                  </a:lnTo>
                  <a:lnTo>
                    <a:pt x="92" y="63"/>
                  </a:lnTo>
                  <a:lnTo>
                    <a:pt x="92" y="71"/>
                  </a:lnTo>
                  <a:lnTo>
                    <a:pt x="88" y="76"/>
                  </a:lnTo>
                  <a:lnTo>
                    <a:pt x="80" y="79"/>
                  </a:lnTo>
                  <a:lnTo>
                    <a:pt x="68" y="79"/>
                  </a:lnTo>
                  <a:lnTo>
                    <a:pt x="55" y="76"/>
                  </a:lnTo>
                  <a:lnTo>
                    <a:pt x="41" y="71"/>
                  </a:lnTo>
                  <a:lnTo>
                    <a:pt x="28" y="64"/>
                  </a:lnTo>
                  <a:lnTo>
                    <a:pt x="16" y="56"/>
                  </a:lnTo>
                  <a:lnTo>
                    <a:pt x="8" y="49"/>
                  </a:lnTo>
                  <a:lnTo>
                    <a:pt x="2" y="35"/>
                  </a:lnTo>
                  <a:lnTo>
                    <a:pt x="0" y="22"/>
                  </a:lnTo>
                  <a:lnTo>
                    <a:pt x="2" y="12"/>
                  </a:lnTo>
                  <a:lnTo>
                    <a:pt x="4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3C2BF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35" name="Freeform 1070"/>
            <p:cNvSpPr/>
            <p:nvPr/>
          </p:nvSpPr>
          <p:spPr bwMode="auto">
            <a:xfrm>
              <a:off x="4406900" y="4354513"/>
              <a:ext cx="133350" cy="87313"/>
            </a:xfrm>
            <a:custGeom>
              <a:avLst/>
              <a:gdLst>
                <a:gd name="T0" fmla="*/ 48 w 84"/>
                <a:gd name="T1" fmla="*/ 0 h 55"/>
                <a:gd name="T2" fmla="*/ 84 w 84"/>
                <a:gd name="T3" fmla="*/ 43 h 55"/>
                <a:gd name="T4" fmla="*/ 25 w 84"/>
                <a:gd name="T5" fmla="*/ 55 h 55"/>
                <a:gd name="T6" fmla="*/ 0 w 84"/>
                <a:gd name="T7" fmla="*/ 13 h 55"/>
                <a:gd name="T8" fmla="*/ 48 w 84"/>
                <a:gd name="T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55">
                  <a:moveTo>
                    <a:pt x="48" y="0"/>
                  </a:moveTo>
                  <a:lnTo>
                    <a:pt x="84" y="43"/>
                  </a:lnTo>
                  <a:lnTo>
                    <a:pt x="25" y="55"/>
                  </a:lnTo>
                  <a:lnTo>
                    <a:pt x="0" y="13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BCCAC9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36" name="Freeform 1071"/>
            <p:cNvSpPr/>
            <p:nvPr/>
          </p:nvSpPr>
          <p:spPr bwMode="auto">
            <a:xfrm>
              <a:off x="4438650" y="4389438"/>
              <a:ext cx="185738" cy="1058863"/>
            </a:xfrm>
            <a:custGeom>
              <a:avLst/>
              <a:gdLst>
                <a:gd name="T0" fmla="*/ 52 w 117"/>
                <a:gd name="T1" fmla="*/ 0 h 667"/>
                <a:gd name="T2" fmla="*/ 67 w 117"/>
                <a:gd name="T3" fmla="*/ 1 h 667"/>
                <a:gd name="T4" fmla="*/ 80 w 117"/>
                <a:gd name="T5" fmla="*/ 4 h 667"/>
                <a:gd name="T6" fmla="*/ 89 w 117"/>
                <a:gd name="T7" fmla="*/ 8 h 667"/>
                <a:gd name="T8" fmla="*/ 93 w 117"/>
                <a:gd name="T9" fmla="*/ 19 h 667"/>
                <a:gd name="T10" fmla="*/ 93 w 117"/>
                <a:gd name="T11" fmla="*/ 29 h 667"/>
                <a:gd name="T12" fmla="*/ 90 w 117"/>
                <a:gd name="T13" fmla="*/ 36 h 667"/>
                <a:gd name="T14" fmla="*/ 86 w 117"/>
                <a:gd name="T15" fmla="*/ 43 h 667"/>
                <a:gd name="T16" fmla="*/ 83 w 117"/>
                <a:gd name="T17" fmla="*/ 51 h 667"/>
                <a:gd name="T18" fmla="*/ 80 w 117"/>
                <a:gd name="T19" fmla="*/ 60 h 667"/>
                <a:gd name="T20" fmla="*/ 79 w 117"/>
                <a:gd name="T21" fmla="*/ 72 h 667"/>
                <a:gd name="T22" fmla="*/ 117 w 117"/>
                <a:gd name="T23" fmla="*/ 565 h 667"/>
                <a:gd name="T24" fmla="*/ 114 w 117"/>
                <a:gd name="T25" fmla="*/ 568 h 667"/>
                <a:gd name="T26" fmla="*/ 110 w 117"/>
                <a:gd name="T27" fmla="*/ 577 h 667"/>
                <a:gd name="T28" fmla="*/ 105 w 117"/>
                <a:gd name="T29" fmla="*/ 590 h 667"/>
                <a:gd name="T30" fmla="*/ 97 w 117"/>
                <a:gd name="T31" fmla="*/ 605 h 667"/>
                <a:gd name="T32" fmla="*/ 89 w 117"/>
                <a:gd name="T33" fmla="*/ 622 h 667"/>
                <a:gd name="T34" fmla="*/ 83 w 117"/>
                <a:gd name="T35" fmla="*/ 637 h 667"/>
                <a:gd name="T36" fmla="*/ 76 w 117"/>
                <a:gd name="T37" fmla="*/ 650 h 667"/>
                <a:gd name="T38" fmla="*/ 71 w 117"/>
                <a:gd name="T39" fmla="*/ 661 h 667"/>
                <a:gd name="T40" fmla="*/ 68 w 117"/>
                <a:gd name="T41" fmla="*/ 667 h 667"/>
                <a:gd name="T42" fmla="*/ 65 w 117"/>
                <a:gd name="T43" fmla="*/ 666 h 667"/>
                <a:gd name="T44" fmla="*/ 60 w 117"/>
                <a:gd name="T45" fmla="*/ 660 h 667"/>
                <a:gd name="T46" fmla="*/ 54 w 117"/>
                <a:gd name="T47" fmla="*/ 649 h 667"/>
                <a:gd name="T48" fmla="*/ 45 w 117"/>
                <a:gd name="T49" fmla="*/ 636 h 667"/>
                <a:gd name="T50" fmla="*/ 35 w 117"/>
                <a:gd name="T51" fmla="*/ 622 h 667"/>
                <a:gd name="T52" fmla="*/ 25 w 117"/>
                <a:gd name="T53" fmla="*/ 606 h 667"/>
                <a:gd name="T54" fmla="*/ 17 w 117"/>
                <a:gd name="T55" fmla="*/ 592 h 667"/>
                <a:gd name="T56" fmla="*/ 9 w 117"/>
                <a:gd name="T57" fmla="*/ 578 h 667"/>
                <a:gd name="T58" fmla="*/ 4 w 117"/>
                <a:gd name="T59" fmla="*/ 569 h 667"/>
                <a:gd name="T60" fmla="*/ 0 w 117"/>
                <a:gd name="T61" fmla="*/ 565 h 667"/>
                <a:gd name="T62" fmla="*/ 0 w 117"/>
                <a:gd name="T63" fmla="*/ 559 h 667"/>
                <a:gd name="T64" fmla="*/ 0 w 117"/>
                <a:gd name="T65" fmla="*/ 546 h 667"/>
                <a:gd name="T66" fmla="*/ 1 w 117"/>
                <a:gd name="T67" fmla="*/ 523 h 667"/>
                <a:gd name="T68" fmla="*/ 3 w 117"/>
                <a:gd name="T69" fmla="*/ 497 h 667"/>
                <a:gd name="T70" fmla="*/ 4 w 117"/>
                <a:gd name="T71" fmla="*/ 465 h 667"/>
                <a:gd name="T72" fmla="*/ 5 w 117"/>
                <a:gd name="T73" fmla="*/ 428 h 667"/>
                <a:gd name="T74" fmla="*/ 8 w 117"/>
                <a:gd name="T75" fmla="*/ 389 h 667"/>
                <a:gd name="T76" fmla="*/ 11 w 117"/>
                <a:gd name="T77" fmla="*/ 348 h 667"/>
                <a:gd name="T78" fmla="*/ 13 w 117"/>
                <a:gd name="T79" fmla="*/ 307 h 667"/>
                <a:gd name="T80" fmla="*/ 16 w 117"/>
                <a:gd name="T81" fmla="*/ 266 h 667"/>
                <a:gd name="T82" fmla="*/ 17 w 117"/>
                <a:gd name="T83" fmla="*/ 228 h 667"/>
                <a:gd name="T84" fmla="*/ 20 w 117"/>
                <a:gd name="T85" fmla="*/ 191 h 667"/>
                <a:gd name="T86" fmla="*/ 22 w 117"/>
                <a:gd name="T87" fmla="*/ 158 h 667"/>
                <a:gd name="T88" fmla="*/ 24 w 117"/>
                <a:gd name="T89" fmla="*/ 131 h 667"/>
                <a:gd name="T90" fmla="*/ 25 w 117"/>
                <a:gd name="T91" fmla="*/ 108 h 667"/>
                <a:gd name="T92" fmla="*/ 26 w 117"/>
                <a:gd name="T93" fmla="*/ 94 h 667"/>
                <a:gd name="T94" fmla="*/ 26 w 117"/>
                <a:gd name="T95" fmla="*/ 88 h 667"/>
                <a:gd name="T96" fmla="*/ 28 w 117"/>
                <a:gd name="T97" fmla="*/ 82 h 667"/>
                <a:gd name="T98" fmla="*/ 28 w 117"/>
                <a:gd name="T99" fmla="*/ 78 h 667"/>
                <a:gd name="T100" fmla="*/ 28 w 117"/>
                <a:gd name="T101" fmla="*/ 73 h 667"/>
                <a:gd name="T102" fmla="*/ 24 w 117"/>
                <a:gd name="T103" fmla="*/ 65 h 667"/>
                <a:gd name="T104" fmla="*/ 20 w 117"/>
                <a:gd name="T105" fmla="*/ 59 h 667"/>
                <a:gd name="T106" fmla="*/ 17 w 117"/>
                <a:gd name="T107" fmla="*/ 53 h 667"/>
                <a:gd name="T108" fmla="*/ 14 w 117"/>
                <a:gd name="T109" fmla="*/ 47 h 667"/>
                <a:gd name="T110" fmla="*/ 12 w 117"/>
                <a:gd name="T111" fmla="*/ 38 h 667"/>
                <a:gd name="T112" fmla="*/ 9 w 117"/>
                <a:gd name="T113" fmla="*/ 25 h 667"/>
                <a:gd name="T114" fmla="*/ 9 w 117"/>
                <a:gd name="T115" fmla="*/ 16 h 667"/>
                <a:gd name="T116" fmla="*/ 16 w 117"/>
                <a:gd name="T117" fmla="*/ 9 h 667"/>
                <a:gd name="T118" fmla="*/ 25 w 117"/>
                <a:gd name="T119" fmla="*/ 4 h 667"/>
                <a:gd name="T120" fmla="*/ 38 w 117"/>
                <a:gd name="T121" fmla="*/ 1 h 667"/>
                <a:gd name="T122" fmla="*/ 52 w 117"/>
                <a:gd name="T123" fmla="*/ 0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7" h="667">
                  <a:moveTo>
                    <a:pt x="52" y="0"/>
                  </a:moveTo>
                  <a:lnTo>
                    <a:pt x="67" y="1"/>
                  </a:lnTo>
                  <a:lnTo>
                    <a:pt x="80" y="4"/>
                  </a:lnTo>
                  <a:lnTo>
                    <a:pt x="89" y="8"/>
                  </a:lnTo>
                  <a:lnTo>
                    <a:pt x="93" y="19"/>
                  </a:lnTo>
                  <a:lnTo>
                    <a:pt x="93" y="29"/>
                  </a:lnTo>
                  <a:lnTo>
                    <a:pt x="90" y="36"/>
                  </a:lnTo>
                  <a:lnTo>
                    <a:pt x="86" y="43"/>
                  </a:lnTo>
                  <a:lnTo>
                    <a:pt x="83" y="51"/>
                  </a:lnTo>
                  <a:lnTo>
                    <a:pt x="80" y="60"/>
                  </a:lnTo>
                  <a:lnTo>
                    <a:pt x="79" y="72"/>
                  </a:lnTo>
                  <a:lnTo>
                    <a:pt x="117" y="565"/>
                  </a:lnTo>
                  <a:lnTo>
                    <a:pt x="114" y="568"/>
                  </a:lnTo>
                  <a:lnTo>
                    <a:pt x="110" y="577"/>
                  </a:lnTo>
                  <a:lnTo>
                    <a:pt x="105" y="590"/>
                  </a:lnTo>
                  <a:lnTo>
                    <a:pt x="97" y="605"/>
                  </a:lnTo>
                  <a:lnTo>
                    <a:pt x="89" y="622"/>
                  </a:lnTo>
                  <a:lnTo>
                    <a:pt x="83" y="637"/>
                  </a:lnTo>
                  <a:lnTo>
                    <a:pt x="76" y="650"/>
                  </a:lnTo>
                  <a:lnTo>
                    <a:pt x="71" y="661"/>
                  </a:lnTo>
                  <a:lnTo>
                    <a:pt x="68" y="667"/>
                  </a:lnTo>
                  <a:lnTo>
                    <a:pt x="65" y="666"/>
                  </a:lnTo>
                  <a:lnTo>
                    <a:pt x="60" y="660"/>
                  </a:lnTo>
                  <a:lnTo>
                    <a:pt x="54" y="649"/>
                  </a:lnTo>
                  <a:lnTo>
                    <a:pt x="45" y="636"/>
                  </a:lnTo>
                  <a:lnTo>
                    <a:pt x="35" y="622"/>
                  </a:lnTo>
                  <a:lnTo>
                    <a:pt x="25" y="606"/>
                  </a:lnTo>
                  <a:lnTo>
                    <a:pt x="17" y="592"/>
                  </a:lnTo>
                  <a:lnTo>
                    <a:pt x="9" y="578"/>
                  </a:lnTo>
                  <a:lnTo>
                    <a:pt x="4" y="569"/>
                  </a:lnTo>
                  <a:lnTo>
                    <a:pt x="0" y="565"/>
                  </a:lnTo>
                  <a:lnTo>
                    <a:pt x="0" y="559"/>
                  </a:lnTo>
                  <a:lnTo>
                    <a:pt x="0" y="546"/>
                  </a:lnTo>
                  <a:lnTo>
                    <a:pt x="1" y="523"/>
                  </a:lnTo>
                  <a:lnTo>
                    <a:pt x="3" y="497"/>
                  </a:lnTo>
                  <a:lnTo>
                    <a:pt x="4" y="465"/>
                  </a:lnTo>
                  <a:lnTo>
                    <a:pt x="5" y="428"/>
                  </a:lnTo>
                  <a:lnTo>
                    <a:pt x="8" y="389"/>
                  </a:lnTo>
                  <a:lnTo>
                    <a:pt x="11" y="348"/>
                  </a:lnTo>
                  <a:lnTo>
                    <a:pt x="13" y="307"/>
                  </a:lnTo>
                  <a:lnTo>
                    <a:pt x="16" y="266"/>
                  </a:lnTo>
                  <a:lnTo>
                    <a:pt x="17" y="228"/>
                  </a:lnTo>
                  <a:lnTo>
                    <a:pt x="20" y="191"/>
                  </a:lnTo>
                  <a:lnTo>
                    <a:pt x="22" y="158"/>
                  </a:lnTo>
                  <a:lnTo>
                    <a:pt x="24" y="131"/>
                  </a:lnTo>
                  <a:lnTo>
                    <a:pt x="25" y="108"/>
                  </a:lnTo>
                  <a:lnTo>
                    <a:pt x="26" y="94"/>
                  </a:lnTo>
                  <a:lnTo>
                    <a:pt x="26" y="88"/>
                  </a:lnTo>
                  <a:lnTo>
                    <a:pt x="28" y="82"/>
                  </a:lnTo>
                  <a:lnTo>
                    <a:pt x="28" y="78"/>
                  </a:lnTo>
                  <a:lnTo>
                    <a:pt x="28" y="73"/>
                  </a:lnTo>
                  <a:lnTo>
                    <a:pt x="24" y="65"/>
                  </a:lnTo>
                  <a:lnTo>
                    <a:pt x="20" y="59"/>
                  </a:lnTo>
                  <a:lnTo>
                    <a:pt x="17" y="53"/>
                  </a:lnTo>
                  <a:lnTo>
                    <a:pt x="14" y="47"/>
                  </a:lnTo>
                  <a:lnTo>
                    <a:pt x="12" y="38"/>
                  </a:lnTo>
                  <a:lnTo>
                    <a:pt x="9" y="25"/>
                  </a:lnTo>
                  <a:lnTo>
                    <a:pt x="9" y="16"/>
                  </a:lnTo>
                  <a:lnTo>
                    <a:pt x="16" y="9"/>
                  </a:lnTo>
                  <a:lnTo>
                    <a:pt x="25" y="4"/>
                  </a:lnTo>
                  <a:lnTo>
                    <a:pt x="38" y="1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6E0000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37" name="Freeform 1072"/>
            <p:cNvSpPr/>
            <p:nvPr/>
          </p:nvSpPr>
          <p:spPr bwMode="auto">
            <a:xfrm>
              <a:off x="4419600" y="4362451"/>
              <a:ext cx="101600" cy="87313"/>
            </a:xfrm>
            <a:custGeom>
              <a:avLst/>
              <a:gdLst>
                <a:gd name="T0" fmla="*/ 11 w 64"/>
                <a:gd name="T1" fmla="*/ 0 h 55"/>
                <a:gd name="T2" fmla="*/ 13 w 64"/>
                <a:gd name="T3" fmla="*/ 2 h 55"/>
                <a:gd name="T4" fmla="*/ 20 w 64"/>
                <a:gd name="T5" fmla="*/ 6 h 55"/>
                <a:gd name="T6" fmla="*/ 30 w 64"/>
                <a:gd name="T7" fmla="*/ 13 h 55"/>
                <a:gd name="T8" fmla="*/ 41 w 64"/>
                <a:gd name="T9" fmla="*/ 19 h 55"/>
                <a:gd name="T10" fmla="*/ 51 w 64"/>
                <a:gd name="T11" fmla="*/ 27 h 55"/>
                <a:gd name="T12" fmla="*/ 60 w 64"/>
                <a:gd name="T13" fmla="*/ 33 h 55"/>
                <a:gd name="T14" fmla="*/ 64 w 64"/>
                <a:gd name="T15" fmla="*/ 35 h 55"/>
                <a:gd name="T16" fmla="*/ 38 w 64"/>
                <a:gd name="T17" fmla="*/ 51 h 55"/>
                <a:gd name="T18" fmla="*/ 30 w 64"/>
                <a:gd name="T19" fmla="*/ 55 h 55"/>
                <a:gd name="T20" fmla="*/ 0 w 64"/>
                <a:gd name="T21" fmla="*/ 13 h 55"/>
                <a:gd name="T22" fmla="*/ 11 w 64"/>
                <a:gd name="T23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4" h="55">
                  <a:moveTo>
                    <a:pt x="11" y="0"/>
                  </a:moveTo>
                  <a:lnTo>
                    <a:pt x="13" y="2"/>
                  </a:lnTo>
                  <a:lnTo>
                    <a:pt x="20" y="6"/>
                  </a:lnTo>
                  <a:lnTo>
                    <a:pt x="30" y="13"/>
                  </a:lnTo>
                  <a:lnTo>
                    <a:pt x="41" y="19"/>
                  </a:lnTo>
                  <a:lnTo>
                    <a:pt x="51" y="27"/>
                  </a:lnTo>
                  <a:lnTo>
                    <a:pt x="60" y="33"/>
                  </a:lnTo>
                  <a:lnTo>
                    <a:pt x="64" y="35"/>
                  </a:lnTo>
                  <a:lnTo>
                    <a:pt x="38" y="51"/>
                  </a:lnTo>
                  <a:lnTo>
                    <a:pt x="30" y="55"/>
                  </a:lnTo>
                  <a:lnTo>
                    <a:pt x="0" y="13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6E0000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38" name="Freeform 1073"/>
            <p:cNvSpPr/>
            <p:nvPr/>
          </p:nvSpPr>
          <p:spPr bwMode="auto">
            <a:xfrm>
              <a:off x="5297488" y="4154488"/>
              <a:ext cx="176213" cy="106363"/>
            </a:xfrm>
            <a:custGeom>
              <a:avLst/>
              <a:gdLst>
                <a:gd name="T0" fmla="*/ 4 w 111"/>
                <a:gd name="T1" fmla="*/ 0 h 67"/>
                <a:gd name="T2" fmla="*/ 6 w 111"/>
                <a:gd name="T3" fmla="*/ 0 h 67"/>
                <a:gd name="T4" fmla="*/ 15 w 111"/>
                <a:gd name="T5" fmla="*/ 2 h 67"/>
                <a:gd name="T6" fmla="*/ 28 w 111"/>
                <a:gd name="T7" fmla="*/ 5 h 67"/>
                <a:gd name="T8" fmla="*/ 45 w 111"/>
                <a:gd name="T9" fmla="*/ 10 h 67"/>
                <a:gd name="T10" fmla="*/ 63 w 111"/>
                <a:gd name="T11" fmla="*/ 14 h 67"/>
                <a:gd name="T12" fmla="*/ 81 w 111"/>
                <a:gd name="T13" fmla="*/ 18 h 67"/>
                <a:gd name="T14" fmla="*/ 97 w 111"/>
                <a:gd name="T15" fmla="*/ 21 h 67"/>
                <a:gd name="T16" fmla="*/ 111 w 111"/>
                <a:gd name="T17" fmla="*/ 22 h 67"/>
                <a:gd name="T18" fmla="*/ 107 w 111"/>
                <a:gd name="T19" fmla="*/ 38 h 67"/>
                <a:gd name="T20" fmla="*/ 104 w 111"/>
                <a:gd name="T21" fmla="*/ 52 h 67"/>
                <a:gd name="T22" fmla="*/ 103 w 111"/>
                <a:gd name="T23" fmla="*/ 63 h 67"/>
                <a:gd name="T24" fmla="*/ 102 w 111"/>
                <a:gd name="T25" fmla="*/ 67 h 67"/>
                <a:gd name="T26" fmla="*/ 99 w 111"/>
                <a:gd name="T27" fmla="*/ 65 h 67"/>
                <a:gd name="T28" fmla="*/ 90 w 111"/>
                <a:gd name="T29" fmla="*/ 64 h 67"/>
                <a:gd name="T30" fmla="*/ 76 w 111"/>
                <a:gd name="T31" fmla="*/ 63 h 67"/>
                <a:gd name="T32" fmla="*/ 60 w 111"/>
                <a:gd name="T33" fmla="*/ 61 h 67"/>
                <a:gd name="T34" fmla="*/ 43 w 111"/>
                <a:gd name="T35" fmla="*/ 59 h 67"/>
                <a:gd name="T36" fmla="*/ 27 w 111"/>
                <a:gd name="T37" fmla="*/ 56 h 67"/>
                <a:gd name="T38" fmla="*/ 13 w 111"/>
                <a:gd name="T39" fmla="*/ 55 h 67"/>
                <a:gd name="T40" fmla="*/ 4 w 111"/>
                <a:gd name="T41" fmla="*/ 52 h 67"/>
                <a:gd name="T42" fmla="*/ 0 w 111"/>
                <a:gd name="T43" fmla="*/ 51 h 67"/>
                <a:gd name="T44" fmla="*/ 0 w 111"/>
                <a:gd name="T45" fmla="*/ 47 h 67"/>
                <a:gd name="T46" fmla="*/ 1 w 111"/>
                <a:gd name="T47" fmla="*/ 38 h 67"/>
                <a:gd name="T48" fmla="*/ 1 w 111"/>
                <a:gd name="T49" fmla="*/ 26 h 67"/>
                <a:gd name="T50" fmla="*/ 2 w 111"/>
                <a:gd name="T51" fmla="*/ 13 h 67"/>
                <a:gd name="T52" fmla="*/ 2 w 111"/>
                <a:gd name="T53" fmla="*/ 4 h 67"/>
                <a:gd name="T54" fmla="*/ 4 w 111"/>
                <a:gd name="T55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1" h="67">
                  <a:moveTo>
                    <a:pt x="4" y="0"/>
                  </a:moveTo>
                  <a:lnTo>
                    <a:pt x="6" y="0"/>
                  </a:lnTo>
                  <a:lnTo>
                    <a:pt x="15" y="2"/>
                  </a:lnTo>
                  <a:lnTo>
                    <a:pt x="28" y="5"/>
                  </a:lnTo>
                  <a:lnTo>
                    <a:pt x="45" y="10"/>
                  </a:lnTo>
                  <a:lnTo>
                    <a:pt x="63" y="14"/>
                  </a:lnTo>
                  <a:lnTo>
                    <a:pt x="81" y="18"/>
                  </a:lnTo>
                  <a:lnTo>
                    <a:pt x="97" y="21"/>
                  </a:lnTo>
                  <a:lnTo>
                    <a:pt x="111" y="22"/>
                  </a:lnTo>
                  <a:lnTo>
                    <a:pt x="107" y="38"/>
                  </a:lnTo>
                  <a:lnTo>
                    <a:pt x="104" y="52"/>
                  </a:lnTo>
                  <a:lnTo>
                    <a:pt x="103" y="63"/>
                  </a:lnTo>
                  <a:lnTo>
                    <a:pt x="102" y="67"/>
                  </a:lnTo>
                  <a:lnTo>
                    <a:pt x="99" y="65"/>
                  </a:lnTo>
                  <a:lnTo>
                    <a:pt x="90" y="64"/>
                  </a:lnTo>
                  <a:lnTo>
                    <a:pt x="76" y="63"/>
                  </a:lnTo>
                  <a:lnTo>
                    <a:pt x="60" y="61"/>
                  </a:lnTo>
                  <a:lnTo>
                    <a:pt x="43" y="59"/>
                  </a:lnTo>
                  <a:lnTo>
                    <a:pt x="27" y="56"/>
                  </a:lnTo>
                  <a:lnTo>
                    <a:pt x="13" y="55"/>
                  </a:lnTo>
                  <a:lnTo>
                    <a:pt x="4" y="52"/>
                  </a:lnTo>
                  <a:lnTo>
                    <a:pt x="0" y="51"/>
                  </a:lnTo>
                  <a:lnTo>
                    <a:pt x="0" y="47"/>
                  </a:lnTo>
                  <a:lnTo>
                    <a:pt x="1" y="38"/>
                  </a:lnTo>
                  <a:lnTo>
                    <a:pt x="1" y="26"/>
                  </a:lnTo>
                  <a:lnTo>
                    <a:pt x="2" y="13"/>
                  </a:lnTo>
                  <a:lnTo>
                    <a:pt x="2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D3DFDF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39" name="Freeform 1074"/>
            <p:cNvSpPr/>
            <p:nvPr/>
          </p:nvSpPr>
          <p:spPr bwMode="auto">
            <a:xfrm>
              <a:off x="4572000" y="4203701"/>
              <a:ext cx="908050" cy="1254125"/>
            </a:xfrm>
            <a:custGeom>
              <a:avLst/>
              <a:gdLst>
                <a:gd name="T0" fmla="*/ 457 w 572"/>
                <a:gd name="T1" fmla="*/ 0 h 790"/>
                <a:gd name="T2" fmla="*/ 479 w 572"/>
                <a:gd name="T3" fmla="*/ 4 h 790"/>
                <a:gd name="T4" fmla="*/ 513 w 572"/>
                <a:gd name="T5" fmla="*/ 11 h 790"/>
                <a:gd name="T6" fmla="*/ 547 w 572"/>
                <a:gd name="T7" fmla="*/ 16 h 790"/>
                <a:gd name="T8" fmla="*/ 568 w 572"/>
                <a:gd name="T9" fmla="*/ 17 h 790"/>
                <a:gd name="T10" fmla="*/ 572 w 572"/>
                <a:gd name="T11" fmla="*/ 29 h 790"/>
                <a:gd name="T12" fmla="*/ 568 w 572"/>
                <a:gd name="T13" fmla="*/ 59 h 790"/>
                <a:gd name="T14" fmla="*/ 559 w 572"/>
                <a:gd name="T15" fmla="*/ 98 h 790"/>
                <a:gd name="T16" fmla="*/ 547 w 572"/>
                <a:gd name="T17" fmla="*/ 139 h 790"/>
                <a:gd name="T18" fmla="*/ 537 w 572"/>
                <a:gd name="T19" fmla="*/ 173 h 790"/>
                <a:gd name="T20" fmla="*/ 518 w 572"/>
                <a:gd name="T21" fmla="*/ 215 h 790"/>
                <a:gd name="T22" fmla="*/ 487 w 572"/>
                <a:gd name="T23" fmla="*/ 263 h 790"/>
                <a:gd name="T24" fmla="*/ 446 w 572"/>
                <a:gd name="T25" fmla="*/ 309 h 790"/>
                <a:gd name="T26" fmla="*/ 400 w 572"/>
                <a:gd name="T27" fmla="*/ 345 h 790"/>
                <a:gd name="T28" fmla="*/ 331 w 572"/>
                <a:gd name="T29" fmla="*/ 368 h 790"/>
                <a:gd name="T30" fmla="*/ 259 w 572"/>
                <a:gd name="T31" fmla="*/ 369 h 790"/>
                <a:gd name="T32" fmla="*/ 196 w 572"/>
                <a:gd name="T33" fmla="*/ 358 h 790"/>
                <a:gd name="T34" fmla="*/ 149 w 572"/>
                <a:gd name="T35" fmla="*/ 341 h 790"/>
                <a:gd name="T36" fmla="*/ 137 w 572"/>
                <a:gd name="T37" fmla="*/ 359 h 790"/>
                <a:gd name="T38" fmla="*/ 108 w 572"/>
                <a:gd name="T39" fmla="*/ 790 h 790"/>
                <a:gd name="T40" fmla="*/ 107 w 572"/>
                <a:gd name="T41" fmla="*/ 773 h 790"/>
                <a:gd name="T42" fmla="*/ 102 w 572"/>
                <a:gd name="T43" fmla="*/ 728 h 790"/>
                <a:gd name="T44" fmla="*/ 91 w 572"/>
                <a:gd name="T45" fmla="*/ 661 h 790"/>
                <a:gd name="T46" fmla="*/ 77 w 572"/>
                <a:gd name="T47" fmla="*/ 576 h 790"/>
                <a:gd name="T48" fmla="*/ 56 w 572"/>
                <a:gd name="T49" fmla="*/ 479 h 790"/>
                <a:gd name="T50" fmla="*/ 35 w 572"/>
                <a:gd name="T51" fmla="*/ 381 h 790"/>
                <a:gd name="T52" fmla="*/ 19 w 572"/>
                <a:gd name="T53" fmla="*/ 294 h 790"/>
                <a:gd name="T54" fmla="*/ 9 w 572"/>
                <a:gd name="T55" fmla="*/ 222 h 790"/>
                <a:gd name="T56" fmla="*/ 2 w 572"/>
                <a:gd name="T57" fmla="*/ 174 h 790"/>
                <a:gd name="T58" fmla="*/ 0 w 572"/>
                <a:gd name="T59" fmla="*/ 157 h 790"/>
                <a:gd name="T60" fmla="*/ 25 w 572"/>
                <a:gd name="T61" fmla="*/ 113 h 790"/>
                <a:gd name="T62" fmla="*/ 47 w 572"/>
                <a:gd name="T63" fmla="*/ 122 h 790"/>
                <a:gd name="T64" fmla="*/ 78 w 572"/>
                <a:gd name="T65" fmla="*/ 138 h 790"/>
                <a:gd name="T66" fmla="*/ 106 w 572"/>
                <a:gd name="T67" fmla="*/ 152 h 790"/>
                <a:gd name="T68" fmla="*/ 145 w 572"/>
                <a:gd name="T69" fmla="*/ 172 h 790"/>
                <a:gd name="T70" fmla="*/ 197 w 572"/>
                <a:gd name="T71" fmla="*/ 195 h 790"/>
                <a:gd name="T72" fmla="*/ 252 w 572"/>
                <a:gd name="T73" fmla="*/ 216 h 790"/>
                <a:gd name="T74" fmla="*/ 300 w 572"/>
                <a:gd name="T75" fmla="*/ 231 h 790"/>
                <a:gd name="T76" fmla="*/ 338 w 572"/>
                <a:gd name="T77" fmla="*/ 228 h 790"/>
                <a:gd name="T78" fmla="*/ 370 w 572"/>
                <a:gd name="T79" fmla="*/ 207 h 790"/>
                <a:gd name="T80" fmla="*/ 394 w 572"/>
                <a:gd name="T81" fmla="*/ 173 h 790"/>
                <a:gd name="T82" fmla="*/ 411 w 572"/>
                <a:gd name="T83" fmla="*/ 140 h 790"/>
                <a:gd name="T84" fmla="*/ 423 w 572"/>
                <a:gd name="T85" fmla="*/ 108 h 790"/>
                <a:gd name="T86" fmla="*/ 436 w 572"/>
                <a:gd name="T87" fmla="*/ 67 h 790"/>
                <a:gd name="T88" fmla="*/ 446 w 572"/>
                <a:gd name="T89" fmla="*/ 28 h 790"/>
                <a:gd name="T90" fmla="*/ 453 w 572"/>
                <a:gd name="T91" fmla="*/ 3 h 7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72" h="790">
                  <a:moveTo>
                    <a:pt x="453" y="0"/>
                  </a:moveTo>
                  <a:lnTo>
                    <a:pt x="457" y="0"/>
                  </a:lnTo>
                  <a:lnTo>
                    <a:pt x="466" y="3"/>
                  </a:lnTo>
                  <a:lnTo>
                    <a:pt x="479" y="4"/>
                  </a:lnTo>
                  <a:lnTo>
                    <a:pt x="496" y="8"/>
                  </a:lnTo>
                  <a:lnTo>
                    <a:pt x="513" y="11"/>
                  </a:lnTo>
                  <a:lnTo>
                    <a:pt x="531" y="13"/>
                  </a:lnTo>
                  <a:lnTo>
                    <a:pt x="547" y="16"/>
                  </a:lnTo>
                  <a:lnTo>
                    <a:pt x="560" y="17"/>
                  </a:lnTo>
                  <a:lnTo>
                    <a:pt x="568" y="17"/>
                  </a:lnTo>
                  <a:lnTo>
                    <a:pt x="572" y="21"/>
                  </a:lnTo>
                  <a:lnTo>
                    <a:pt x="572" y="29"/>
                  </a:lnTo>
                  <a:lnTo>
                    <a:pt x="571" y="42"/>
                  </a:lnTo>
                  <a:lnTo>
                    <a:pt x="568" y="59"/>
                  </a:lnTo>
                  <a:lnTo>
                    <a:pt x="563" y="78"/>
                  </a:lnTo>
                  <a:lnTo>
                    <a:pt x="559" y="98"/>
                  </a:lnTo>
                  <a:lnTo>
                    <a:pt x="552" y="119"/>
                  </a:lnTo>
                  <a:lnTo>
                    <a:pt x="547" y="139"/>
                  </a:lnTo>
                  <a:lnTo>
                    <a:pt x="542" y="157"/>
                  </a:lnTo>
                  <a:lnTo>
                    <a:pt x="537" y="173"/>
                  </a:lnTo>
                  <a:lnTo>
                    <a:pt x="530" y="193"/>
                  </a:lnTo>
                  <a:lnTo>
                    <a:pt x="518" y="215"/>
                  </a:lnTo>
                  <a:lnTo>
                    <a:pt x="504" y="239"/>
                  </a:lnTo>
                  <a:lnTo>
                    <a:pt x="487" y="263"/>
                  </a:lnTo>
                  <a:lnTo>
                    <a:pt x="467" y="287"/>
                  </a:lnTo>
                  <a:lnTo>
                    <a:pt x="446" y="309"/>
                  </a:lnTo>
                  <a:lnTo>
                    <a:pt x="424" y="329"/>
                  </a:lnTo>
                  <a:lnTo>
                    <a:pt x="400" y="345"/>
                  </a:lnTo>
                  <a:lnTo>
                    <a:pt x="366" y="359"/>
                  </a:lnTo>
                  <a:lnTo>
                    <a:pt x="331" y="368"/>
                  </a:lnTo>
                  <a:lnTo>
                    <a:pt x="294" y="371"/>
                  </a:lnTo>
                  <a:lnTo>
                    <a:pt x="259" y="369"/>
                  </a:lnTo>
                  <a:lnTo>
                    <a:pt x="226" y="364"/>
                  </a:lnTo>
                  <a:lnTo>
                    <a:pt x="196" y="358"/>
                  </a:lnTo>
                  <a:lnTo>
                    <a:pt x="170" y="349"/>
                  </a:lnTo>
                  <a:lnTo>
                    <a:pt x="149" y="341"/>
                  </a:lnTo>
                  <a:lnTo>
                    <a:pt x="133" y="333"/>
                  </a:lnTo>
                  <a:lnTo>
                    <a:pt x="137" y="359"/>
                  </a:lnTo>
                  <a:lnTo>
                    <a:pt x="188" y="773"/>
                  </a:lnTo>
                  <a:lnTo>
                    <a:pt x="108" y="790"/>
                  </a:lnTo>
                  <a:lnTo>
                    <a:pt x="108" y="784"/>
                  </a:lnTo>
                  <a:lnTo>
                    <a:pt x="107" y="773"/>
                  </a:lnTo>
                  <a:lnTo>
                    <a:pt x="105" y="754"/>
                  </a:lnTo>
                  <a:lnTo>
                    <a:pt x="102" y="728"/>
                  </a:lnTo>
                  <a:lnTo>
                    <a:pt x="97" y="698"/>
                  </a:lnTo>
                  <a:lnTo>
                    <a:pt x="91" y="661"/>
                  </a:lnTo>
                  <a:lnTo>
                    <a:pt x="85" y="621"/>
                  </a:lnTo>
                  <a:lnTo>
                    <a:pt x="77" y="576"/>
                  </a:lnTo>
                  <a:lnTo>
                    <a:pt x="68" y="529"/>
                  </a:lnTo>
                  <a:lnTo>
                    <a:pt x="56" y="479"/>
                  </a:lnTo>
                  <a:lnTo>
                    <a:pt x="46" y="430"/>
                  </a:lnTo>
                  <a:lnTo>
                    <a:pt x="35" y="381"/>
                  </a:lnTo>
                  <a:lnTo>
                    <a:pt x="27" y="335"/>
                  </a:lnTo>
                  <a:lnTo>
                    <a:pt x="19" y="294"/>
                  </a:lnTo>
                  <a:lnTo>
                    <a:pt x="14" y="254"/>
                  </a:lnTo>
                  <a:lnTo>
                    <a:pt x="9" y="222"/>
                  </a:lnTo>
                  <a:lnTo>
                    <a:pt x="5" y="195"/>
                  </a:lnTo>
                  <a:lnTo>
                    <a:pt x="2" y="174"/>
                  </a:lnTo>
                  <a:lnTo>
                    <a:pt x="1" y="161"/>
                  </a:lnTo>
                  <a:lnTo>
                    <a:pt x="0" y="157"/>
                  </a:lnTo>
                  <a:lnTo>
                    <a:pt x="22" y="112"/>
                  </a:lnTo>
                  <a:lnTo>
                    <a:pt x="25" y="113"/>
                  </a:lnTo>
                  <a:lnTo>
                    <a:pt x="34" y="117"/>
                  </a:lnTo>
                  <a:lnTo>
                    <a:pt x="47" y="122"/>
                  </a:lnTo>
                  <a:lnTo>
                    <a:pt x="61" y="130"/>
                  </a:lnTo>
                  <a:lnTo>
                    <a:pt x="78" y="138"/>
                  </a:lnTo>
                  <a:lnTo>
                    <a:pt x="94" y="147"/>
                  </a:lnTo>
                  <a:lnTo>
                    <a:pt x="106" y="152"/>
                  </a:lnTo>
                  <a:lnTo>
                    <a:pt x="123" y="161"/>
                  </a:lnTo>
                  <a:lnTo>
                    <a:pt x="145" y="172"/>
                  </a:lnTo>
                  <a:lnTo>
                    <a:pt x="170" y="184"/>
                  </a:lnTo>
                  <a:lnTo>
                    <a:pt x="197" y="195"/>
                  </a:lnTo>
                  <a:lnTo>
                    <a:pt x="225" y="207"/>
                  </a:lnTo>
                  <a:lnTo>
                    <a:pt x="252" y="216"/>
                  </a:lnTo>
                  <a:lnTo>
                    <a:pt x="277" y="225"/>
                  </a:lnTo>
                  <a:lnTo>
                    <a:pt x="300" y="231"/>
                  </a:lnTo>
                  <a:lnTo>
                    <a:pt x="317" y="232"/>
                  </a:lnTo>
                  <a:lnTo>
                    <a:pt x="338" y="228"/>
                  </a:lnTo>
                  <a:lnTo>
                    <a:pt x="355" y="220"/>
                  </a:lnTo>
                  <a:lnTo>
                    <a:pt x="370" y="207"/>
                  </a:lnTo>
                  <a:lnTo>
                    <a:pt x="383" y="190"/>
                  </a:lnTo>
                  <a:lnTo>
                    <a:pt x="394" y="173"/>
                  </a:lnTo>
                  <a:lnTo>
                    <a:pt x="403" y="156"/>
                  </a:lnTo>
                  <a:lnTo>
                    <a:pt x="411" y="140"/>
                  </a:lnTo>
                  <a:lnTo>
                    <a:pt x="416" y="126"/>
                  </a:lnTo>
                  <a:lnTo>
                    <a:pt x="423" y="108"/>
                  </a:lnTo>
                  <a:lnTo>
                    <a:pt x="429" y="88"/>
                  </a:lnTo>
                  <a:lnTo>
                    <a:pt x="436" y="67"/>
                  </a:lnTo>
                  <a:lnTo>
                    <a:pt x="441" y="46"/>
                  </a:lnTo>
                  <a:lnTo>
                    <a:pt x="446" y="28"/>
                  </a:lnTo>
                  <a:lnTo>
                    <a:pt x="450" y="13"/>
                  </a:lnTo>
                  <a:lnTo>
                    <a:pt x="453" y="3"/>
                  </a:lnTo>
                  <a:lnTo>
                    <a:pt x="45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40" name="Freeform 1075"/>
            <p:cNvSpPr/>
            <p:nvPr/>
          </p:nvSpPr>
          <p:spPr bwMode="auto">
            <a:xfrm>
              <a:off x="4559300" y="4386263"/>
              <a:ext cx="141288" cy="644525"/>
            </a:xfrm>
            <a:custGeom>
              <a:avLst/>
              <a:gdLst>
                <a:gd name="T0" fmla="*/ 41 w 89"/>
                <a:gd name="T1" fmla="*/ 0 h 406"/>
                <a:gd name="T2" fmla="*/ 42 w 89"/>
                <a:gd name="T3" fmla="*/ 3 h 406"/>
                <a:gd name="T4" fmla="*/ 46 w 89"/>
                <a:gd name="T5" fmla="*/ 10 h 406"/>
                <a:gd name="T6" fmla="*/ 52 w 89"/>
                <a:gd name="T7" fmla="*/ 20 h 406"/>
                <a:gd name="T8" fmla="*/ 59 w 89"/>
                <a:gd name="T9" fmla="*/ 32 h 406"/>
                <a:gd name="T10" fmla="*/ 67 w 89"/>
                <a:gd name="T11" fmla="*/ 45 h 406"/>
                <a:gd name="T12" fmla="*/ 73 w 89"/>
                <a:gd name="T13" fmla="*/ 58 h 406"/>
                <a:gd name="T14" fmla="*/ 80 w 89"/>
                <a:gd name="T15" fmla="*/ 70 h 406"/>
                <a:gd name="T16" fmla="*/ 85 w 89"/>
                <a:gd name="T17" fmla="*/ 80 h 406"/>
                <a:gd name="T18" fmla="*/ 89 w 89"/>
                <a:gd name="T19" fmla="*/ 87 h 406"/>
                <a:gd name="T20" fmla="*/ 89 w 89"/>
                <a:gd name="T21" fmla="*/ 90 h 406"/>
                <a:gd name="T22" fmla="*/ 85 w 89"/>
                <a:gd name="T23" fmla="*/ 92 h 406"/>
                <a:gd name="T24" fmla="*/ 77 w 89"/>
                <a:gd name="T25" fmla="*/ 96 h 406"/>
                <a:gd name="T26" fmla="*/ 69 w 89"/>
                <a:gd name="T27" fmla="*/ 103 h 406"/>
                <a:gd name="T28" fmla="*/ 60 w 89"/>
                <a:gd name="T29" fmla="*/ 108 h 406"/>
                <a:gd name="T30" fmla="*/ 54 w 89"/>
                <a:gd name="T31" fmla="*/ 113 h 406"/>
                <a:gd name="T32" fmla="*/ 51 w 89"/>
                <a:gd name="T33" fmla="*/ 114 h 406"/>
                <a:gd name="T34" fmla="*/ 82 w 89"/>
                <a:gd name="T35" fmla="*/ 147 h 406"/>
                <a:gd name="T36" fmla="*/ 73 w 89"/>
                <a:gd name="T37" fmla="*/ 406 h 406"/>
                <a:gd name="T38" fmla="*/ 73 w 89"/>
                <a:gd name="T39" fmla="*/ 402 h 406"/>
                <a:gd name="T40" fmla="*/ 71 w 89"/>
                <a:gd name="T41" fmla="*/ 391 h 406"/>
                <a:gd name="T42" fmla="*/ 67 w 89"/>
                <a:gd name="T43" fmla="*/ 374 h 406"/>
                <a:gd name="T44" fmla="*/ 61 w 89"/>
                <a:gd name="T45" fmla="*/ 351 h 406"/>
                <a:gd name="T46" fmla="*/ 56 w 89"/>
                <a:gd name="T47" fmla="*/ 326 h 406"/>
                <a:gd name="T48" fmla="*/ 51 w 89"/>
                <a:gd name="T49" fmla="*/ 298 h 406"/>
                <a:gd name="T50" fmla="*/ 44 w 89"/>
                <a:gd name="T51" fmla="*/ 269 h 406"/>
                <a:gd name="T52" fmla="*/ 39 w 89"/>
                <a:gd name="T53" fmla="*/ 240 h 406"/>
                <a:gd name="T54" fmla="*/ 34 w 89"/>
                <a:gd name="T55" fmla="*/ 213 h 406"/>
                <a:gd name="T56" fmla="*/ 29 w 89"/>
                <a:gd name="T57" fmla="*/ 186 h 406"/>
                <a:gd name="T58" fmla="*/ 26 w 89"/>
                <a:gd name="T59" fmla="*/ 165 h 406"/>
                <a:gd name="T60" fmla="*/ 21 w 89"/>
                <a:gd name="T61" fmla="*/ 138 h 406"/>
                <a:gd name="T62" fmla="*/ 17 w 89"/>
                <a:gd name="T63" fmla="*/ 112 h 406"/>
                <a:gd name="T64" fmla="*/ 13 w 89"/>
                <a:gd name="T65" fmla="*/ 88 h 406"/>
                <a:gd name="T66" fmla="*/ 9 w 89"/>
                <a:gd name="T67" fmla="*/ 66 h 406"/>
                <a:gd name="T68" fmla="*/ 5 w 89"/>
                <a:gd name="T69" fmla="*/ 48 h 406"/>
                <a:gd name="T70" fmla="*/ 3 w 89"/>
                <a:gd name="T71" fmla="*/ 33 h 406"/>
                <a:gd name="T72" fmla="*/ 0 w 89"/>
                <a:gd name="T73" fmla="*/ 24 h 406"/>
                <a:gd name="T74" fmla="*/ 0 w 89"/>
                <a:gd name="T75" fmla="*/ 20 h 406"/>
                <a:gd name="T76" fmla="*/ 41 w 89"/>
                <a:gd name="T77" fmla="*/ 0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89" h="406">
                  <a:moveTo>
                    <a:pt x="41" y="0"/>
                  </a:moveTo>
                  <a:lnTo>
                    <a:pt x="42" y="3"/>
                  </a:lnTo>
                  <a:lnTo>
                    <a:pt x="46" y="10"/>
                  </a:lnTo>
                  <a:lnTo>
                    <a:pt x="52" y="20"/>
                  </a:lnTo>
                  <a:lnTo>
                    <a:pt x="59" y="32"/>
                  </a:lnTo>
                  <a:lnTo>
                    <a:pt x="67" y="45"/>
                  </a:lnTo>
                  <a:lnTo>
                    <a:pt x="73" y="58"/>
                  </a:lnTo>
                  <a:lnTo>
                    <a:pt x="80" y="70"/>
                  </a:lnTo>
                  <a:lnTo>
                    <a:pt x="85" y="80"/>
                  </a:lnTo>
                  <a:lnTo>
                    <a:pt x="89" y="87"/>
                  </a:lnTo>
                  <a:lnTo>
                    <a:pt x="89" y="90"/>
                  </a:lnTo>
                  <a:lnTo>
                    <a:pt x="85" y="92"/>
                  </a:lnTo>
                  <a:lnTo>
                    <a:pt x="77" y="96"/>
                  </a:lnTo>
                  <a:lnTo>
                    <a:pt x="69" y="103"/>
                  </a:lnTo>
                  <a:lnTo>
                    <a:pt x="60" y="108"/>
                  </a:lnTo>
                  <a:lnTo>
                    <a:pt x="54" y="113"/>
                  </a:lnTo>
                  <a:lnTo>
                    <a:pt x="51" y="114"/>
                  </a:lnTo>
                  <a:lnTo>
                    <a:pt x="82" y="147"/>
                  </a:lnTo>
                  <a:lnTo>
                    <a:pt x="73" y="406"/>
                  </a:lnTo>
                  <a:lnTo>
                    <a:pt x="73" y="402"/>
                  </a:lnTo>
                  <a:lnTo>
                    <a:pt x="71" y="391"/>
                  </a:lnTo>
                  <a:lnTo>
                    <a:pt x="67" y="374"/>
                  </a:lnTo>
                  <a:lnTo>
                    <a:pt x="61" y="351"/>
                  </a:lnTo>
                  <a:lnTo>
                    <a:pt x="56" y="326"/>
                  </a:lnTo>
                  <a:lnTo>
                    <a:pt x="51" y="298"/>
                  </a:lnTo>
                  <a:lnTo>
                    <a:pt x="44" y="269"/>
                  </a:lnTo>
                  <a:lnTo>
                    <a:pt x="39" y="240"/>
                  </a:lnTo>
                  <a:lnTo>
                    <a:pt x="34" y="213"/>
                  </a:lnTo>
                  <a:lnTo>
                    <a:pt x="29" y="186"/>
                  </a:lnTo>
                  <a:lnTo>
                    <a:pt x="26" y="165"/>
                  </a:lnTo>
                  <a:lnTo>
                    <a:pt x="21" y="138"/>
                  </a:lnTo>
                  <a:lnTo>
                    <a:pt x="17" y="112"/>
                  </a:lnTo>
                  <a:lnTo>
                    <a:pt x="13" y="88"/>
                  </a:lnTo>
                  <a:lnTo>
                    <a:pt x="9" y="66"/>
                  </a:lnTo>
                  <a:lnTo>
                    <a:pt x="5" y="48"/>
                  </a:lnTo>
                  <a:lnTo>
                    <a:pt x="3" y="33"/>
                  </a:lnTo>
                  <a:lnTo>
                    <a:pt x="0" y="24"/>
                  </a:lnTo>
                  <a:lnTo>
                    <a:pt x="0" y="2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41" name="Freeform 1076"/>
            <p:cNvSpPr/>
            <p:nvPr/>
          </p:nvSpPr>
          <p:spPr bwMode="auto">
            <a:xfrm>
              <a:off x="4552950" y="4376738"/>
              <a:ext cx="65088" cy="92075"/>
            </a:xfrm>
            <a:custGeom>
              <a:avLst/>
              <a:gdLst>
                <a:gd name="T0" fmla="*/ 29 w 41"/>
                <a:gd name="T1" fmla="*/ 0 h 58"/>
                <a:gd name="T2" fmla="*/ 41 w 41"/>
                <a:gd name="T3" fmla="*/ 20 h 58"/>
                <a:gd name="T4" fmla="*/ 11 w 41"/>
                <a:gd name="T5" fmla="*/ 58 h 58"/>
                <a:gd name="T6" fmla="*/ 0 w 41"/>
                <a:gd name="T7" fmla="*/ 25 h 58"/>
                <a:gd name="T8" fmla="*/ 29 w 41"/>
                <a:gd name="T9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58">
                  <a:moveTo>
                    <a:pt x="29" y="0"/>
                  </a:moveTo>
                  <a:lnTo>
                    <a:pt x="41" y="20"/>
                  </a:lnTo>
                  <a:lnTo>
                    <a:pt x="11" y="58"/>
                  </a:lnTo>
                  <a:lnTo>
                    <a:pt x="0" y="25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6E0000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42" name="Freeform 1077"/>
            <p:cNvSpPr/>
            <p:nvPr/>
          </p:nvSpPr>
          <p:spPr bwMode="auto">
            <a:xfrm>
              <a:off x="4581525" y="4295776"/>
              <a:ext cx="74613" cy="150813"/>
            </a:xfrm>
            <a:custGeom>
              <a:avLst/>
              <a:gdLst>
                <a:gd name="T0" fmla="*/ 0 w 47"/>
                <a:gd name="T1" fmla="*/ 0 h 95"/>
                <a:gd name="T2" fmla="*/ 47 w 47"/>
                <a:gd name="T3" fmla="*/ 60 h 95"/>
                <a:gd name="T4" fmla="*/ 23 w 47"/>
                <a:gd name="T5" fmla="*/ 95 h 95"/>
                <a:gd name="T6" fmla="*/ 2 w 47"/>
                <a:gd name="T7" fmla="*/ 37 h 95"/>
                <a:gd name="T8" fmla="*/ 0 w 47"/>
                <a:gd name="T9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95">
                  <a:moveTo>
                    <a:pt x="0" y="0"/>
                  </a:moveTo>
                  <a:lnTo>
                    <a:pt x="47" y="60"/>
                  </a:lnTo>
                  <a:lnTo>
                    <a:pt x="23" y="95"/>
                  </a:lnTo>
                  <a:lnTo>
                    <a:pt x="2" y="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0E1DB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43" name="Freeform 1078"/>
            <p:cNvSpPr/>
            <p:nvPr/>
          </p:nvSpPr>
          <p:spPr bwMode="auto">
            <a:xfrm>
              <a:off x="3656013" y="4329113"/>
              <a:ext cx="777875" cy="1185863"/>
            </a:xfrm>
            <a:custGeom>
              <a:avLst/>
              <a:gdLst>
                <a:gd name="T0" fmla="*/ 459 w 490"/>
                <a:gd name="T1" fmla="*/ 2 h 747"/>
                <a:gd name="T2" fmla="*/ 468 w 490"/>
                <a:gd name="T3" fmla="*/ 16 h 747"/>
                <a:gd name="T4" fmla="*/ 481 w 490"/>
                <a:gd name="T5" fmla="*/ 38 h 747"/>
                <a:gd name="T6" fmla="*/ 489 w 490"/>
                <a:gd name="T7" fmla="*/ 61 h 747"/>
                <a:gd name="T8" fmla="*/ 490 w 490"/>
                <a:gd name="T9" fmla="*/ 86 h 747"/>
                <a:gd name="T10" fmla="*/ 490 w 490"/>
                <a:gd name="T11" fmla="*/ 123 h 747"/>
                <a:gd name="T12" fmla="*/ 490 w 490"/>
                <a:gd name="T13" fmla="*/ 163 h 747"/>
                <a:gd name="T14" fmla="*/ 489 w 490"/>
                <a:gd name="T15" fmla="*/ 213 h 747"/>
                <a:gd name="T16" fmla="*/ 486 w 490"/>
                <a:gd name="T17" fmla="*/ 285 h 747"/>
                <a:gd name="T18" fmla="*/ 484 w 490"/>
                <a:gd name="T19" fmla="*/ 370 h 747"/>
                <a:gd name="T20" fmla="*/ 480 w 490"/>
                <a:gd name="T21" fmla="*/ 462 h 747"/>
                <a:gd name="T22" fmla="*/ 476 w 490"/>
                <a:gd name="T23" fmla="*/ 551 h 747"/>
                <a:gd name="T24" fmla="*/ 473 w 490"/>
                <a:gd name="T25" fmla="*/ 630 h 747"/>
                <a:gd name="T26" fmla="*/ 471 w 490"/>
                <a:gd name="T27" fmla="*/ 691 h 747"/>
                <a:gd name="T28" fmla="*/ 469 w 490"/>
                <a:gd name="T29" fmla="*/ 725 h 747"/>
                <a:gd name="T30" fmla="*/ 466 w 490"/>
                <a:gd name="T31" fmla="*/ 732 h 747"/>
                <a:gd name="T32" fmla="*/ 446 w 490"/>
                <a:gd name="T33" fmla="*/ 741 h 747"/>
                <a:gd name="T34" fmla="*/ 411 w 490"/>
                <a:gd name="T35" fmla="*/ 747 h 747"/>
                <a:gd name="T36" fmla="*/ 383 w 490"/>
                <a:gd name="T37" fmla="*/ 742 h 747"/>
                <a:gd name="T38" fmla="*/ 346 w 490"/>
                <a:gd name="T39" fmla="*/ 729 h 747"/>
                <a:gd name="T40" fmla="*/ 307 w 490"/>
                <a:gd name="T41" fmla="*/ 713 h 747"/>
                <a:gd name="T42" fmla="*/ 276 w 490"/>
                <a:gd name="T43" fmla="*/ 700 h 747"/>
                <a:gd name="T44" fmla="*/ 259 w 490"/>
                <a:gd name="T45" fmla="*/ 696 h 747"/>
                <a:gd name="T46" fmla="*/ 256 w 490"/>
                <a:gd name="T47" fmla="*/ 691 h 747"/>
                <a:gd name="T48" fmla="*/ 264 w 490"/>
                <a:gd name="T49" fmla="*/ 670 h 747"/>
                <a:gd name="T50" fmla="*/ 282 w 490"/>
                <a:gd name="T51" fmla="*/ 628 h 747"/>
                <a:gd name="T52" fmla="*/ 310 w 490"/>
                <a:gd name="T53" fmla="*/ 564 h 747"/>
                <a:gd name="T54" fmla="*/ 327 w 490"/>
                <a:gd name="T55" fmla="*/ 512 h 747"/>
                <a:gd name="T56" fmla="*/ 341 w 490"/>
                <a:gd name="T57" fmla="*/ 446 h 747"/>
                <a:gd name="T58" fmla="*/ 352 w 490"/>
                <a:gd name="T59" fmla="*/ 376 h 747"/>
                <a:gd name="T60" fmla="*/ 361 w 490"/>
                <a:gd name="T61" fmla="*/ 309 h 747"/>
                <a:gd name="T62" fmla="*/ 365 w 490"/>
                <a:gd name="T63" fmla="*/ 251 h 747"/>
                <a:gd name="T64" fmla="*/ 366 w 490"/>
                <a:gd name="T65" fmla="*/ 211 h 747"/>
                <a:gd name="T66" fmla="*/ 363 w 490"/>
                <a:gd name="T67" fmla="*/ 195 h 747"/>
                <a:gd name="T68" fmla="*/ 344 w 490"/>
                <a:gd name="T69" fmla="*/ 201 h 747"/>
                <a:gd name="T70" fmla="*/ 303 w 490"/>
                <a:gd name="T71" fmla="*/ 221 h 747"/>
                <a:gd name="T72" fmla="*/ 251 w 490"/>
                <a:gd name="T73" fmla="*/ 251 h 747"/>
                <a:gd name="T74" fmla="*/ 196 w 490"/>
                <a:gd name="T75" fmla="*/ 293 h 747"/>
                <a:gd name="T76" fmla="*/ 163 w 490"/>
                <a:gd name="T77" fmla="*/ 339 h 747"/>
                <a:gd name="T78" fmla="*/ 141 w 490"/>
                <a:gd name="T79" fmla="*/ 400 h 747"/>
                <a:gd name="T80" fmla="*/ 127 w 490"/>
                <a:gd name="T81" fmla="*/ 465 h 747"/>
                <a:gd name="T82" fmla="*/ 120 w 490"/>
                <a:gd name="T83" fmla="*/ 521 h 747"/>
                <a:gd name="T84" fmla="*/ 117 w 490"/>
                <a:gd name="T85" fmla="*/ 554 h 747"/>
                <a:gd name="T86" fmla="*/ 0 w 490"/>
                <a:gd name="T87" fmla="*/ 559 h 747"/>
                <a:gd name="T88" fmla="*/ 13 w 490"/>
                <a:gd name="T89" fmla="*/ 474 h 747"/>
                <a:gd name="T90" fmla="*/ 32 w 490"/>
                <a:gd name="T91" fmla="*/ 386 h 747"/>
                <a:gd name="T92" fmla="*/ 62 w 490"/>
                <a:gd name="T93" fmla="*/ 301 h 747"/>
                <a:gd name="T94" fmla="*/ 103 w 490"/>
                <a:gd name="T95" fmla="*/ 221 h 747"/>
                <a:gd name="T96" fmla="*/ 155 w 490"/>
                <a:gd name="T97" fmla="*/ 148 h 747"/>
                <a:gd name="T98" fmla="*/ 221 w 490"/>
                <a:gd name="T99" fmla="*/ 86 h 747"/>
                <a:gd name="T100" fmla="*/ 303 w 490"/>
                <a:gd name="T101" fmla="*/ 39 h 747"/>
                <a:gd name="T102" fmla="*/ 401 w 490"/>
                <a:gd name="T103" fmla="*/ 8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90" h="747">
                  <a:moveTo>
                    <a:pt x="458" y="0"/>
                  </a:moveTo>
                  <a:lnTo>
                    <a:pt x="459" y="2"/>
                  </a:lnTo>
                  <a:lnTo>
                    <a:pt x="463" y="8"/>
                  </a:lnTo>
                  <a:lnTo>
                    <a:pt x="468" y="16"/>
                  </a:lnTo>
                  <a:lnTo>
                    <a:pt x="475" y="26"/>
                  </a:lnTo>
                  <a:lnTo>
                    <a:pt x="481" y="38"/>
                  </a:lnTo>
                  <a:lnTo>
                    <a:pt x="485" y="50"/>
                  </a:lnTo>
                  <a:lnTo>
                    <a:pt x="489" y="61"/>
                  </a:lnTo>
                  <a:lnTo>
                    <a:pt x="490" y="73"/>
                  </a:lnTo>
                  <a:lnTo>
                    <a:pt x="490" y="86"/>
                  </a:lnTo>
                  <a:lnTo>
                    <a:pt x="490" y="102"/>
                  </a:lnTo>
                  <a:lnTo>
                    <a:pt x="490" y="123"/>
                  </a:lnTo>
                  <a:lnTo>
                    <a:pt x="490" y="149"/>
                  </a:lnTo>
                  <a:lnTo>
                    <a:pt x="490" y="163"/>
                  </a:lnTo>
                  <a:lnTo>
                    <a:pt x="490" y="184"/>
                  </a:lnTo>
                  <a:lnTo>
                    <a:pt x="489" y="213"/>
                  </a:lnTo>
                  <a:lnTo>
                    <a:pt x="488" y="247"/>
                  </a:lnTo>
                  <a:lnTo>
                    <a:pt x="486" y="285"/>
                  </a:lnTo>
                  <a:lnTo>
                    <a:pt x="485" y="326"/>
                  </a:lnTo>
                  <a:lnTo>
                    <a:pt x="484" y="370"/>
                  </a:lnTo>
                  <a:lnTo>
                    <a:pt x="481" y="416"/>
                  </a:lnTo>
                  <a:lnTo>
                    <a:pt x="480" y="462"/>
                  </a:lnTo>
                  <a:lnTo>
                    <a:pt x="479" y="508"/>
                  </a:lnTo>
                  <a:lnTo>
                    <a:pt x="476" y="551"/>
                  </a:lnTo>
                  <a:lnTo>
                    <a:pt x="475" y="593"/>
                  </a:lnTo>
                  <a:lnTo>
                    <a:pt x="473" y="630"/>
                  </a:lnTo>
                  <a:lnTo>
                    <a:pt x="472" y="664"/>
                  </a:lnTo>
                  <a:lnTo>
                    <a:pt x="471" y="691"/>
                  </a:lnTo>
                  <a:lnTo>
                    <a:pt x="469" y="712"/>
                  </a:lnTo>
                  <a:lnTo>
                    <a:pt x="469" y="725"/>
                  </a:lnTo>
                  <a:lnTo>
                    <a:pt x="468" y="729"/>
                  </a:lnTo>
                  <a:lnTo>
                    <a:pt x="466" y="732"/>
                  </a:lnTo>
                  <a:lnTo>
                    <a:pt x="459" y="736"/>
                  </a:lnTo>
                  <a:lnTo>
                    <a:pt x="446" y="741"/>
                  </a:lnTo>
                  <a:lnTo>
                    <a:pt x="430" y="746"/>
                  </a:lnTo>
                  <a:lnTo>
                    <a:pt x="411" y="747"/>
                  </a:lnTo>
                  <a:lnTo>
                    <a:pt x="399" y="746"/>
                  </a:lnTo>
                  <a:lnTo>
                    <a:pt x="383" y="742"/>
                  </a:lnTo>
                  <a:lnTo>
                    <a:pt x="365" y="736"/>
                  </a:lnTo>
                  <a:lnTo>
                    <a:pt x="346" y="729"/>
                  </a:lnTo>
                  <a:lnTo>
                    <a:pt x="327" y="721"/>
                  </a:lnTo>
                  <a:lnTo>
                    <a:pt x="307" y="713"/>
                  </a:lnTo>
                  <a:lnTo>
                    <a:pt x="290" y="707"/>
                  </a:lnTo>
                  <a:lnTo>
                    <a:pt x="276" y="700"/>
                  </a:lnTo>
                  <a:lnTo>
                    <a:pt x="265" y="698"/>
                  </a:lnTo>
                  <a:lnTo>
                    <a:pt x="259" y="696"/>
                  </a:lnTo>
                  <a:lnTo>
                    <a:pt x="256" y="695"/>
                  </a:lnTo>
                  <a:lnTo>
                    <a:pt x="256" y="691"/>
                  </a:lnTo>
                  <a:lnTo>
                    <a:pt x="259" y="683"/>
                  </a:lnTo>
                  <a:lnTo>
                    <a:pt x="264" y="670"/>
                  </a:lnTo>
                  <a:lnTo>
                    <a:pt x="272" y="652"/>
                  </a:lnTo>
                  <a:lnTo>
                    <a:pt x="282" y="628"/>
                  </a:lnTo>
                  <a:lnTo>
                    <a:pt x="295" y="599"/>
                  </a:lnTo>
                  <a:lnTo>
                    <a:pt x="310" y="564"/>
                  </a:lnTo>
                  <a:lnTo>
                    <a:pt x="319" y="540"/>
                  </a:lnTo>
                  <a:lnTo>
                    <a:pt x="327" y="512"/>
                  </a:lnTo>
                  <a:lnTo>
                    <a:pt x="335" y="480"/>
                  </a:lnTo>
                  <a:lnTo>
                    <a:pt x="341" y="446"/>
                  </a:lnTo>
                  <a:lnTo>
                    <a:pt x="346" y="411"/>
                  </a:lnTo>
                  <a:lnTo>
                    <a:pt x="352" y="376"/>
                  </a:lnTo>
                  <a:lnTo>
                    <a:pt x="357" y="342"/>
                  </a:lnTo>
                  <a:lnTo>
                    <a:pt x="361" y="309"/>
                  </a:lnTo>
                  <a:lnTo>
                    <a:pt x="363" y="277"/>
                  </a:lnTo>
                  <a:lnTo>
                    <a:pt x="365" y="251"/>
                  </a:lnTo>
                  <a:lnTo>
                    <a:pt x="366" y="228"/>
                  </a:lnTo>
                  <a:lnTo>
                    <a:pt x="366" y="211"/>
                  </a:lnTo>
                  <a:lnTo>
                    <a:pt x="366" y="199"/>
                  </a:lnTo>
                  <a:lnTo>
                    <a:pt x="363" y="195"/>
                  </a:lnTo>
                  <a:lnTo>
                    <a:pt x="357" y="198"/>
                  </a:lnTo>
                  <a:lnTo>
                    <a:pt x="344" y="201"/>
                  </a:lnTo>
                  <a:lnTo>
                    <a:pt x="325" y="209"/>
                  </a:lnTo>
                  <a:lnTo>
                    <a:pt x="303" y="221"/>
                  </a:lnTo>
                  <a:lnTo>
                    <a:pt x="278" y="234"/>
                  </a:lnTo>
                  <a:lnTo>
                    <a:pt x="251" y="251"/>
                  </a:lnTo>
                  <a:lnTo>
                    <a:pt x="223" y="271"/>
                  </a:lnTo>
                  <a:lnTo>
                    <a:pt x="196" y="293"/>
                  </a:lnTo>
                  <a:lnTo>
                    <a:pt x="178" y="313"/>
                  </a:lnTo>
                  <a:lnTo>
                    <a:pt x="163" y="339"/>
                  </a:lnTo>
                  <a:lnTo>
                    <a:pt x="150" y="369"/>
                  </a:lnTo>
                  <a:lnTo>
                    <a:pt x="141" y="400"/>
                  </a:lnTo>
                  <a:lnTo>
                    <a:pt x="133" y="433"/>
                  </a:lnTo>
                  <a:lnTo>
                    <a:pt x="127" y="465"/>
                  </a:lnTo>
                  <a:lnTo>
                    <a:pt x="123" y="495"/>
                  </a:lnTo>
                  <a:lnTo>
                    <a:pt x="120" y="521"/>
                  </a:lnTo>
                  <a:lnTo>
                    <a:pt x="119" y="540"/>
                  </a:lnTo>
                  <a:lnTo>
                    <a:pt x="117" y="554"/>
                  </a:lnTo>
                  <a:lnTo>
                    <a:pt x="117" y="559"/>
                  </a:lnTo>
                  <a:lnTo>
                    <a:pt x="0" y="559"/>
                  </a:lnTo>
                  <a:lnTo>
                    <a:pt x="5" y="516"/>
                  </a:lnTo>
                  <a:lnTo>
                    <a:pt x="13" y="474"/>
                  </a:lnTo>
                  <a:lnTo>
                    <a:pt x="22" y="429"/>
                  </a:lnTo>
                  <a:lnTo>
                    <a:pt x="32" y="386"/>
                  </a:lnTo>
                  <a:lnTo>
                    <a:pt x="47" y="343"/>
                  </a:lnTo>
                  <a:lnTo>
                    <a:pt x="62" y="301"/>
                  </a:lnTo>
                  <a:lnTo>
                    <a:pt x="81" y="260"/>
                  </a:lnTo>
                  <a:lnTo>
                    <a:pt x="103" y="221"/>
                  </a:lnTo>
                  <a:lnTo>
                    <a:pt x="127" y="183"/>
                  </a:lnTo>
                  <a:lnTo>
                    <a:pt x="155" y="148"/>
                  </a:lnTo>
                  <a:lnTo>
                    <a:pt x="187" y="116"/>
                  </a:lnTo>
                  <a:lnTo>
                    <a:pt x="221" y="86"/>
                  </a:lnTo>
                  <a:lnTo>
                    <a:pt x="260" y="61"/>
                  </a:lnTo>
                  <a:lnTo>
                    <a:pt x="303" y="39"/>
                  </a:lnTo>
                  <a:lnTo>
                    <a:pt x="350" y="21"/>
                  </a:lnTo>
                  <a:lnTo>
                    <a:pt x="401" y="8"/>
                  </a:lnTo>
                  <a:lnTo>
                    <a:pt x="45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44" name="Freeform 1079"/>
            <p:cNvSpPr/>
            <p:nvPr/>
          </p:nvSpPr>
          <p:spPr bwMode="auto">
            <a:xfrm>
              <a:off x="3313113" y="5461001"/>
              <a:ext cx="919163" cy="669925"/>
            </a:xfrm>
            <a:custGeom>
              <a:avLst/>
              <a:gdLst>
                <a:gd name="T0" fmla="*/ 35 w 579"/>
                <a:gd name="T1" fmla="*/ 0 h 422"/>
                <a:gd name="T2" fmla="*/ 544 w 579"/>
                <a:gd name="T3" fmla="*/ 0 h 422"/>
                <a:gd name="T4" fmla="*/ 557 w 579"/>
                <a:gd name="T5" fmla="*/ 3 h 422"/>
                <a:gd name="T6" fmla="*/ 569 w 579"/>
                <a:gd name="T7" fmla="*/ 11 h 422"/>
                <a:gd name="T8" fmla="*/ 577 w 579"/>
                <a:gd name="T9" fmla="*/ 23 h 422"/>
                <a:gd name="T10" fmla="*/ 579 w 579"/>
                <a:gd name="T11" fmla="*/ 36 h 422"/>
                <a:gd name="T12" fmla="*/ 579 w 579"/>
                <a:gd name="T13" fmla="*/ 386 h 422"/>
                <a:gd name="T14" fmla="*/ 577 w 579"/>
                <a:gd name="T15" fmla="*/ 401 h 422"/>
                <a:gd name="T16" fmla="*/ 569 w 579"/>
                <a:gd name="T17" fmla="*/ 411 h 422"/>
                <a:gd name="T18" fmla="*/ 557 w 579"/>
                <a:gd name="T19" fmla="*/ 419 h 422"/>
                <a:gd name="T20" fmla="*/ 544 w 579"/>
                <a:gd name="T21" fmla="*/ 422 h 422"/>
                <a:gd name="T22" fmla="*/ 35 w 579"/>
                <a:gd name="T23" fmla="*/ 422 h 422"/>
                <a:gd name="T24" fmla="*/ 22 w 579"/>
                <a:gd name="T25" fmla="*/ 419 h 422"/>
                <a:gd name="T26" fmla="*/ 10 w 579"/>
                <a:gd name="T27" fmla="*/ 411 h 422"/>
                <a:gd name="T28" fmla="*/ 2 w 579"/>
                <a:gd name="T29" fmla="*/ 401 h 422"/>
                <a:gd name="T30" fmla="*/ 0 w 579"/>
                <a:gd name="T31" fmla="*/ 386 h 422"/>
                <a:gd name="T32" fmla="*/ 0 w 579"/>
                <a:gd name="T33" fmla="*/ 36 h 422"/>
                <a:gd name="T34" fmla="*/ 2 w 579"/>
                <a:gd name="T35" fmla="*/ 23 h 422"/>
                <a:gd name="T36" fmla="*/ 10 w 579"/>
                <a:gd name="T37" fmla="*/ 11 h 422"/>
                <a:gd name="T38" fmla="*/ 22 w 579"/>
                <a:gd name="T39" fmla="*/ 3 h 422"/>
                <a:gd name="T40" fmla="*/ 35 w 579"/>
                <a:gd name="T41" fmla="*/ 0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79" h="422">
                  <a:moveTo>
                    <a:pt x="35" y="0"/>
                  </a:moveTo>
                  <a:lnTo>
                    <a:pt x="544" y="0"/>
                  </a:lnTo>
                  <a:lnTo>
                    <a:pt x="557" y="3"/>
                  </a:lnTo>
                  <a:lnTo>
                    <a:pt x="569" y="11"/>
                  </a:lnTo>
                  <a:lnTo>
                    <a:pt x="577" y="23"/>
                  </a:lnTo>
                  <a:lnTo>
                    <a:pt x="579" y="36"/>
                  </a:lnTo>
                  <a:lnTo>
                    <a:pt x="579" y="386"/>
                  </a:lnTo>
                  <a:lnTo>
                    <a:pt x="577" y="401"/>
                  </a:lnTo>
                  <a:lnTo>
                    <a:pt x="569" y="411"/>
                  </a:lnTo>
                  <a:lnTo>
                    <a:pt x="557" y="419"/>
                  </a:lnTo>
                  <a:lnTo>
                    <a:pt x="544" y="422"/>
                  </a:lnTo>
                  <a:lnTo>
                    <a:pt x="35" y="422"/>
                  </a:lnTo>
                  <a:lnTo>
                    <a:pt x="22" y="419"/>
                  </a:lnTo>
                  <a:lnTo>
                    <a:pt x="10" y="411"/>
                  </a:lnTo>
                  <a:lnTo>
                    <a:pt x="2" y="401"/>
                  </a:lnTo>
                  <a:lnTo>
                    <a:pt x="0" y="386"/>
                  </a:lnTo>
                  <a:lnTo>
                    <a:pt x="0" y="36"/>
                  </a:lnTo>
                  <a:lnTo>
                    <a:pt x="2" y="23"/>
                  </a:lnTo>
                  <a:lnTo>
                    <a:pt x="10" y="11"/>
                  </a:lnTo>
                  <a:lnTo>
                    <a:pt x="22" y="3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45" name="Freeform 1080"/>
            <p:cNvSpPr/>
            <p:nvPr/>
          </p:nvSpPr>
          <p:spPr bwMode="auto">
            <a:xfrm>
              <a:off x="3727450" y="5791201"/>
              <a:ext cx="79375" cy="104775"/>
            </a:xfrm>
            <a:custGeom>
              <a:avLst/>
              <a:gdLst>
                <a:gd name="T0" fmla="*/ 7 w 50"/>
                <a:gd name="T1" fmla="*/ 0 h 66"/>
                <a:gd name="T2" fmla="*/ 44 w 50"/>
                <a:gd name="T3" fmla="*/ 0 h 66"/>
                <a:gd name="T4" fmla="*/ 47 w 50"/>
                <a:gd name="T5" fmla="*/ 0 h 66"/>
                <a:gd name="T6" fmla="*/ 49 w 50"/>
                <a:gd name="T7" fmla="*/ 3 h 66"/>
                <a:gd name="T8" fmla="*/ 50 w 50"/>
                <a:gd name="T9" fmla="*/ 6 h 66"/>
                <a:gd name="T10" fmla="*/ 50 w 50"/>
                <a:gd name="T11" fmla="*/ 59 h 66"/>
                <a:gd name="T12" fmla="*/ 49 w 50"/>
                <a:gd name="T13" fmla="*/ 62 h 66"/>
                <a:gd name="T14" fmla="*/ 47 w 50"/>
                <a:gd name="T15" fmla="*/ 65 h 66"/>
                <a:gd name="T16" fmla="*/ 44 w 50"/>
                <a:gd name="T17" fmla="*/ 66 h 66"/>
                <a:gd name="T18" fmla="*/ 7 w 50"/>
                <a:gd name="T19" fmla="*/ 66 h 66"/>
                <a:gd name="T20" fmla="*/ 3 w 50"/>
                <a:gd name="T21" fmla="*/ 65 h 66"/>
                <a:gd name="T22" fmla="*/ 2 w 50"/>
                <a:gd name="T23" fmla="*/ 62 h 66"/>
                <a:gd name="T24" fmla="*/ 0 w 50"/>
                <a:gd name="T25" fmla="*/ 59 h 66"/>
                <a:gd name="T26" fmla="*/ 0 w 50"/>
                <a:gd name="T27" fmla="*/ 6 h 66"/>
                <a:gd name="T28" fmla="*/ 2 w 50"/>
                <a:gd name="T29" fmla="*/ 3 h 66"/>
                <a:gd name="T30" fmla="*/ 3 w 50"/>
                <a:gd name="T31" fmla="*/ 0 h 66"/>
                <a:gd name="T32" fmla="*/ 7 w 50"/>
                <a:gd name="T33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66">
                  <a:moveTo>
                    <a:pt x="7" y="0"/>
                  </a:moveTo>
                  <a:lnTo>
                    <a:pt x="44" y="0"/>
                  </a:lnTo>
                  <a:lnTo>
                    <a:pt x="47" y="0"/>
                  </a:lnTo>
                  <a:lnTo>
                    <a:pt x="49" y="3"/>
                  </a:lnTo>
                  <a:lnTo>
                    <a:pt x="50" y="6"/>
                  </a:lnTo>
                  <a:lnTo>
                    <a:pt x="50" y="59"/>
                  </a:lnTo>
                  <a:lnTo>
                    <a:pt x="49" y="62"/>
                  </a:lnTo>
                  <a:lnTo>
                    <a:pt x="47" y="65"/>
                  </a:lnTo>
                  <a:lnTo>
                    <a:pt x="44" y="66"/>
                  </a:lnTo>
                  <a:lnTo>
                    <a:pt x="7" y="66"/>
                  </a:lnTo>
                  <a:lnTo>
                    <a:pt x="3" y="65"/>
                  </a:lnTo>
                  <a:lnTo>
                    <a:pt x="2" y="62"/>
                  </a:lnTo>
                  <a:lnTo>
                    <a:pt x="0" y="59"/>
                  </a:lnTo>
                  <a:lnTo>
                    <a:pt x="0" y="6"/>
                  </a:lnTo>
                  <a:lnTo>
                    <a:pt x="2" y="3"/>
                  </a:lnTo>
                  <a:lnTo>
                    <a:pt x="3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46" name="Freeform 1081"/>
            <p:cNvSpPr>
              <a:spLocks noEditPoints="1"/>
            </p:cNvSpPr>
            <p:nvPr/>
          </p:nvSpPr>
          <p:spPr bwMode="auto">
            <a:xfrm>
              <a:off x="3300413" y="5329238"/>
              <a:ext cx="950913" cy="488950"/>
            </a:xfrm>
            <a:custGeom>
              <a:avLst/>
              <a:gdLst>
                <a:gd name="T0" fmla="*/ 218 w 599"/>
                <a:gd name="T1" fmla="*/ 31 h 308"/>
                <a:gd name="T2" fmla="*/ 213 w 599"/>
                <a:gd name="T3" fmla="*/ 36 h 308"/>
                <a:gd name="T4" fmla="*/ 212 w 599"/>
                <a:gd name="T5" fmla="*/ 83 h 308"/>
                <a:gd name="T6" fmla="*/ 383 w 599"/>
                <a:gd name="T7" fmla="*/ 40 h 308"/>
                <a:gd name="T8" fmla="*/ 381 w 599"/>
                <a:gd name="T9" fmla="*/ 34 h 308"/>
                <a:gd name="T10" fmla="*/ 374 w 599"/>
                <a:gd name="T11" fmla="*/ 30 h 308"/>
                <a:gd name="T12" fmla="*/ 197 w 599"/>
                <a:gd name="T13" fmla="*/ 0 h 308"/>
                <a:gd name="T14" fmla="*/ 402 w 599"/>
                <a:gd name="T15" fmla="*/ 1 h 308"/>
                <a:gd name="T16" fmla="*/ 409 w 599"/>
                <a:gd name="T17" fmla="*/ 6 h 308"/>
                <a:gd name="T18" fmla="*/ 412 w 599"/>
                <a:gd name="T19" fmla="*/ 15 h 308"/>
                <a:gd name="T20" fmla="*/ 581 w 599"/>
                <a:gd name="T21" fmla="*/ 83 h 308"/>
                <a:gd name="T22" fmla="*/ 597 w 599"/>
                <a:gd name="T23" fmla="*/ 90 h 308"/>
                <a:gd name="T24" fmla="*/ 599 w 599"/>
                <a:gd name="T25" fmla="*/ 107 h 308"/>
                <a:gd name="T26" fmla="*/ 576 w 599"/>
                <a:gd name="T27" fmla="*/ 134 h 308"/>
                <a:gd name="T28" fmla="*/ 525 w 599"/>
                <a:gd name="T29" fmla="*/ 170 h 308"/>
                <a:gd name="T30" fmla="*/ 472 w 599"/>
                <a:gd name="T31" fmla="*/ 206 h 308"/>
                <a:gd name="T32" fmla="*/ 421 w 599"/>
                <a:gd name="T33" fmla="*/ 240 h 308"/>
                <a:gd name="T34" fmla="*/ 379 w 599"/>
                <a:gd name="T35" fmla="*/ 269 h 308"/>
                <a:gd name="T36" fmla="*/ 352 w 599"/>
                <a:gd name="T37" fmla="*/ 288 h 308"/>
                <a:gd name="T38" fmla="*/ 328 w 599"/>
                <a:gd name="T39" fmla="*/ 302 h 308"/>
                <a:gd name="T40" fmla="*/ 296 w 599"/>
                <a:gd name="T41" fmla="*/ 308 h 308"/>
                <a:gd name="T42" fmla="*/ 264 w 599"/>
                <a:gd name="T43" fmla="*/ 302 h 308"/>
                <a:gd name="T44" fmla="*/ 239 w 599"/>
                <a:gd name="T45" fmla="*/ 286 h 308"/>
                <a:gd name="T46" fmla="*/ 209 w 599"/>
                <a:gd name="T47" fmla="*/ 265 h 308"/>
                <a:gd name="T48" fmla="*/ 163 w 599"/>
                <a:gd name="T49" fmla="*/ 234 h 308"/>
                <a:gd name="T50" fmla="*/ 108 w 599"/>
                <a:gd name="T51" fmla="*/ 196 h 308"/>
                <a:gd name="T52" fmla="*/ 52 w 599"/>
                <a:gd name="T53" fmla="*/ 157 h 308"/>
                <a:gd name="T54" fmla="*/ 0 w 599"/>
                <a:gd name="T55" fmla="*/ 120 h 308"/>
                <a:gd name="T56" fmla="*/ 0 w 599"/>
                <a:gd name="T57" fmla="*/ 107 h 308"/>
                <a:gd name="T58" fmla="*/ 2 w 599"/>
                <a:gd name="T59" fmla="*/ 89 h 308"/>
                <a:gd name="T60" fmla="*/ 17 w 599"/>
                <a:gd name="T61" fmla="*/ 82 h 308"/>
                <a:gd name="T62" fmla="*/ 183 w 599"/>
                <a:gd name="T63" fmla="*/ 15 h 308"/>
                <a:gd name="T64" fmla="*/ 186 w 599"/>
                <a:gd name="T65" fmla="*/ 6 h 308"/>
                <a:gd name="T66" fmla="*/ 193 w 599"/>
                <a:gd name="T67" fmla="*/ 1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99" h="308">
                  <a:moveTo>
                    <a:pt x="221" y="30"/>
                  </a:moveTo>
                  <a:lnTo>
                    <a:pt x="218" y="31"/>
                  </a:lnTo>
                  <a:lnTo>
                    <a:pt x="214" y="34"/>
                  </a:lnTo>
                  <a:lnTo>
                    <a:pt x="213" y="36"/>
                  </a:lnTo>
                  <a:lnTo>
                    <a:pt x="212" y="40"/>
                  </a:lnTo>
                  <a:lnTo>
                    <a:pt x="212" y="83"/>
                  </a:lnTo>
                  <a:lnTo>
                    <a:pt x="383" y="83"/>
                  </a:lnTo>
                  <a:lnTo>
                    <a:pt x="383" y="40"/>
                  </a:lnTo>
                  <a:lnTo>
                    <a:pt x="382" y="36"/>
                  </a:lnTo>
                  <a:lnTo>
                    <a:pt x="381" y="34"/>
                  </a:lnTo>
                  <a:lnTo>
                    <a:pt x="377" y="31"/>
                  </a:lnTo>
                  <a:lnTo>
                    <a:pt x="374" y="30"/>
                  </a:lnTo>
                  <a:lnTo>
                    <a:pt x="221" y="30"/>
                  </a:lnTo>
                  <a:close/>
                  <a:moveTo>
                    <a:pt x="197" y="0"/>
                  </a:moveTo>
                  <a:lnTo>
                    <a:pt x="398" y="0"/>
                  </a:lnTo>
                  <a:lnTo>
                    <a:pt x="402" y="1"/>
                  </a:lnTo>
                  <a:lnTo>
                    <a:pt x="405" y="2"/>
                  </a:lnTo>
                  <a:lnTo>
                    <a:pt x="409" y="6"/>
                  </a:lnTo>
                  <a:lnTo>
                    <a:pt x="411" y="10"/>
                  </a:lnTo>
                  <a:lnTo>
                    <a:pt x="412" y="15"/>
                  </a:lnTo>
                  <a:lnTo>
                    <a:pt x="412" y="83"/>
                  </a:lnTo>
                  <a:lnTo>
                    <a:pt x="581" y="83"/>
                  </a:lnTo>
                  <a:lnTo>
                    <a:pt x="591" y="85"/>
                  </a:lnTo>
                  <a:lnTo>
                    <a:pt x="597" y="90"/>
                  </a:lnTo>
                  <a:lnTo>
                    <a:pt x="599" y="98"/>
                  </a:lnTo>
                  <a:lnTo>
                    <a:pt x="599" y="107"/>
                  </a:lnTo>
                  <a:lnTo>
                    <a:pt x="599" y="119"/>
                  </a:lnTo>
                  <a:lnTo>
                    <a:pt x="576" y="134"/>
                  </a:lnTo>
                  <a:lnTo>
                    <a:pt x="551" y="153"/>
                  </a:lnTo>
                  <a:lnTo>
                    <a:pt x="525" y="170"/>
                  </a:lnTo>
                  <a:lnTo>
                    <a:pt x="498" y="188"/>
                  </a:lnTo>
                  <a:lnTo>
                    <a:pt x="472" y="206"/>
                  </a:lnTo>
                  <a:lnTo>
                    <a:pt x="446" y="225"/>
                  </a:lnTo>
                  <a:lnTo>
                    <a:pt x="421" y="240"/>
                  </a:lnTo>
                  <a:lnTo>
                    <a:pt x="399" y="256"/>
                  </a:lnTo>
                  <a:lnTo>
                    <a:pt x="379" y="269"/>
                  </a:lnTo>
                  <a:lnTo>
                    <a:pt x="364" y="280"/>
                  </a:lnTo>
                  <a:lnTo>
                    <a:pt x="352" y="288"/>
                  </a:lnTo>
                  <a:lnTo>
                    <a:pt x="345" y="293"/>
                  </a:lnTo>
                  <a:lnTo>
                    <a:pt x="328" y="302"/>
                  </a:lnTo>
                  <a:lnTo>
                    <a:pt x="313" y="306"/>
                  </a:lnTo>
                  <a:lnTo>
                    <a:pt x="296" y="308"/>
                  </a:lnTo>
                  <a:lnTo>
                    <a:pt x="280" y="306"/>
                  </a:lnTo>
                  <a:lnTo>
                    <a:pt x="264" y="302"/>
                  </a:lnTo>
                  <a:lnTo>
                    <a:pt x="247" y="293"/>
                  </a:lnTo>
                  <a:lnTo>
                    <a:pt x="239" y="286"/>
                  </a:lnTo>
                  <a:lnTo>
                    <a:pt x="226" y="278"/>
                  </a:lnTo>
                  <a:lnTo>
                    <a:pt x="209" y="265"/>
                  </a:lnTo>
                  <a:lnTo>
                    <a:pt x="187" y="251"/>
                  </a:lnTo>
                  <a:lnTo>
                    <a:pt x="163" y="234"/>
                  </a:lnTo>
                  <a:lnTo>
                    <a:pt x="136" y="216"/>
                  </a:lnTo>
                  <a:lnTo>
                    <a:pt x="108" y="196"/>
                  </a:lnTo>
                  <a:lnTo>
                    <a:pt x="80" y="176"/>
                  </a:lnTo>
                  <a:lnTo>
                    <a:pt x="52" y="157"/>
                  </a:lnTo>
                  <a:lnTo>
                    <a:pt x="25" y="137"/>
                  </a:lnTo>
                  <a:lnTo>
                    <a:pt x="0" y="120"/>
                  </a:lnTo>
                  <a:lnTo>
                    <a:pt x="0" y="119"/>
                  </a:lnTo>
                  <a:lnTo>
                    <a:pt x="0" y="107"/>
                  </a:lnTo>
                  <a:lnTo>
                    <a:pt x="0" y="96"/>
                  </a:lnTo>
                  <a:lnTo>
                    <a:pt x="2" y="89"/>
                  </a:lnTo>
                  <a:lnTo>
                    <a:pt x="8" y="83"/>
                  </a:lnTo>
                  <a:lnTo>
                    <a:pt x="17" y="82"/>
                  </a:lnTo>
                  <a:lnTo>
                    <a:pt x="183" y="83"/>
                  </a:lnTo>
                  <a:lnTo>
                    <a:pt x="183" y="15"/>
                  </a:lnTo>
                  <a:lnTo>
                    <a:pt x="184" y="10"/>
                  </a:lnTo>
                  <a:lnTo>
                    <a:pt x="186" y="6"/>
                  </a:lnTo>
                  <a:lnTo>
                    <a:pt x="189" y="2"/>
                  </a:lnTo>
                  <a:lnTo>
                    <a:pt x="193" y="1"/>
                  </a:lnTo>
                  <a:lnTo>
                    <a:pt x="19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47" name="Freeform 1082"/>
            <p:cNvSpPr/>
            <p:nvPr/>
          </p:nvSpPr>
          <p:spPr bwMode="auto">
            <a:xfrm>
              <a:off x="3630613" y="5229226"/>
              <a:ext cx="257175" cy="219075"/>
            </a:xfrm>
            <a:custGeom>
              <a:avLst/>
              <a:gdLst>
                <a:gd name="T0" fmla="*/ 119 w 162"/>
                <a:gd name="T1" fmla="*/ 0 h 138"/>
                <a:gd name="T2" fmla="*/ 125 w 162"/>
                <a:gd name="T3" fmla="*/ 14 h 138"/>
                <a:gd name="T4" fmla="*/ 133 w 162"/>
                <a:gd name="T5" fmla="*/ 34 h 138"/>
                <a:gd name="T6" fmla="*/ 143 w 162"/>
                <a:gd name="T7" fmla="*/ 53 h 138"/>
                <a:gd name="T8" fmla="*/ 150 w 162"/>
                <a:gd name="T9" fmla="*/ 74 h 138"/>
                <a:gd name="T10" fmla="*/ 158 w 162"/>
                <a:gd name="T11" fmla="*/ 91 h 138"/>
                <a:gd name="T12" fmla="*/ 162 w 162"/>
                <a:gd name="T13" fmla="*/ 104 h 138"/>
                <a:gd name="T14" fmla="*/ 162 w 162"/>
                <a:gd name="T15" fmla="*/ 115 h 138"/>
                <a:gd name="T16" fmla="*/ 158 w 162"/>
                <a:gd name="T17" fmla="*/ 123 h 138"/>
                <a:gd name="T18" fmla="*/ 152 w 162"/>
                <a:gd name="T19" fmla="*/ 129 h 138"/>
                <a:gd name="T20" fmla="*/ 141 w 162"/>
                <a:gd name="T21" fmla="*/ 133 h 138"/>
                <a:gd name="T22" fmla="*/ 127 w 162"/>
                <a:gd name="T23" fmla="*/ 137 h 138"/>
                <a:gd name="T24" fmla="*/ 111 w 162"/>
                <a:gd name="T25" fmla="*/ 138 h 138"/>
                <a:gd name="T26" fmla="*/ 91 w 162"/>
                <a:gd name="T27" fmla="*/ 138 h 138"/>
                <a:gd name="T28" fmla="*/ 71 w 162"/>
                <a:gd name="T29" fmla="*/ 137 h 138"/>
                <a:gd name="T30" fmla="*/ 50 w 162"/>
                <a:gd name="T31" fmla="*/ 135 h 138"/>
                <a:gd name="T32" fmla="*/ 30 w 162"/>
                <a:gd name="T33" fmla="*/ 132 h 138"/>
                <a:gd name="T34" fmla="*/ 14 w 162"/>
                <a:gd name="T35" fmla="*/ 127 h 138"/>
                <a:gd name="T36" fmla="*/ 4 w 162"/>
                <a:gd name="T37" fmla="*/ 123 h 138"/>
                <a:gd name="T38" fmla="*/ 0 w 162"/>
                <a:gd name="T39" fmla="*/ 116 h 138"/>
                <a:gd name="T40" fmla="*/ 0 w 162"/>
                <a:gd name="T41" fmla="*/ 103 h 138"/>
                <a:gd name="T42" fmla="*/ 1 w 162"/>
                <a:gd name="T43" fmla="*/ 87 h 138"/>
                <a:gd name="T44" fmla="*/ 4 w 162"/>
                <a:gd name="T45" fmla="*/ 69 h 138"/>
                <a:gd name="T46" fmla="*/ 9 w 162"/>
                <a:gd name="T47" fmla="*/ 49 h 138"/>
                <a:gd name="T48" fmla="*/ 14 w 162"/>
                <a:gd name="T49" fmla="*/ 31 h 138"/>
                <a:gd name="T50" fmla="*/ 19 w 162"/>
                <a:gd name="T51" fmla="*/ 14 h 138"/>
                <a:gd name="T52" fmla="*/ 25 w 162"/>
                <a:gd name="T53" fmla="*/ 0 h 138"/>
                <a:gd name="T54" fmla="*/ 57 w 162"/>
                <a:gd name="T55" fmla="*/ 0 h 138"/>
                <a:gd name="T56" fmla="*/ 90 w 162"/>
                <a:gd name="T57" fmla="*/ 0 h 138"/>
                <a:gd name="T58" fmla="*/ 119 w 162"/>
                <a:gd name="T59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138">
                  <a:moveTo>
                    <a:pt x="119" y="0"/>
                  </a:moveTo>
                  <a:lnTo>
                    <a:pt x="125" y="14"/>
                  </a:lnTo>
                  <a:lnTo>
                    <a:pt x="133" y="34"/>
                  </a:lnTo>
                  <a:lnTo>
                    <a:pt x="143" y="53"/>
                  </a:lnTo>
                  <a:lnTo>
                    <a:pt x="150" y="74"/>
                  </a:lnTo>
                  <a:lnTo>
                    <a:pt x="158" y="91"/>
                  </a:lnTo>
                  <a:lnTo>
                    <a:pt x="162" y="104"/>
                  </a:lnTo>
                  <a:lnTo>
                    <a:pt x="162" y="115"/>
                  </a:lnTo>
                  <a:lnTo>
                    <a:pt x="158" y="123"/>
                  </a:lnTo>
                  <a:lnTo>
                    <a:pt x="152" y="129"/>
                  </a:lnTo>
                  <a:lnTo>
                    <a:pt x="141" y="133"/>
                  </a:lnTo>
                  <a:lnTo>
                    <a:pt x="127" y="137"/>
                  </a:lnTo>
                  <a:lnTo>
                    <a:pt x="111" y="138"/>
                  </a:lnTo>
                  <a:lnTo>
                    <a:pt x="91" y="138"/>
                  </a:lnTo>
                  <a:lnTo>
                    <a:pt x="71" y="137"/>
                  </a:lnTo>
                  <a:lnTo>
                    <a:pt x="50" y="135"/>
                  </a:lnTo>
                  <a:lnTo>
                    <a:pt x="30" y="132"/>
                  </a:lnTo>
                  <a:lnTo>
                    <a:pt x="14" y="127"/>
                  </a:lnTo>
                  <a:lnTo>
                    <a:pt x="4" y="123"/>
                  </a:lnTo>
                  <a:lnTo>
                    <a:pt x="0" y="116"/>
                  </a:lnTo>
                  <a:lnTo>
                    <a:pt x="0" y="103"/>
                  </a:lnTo>
                  <a:lnTo>
                    <a:pt x="1" y="87"/>
                  </a:lnTo>
                  <a:lnTo>
                    <a:pt x="4" y="69"/>
                  </a:lnTo>
                  <a:lnTo>
                    <a:pt x="9" y="49"/>
                  </a:lnTo>
                  <a:lnTo>
                    <a:pt x="14" y="31"/>
                  </a:lnTo>
                  <a:lnTo>
                    <a:pt x="19" y="14"/>
                  </a:lnTo>
                  <a:lnTo>
                    <a:pt x="25" y="0"/>
                  </a:lnTo>
                  <a:lnTo>
                    <a:pt x="57" y="0"/>
                  </a:lnTo>
                  <a:lnTo>
                    <a:pt x="90" y="0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FFDFE8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48" name="Freeform 1083"/>
            <p:cNvSpPr/>
            <p:nvPr/>
          </p:nvSpPr>
          <p:spPr bwMode="auto">
            <a:xfrm>
              <a:off x="5245100" y="3940176"/>
              <a:ext cx="227013" cy="222250"/>
            </a:xfrm>
            <a:custGeom>
              <a:avLst/>
              <a:gdLst>
                <a:gd name="T0" fmla="*/ 71 w 143"/>
                <a:gd name="T1" fmla="*/ 0 h 140"/>
                <a:gd name="T2" fmla="*/ 94 w 143"/>
                <a:gd name="T3" fmla="*/ 1 h 140"/>
                <a:gd name="T4" fmla="*/ 114 w 143"/>
                <a:gd name="T5" fmla="*/ 7 h 140"/>
                <a:gd name="T6" fmla="*/ 130 w 143"/>
                <a:gd name="T7" fmla="*/ 13 h 140"/>
                <a:gd name="T8" fmla="*/ 137 w 143"/>
                <a:gd name="T9" fmla="*/ 21 h 140"/>
                <a:gd name="T10" fmla="*/ 141 w 143"/>
                <a:gd name="T11" fmla="*/ 31 h 140"/>
                <a:gd name="T12" fmla="*/ 143 w 143"/>
                <a:gd name="T13" fmla="*/ 41 h 140"/>
                <a:gd name="T14" fmla="*/ 139 w 143"/>
                <a:gd name="T15" fmla="*/ 48 h 140"/>
                <a:gd name="T16" fmla="*/ 132 w 143"/>
                <a:gd name="T17" fmla="*/ 55 h 140"/>
                <a:gd name="T18" fmla="*/ 120 w 143"/>
                <a:gd name="T19" fmla="*/ 59 h 140"/>
                <a:gd name="T20" fmla="*/ 106 w 143"/>
                <a:gd name="T21" fmla="*/ 60 h 140"/>
                <a:gd name="T22" fmla="*/ 88 w 143"/>
                <a:gd name="T23" fmla="*/ 60 h 140"/>
                <a:gd name="T24" fmla="*/ 75 w 143"/>
                <a:gd name="T25" fmla="*/ 63 h 140"/>
                <a:gd name="T26" fmla="*/ 65 w 143"/>
                <a:gd name="T27" fmla="*/ 65 h 140"/>
                <a:gd name="T28" fmla="*/ 60 w 143"/>
                <a:gd name="T29" fmla="*/ 67 h 140"/>
                <a:gd name="T30" fmla="*/ 59 w 143"/>
                <a:gd name="T31" fmla="*/ 68 h 140"/>
                <a:gd name="T32" fmla="*/ 59 w 143"/>
                <a:gd name="T33" fmla="*/ 72 h 140"/>
                <a:gd name="T34" fmla="*/ 58 w 143"/>
                <a:gd name="T35" fmla="*/ 84 h 140"/>
                <a:gd name="T36" fmla="*/ 56 w 143"/>
                <a:gd name="T37" fmla="*/ 98 h 140"/>
                <a:gd name="T38" fmla="*/ 55 w 143"/>
                <a:gd name="T39" fmla="*/ 114 h 140"/>
                <a:gd name="T40" fmla="*/ 51 w 143"/>
                <a:gd name="T41" fmla="*/ 128 h 140"/>
                <a:gd name="T42" fmla="*/ 46 w 143"/>
                <a:gd name="T43" fmla="*/ 137 h 140"/>
                <a:gd name="T44" fmla="*/ 41 w 143"/>
                <a:gd name="T45" fmla="*/ 140 h 140"/>
                <a:gd name="T46" fmla="*/ 34 w 143"/>
                <a:gd name="T47" fmla="*/ 136 h 140"/>
                <a:gd name="T48" fmla="*/ 26 w 143"/>
                <a:gd name="T49" fmla="*/ 127 h 140"/>
                <a:gd name="T50" fmla="*/ 18 w 143"/>
                <a:gd name="T51" fmla="*/ 117 h 140"/>
                <a:gd name="T52" fmla="*/ 12 w 143"/>
                <a:gd name="T53" fmla="*/ 105 h 140"/>
                <a:gd name="T54" fmla="*/ 5 w 143"/>
                <a:gd name="T55" fmla="*/ 92 h 140"/>
                <a:gd name="T56" fmla="*/ 1 w 143"/>
                <a:gd name="T57" fmla="*/ 81 h 140"/>
                <a:gd name="T58" fmla="*/ 0 w 143"/>
                <a:gd name="T59" fmla="*/ 72 h 140"/>
                <a:gd name="T60" fmla="*/ 1 w 143"/>
                <a:gd name="T61" fmla="*/ 51 h 140"/>
                <a:gd name="T62" fmla="*/ 6 w 143"/>
                <a:gd name="T63" fmla="*/ 33 h 140"/>
                <a:gd name="T64" fmla="*/ 16 w 143"/>
                <a:gd name="T65" fmla="*/ 20 h 140"/>
                <a:gd name="T66" fmla="*/ 27 w 143"/>
                <a:gd name="T67" fmla="*/ 11 h 140"/>
                <a:gd name="T68" fmla="*/ 41 w 143"/>
                <a:gd name="T69" fmla="*/ 4 h 140"/>
                <a:gd name="T70" fmla="*/ 56 w 143"/>
                <a:gd name="T71" fmla="*/ 1 h 140"/>
                <a:gd name="T72" fmla="*/ 71 w 143"/>
                <a:gd name="T73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3" h="140">
                  <a:moveTo>
                    <a:pt x="71" y="0"/>
                  </a:moveTo>
                  <a:lnTo>
                    <a:pt x="94" y="1"/>
                  </a:lnTo>
                  <a:lnTo>
                    <a:pt x="114" y="7"/>
                  </a:lnTo>
                  <a:lnTo>
                    <a:pt x="130" y="13"/>
                  </a:lnTo>
                  <a:lnTo>
                    <a:pt x="137" y="21"/>
                  </a:lnTo>
                  <a:lnTo>
                    <a:pt x="141" y="31"/>
                  </a:lnTo>
                  <a:lnTo>
                    <a:pt x="143" y="41"/>
                  </a:lnTo>
                  <a:lnTo>
                    <a:pt x="139" y="48"/>
                  </a:lnTo>
                  <a:lnTo>
                    <a:pt x="132" y="55"/>
                  </a:lnTo>
                  <a:lnTo>
                    <a:pt x="120" y="59"/>
                  </a:lnTo>
                  <a:lnTo>
                    <a:pt x="106" y="60"/>
                  </a:lnTo>
                  <a:lnTo>
                    <a:pt x="88" y="60"/>
                  </a:lnTo>
                  <a:lnTo>
                    <a:pt x="75" y="63"/>
                  </a:lnTo>
                  <a:lnTo>
                    <a:pt x="65" y="65"/>
                  </a:lnTo>
                  <a:lnTo>
                    <a:pt x="60" y="67"/>
                  </a:lnTo>
                  <a:lnTo>
                    <a:pt x="59" y="68"/>
                  </a:lnTo>
                  <a:lnTo>
                    <a:pt x="59" y="72"/>
                  </a:lnTo>
                  <a:lnTo>
                    <a:pt x="58" y="84"/>
                  </a:lnTo>
                  <a:lnTo>
                    <a:pt x="56" y="98"/>
                  </a:lnTo>
                  <a:lnTo>
                    <a:pt x="55" y="114"/>
                  </a:lnTo>
                  <a:lnTo>
                    <a:pt x="51" y="128"/>
                  </a:lnTo>
                  <a:lnTo>
                    <a:pt x="46" y="137"/>
                  </a:lnTo>
                  <a:lnTo>
                    <a:pt x="41" y="140"/>
                  </a:lnTo>
                  <a:lnTo>
                    <a:pt x="34" y="136"/>
                  </a:lnTo>
                  <a:lnTo>
                    <a:pt x="26" y="127"/>
                  </a:lnTo>
                  <a:lnTo>
                    <a:pt x="18" y="117"/>
                  </a:lnTo>
                  <a:lnTo>
                    <a:pt x="12" y="105"/>
                  </a:lnTo>
                  <a:lnTo>
                    <a:pt x="5" y="92"/>
                  </a:lnTo>
                  <a:lnTo>
                    <a:pt x="1" y="81"/>
                  </a:lnTo>
                  <a:lnTo>
                    <a:pt x="0" y="72"/>
                  </a:lnTo>
                  <a:lnTo>
                    <a:pt x="1" y="51"/>
                  </a:lnTo>
                  <a:lnTo>
                    <a:pt x="6" y="33"/>
                  </a:lnTo>
                  <a:lnTo>
                    <a:pt x="16" y="20"/>
                  </a:lnTo>
                  <a:lnTo>
                    <a:pt x="27" y="11"/>
                  </a:lnTo>
                  <a:lnTo>
                    <a:pt x="41" y="4"/>
                  </a:lnTo>
                  <a:lnTo>
                    <a:pt x="56" y="1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3C2BF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49" name="Freeform 1084"/>
            <p:cNvSpPr/>
            <p:nvPr/>
          </p:nvSpPr>
          <p:spPr bwMode="auto">
            <a:xfrm>
              <a:off x="4262438" y="4357688"/>
              <a:ext cx="171450" cy="652463"/>
            </a:xfrm>
            <a:custGeom>
              <a:avLst/>
              <a:gdLst>
                <a:gd name="T0" fmla="*/ 82 w 108"/>
                <a:gd name="T1" fmla="*/ 0 h 411"/>
                <a:gd name="T2" fmla="*/ 85 w 108"/>
                <a:gd name="T3" fmla="*/ 3 h 411"/>
                <a:gd name="T4" fmla="*/ 90 w 108"/>
                <a:gd name="T5" fmla="*/ 11 h 411"/>
                <a:gd name="T6" fmla="*/ 97 w 108"/>
                <a:gd name="T7" fmla="*/ 21 h 411"/>
                <a:gd name="T8" fmla="*/ 103 w 108"/>
                <a:gd name="T9" fmla="*/ 34 h 411"/>
                <a:gd name="T10" fmla="*/ 108 w 108"/>
                <a:gd name="T11" fmla="*/ 50 h 411"/>
                <a:gd name="T12" fmla="*/ 108 w 108"/>
                <a:gd name="T13" fmla="*/ 59 h 411"/>
                <a:gd name="T14" fmla="*/ 108 w 108"/>
                <a:gd name="T15" fmla="*/ 75 h 411"/>
                <a:gd name="T16" fmla="*/ 108 w 108"/>
                <a:gd name="T17" fmla="*/ 97 h 411"/>
                <a:gd name="T18" fmla="*/ 108 w 108"/>
                <a:gd name="T19" fmla="*/ 125 h 411"/>
                <a:gd name="T20" fmla="*/ 107 w 108"/>
                <a:gd name="T21" fmla="*/ 155 h 411"/>
                <a:gd name="T22" fmla="*/ 107 w 108"/>
                <a:gd name="T23" fmla="*/ 189 h 411"/>
                <a:gd name="T24" fmla="*/ 106 w 108"/>
                <a:gd name="T25" fmla="*/ 223 h 411"/>
                <a:gd name="T26" fmla="*/ 104 w 108"/>
                <a:gd name="T27" fmla="*/ 258 h 411"/>
                <a:gd name="T28" fmla="*/ 103 w 108"/>
                <a:gd name="T29" fmla="*/ 292 h 411"/>
                <a:gd name="T30" fmla="*/ 102 w 108"/>
                <a:gd name="T31" fmla="*/ 324 h 411"/>
                <a:gd name="T32" fmla="*/ 102 w 108"/>
                <a:gd name="T33" fmla="*/ 352 h 411"/>
                <a:gd name="T34" fmla="*/ 101 w 108"/>
                <a:gd name="T35" fmla="*/ 376 h 411"/>
                <a:gd name="T36" fmla="*/ 99 w 108"/>
                <a:gd name="T37" fmla="*/ 396 h 411"/>
                <a:gd name="T38" fmla="*/ 99 w 108"/>
                <a:gd name="T39" fmla="*/ 407 h 411"/>
                <a:gd name="T40" fmla="*/ 99 w 108"/>
                <a:gd name="T41" fmla="*/ 411 h 411"/>
                <a:gd name="T42" fmla="*/ 22 w 108"/>
                <a:gd name="T43" fmla="*/ 182 h 411"/>
                <a:gd name="T44" fmla="*/ 65 w 108"/>
                <a:gd name="T45" fmla="*/ 138 h 411"/>
                <a:gd name="T46" fmla="*/ 63 w 108"/>
                <a:gd name="T47" fmla="*/ 136 h 411"/>
                <a:gd name="T48" fmla="*/ 56 w 108"/>
                <a:gd name="T49" fmla="*/ 132 h 411"/>
                <a:gd name="T50" fmla="*/ 46 w 108"/>
                <a:gd name="T51" fmla="*/ 127 h 411"/>
                <a:gd name="T52" fmla="*/ 34 w 108"/>
                <a:gd name="T53" fmla="*/ 122 h 411"/>
                <a:gd name="T54" fmla="*/ 23 w 108"/>
                <a:gd name="T55" fmla="*/ 115 h 411"/>
                <a:gd name="T56" fmla="*/ 12 w 108"/>
                <a:gd name="T57" fmla="*/ 110 h 411"/>
                <a:gd name="T58" fmla="*/ 4 w 108"/>
                <a:gd name="T59" fmla="*/ 108 h 411"/>
                <a:gd name="T60" fmla="*/ 0 w 108"/>
                <a:gd name="T61" fmla="*/ 106 h 411"/>
                <a:gd name="T62" fmla="*/ 0 w 108"/>
                <a:gd name="T63" fmla="*/ 104 h 411"/>
                <a:gd name="T64" fmla="*/ 4 w 108"/>
                <a:gd name="T65" fmla="*/ 97 h 411"/>
                <a:gd name="T66" fmla="*/ 12 w 108"/>
                <a:gd name="T67" fmla="*/ 88 h 411"/>
                <a:gd name="T68" fmla="*/ 21 w 108"/>
                <a:gd name="T69" fmla="*/ 75 h 411"/>
                <a:gd name="T70" fmla="*/ 30 w 108"/>
                <a:gd name="T71" fmla="*/ 62 h 411"/>
                <a:gd name="T72" fmla="*/ 40 w 108"/>
                <a:gd name="T73" fmla="*/ 49 h 411"/>
                <a:gd name="T74" fmla="*/ 51 w 108"/>
                <a:gd name="T75" fmla="*/ 37 h 411"/>
                <a:gd name="T76" fmla="*/ 60 w 108"/>
                <a:gd name="T77" fmla="*/ 25 h 411"/>
                <a:gd name="T78" fmla="*/ 67 w 108"/>
                <a:gd name="T79" fmla="*/ 17 h 411"/>
                <a:gd name="T80" fmla="*/ 69 w 108"/>
                <a:gd name="T81" fmla="*/ 13 h 411"/>
                <a:gd name="T82" fmla="*/ 82 w 108"/>
                <a:gd name="T83" fmla="*/ 0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8" h="411">
                  <a:moveTo>
                    <a:pt x="82" y="0"/>
                  </a:moveTo>
                  <a:lnTo>
                    <a:pt x="85" y="3"/>
                  </a:lnTo>
                  <a:lnTo>
                    <a:pt x="90" y="11"/>
                  </a:lnTo>
                  <a:lnTo>
                    <a:pt x="97" y="21"/>
                  </a:lnTo>
                  <a:lnTo>
                    <a:pt x="103" y="34"/>
                  </a:lnTo>
                  <a:lnTo>
                    <a:pt x="108" y="50"/>
                  </a:lnTo>
                  <a:lnTo>
                    <a:pt x="108" y="59"/>
                  </a:lnTo>
                  <a:lnTo>
                    <a:pt x="108" y="75"/>
                  </a:lnTo>
                  <a:lnTo>
                    <a:pt x="108" y="97"/>
                  </a:lnTo>
                  <a:lnTo>
                    <a:pt x="108" y="125"/>
                  </a:lnTo>
                  <a:lnTo>
                    <a:pt x="107" y="155"/>
                  </a:lnTo>
                  <a:lnTo>
                    <a:pt x="107" y="189"/>
                  </a:lnTo>
                  <a:lnTo>
                    <a:pt x="106" y="223"/>
                  </a:lnTo>
                  <a:lnTo>
                    <a:pt x="104" y="258"/>
                  </a:lnTo>
                  <a:lnTo>
                    <a:pt x="103" y="292"/>
                  </a:lnTo>
                  <a:lnTo>
                    <a:pt x="102" y="324"/>
                  </a:lnTo>
                  <a:lnTo>
                    <a:pt x="102" y="352"/>
                  </a:lnTo>
                  <a:lnTo>
                    <a:pt x="101" y="376"/>
                  </a:lnTo>
                  <a:lnTo>
                    <a:pt x="99" y="396"/>
                  </a:lnTo>
                  <a:lnTo>
                    <a:pt x="99" y="407"/>
                  </a:lnTo>
                  <a:lnTo>
                    <a:pt x="99" y="411"/>
                  </a:lnTo>
                  <a:lnTo>
                    <a:pt x="22" y="182"/>
                  </a:lnTo>
                  <a:lnTo>
                    <a:pt x="65" y="138"/>
                  </a:lnTo>
                  <a:lnTo>
                    <a:pt x="63" y="136"/>
                  </a:lnTo>
                  <a:lnTo>
                    <a:pt x="56" y="132"/>
                  </a:lnTo>
                  <a:lnTo>
                    <a:pt x="46" y="127"/>
                  </a:lnTo>
                  <a:lnTo>
                    <a:pt x="34" y="122"/>
                  </a:lnTo>
                  <a:lnTo>
                    <a:pt x="23" y="115"/>
                  </a:lnTo>
                  <a:lnTo>
                    <a:pt x="12" y="110"/>
                  </a:lnTo>
                  <a:lnTo>
                    <a:pt x="4" y="108"/>
                  </a:lnTo>
                  <a:lnTo>
                    <a:pt x="0" y="106"/>
                  </a:lnTo>
                  <a:lnTo>
                    <a:pt x="0" y="104"/>
                  </a:lnTo>
                  <a:lnTo>
                    <a:pt x="4" y="97"/>
                  </a:lnTo>
                  <a:lnTo>
                    <a:pt x="12" y="88"/>
                  </a:lnTo>
                  <a:lnTo>
                    <a:pt x="21" y="75"/>
                  </a:lnTo>
                  <a:lnTo>
                    <a:pt x="30" y="62"/>
                  </a:lnTo>
                  <a:lnTo>
                    <a:pt x="40" y="49"/>
                  </a:lnTo>
                  <a:lnTo>
                    <a:pt x="51" y="37"/>
                  </a:lnTo>
                  <a:lnTo>
                    <a:pt x="60" y="25"/>
                  </a:lnTo>
                  <a:lnTo>
                    <a:pt x="67" y="17"/>
                  </a:lnTo>
                  <a:lnTo>
                    <a:pt x="69" y="13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50" name="Freeform 1085"/>
            <p:cNvSpPr/>
            <p:nvPr/>
          </p:nvSpPr>
          <p:spPr bwMode="auto">
            <a:xfrm>
              <a:off x="4305300" y="4260851"/>
              <a:ext cx="177800" cy="195263"/>
            </a:xfrm>
            <a:custGeom>
              <a:avLst/>
              <a:gdLst>
                <a:gd name="T0" fmla="*/ 43 w 112"/>
                <a:gd name="T1" fmla="*/ 0 h 123"/>
                <a:gd name="T2" fmla="*/ 46 w 112"/>
                <a:gd name="T3" fmla="*/ 4 h 123"/>
                <a:gd name="T4" fmla="*/ 51 w 112"/>
                <a:gd name="T5" fmla="*/ 9 h 123"/>
                <a:gd name="T6" fmla="*/ 59 w 112"/>
                <a:gd name="T7" fmla="*/ 18 h 123"/>
                <a:gd name="T8" fmla="*/ 71 w 112"/>
                <a:gd name="T9" fmla="*/ 30 h 123"/>
                <a:gd name="T10" fmla="*/ 88 w 112"/>
                <a:gd name="T11" fmla="*/ 43 h 123"/>
                <a:gd name="T12" fmla="*/ 112 w 112"/>
                <a:gd name="T13" fmla="*/ 59 h 123"/>
                <a:gd name="T14" fmla="*/ 108 w 112"/>
                <a:gd name="T15" fmla="*/ 62 h 123"/>
                <a:gd name="T16" fmla="*/ 101 w 112"/>
                <a:gd name="T17" fmla="*/ 69 h 123"/>
                <a:gd name="T18" fmla="*/ 92 w 112"/>
                <a:gd name="T19" fmla="*/ 78 h 123"/>
                <a:gd name="T20" fmla="*/ 83 w 112"/>
                <a:gd name="T21" fmla="*/ 89 h 123"/>
                <a:gd name="T22" fmla="*/ 74 w 112"/>
                <a:gd name="T23" fmla="*/ 98 h 123"/>
                <a:gd name="T24" fmla="*/ 64 w 112"/>
                <a:gd name="T25" fmla="*/ 108 h 123"/>
                <a:gd name="T26" fmla="*/ 57 w 112"/>
                <a:gd name="T27" fmla="*/ 116 h 123"/>
                <a:gd name="T28" fmla="*/ 51 w 112"/>
                <a:gd name="T29" fmla="*/ 121 h 123"/>
                <a:gd name="T30" fmla="*/ 49 w 112"/>
                <a:gd name="T31" fmla="*/ 123 h 123"/>
                <a:gd name="T32" fmla="*/ 47 w 112"/>
                <a:gd name="T33" fmla="*/ 121 h 123"/>
                <a:gd name="T34" fmla="*/ 43 w 112"/>
                <a:gd name="T35" fmla="*/ 114 h 123"/>
                <a:gd name="T36" fmla="*/ 36 w 112"/>
                <a:gd name="T37" fmla="*/ 104 h 123"/>
                <a:gd name="T38" fmla="*/ 28 w 112"/>
                <a:gd name="T39" fmla="*/ 93 h 123"/>
                <a:gd name="T40" fmla="*/ 20 w 112"/>
                <a:gd name="T41" fmla="*/ 81 h 123"/>
                <a:gd name="T42" fmla="*/ 12 w 112"/>
                <a:gd name="T43" fmla="*/ 69 h 123"/>
                <a:gd name="T44" fmla="*/ 5 w 112"/>
                <a:gd name="T45" fmla="*/ 60 h 123"/>
                <a:gd name="T46" fmla="*/ 2 w 112"/>
                <a:gd name="T47" fmla="*/ 52 h 123"/>
                <a:gd name="T48" fmla="*/ 0 w 112"/>
                <a:gd name="T49" fmla="*/ 49 h 123"/>
                <a:gd name="T50" fmla="*/ 9 w 112"/>
                <a:gd name="T51" fmla="*/ 38 h 123"/>
                <a:gd name="T52" fmla="*/ 16 w 112"/>
                <a:gd name="T53" fmla="*/ 28 h 123"/>
                <a:gd name="T54" fmla="*/ 23 w 112"/>
                <a:gd name="T55" fmla="*/ 21 h 123"/>
                <a:gd name="T56" fmla="*/ 30 w 112"/>
                <a:gd name="T57" fmla="*/ 13 h 123"/>
                <a:gd name="T58" fmla="*/ 41 w 112"/>
                <a:gd name="T59" fmla="*/ 1 h 123"/>
                <a:gd name="T60" fmla="*/ 43 w 112"/>
                <a:gd name="T61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12" h="123">
                  <a:moveTo>
                    <a:pt x="43" y="0"/>
                  </a:moveTo>
                  <a:lnTo>
                    <a:pt x="46" y="4"/>
                  </a:lnTo>
                  <a:lnTo>
                    <a:pt x="51" y="9"/>
                  </a:lnTo>
                  <a:lnTo>
                    <a:pt x="59" y="18"/>
                  </a:lnTo>
                  <a:lnTo>
                    <a:pt x="71" y="30"/>
                  </a:lnTo>
                  <a:lnTo>
                    <a:pt x="88" y="43"/>
                  </a:lnTo>
                  <a:lnTo>
                    <a:pt x="112" y="59"/>
                  </a:lnTo>
                  <a:lnTo>
                    <a:pt x="108" y="62"/>
                  </a:lnTo>
                  <a:lnTo>
                    <a:pt x="101" y="69"/>
                  </a:lnTo>
                  <a:lnTo>
                    <a:pt x="92" y="78"/>
                  </a:lnTo>
                  <a:lnTo>
                    <a:pt x="83" y="89"/>
                  </a:lnTo>
                  <a:lnTo>
                    <a:pt x="74" y="98"/>
                  </a:lnTo>
                  <a:lnTo>
                    <a:pt x="64" y="108"/>
                  </a:lnTo>
                  <a:lnTo>
                    <a:pt x="57" y="116"/>
                  </a:lnTo>
                  <a:lnTo>
                    <a:pt x="51" y="121"/>
                  </a:lnTo>
                  <a:lnTo>
                    <a:pt x="49" y="123"/>
                  </a:lnTo>
                  <a:lnTo>
                    <a:pt x="47" y="121"/>
                  </a:lnTo>
                  <a:lnTo>
                    <a:pt x="43" y="114"/>
                  </a:lnTo>
                  <a:lnTo>
                    <a:pt x="36" y="104"/>
                  </a:lnTo>
                  <a:lnTo>
                    <a:pt x="28" y="93"/>
                  </a:lnTo>
                  <a:lnTo>
                    <a:pt x="20" y="81"/>
                  </a:lnTo>
                  <a:lnTo>
                    <a:pt x="12" y="69"/>
                  </a:lnTo>
                  <a:lnTo>
                    <a:pt x="5" y="60"/>
                  </a:lnTo>
                  <a:lnTo>
                    <a:pt x="2" y="52"/>
                  </a:lnTo>
                  <a:lnTo>
                    <a:pt x="0" y="49"/>
                  </a:lnTo>
                  <a:lnTo>
                    <a:pt x="9" y="38"/>
                  </a:lnTo>
                  <a:lnTo>
                    <a:pt x="16" y="28"/>
                  </a:lnTo>
                  <a:lnTo>
                    <a:pt x="23" y="21"/>
                  </a:lnTo>
                  <a:lnTo>
                    <a:pt x="30" y="13"/>
                  </a:lnTo>
                  <a:lnTo>
                    <a:pt x="41" y="1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D0E1DB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51" name="Freeform 1086"/>
            <p:cNvSpPr/>
            <p:nvPr/>
          </p:nvSpPr>
          <p:spPr bwMode="auto">
            <a:xfrm>
              <a:off x="4591050" y="3951288"/>
              <a:ext cx="255588" cy="206375"/>
            </a:xfrm>
            <a:custGeom>
              <a:avLst/>
              <a:gdLst>
                <a:gd name="T0" fmla="*/ 59 w 161"/>
                <a:gd name="T1" fmla="*/ 0 h 130"/>
                <a:gd name="T2" fmla="*/ 78 w 161"/>
                <a:gd name="T3" fmla="*/ 1 h 130"/>
                <a:gd name="T4" fmla="*/ 98 w 161"/>
                <a:gd name="T5" fmla="*/ 2 h 130"/>
                <a:gd name="T6" fmla="*/ 117 w 161"/>
                <a:gd name="T7" fmla="*/ 4 h 130"/>
                <a:gd name="T8" fmla="*/ 134 w 161"/>
                <a:gd name="T9" fmla="*/ 6 h 130"/>
                <a:gd name="T10" fmla="*/ 149 w 161"/>
                <a:gd name="T11" fmla="*/ 9 h 130"/>
                <a:gd name="T12" fmla="*/ 158 w 161"/>
                <a:gd name="T13" fmla="*/ 10 h 130"/>
                <a:gd name="T14" fmla="*/ 161 w 161"/>
                <a:gd name="T15" fmla="*/ 10 h 130"/>
                <a:gd name="T16" fmla="*/ 158 w 161"/>
                <a:gd name="T17" fmla="*/ 19 h 130"/>
                <a:gd name="T18" fmla="*/ 155 w 161"/>
                <a:gd name="T19" fmla="*/ 32 h 130"/>
                <a:gd name="T20" fmla="*/ 151 w 161"/>
                <a:gd name="T21" fmla="*/ 49 h 130"/>
                <a:gd name="T22" fmla="*/ 150 w 161"/>
                <a:gd name="T23" fmla="*/ 66 h 130"/>
                <a:gd name="T24" fmla="*/ 151 w 161"/>
                <a:gd name="T25" fmla="*/ 82 h 130"/>
                <a:gd name="T26" fmla="*/ 154 w 161"/>
                <a:gd name="T27" fmla="*/ 90 h 130"/>
                <a:gd name="T28" fmla="*/ 157 w 161"/>
                <a:gd name="T29" fmla="*/ 95 h 130"/>
                <a:gd name="T30" fmla="*/ 159 w 161"/>
                <a:gd name="T31" fmla="*/ 98 h 130"/>
                <a:gd name="T32" fmla="*/ 159 w 161"/>
                <a:gd name="T33" fmla="*/ 100 h 130"/>
                <a:gd name="T34" fmla="*/ 157 w 161"/>
                <a:gd name="T35" fmla="*/ 103 h 130"/>
                <a:gd name="T36" fmla="*/ 149 w 161"/>
                <a:gd name="T37" fmla="*/ 108 h 130"/>
                <a:gd name="T38" fmla="*/ 140 w 161"/>
                <a:gd name="T39" fmla="*/ 112 h 130"/>
                <a:gd name="T40" fmla="*/ 127 w 161"/>
                <a:gd name="T41" fmla="*/ 117 h 130"/>
                <a:gd name="T42" fmla="*/ 112 w 161"/>
                <a:gd name="T43" fmla="*/ 123 h 130"/>
                <a:gd name="T44" fmla="*/ 95 w 161"/>
                <a:gd name="T45" fmla="*/ 127 h 130"/>
                <a:gd name="T46" fmla="*/ 77 w 161"/>
                <a:gd name="T47" fmla="*/ 129 h 130"/>
                <a:gd name="T48" fmla="*/ 60 w 161"/>
                <a:gd name="T49" fmla="*/ 130 h 130"/>
                <a:gd name="T50" fmla="*/ 44 w 161"/>
                <a:gd name="T51" fmla="*/ 127 h 130"/>
                <a:gd name="T52" fmla="*/ 30 w 161"/>
                <a:gd name="T53" fmla="*/ 119 h 130"/>
                <a:gd name="T54" fmla="*/ 18 w 161"/>
                <a:gd name="T55" fmla="*/ 106 h 130"/>
                <a:gd name="T56" fmla="*/ 6 w 161"/>
                <a:gd name="T57" fmla="*/ 82 h 130"/>
                <a:gd name="T58" fmla="*/ 0 w 161"/>
                <a:gd name="T59" fmla="*/ 61 h 130"/>
                <a:gd name="T60" fmla="*/ 0 w 161"/>
                <a:gd name="T61" fmla="*/ 41 h 130"/>
                <a:gd name="T62" fmla="*/ 5 w 161"/>
                <a:gd name="T63" fmla="*/ 26 h 130"/>
                <a:gd name="T64" fmla="*/ 14 w 161"/>
                <a:gd name="T65" fmla="*/ 13 h 130"/>
                <a:gd name="T66" fmla="*/ 28 w 161"/>
                <a:gd name="T67" fmla="*/ 5 h 130"/>
                <a:gd name="T68" fmla="*/ 41 w 161"/>
                <a:gd name="T69" fmla="*/ 1 h 130"/>
                <a:gd name="T70" fmla="*/ 59 w 161"/>
                <a:gd name="T71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61" h="130">
                  <a:moveTo>
                    <a:pt x="59" y="0"/>
                  </a:moveTo>
                  <a:lnTo>
                    <a:pt x="78" y="1"/>
                  </a:lnTo>
                  <a:lnTo>
                    <a:pt x="98" y="2"/>
                  </a:lnTo>
                  <a:lnTo>
                    <a:pt x="117" y="4"/>
                  </a:lnTo>
                  <a:lnTo>
                    <a:pt x="134" y="6"/>
                  </a:lnTo>
                  <a:lnTo>
                    <a:pt x="149" y="9"/>
                  </a:lnTo>
                  <a:lnTo>
                    <a:pt x="158" y="10"/>
                  </a:lnTo>
                  <a:lnTo>
                    <a:pt x="161" y="10"/>
                  </a:lnTo>
                  <a:lnTo>
                    <a:pt x="158" y="19"/>
                  </a:lnTo>
                  <a:lnTo>
                    <a:pt x="155" y="32"/>
                  </a:lnTo>
                  <a:lnTo>
                    <a:pt x="151" y="49"/>
                  </a:lnTo>
                  <a:lnTo>
                    <a:pt x="150" y="66"/>
                  </a:lnTo>
                  <a:lnTo>
                    <a:pt x="151" y="82"/>
                  </a:lnTo>
                  <a:lnTo>
                    <a:pt x="154" y="90"/>
                  </a:lnTo>
                  <a:lnTo>
                    <a:pt x="157" y="95"/>
                  </a:lnTo>
                  <a:lnTo>
                    <a:pt x="159" y="98"/>
                  </a:lnTo>
                  <a:lnTo>
                    <a:pt x="159" y="100"/>
                  </a:lnTo>
                  <a:lnTo>
                    <a:pt x="157" y="103"/>
                  </a:lnTo>
                  <a:lnTo>
                    <a:pt x="149" y="108"/>
                  </a:lnTo>
                  <a:lnTo>
                    <a:pt x="140" y="112"/>
                  </a:lnTo>
                  <a:lnTo>
                    <a:pt x="127" y="117"/>
                  </a:lnTo>
                  <a:lnTo>
                    <a:pt x="112" y="123"/>
                  </a:lnTo>
                  <a:lnTo>
                    <a:pt x="95" y="127"/>
                  </a:lnTo>
                  <a:lnTo>
                    <a:pt x="77" y="129"/>
                  </a:lnTo>
                  <a:lnTo>
                    <a:pt x="60" y="130"/>
                  </a:lnTo>
                  <a:lnTo>
                    <a:pt x="44" y="127"/>
                  </a:lnTo>
                  <a:lnTo>
                    <a:pt x="30" y="119"/>
                  </a:lnTo>
                  <a:lnTo>
                    <a:pt x="18" y="106"/>
                  </a:lnTo>
                  <a:lnTo>
                    <a:pt x="6" y="82"/>
                  </a:lnTo>
                  <a:lnTo>
                    <a:pt x="0" y="61"/>
                  </a:lnTo>
                  <a:lnTo>
                    <a:pt x="0" y="41"/>
                  </a:lnTo>
                  <a:lnTo>
                    <a:pt x="5" y="26"/>
                  </a:lnTo>
                  <a:lnTo>
                    <a:pt x="14" y="13"/>
                  </a:lnTo>
                  <a:lnTo>
                    <a:pt x="28" y="5"/>
                  </a:lnTo>
                  <a:lnTo>
                    <a:pt x="41" y="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4D0000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52" name="Freeform 1087"/>
            <p:cNvSpPr/>
            <p:nvPr/>
          </p:nvSpPr>
          <p:spPr bwMode="auto">
            <a:xfrm>
              <a:off x="4606925" y="3917951"/>
              <a:ext cx="284163" cy="147638"/>
            </a:xfrm>
            <a:custGeom>
              <a:avLst/>
              <a:gdLst>
                <a:gd name="T0" fmla="*/ 172 w 179"/>
                <a:gd name="T1" fmla="*/ 0 h 93"/>
                <a:gd name="T2" fmla="*/ 173 w 179"/>
                <a:gd name="T3" fmla="*/ 4 h 93"/>
                <a:gd name="T4" fmla="*/ 175 w 179"/>
                <a:gd name="T5" fmla="*/ 13 h 93"/>
                <a:gd name="T6" fmla="*/ 177 w 179"/>
                <a:gd name="T7" fmla="*/ 23 h 93"/>
                <a:gd name="T8" fmla="*/ 178 w 179"/>
                <a:gd name="T9" fmla="*/ 34 h 93"/>
                <a:gd name="T10" fmla="*/ 179 w 179"/>
                <a:gd name="T11" fmla="*/ 44 h 93"/>
                <a:gd name="T12" fmla="*/ 177 w 179"/>
                <a:gd name="T13" fmla="*/ 53 h 93"/>
                <a:gd name="T14" fmla="*/ 173 w 179"/>
                <a:gd name="T15" fmla="*/ 57 h 93"/>
                <a:gd name="T16" fmla="*/ 168 w 179"/>
                <a:gd name="T17" fmla="*/ 60 h 93"/>
                <a:gd name="T18" fmla="*/ 157 w 179"/>
                <a:gd name="T19" fmla="*/ 64 h 93"/>
                <a:gd name="T20" fmla="*/ 143 w 179"/>
                <a:gd name="T21" fmla="*/ 69 h 93"/>
                <a:gd name="T22" fmla="*/ 126 w 179"/>
                <a:gd name="T23" fmla="*/ 76 h 93"/>
                <a:gd name="T24" fmla="*/ 107 w 179"/>
                <a:gd name="T25" fmla="*/ 81 h 93"/>
                <a:gd name="T26" fmla="*/ 89 w 179"/>
                <a:gd name="T27" fmla="*/ 86 h 93"/>
                <a:gd name="T28" fmla="*/ 69 w 179"/>
                <a:gd name="T29" fmla="*/ 90 h 93"/>
                <a:gd name="T30" fmla="*/ 52 w 179"/>
                <a:gd name="T31" fmla="*/ 93 h 93"/>
                <a:gd name="T32" fmla="*/ 37 w 179"/>
                <a:gd name="T33" fmla="*/ 93 h 93"/>
                <a:gd name="T34" fmla="*/ 25 w 179"/>
                <a:gd name="T35" fmla="*/ 90 h 93"/>
                <a:gd name="T36" fmla="*/ 17 w 179"/>
                <a:gd name="T37" fmla="*/ 85 h 93"/>
                <a:gd name="T38" fmla="*/ 8 w 179"/>
                <a:gd name="T39" fmla="*/ 70 h 93"/>
                <a:gd name="T40" fmla="*/ 3 w 179"/>
                <a:gd name="T41" fmla="*/ 57 h 93"/>
                <a:gd name="T42" fmla="*/ 0 w 179"/>
                <a:gd name="T43" fmla="*/ 44 h 93"/>
                <a:gd name="T44" fmla="*/ 0 w 179"/>
                <a:gd name="T45" fmla="*/ 34 h 93"/>
                <a:gd name="T46" fmla="*/ 4 w 179"/>
                <a:gd name="T47" fmla="*/ 26 h 93"/>
                <a:gd name="T48" fmla="*/ 11 w 179"/>
                <a:gd name="T49" fmla="*/ 23 h 93"/>
                <a:gd name="T50" fmla="*/ 20 w 179"/>
                <a:gd name="T51" fmla="*/ 22 h 93"/>
                <a:gd name="T52" fmla="*/ 34 w 179"/>
                <a:gd name="T53" fmla="*/ 19 h 93"/>
                <a:gd name="T54" fmla="*/ 52 w 179"/>
                <a:gd name="T55" fmla="*/ 17 h 93"/>
                <a:gd name="T56" fmla="*/ 75 w 179"/>
                <a:gd name="T57" fmla="*/ 14 h 93"/>
                <a:gd name="T58" fmla="*/ 97 w 179"/>
                <a:gd name="T59" fmla="*/ 10 h 93"/>
                <a:gd name="T60" fmla="*/ 121 w 179"/>
                <a:gd name="T61" fmla="*/ 7 h 93"/>
                <a:gd name="T62" fmla="*/ 140 w 179"/>
                <a:gd name="T63" fmla="*/ 4 h 93"/>
                <a:gd name="T64" fmla="*/ 157 w 179"/>
                <a:gd name="T65" fmla="*/ 2 h 93"/>
                <a:gd name="T66" fmla="*/ 168 w 179"/>
                <a:gd name="T67" fmla="*/ 0 h 93"/>
                <a:gd name="T68" fmla="*/ 172 w 179"/>
                <a:gd name="T69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79" h="93">
                  <a:moveTo>
                    <a:pt x="172" y="0"/>
                  </a:moveTo>
                  <a:lnTo>
                    <a:pt x="173" y="4"/>
                  </a:lnTo>
                  <a:lnTo>
                    <a:pt x="175" y="13"/>
                  </a:lnTo>
                  <a:lnTo>
                    <a:pt x="177" y="23"/>
                  </a:lnTo>
                  <a:lnTo>
                    <a:pt x="178" y="34"/>
                  </a:lnTo>
                  <a:lnTo>
                    <a:pt x="179" y="44"/>
                  </a:lnTo>
                  <a:lnTo>
                    <a:pt x="177" y="53"/>
                  </a:lnTo>
                  <a:lnTo>
                    <a:pt x="173" y="57"/>
                  </a:lnTo>
                  <a:lnTo>
                    <a:pt x="168" y="60"/>
                  </a:lnTo>
                  <a:lnTo>
                    <a:pt x="157" y="64"/>
                  </a:lnTo>
                  <a:lnTo>
                    <a:pt x="143" y="69"/>
                  </a:lnTo>
                  <a:lnTo>
                    <a:pt x="126" y="76"/>
                  </a:lnTo>
                  <a:lnTo>
                    <a:pt x="107" y="81"/>
                  </a:lnTo>
                  <a:lnTo>
                    <a:pt x="89" y="86"/>
                  </a:lnTo>
                  <a:lnTo>
                    <a:pt x="69" y="90"/>
                  </a:lnTo>
                  <a:lnTo>
                    <a:pt x="52" y="93"/>
                  </a:lnTo>
                  <a:lnTo>
                    <a:pt x="37" y="93"/>
                  </a:lnTo>
                  <a:lnTo>
                    <a:pt x="25" y="90"/>
                  </a:lnTo>
                  <a:lnTo>
                    <a:pt x="17" y="85"/>
                  </a:lnTo>
                  <a:lnTo>
                    <a:pt x="8" y="70"/>
                  </a:lnTo>
                  <a:lnTo>
                    <a:pt x="3" y="57"/>
                  </a:lnTo>
                  <a:lnTo>
                    <a:pt x="0" y="44"/>
                  </a:lnTo>
                  <a:lnTo>
                    <a:pt x="0" y="34"/>
                  </a:lnTo>
                  <a:lnTo>
                    <a:pt x="4" y="26"/>
                  </a:lnTo>
                  <a:lnTo>
                    <a:pt x="11" y="23"/>
                  </a:lnTo>
                  <a:lnTo>
                    <a:pt x="20" y="22"/>
                  </a:lnTo>
                  <a:lnTo>
                    <a:pt x="34" y="19"/>
                  </a:lnTo>
                  <a:lnTo>
                    <a:pt x="52" y="17"/>
                  </a:lnTo>
                  <a:lnTo>
                    <a:pt x="75" y="14"/>
                  </a:lnTo>
                  <a:lnTo>
                    <a:pt x="97" y="10"/>
                  </a:lnTo>
                  <a:lnTo>
                    <a:pt x="121" y="7"/>
                  </a:lnTo>
                  <a:lnTo>
                    <a:pt x="140" y="4"/>
                  </a:lnTo>
                  <a:lnTo>
                    <a:pt x="157" y="2"/>
                  </a:lnTo>
                  <a:lnTo>
                    <a:pt x="168" y="0"/>
                  </a:lnTo>
                  <a:lnTo>
                    <a:pt x="172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53" name="Freeform 1088"/>
            <p:cNvSpPr/>
            <p:nvPr/>
          </p:nvSpPr>
          <p:spPr bwMode="auto">
            <a:xfrm>
              <a:off x="4022725" y="3395663"/>
              <a:ext cx="966788" cy="866775"/>
            </a:xfrm>
            <a:custGeom>
              <a:avLst/>
              <a:gdLst>
                <a:gd name="T0" fmla="*/ 362 w 609"/>
                <a:gd name="T1" fmla="*/ 3 h 546"/>
                <a:gd name="T2" fmla="*/ 434 w 609"/>
                <a:gd name="T3" fmla="*/ 17 h 546"/>
                <a:gd name="T4" fmla="*/ 485 w 609"/>
                <a:gd name="T5" fmla="*/ 47 h 546"/>
                <a:gd name="T6" fmla="*/ 513 w 609"/>
                <a:gd name="T7" fmla="*/ 97 h 546"/>
                <a:gd name="T8" fmla="*/ 529 w 609"/>
                <a:gd name="T9" fmla="*/ 152 h 546"/>
                <a:gd name="T10" fmla="*/ 534 w 609"/>
                <a:gd name="T11" fmla="*/ 189 h 546"/>
                <a:gd name="T12" fmla="*/ 558 w 609"/>
                <a:gd name="T13" fmla="*/ 211 h 546"/>
                <a:gd name="T14" fmla="*/ 588 w 609"/>
                <a:gd name="T15" fmla="*/ 225 h 546"/>
                <a:gd name="T16" fmla="*/ 605 w 609"/>
                <a:gd name="T17" fmla="*/ 234 h 546"/>
                <a:gd name="T18" fmla="*/ 609 w 609"/>
                <a:gd name="T19" fmla="*/ 254 h 546"/>
                <a:gd name="T20" fmla="*/ 596 w 609"/>
                <a:gd name="T21" fmla="*/ 279 h 546"/>
                <a:gd name="T22" fmla="*/ 575 w 609"/>
                <a:gd name="T23" fmla="*/ 301 h 546"/>
                <a:gd name="T24" fmla="*/ 564 w 609"/>
                <a:gd name="T25" fmla="*/ 322 h 546"/>
                <a:gd name="T26" fmla="*/ 571 w 609"/>
                <a:gd name="T27" fmla="*/ 339 h 546"/>
                <a:gd name="T28" fmla="*/ 572 w 609"/>
                <a:gd name="T29" fmla="*/ 350 h 546"/>
                <a:gd name="T30" fmla="*/ 566 w 609"/>
                <a:gd name="T31" fmla="*/ 361 h 546"/>
                <a:gd name="T32" fmla="*/ 507 w 609"/>
                <a:gd name="T33" fmla="*/ 385 h 546"/>
                <a:gd name="T34" fmla="*/ 448 w 609"/>
                <a:gd name="T35" fmla="*/ 398 h 546"/>
                <a:gd name="T36" fmla="*/ 385 w 609"/>
                <a:gd name="T37" fmla="*/ 391 h 546"/>
                <a:gd name="T38" fmla="*/ 417 w 609"/>
                <a:gd name="T39" fmla="*/ 428 h 546"/>
                <a:gd name="T40" fmla="*/ 452 w 609"/>
                <a:gd name="T41" fmla="*/ 441 h 546"/>
                <a:gd name="T42" fmla="*/ 490 w 609"/>
                <a:gd name="T43" fmla="*/ 439 h 546"/>
                <a:gd name="T44" fmla="*/ 528 w 609"/>
                <a:gd name="T45" fmla="*/ 429 h 546"/>
                <a:gd name="T46" fmla="*/ 529 w 609"/>
                <a:gd name="T47" fmla="*/ 457 h 546"/>
                <a:gd name="T48" fmla="*/ 481 w 609"/>
                <a:gd name="T49" fmla="*/ 507 h 546"/>
                <a:gd name="T50" fmla="*/ 419 w 609"/>
                <a:gd name="T51" fmla="*/ 537 h 546"/>
                <a:gd name="T52" fmla="*/ 346 w 609"/>
                <a:gd name="T53" fmla="*/ 546 h 546"/>
                <a:gd name="T54" fmla="*/ 262 w 609"/>
                <a:gd name="T55" fmla="*/ 532 h 546"/>
                <a:gd name="T56" fmla="*/ 180 w 609"/>
                <a:gd name="T57" fmla="*/ 498 h 546"/>
                <a:gd name="T58" fmla="*/ 113 w 609"/>
                <a:gd name="T59" fmla="*/ 462 h 546"/>
                <a:gd name="T60" fmla="*/ 59 w 609"/>
                <a:gd name="T61" fmla="*/ 415 h 546"/>
                <a:gd name="T62" fmla="*/ 20 w 609"/>
                <a:gd name="T63" fmla="*/ 350 h 546"/>
                <a:gd name="T64" fmla="*/ 2 w 609"/>
                <a:gd name="T65" fmla="*/ 288 h 546"/>
                <a:gd name="T66" fmla="*/ 4 w 609"/>
                <a:gd name="T67" fmla="*/ 230 h 546"/>
                <a:gd name="T68" fmla="*/ 24 w 609"/>
                <a:gd name="T69" fmla="*/ 177 h 546"/>
                <a:gd name="T70" fmla="*/ 59 w 609"/>
                <a:gd name="T71" fmla="*/ 119 h 546"/>
                <a:gd name="T72" fmla="*/ 110 w 609"/>
                <a:gd name="T73" fmla="*/ 67 h 546"/>
                <a:gd name="T74" fmla="*/ 174 w 609"/>
                <a:gd name="T75" fmla="*/ 30 h 546"/>
                <a:gd name="T76" fmla="*/ 248 w 609"/>
                <a:gd name="T77" fmla="*/ 8 h 546"/>
                <a:gd name="T78" fmla="*/ 325 w 609"/>
                <a:gd name="T79" fmla="*/ 0 h 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09" h="546">
                  <a:moveTo>
                    <a:pt x="325" y="0"/>
                  </a:moveTo>
                  <a:lnTo>
                    <a:pt x="362" y="3"/>
                  </a:lnTo>
                  <a:lnTo>
                    <a:pt x="398" y="8"/>
                  </a:lnTo>
                  <a:lnTo>
                    <a:pt x="434" y="17"/>
                  </a:lnTo>
                  <a:lnTo>
                    <a:pt x="465" y="29"/>
                  </a:lnTo>
                  <a:lnTo>
                    <a:pt x="485" y="47"/>
                  </a:lnTo>
                  <a:lnTo>
                    <a:pt x="500" y="71"/>
                  </a:lnTo>
                  <a:lnTo>
                    <a:pt x="513" y="97"/>
                  </a:lnTo>
                  <a:lnTo>
                    <a:pt x="523" y="124"/>
                  </a:lnTo>
                  <a:lnTo>
                    <a:pt x="529" y="152"/>
                  </a:lnTo>
                  <a:lnTo>
                    <a:pt x="530" y="174"/>
                  </a:lnTo>
                  <a:lnTo>
                    <a:pt x="534" y="189"/>
                  </a:lnTo>
                  <a:lnTo>
                    <a:pt x="543" y="200"/>
                  </a:lnTo>
                  <a:lnTo>
                    <a:pt x="558" y="211"/>
                  </a:lnTo>
                  <a:lnTo>
                    <a:pt x="572" y="219"/>
                  </a:lnTo>
                  <a:lnTo>
                    <a:pt x="588" y="225"/>
                  </a:lnTo>
                  <a:lnTo>
                    <a:pt x="598" y="230"/>
                  </a:lnTo>
                  <a:lnTo>
                    <a:pt x="605" y="234"/>
                  </a:lnTo>
                  <a:lnTo>
                    <a:pt x="609" y="244"/>
                  </a:lnTo>
                  <a:lnTo>
                    <a:pt x="609" y="254"/>
                  </a:lnTo>
                  <a:lnTo>
                    <a:pt x="604" y="266"/>
                  </a:lnTo>
                  <a:lnTo>
                    <a:pt x="596" y="279"/>
                  </a:lnTo>
                  <a:lnTo>
                    <a:pt x="587" y="291"/>
                  </a:lnTo>
                  <a:lnTo>
                    <a:pt x="575" y="301"/>
                  </a:lnTo>
                  <a:lnTo>
                    <a:pt x="563" y="310"/>
                  </a:lnTo>
                  <a:lnTo>
                    <a:pt x="564" y="322"/>
                  </a:lnTo>
                  <a:lnTo>
                    <a:pt x="567" y="331"/>
                  </a:lnTo>
                  <a:lnTo>
                    <a:pt x="571" y="339"/>
                  </a:lnTo>
                  <a:lnTo>
                    <a:pt x="572" y="344"/>
                  </a:lnTo>
                  <a:lnTo>
                    <a:pt x="572" y="350"/>
                  </a:lnTo>
                  <a:lnTo>
                    <a:pt x="570" y="356"/>
                  </a:lnTo>
                  <a:lnTo>
                    <a:pt x="566" y="361"/>
                  </a:lnTo>
                  <a:lnTo>
                    <a:pt x="537" y="374"/>
                  </a:lnTo>
                  <a:lnTo>
                    <a:pt x="507" y="385"/>
                  </a:lnTo>
                  <a:lnTo>
                    <a:pt x="478" y="394"/>
                  </a:lnTo>
                  <a:lnTo>
                    <a:pt x="448" y="398"/>
                  </a:lnTo>
                  <a:lnTo>
                    <a:pt x="417" y="398"/>
                  </a:lnTo>
                  <a:lnTo>
                    <a:pt x="385" y="391"/>
                  </a:lnTo>
                  <a:lnTo>
                    <a:pt x="401" y="414"/>
                  </a:lnTo>
                  <a:lnTo>
                    <a:pt x="417" y="428"/>
                  </a:lnTo>
                  <a:lnTo>
                    <a:pt x="435" y="437"/>
                  </a:lnTo>
                  <a:lnTo>
                    <a:pt x="452" y="441"/>
                  </a:lnTo>
                  <a:lnTo>
                    <a:pt x="470" y="441"/>
                  </a:lnTo>
                  <a:lnTo>
                    <a:pt x="490" y="439"/>
                  </a:lnTo>
                  <a:lnTo>
                    <a:pt x="508" y="435"/>
                  </a:lnTo>
                  <a:lnTo>
                    <a:pt x="528" y="429"/>
                  </a:lnTo>
                  <a:lnTo>
                    <a:pt x="547" y="426"/>
                  </a:lnTo>
                  <a:lnTo>
                    <a:pt x="529" y="457"/>
                  </a:lnTo>
                  <a:lnTo>
                    <a:pt x="507" y="484"/>
                  </a:lnTo>
                  <a:lnTo>
                    <a:pt x="481" y="507"/>
                  </a:lnTo>
                  <a:lnTo>
                    <a:pt x="452" y="525"/>
                  </a:lnTo>
                  <a:lnTo>
                    <a:pt x="419" y="537"/>
                  </a:lnTo>
                  <a:lnTo>
                    <a:pt x="384" y="545"/>
                  </a:lnTo>
                  <a:lnTo>
                    <a:pt x="346" y="546"/>
                  </a:lnTo>
                  <a:lnTo>
                    <a:pt x="305" y="542"/>
                  </a:lnTo>
                  <a:lnTo>
                    <a:pt x="262" y="532"/>
                  </a:lnTo>
                  <a:lnTo>
                    <a:pt x="218" y="515"/>
                  </a:lnTo>
                  <a:lnTo>
                    <a:pt x="180" y="498"/>
                  </a:lnTo>
                  <a:lnTo>
                    <a:pt x="144" y="480"/>
                  </a:lnTo>
                  <a:lnTo>
                    <a:pt x="113" y="462"/>
                  </a:lnTo>
                  <a:lnTo>
                    <a:pt x="84" y="440"/>
                  </a:lnTo>
                  <a:lnTo>
                    <a:pt x="59" y="415"/>
                  </a:lnTo>
                  <a:lnTo>
                    <a:pt x="38" y="384"/>
                  </a:lnTo>
                  <a:lnTo>
                    <a:pt x="20" y="350"/>
                  </a:lnTo>
                  <a:lnTo>
                    <a:pt x="8" y="317"/>
                  </a:lnTo>
                  <a:lnTo>
                    <a:pt x="2" y="288"/>
                  </a:lnTo>
                  <a:lnTo>
                    <a:pt x="0" y="259"/>
                  </a:lnTo>
                  <a:lnTo>
                    <a:pt x="4" y="230"/>
                  </a:lnTo>
                  <a:lnTo>
                    <a:pt x="12" y="204"/>
                  </a:lnTo>
                  <a:lnTo>
                    <a:pt x="24" y="177"/>
                  </a:lnTo>
                  <a:lnTo>
                    <a:pt x="39" y="148"/>
                  </a:lnTo>
                  <a:lnTo>
                    <a:pt x="59" y="119"/>
                  </a:lnTo>
                  <a:lnTo>
                    <a:pt x="83" y="92"/>
                  </a:lnTo>
                  <a:lnTo>
                    <a:pt x="110" y="67"/>
                  </a:lnTo>
                  <a:lnTo>
                    <a:pt x="140" y="47"/>
                  </a:lnTo>
                  <a:lnTo>
                    <a:pt x="174" y="30"/>
                  </a:lnTo>
                  <a:lnTo>
                    <a:pt x="211" y="17"/>
                  </a:lnTo>
                  <a:lnTo>
                    <a:pt x="248" y="8"/>
                  </a:lnTo>
                  <a:lnTo>
                    <a:pt x="286" y="3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rgbClr val="F6C7B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54" name="Freeform 1089"/>
            <p:cNvSpPr/>
            <p:nvPr/>
          </p:nvSpPr>
          <p:spPr bwMode="auto">
            <a:xfrm>
              <a:off x="4840288" y="3767138"/>
              <a:ext cx="149225" cy="125413"/>
            </a:xfrm>
            <a:custGeom>
              <a:avLst/>
              <a:gdLst>
                <a:gd name="T0" fmla="*/ 90 w 94"/>
                <a:gd name="T1" fmla="*/ 0 h 79"/>
                <a:gd name="T2" fmla="*/ 90 w 94"/>
                <a:gd name="T3" fmla="*/ 2 h 79"/>
                <a:gd name="T4" fmla="*/ 91 w 94"/>
                <a:gd name="T5" fmla="*/ 3 h 79"/>
                <a:gd name="T6" fmla="*/ 93 w 94"/>
                <a:gd name="T7" fmla="*/ 6 h 79"/>
                <a:gd name="T8" fmla="*/ 94 w 94"/>
                <a:gd name="T9" fmla="*/ 10 h 79"/>
                <a:gd name="T10" fmla="*/ 93 w 94"/>
                <a:gd name="T11" fmla="*/ 23 h 79"/>
                <a:gd name="T12" fmla="*/ 86 w 94"/>
                <a:gd name="T13" fmla="*/ 37 h 79"/>
                <a:gd name="T14" fmla="*/ 76 w 94"/>
                <a:gd name="T15" fmla="*/ 51 h 79"/>
                <a:gd name="T16" fmla="*/ 63 w 94"/>
                <a:gd name="T17" fmla="*/ 66 h 79"/>
                <a:gd name="T18" fmla="*/ 48 w 94"/>
                <a:gd name="T19" fmla="*/ 76 h 79"/>
                <a:gd name="T20" fmla="*/ 48 w 94"/>
                <a:gd name="T21" fmla="*/ 79 h 79"/>
                <a:gd name="T22" fmla="*/ 31 w 94"/>
                <a:gd name="T23" fmla="*/ 79 h 79"/>
                <a:gd name="T24" fmla="*/ 15 w 94"/>
                <a:gd name="T25" fmla="*/ 78 h 79"/>
                <a:gd name="T26" fmla="*/ 5 w 94"/>
                <a:gd name="T27" fmla="*/ 75 h 79"/>
                <a:gd name="T28" fmla="*/ 0 w 94"/>
                <a:gd name="T29" fmla="*/ 71 h 79"/>
                <a:gd name="T30" fmla="*/ 4 w 94"/>
                <a:gd name="T31" fmla="*/ 70 h 79"/>
                <a:gd name="T32" fmla="*/ 11 w 94"/>
                <a:gd name="T33" fmla="*/ 67 h 79"/>
                <a:gd name="T34" fmla="*/ 23 w 94"/>
                <a:gd name="T35" fmla="*/ 61 h 79"/>
                <a:gd name="T36" fmla="*/ 38 w 94"/>
                <a:gd name="T37" fmla="*/ 53 h 79"/>
                <a:gd name="T38" fmla="*/ 52 w 94"/>
                <a:gd name="T39" fmla="*/ 44 h 79"/>
                <a:gd name="T40" fmla="*/ 68 w 94"/>
                <a:gd name="T41" fmla="*/ 30 h 79"/>
                <a:gd name="T42" fmla="*/ 81 w 94"/>
                <a:gd name="T43" fmla="*/ 17 h 79"/>
                <a:gd name="T44" fmla="*/ 90 w 94"/>
                <a:gd name="T45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4" h="79">
                  <a:moveTo>
                    <a:pt x="90" y="0"/>
                  </a:moveTo>
                  <a:lnTo>
                    <a:pt x="90" y="2"/>
                  </a:lnTo>
                  <a:lnTo>
                    <a:pt x="91" y="3"/>
                  </a:lnTo>
                  <a:lnTo>
                    <a:pt x="93" y="6"/>
                  </a:lnTo>
                  <a:lnTo>
                    <a:pt x="94" y="10"/>
                  </a:lnTo>
                  <a:lnTo>
                    <a:pt x="93" y="23"/>
                  </a:lnTo>
                  <a:lnTo>
                    <a:pt x="86" y="37"/>
                  </a:lnTo>
                  <a:lnTo>
                    <a:pt x="76" y="51"/>
                  </a:lnTo>
                  <a:lnTo>
                    <a:pt x="63" y="66"/>
                  </a:lnTo>
                  <a:lnTo>
                    <a:pt x="48" y="76"/>
                  </a:lnTo>
                  <a:lnTo>
                    <a:pt x="48" y="79"/>
                  </a:lnTo>
                  <a:lnTo>
                    <a:pt x="31" y="79"/>
                  </a:lnTo>
                  <a:lnTo>
                    <a:pt x="15" y="78"/>
                  </a:lnTo>
                  <a:lnTo>
                    <a:pt x="5" y="75"/>
                  </a:lnTo>
                  <a:lnTo>
                    <a:pt x="0" y="71"/>
                  </a:lnTo>
                  <a:lnTo>
                    <a:pt x="4" y="70"/>
                  </a:lnTo>
                  <a:lnTo>
                    <a:pt x="11" y="67"/>
                  </a:lnTo>
                  <a:lnTo>
                    <a:pt x="23" y="61"/>
                  </a:lnTo>
                  <a:lnTo>
                    <a:pt x="38" y="53"/>
                  </a:lnTo>
                  <a:lnTo>
                    <a:pt x="52" y="44"/>
                  </a:lnTo>
                  <a:lnTo>
                    <a:pt x="68" y="30"/>
                  </a:lnTo>
                  <a:lnTo>
                    <a:pt x="81" y="17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F3C2BF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55" name="Freeform 1090"/>
            <p:cNvSpPr/>
            <p:nvPr/>
          </p:nvSpPr>
          <p:spPr bwMode="auto">
            <a:xfrm>
              <a:off x="4210050" y="4006851"/>
              <a:ext cx="647700" cy="255588"/>
            </a:xfrm>
            <a:custGeom>
              <a:avLst/>
              <a:gdLst>
                <a:gd name="T0" fmla="*/ 50 w 408"/>
                <a:gd name="T1" fmla="*/ 0 h 161"/>
                <a:gd name="T2" fmla="*/ 51 w 408"/>
                <a:gd name="T3" fmla="*/ 20 h 161"/>
                <a:gd name="T4" fmla="*/ 60 w 408"/>
                <a:gd name="T5" fmla="*/ 39 h 161"/>
                <a:gd name="T6" fmla="*/ 75 w 408"/>
                <a:gd name="T7" fmla="*/ 58 h 161"/>
                <a:gd name="T8" fmla="*/ 93 w 408"/>
                <a:gd name="T9" fmla="*/ 75 h 161"/>
                <a:gd name="T10" fmla="*/ 118 w 408"/>
                <a:gd name="T11" fmla="*/ 90 h 161"/>
                <a:gd name="T12" fmla="*/ 145 w 408"/>
                <a:gd name="T13" fmla="*/ 103 h 161"/>
                <a:gd name="T14" fmla="*/ 175 w 408"/>
                <a:gd name="T15" fmla="*/ 115 h 161"/>
                <a:gd name="T16" fmla="*/ 208 w 408"/>
                <a:gd name="T17" fmla="*/ 122 h 161"/>
                <a:gd name="T18" fmla="*/ 242 w 408"/>
                <a:gd name="T19" fmla="*/ 127 h 161"/>
                <a:gd name="T20" fmla="*/ 278 w 408"/>
                <a:gd name="T21" fmla="*/ 126 h 161"/>
                <a:gd name="T22" fmla="*/ 312 w 408"/>
                <a:gd name="T23" fmla="*/ 122 h 161"/>
                <a:gd name="T24" fmla="*/ 346 w 408"/>
                <a:gd name="T25" fmla="*/ 111 h 161"/>
                <a:gd name="T26" fmla="*/ 378 w 408"/>
                <a:gd name="T27" fmla="*/ 97 h 161"/>
                <a:gd name="T28" fmla="*/ 408 w 408"/>
                <a:gd name="T29" fmla="*/ 76 h 161"/>
                <a:gd name="T30" fmla="*/ 386 w 408"/>
                <a:gd name="T31" fmla="*/ 102 h 161"/>
                <a:gd name="T32" fmla="*/ 360 w 408"/>
                <a:gd name="T33" fmla="*/ 124 h 161"/>
                <a:gd name="T34" fmla="*/ 331 w 408"/>
                <a:gd name="T35" fmla="*/ 141 h 161"/>
                <a:gd name="T36" fmla="*/ 299 w 408"/>
                <a:gd name="T37" fmla="*/ 153 h 161"/>
                <a:gd name="T38" fmla="*/ 264 w 408"/>
                <a:gd name="T39" fmla="*/ 160 h 161"/>
                <a:gd name="T40" fmla="*/ 227 w 408"/>
                <a:gd name="T41" fmla="*/ 161 h 161"/>
                <a:gd name="T42" fmla="*/ 186 w 408"/>
                <a:gd name="T43" fmla="*/ 156 h 161"/>
                <a:gd name="T44" fmla="*/ 144 w 408"/>
                <a:gd name="T45" fmla="*/ 145 h 161"/>
                <a:gd name="T46" fmla="*/ 100 w 408"/>
                <a:gd name="T47" fmla="*/ 130 h 161"/>
                <a:gd name="T48" fmla="*/ 64 w 408"/>
                <a:gd name="T49" fmla="*/ 114 h 161"/>
                <a:gd name="T50" fmla="*/ 31 w 408"/>
                <a:gd name="T51" fmla="*/ 98 h 161"/>
                <a:gd name="T52" fmla="*/ 0 w 408"/>
                <a:gd name="T53" fmla="*/ 81 h 161"/>
                <a:gd name="T54" fmla="*/ 5 w 408"/>
                <a:gd name="T55" fmla="*/ 69 h 161"/>
                <a:gd name="T56" fmla="*/ 11 w 408"/>
                <a:gd name="T57" fmla="*/ 60 h 161"/>
                <a:gd name="T58" fmla="*/ 14 w 408"/>
                <a:gd name="T59" fmla="*/ 55 h 161"/>
                <a:gd name="T60" fmla="*/ 16 w 408"/>
                <a:gd name="T61" fmla="*/ 54 h 161"/>
                <a:gd name="T62" fmla="*/ 20 w 408"/>
                <a:gd name="T63" fmla="*/ 48 h 161"/>
                <a:gd name="T64" fmla="*/ 25 w 408"/>
                <a:gd name="T65" fmla="*/ 41 h 161"/>
                <a:gd name="T66" fmla="*/ 30 w 408"/>
                <a:gd name="T67" fmla="*/ 30 h 161"/>
                <a:gd name="T68" fmla="*/ 38 w 408"/>
                <a:gd name="T69" fmla="*/ 20 h 161"/>
                <a:gd name="T70" fmla="*/ 43 w 408"/>
                <a:gd name="T71" fmla="*/ 10 h 161"/>
                <a:gd name="T72" fmla="*/ 48 w 408"/>
                <a:gd name="T73" fmla="*/ 3 h 161"/>
                <a:gd name="T74" fmla="*/ 50 w 408"/>
                <a:gd name="T75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08" h="161">
                  <a:moveTo>
                    <a:pt x="50" y="0"/>
                  </a:moveTo>
                  <a:lnTo>
                    <a:pt x="51" y="20"/>
                  </a:lnTo>
                  <a:lnTo>
                    <a:pt x="60" y="39"/>
                  </a:lnTo>
                  <a:lnTo>
                    <a:pt x="75" y="58"/>
                  </a:lnTo>
                  <a:lnTo>
                    <a:pt x="93" y="75"/>
                  </a:lnTo>
                  <a:lnTo>
                    <a:pt x="118" y="90"/>
                  </a:lnTo>
                  <a:lnTo>
                    <a:pt x="145" y="103"/>
                  </a:lnTo>
                  <a:lnTo>
                    <a:pt x="175" y="115"/>
                  </a:lnTo>
                  <a:lnTo>
                    <a:pt x="208" y="122"/>
                  </a:lnTo>
                  <a:lnTo>
                    <a:pt x="242" y="127"/>
                  </a:lnTo>
                  <a:lnTo>
                    <a:pt x="278" y="126"/>
                  </a:lnTo>
                  <a:lnTo>
                    <a:pt x="312" y="122"/>
                  </a:lnTo>
                  <a:lnTo>
                    <a:pt x="346" y="111"/>
                  </a:lnTo>
                  <a:lnTo>
                    <a:pt x="378" y="97"/>
                  </a:lnTo>
                  <a:lnTo>
                    <a:pt x="408" y="76"/>
                  </a:lnTo>
                  <a:lnTo>
                    <a:pt x="386" y="102"/>
                  </a:lnTo>
                  <a:lnTo>
                    <a:pt x="360" y="124"/>
                  </a:lnTo>
                  <a:lnTo>
                    <a:pt x="331" y="141"/>
                  </a:lnTo>
                  <a:lnTo>
                    <a:pt x="299" y="153"/>
                  </a:lnTo>
                  <a:lnTo>
                    <a:pt x="264" y="160"/>
                  </a:lnTo>
                  <a:lnTo>
                    <a:pt x="227" y="161"/>
                  </a:lnTo>
                  <a:lnTo>
                    <a:pt x="186" y="156"/>
                  </a:lnTo>
                  <a:lnTo>
                    <a:pt x="144" y="145"/>
                  </a:lnTo>
                  <a:lnTo>
                    <a:pt x="100" y="130"/>
                  </a:lnTo>
                  <a:lnTo>
                    <a:pt x="64" y="114"/>
                  </a:lnTo>
                  <a:lnTo>
                    <a:pt x="31" y="98"/>
                  </a:lnTo>
                  <a:lnTo>
                    <a:pt x="0" y="81"/>
                  </a:lnTo>
                  <a:lnTo>
                    <a:pt x="5" y="69"/>
                  </a:lnTo>
                  <a:lnTo>
                    <a:pt x="11" y="60"/>
                  </a:lnTo>
                  <a:lnTo>
                    <a:pt x="14" y="55"/>
                  </a:lnTo>
                  <a:lnTo>
                    <a:pt x="16" y="54"/>
                  </a:lnTo>
                  <a:lnTo>
                    <a:pt x="20" y="48"/>
                  </a:lnTo>
                  <a:lnTo>
                    <a:pt x="25" y="41"/>
                  </a:lnTo>
                  <a:lnTo>
                    <a:pt x="30" y="30"/>
                  </a:lnTo>
                  <a:lnTo>
                    <a:pt x="38" y="20"/>
                  </a:lnTo>
                  <a:lnTo>
                    <a:pt x="43" y="10"/>
                  </a:lnTo>
                  <a:lnTo>
                    <a:pt x="48" y="3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3C2BF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56" name="Freeform 1091"/>
            <p:cNvSpPr/>
            <p:nvPr/>
          </p:nvSpPr>
          <p:spPr bwMode="auto">
            <a:xfrm>
              <a:off x="4656138" y="3649663"/>
              <a:ext cx="158750" cy="149225"/>
            </a:xfrm>
            <a:custGeom>
              <a:avLst/>
              <a:gdLst>
                <a:gd name="T0" fmla="*/ 50 w 100"/>
                <a:gd name="T1" fmla="*/ 0 h 94"/>
                <a:gd name="T2" fmla="*/ 70 w 100"/>
                <a:gd name="T3" fmla="*/ 4 h 94"/>
                <a:gd name="T4" fmla="*/ 86 w 100"/>
                <a:gd name="T5" fmla="*/ 14 h 94"/>
                <a:gd name="T6" fmla="*/ 96 w 100"/>
                <a:gd name="T7" fmla="*/ 29 h 94"/>
                <a:gd name="T8" fmla="*/ 100 w 100"/>
                <a:gd name="T9" fmla="*/ 47 h 94"/>
                <a:gd name="T10" fmla="*/ 96 w 100"/>
                <a:gd name="T11" fmla="*/ 65 h 94"/>
                <a:gd name="T12" fmla="*/ 86 w 100"/>
                <a:gd name="T13" fmla="*/ 81 h 94"/>
                <a:gd name="T14" fmla="*/ 70 w 100"/>
                <a:gd name="T15" fmla="*/ 90 h 94"/>
                <a:gd name="T16" fmla="*/ 50 w 100"/>
                <a:gd name="T17" fmla="*/ 94 h 94"/>
                <a:gd name="T18" fmla="*/ 32 w 100"/>
                <a:gd name="T19" fmla="*/ 90 h 94"/>
                <a:gd name="T20" fmla="*/ 15 w 100"/>
                <a:gd name="T21" fmla="*/ 81 h 94"/>
                <a:gd name="T22" fmla="*/ 4 w 100"/>
                <a:gd name="T23" fmla="*/ 65 h 94"/>
                <a:gd name="T24" fmla="*/ 0 w 100"/>
                <a:gd name="T25" fmla="*/ 47 h 94"/>
                <a:gd name="T26" fmla="*/ 4 w 100"/>
                <a:gd name="T27" fmla="*/ 29 h 94"/>
                <a:gd name="T28" fmla="*/ 15 w 100"/>
                <a:gd name="T29" fmla="*/ 14 h 94"/>
                <a:gd name="T30" fmla="*/ 32 w 100"/>
                <a:gd name="T31" fmla="*/ 4 h 94"/>
                <a:gd name="T32" fmla="*/ 50 w 100"/>
                <a:gd name="T33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0" h="94">
                  <a:moveTo>
                    <a:pt x="50" y="0"/>
                  </a:moveTo>
                  <a:lnTo>
                    <a:pt x="70" y="4"/>
                  </a:lnTo>
                  <a:lnTo>
                    <a:pt x="86" y="14"/>
                  </a:lnTo>
                  <a:lnTo>
                    <a:pt x="96" y="29"/>
                  </a:lnTo>
                  <a:lnTo>
                    <a:pt x="100" y="47"/>
                  </a:lnTo>
                  <a:lnTo>
                    <a:pt x="96" y="65"/>
                  </a:lnTo>
                  <a:lnTo>
                    <a:pt x="86" y="81"/>
                  </a:lnTo>
                  <a:lnTo>
                    <a:pt x="70" y="90"/>
                  </a:lnTo>
                  <a:lnTo>
                    <a:pt x="50" y="94"/>
                  </a:lnTo>
                  <a:lnTo>
                    <a:pt x="32" y="90"/>
                  </a:lnTo>
                  <a:lnTo>
                    <a:pt x="15" y="81"/>
                  </a:lnTo>
                  <a:lnTo>
                    <a:pt x="4" y="65"/>
                  </a:lnTo>
                  <a:lnTo>
                    <a:pt x="0" y="47"/>
                  </a:lnTo>
                  <a:lnTo>
                    <a:pt x="4" y="29"/>
                  </a:lnTo>
                  <a:lnTo>
                    <a:pt x="15" y="14"/>
                  </a:lnTo>
                  <a:lnTo>
                    <a:pt x="32" y="4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57" name="Freeform 1092"/>
            <p:cNvSpPr/>
            <p:nvPr/>
          </p:nvSpPr>
          <p:spPr bwMode="auto">
            <a:xfrm>
              <a:off x="4740275" y="3678238"/>
              <a:ext cx="66675" cy="68263"/>
            </a:xfrm>
            <a:custGeom>
              <a:avLst/>
              <a:gdLst>
                <a:gd name="T0" fmla="*/ 19 w 42"/>
                <a:gd name="T1" fmla="*/ 0 h 43"/>
                <a:gd name="T2" fmla="*/ 30 w 42"/>
                <a:gd name="T3" fmla="*/ 3 h 43"/>
                <a:gd name="T4" fmla="*/ 38 w 42"/>
                <a:gd name="T5" fmla="*/ 9 h 43"/>
                <a:gd name="T6" fmla="*/ 42 w 42"/>
                <a:gd name="T7" fmla="*/ 20 h 43"/>
                <a:gd name="T8" fmla="*/ 40 w 42"/>
                <a:gd name="T9" fmla="*/ 32 h 43"/>
                <a:gd name="T10" fmla="*/ 33 w 42"/>
                <a:gd name="T11" fmla="*/ 39 h 43"/>
                <a:gd name="T12" fmla="*/ 23 w 42"/>
                <a:gd name="T13" fmla="*/ 43 h 43"/>
                <a:gd name="T14" fmla="*/ 12 w 42"/>
                <a:gd name="T15" fmla="*/ 42 h 43"/>
                <a:gd name="T16" fmla="*/ 4 w 42"/>
                <a:gd name="T17" fmla="*/ 34 h 43"/>
                <a:gd name="T18" fmla="*/ 0 w 42"/>
                <a:gd name="T19" fmla="*/ 24 h 43"/>
                <a:gd name="T20" fmla="*/ 1 w 42"/>
                <a:gd name="T21" fmla="*/ 13 h 43"/>
                <a:gd name="T22" fmla="*/ 9 w 42"/>
                <a:gd name="T23" fmla="*/ 4 h 43"/>
                <a:gd name="T24" fmla="*/ 19 w 42"/>
                <a:gd name="T25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2" h="43">
                  <a:moveTo>
                    <a:pt x="19" y="0"/>
                  </a:moveTo>
                  <a:lnTo>
                    <a:pt x="30" y="3"/>
                  </a:lnTo>
                  <a:lnTo>
                    <a:pt x="38" y="9"/>
                  </a:lnTo>
                  <a:lnTo>
                    <a:pt x="42" y="20"/>
                  </a:lnTo>
                  <a:lnTo>
                    <a:pt x="40" y="32"/>
                  </a:lnTo>
                  <a:lnTo>
                    <a:pt x="33" y="39"/>
                  </a:lnTo>
                  <a:lnTo>
                    <a:pt x="23" y="43"/>
                  </a:lnTo>
                  <a:lnTo>
                    <a:pt x="12" y="42"/>
                  </a:lnTo>
                  <a:lnTo>
                    <a:pt x="4" y="34"/>
                  </a:lnTo>
                  <a:lnTo>
                    <a:pt x="0" y="24"/>
                  </a:lnTo>
                  <a:lnTo>
                    <a:pt x="1" y="13"/>
                  </a:lnTo>
                  <a:lnTo>
                    <a:pt x="9" y="4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58" name="Freeform 1093"/>
            <p:cNvSpPr/>
            <p:nvPr/>
          </p:nvSpPr>
          <p:spPr bwMode="auto">
            <a:xfrm>
              <a:off x="4598988" y="3619501"/>
              <a:ext cx="223838" cy="84138"/>
            </a:xfrm>
            <a:custGeom>
              <a:avLst/>
              <a:gdLst>
                <a:gd name="T0" fmla="*/ 98 w 141"/>
                <a:gd name="T1" fmla="*/ 0 h 53"/>
                <a:gd name="T2" fmla="*/ 111 w 141"/>
                <a:gd name="T3" fmla="*/ 0 h 53"/>
                <a:gd name="T4" fmla="*/ 124 w 141"/>
                <a:gd name="T5" fmla="*/ 3 h 53"/>
                <a:gd name="T6" fmla="*/ 133 w 141"/>
                <a:gd name="T7" fmla="*/ 8 h 53"/>
                <a:gd name="T8" fmla="*/ 139 w 141"/>
                <a:gd name="T9" fmla="*/ 15 h 53"/>
                <a:gd name="T10" fmla="*/ 141 w 141"/>
                <a:gd name="T11" fmla="*/ 24 h 53"/>
                <a:gd name="T12" fmla="*/ 137 w 141"/>
                <a:gd name="T13" fmla="*/ 37 h 53"/>
                <a:gd name="T14" fmla="*/ 108 w 141"/>
                <a:gd name="T15" fmla="*/ 33 h 53"/>
                <a:gd name="T16" fmla="*/ 84 w 141"/>
                <a:gd name="T17" fmla="*/ 33 h 53"/>
                <a:gd name="T18" fmla="*/ 59 w 141"/>
                <a:gd name="T19" fmla="*/ 36 h 53"/>
                <a:gd name="T20" fmla="*/ 34 w 141"/>
                <a:gd name="T21" fmla="*/ 42 h 53"/>
                <a:gd name="T22" fmla="*/ 8 w 141"/>
                <a:gd name="T23" fmla="*/ 53 h 53"/>
                <a:gd name="T24" fmla="*/ 6 w 141"/>
                <a:gd name="T25" fmla="*/ 51 h 53"/>
                <a:gd name="T26" fmla="*/ 4 w 141"/>
                <a:gd name="T27" fmla="*/ 48 h 53"/>
                <a:gd name="T28" fmla="*/ 1 w 141"/>
                <a:gd name="T29" fmla="*/ 41 h 53"/>
                <a:gd name="T30" fmla="*/ 0 w 141"/>
                <a:gd name="T31" fmla="*/ 33 h 53"/>
                <a:gd name="T32" fmla="*/ 1 w 141"/>
                <a:gd name="T33" fmla="*/ 25 h 53"/>
                <a:gd name="T34" fmla="*/ 6 w 141"/>
                <a:gd name="T35" fmla="*/ 19 h 53"/>
                <a:gd name="T36" fmla="*/ 14 w 141"/>
                <a:gd name="T37" fmla="*/ 16 h 53"/>
                <a:gd name="T38" fmla="*/ 26 w 141"/>
                <a:gd name="T39" fmla="*/ 12 h 53"/>
                <a:gd name="T40" fmla="*/ 42 w 141"/>
                <a:gd name="T41" fmla="*/ 7 h 53"/>
                <a:gd name="T42" fmla="*/ 60 w 141"/>
                <a:gd name="T43" fmla="*/ 4 h 53"/>
                <a:gd name="T44" fmla="*/ 78 w 141"/>
                <a:gd name="T45" fmla="*/ 2 h 53"/>
                <a:gd name="T46" fmla="*/ 98 w 141"/>
                <a:gd name="T47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41" h="53">
                  <a:moveTo>
                    <a:pt x="98" y="0"/>
                  </a:moveTo>
                  <a:lnTo>
                    <a:pt x="111" y="0"/>
                  </a:lnTo>
                  <a:lnTo>
                    <a:pt x="124" y="3"/>
                  </a:lnTo>
                  <a:lnTo>
                    <a:pt x="133" y="8"/>
                  </a:lnTo>
                  <a:lnTo>
                    <a:pt x="139" y="15"/>
                  </a:lnTo>
                  <a:lnTo>
                    <a:pt x="141" y="24"/>
                  </a:lnTo>
                  <a:lnTo>
                    <a:pt x="137" y="37"/>
                  </a:lnTo>
                  <a:lnTo>
                    <a:pt x="108" y="33"/>
                  </a:lnTo>
                  <a:lnTo>
                    <a:pt x="84" y="33"/>
                  </a:lnTo>
                  <a:lnTo>
                    <a:pt x="59" y="36"/>
                  </a:lnTo>
                  <a:lnTo>
                    <a:pt x="34" y="42"/>
                  </a:lnTo>
                  <a:lnTo>
                    <a:pt x="8" y="53"/>
                  </a:lnTo>
                  <a:lnTo>
                    <a:pt x="6" y="51"/>
                  </a:lnTo>
                  <a:lnTo>
                    <a:pt x="4" y="48"/>
                  </a:lnTo>
                  <a:lnTo>
                    <a:pt x="1" y="41"/>
                  </a:lnTo>
                  <a:lnTo>
                    <a:pt x="0" y="33"/>
                  </a:lnTo>
                  <a:lnTo>
                    <a:pt x="1" y="25"/>
                  </a:lnTo>
                  <a:lnTo>
                    <a:pt x="6" y="19"/>
                  </a:lnTo>
                  <a:lnTo>
                    <a:pt x="14" y="16"/>
                  </a:lnTo>
                  <a:lnTo>
                    <a:pt x="26" y="12"/>
                  </a:lnTo>
                  <a:lnTo>
                    <a:pt x="42" y="7"/>
                  </a:lnTo>
                  <a:lnTo>
                    <a:pt x="60" y="4"/>
                  </a:lnTo>
                  <a:lnTo>
                    <a:pt x="78" y="2"/>
                  </a:lnTo>
                  <a:lnTo>
                    <a:pt x="9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59" name="Freeform 1132"/>
            <p:cNvSpPr/>
            <p:nvPr/>
          </p:nvSpPr>
          <p:spPr bwMode="auto">
            <a:xfrm>
              <a:off x="3987800" y="3167063"/>
              <a:ext cx="903288" cy="1047750"/>
            </a:xfrm>
            <a:custGeom>
              <a:avLst/>
              <a:gdLst>
                <a:gd name="T0" fmla="*/ 516 w 569"/>
                <a:gd name="T1" fmla="*/ 21 h 660"/>
                <a:gd name="T2" fmla="*/ 542 w 569"/>
                <a:gd name="T3" fmla="*/ 64 h 660"/>
                <a:gd name="T4" fmla="*/ 548 w 569"/>
                <a:gd name="T5" fmla="*/ 102 h 660"/>
                <a:gd name="T6" fmla="*/ 567 w 569"/>
                <a:gd name="T7" fmla="*/ 107 h 660"/>
                <a:gd name="T8" fmla="*/ 548 w 569"/>
                <a:gd name="T9" fmla="*/ 152 h 660"/>
                <a:gd name="T10" fmla="*/ 513 w 569"/>
                <a:gd name="T11" fmla="*/ 183 h 660"/>
                <a:gd name="T12" fmla="*/ 466 w 569"/>
                <a:gd name="T13" fmla="*/ 203 h 660"/>
                <a:gd name="T14" fmla="*/ 414 w 569"/>
                <a:gd name="T15" fmla="*/ 210 h 660"/>
                <a:gd name="T16" fmla="*/ 421 w 569"/>
                <a:gd name="T17" fmla="*/ 212 h 660"/>
                <a:gd name="T18" fmla="*/ 435 w 569"/>
                <a:gd name="T19" fmla="*/ 215 h 660"/>
                <a:gd name="T20" fmla="*/ 439 w 569"/>
                <a:gd name="T21" fmla="*/ 217 h 660"/>
                <a:gd name="T22" fmla="*/ 419 w 569"/>
                <a:gd name="T23" fmla="*/ 228 h 660"/>
                <a:gd name="T24" fmla="*/ 382 w 569"/>
                <a:gd name="T25" fmla="*/ 242 h 660"/>
                <a:gd name="T26" fmla="*/ 331 w 569"/>
                <a:gd name="T27" fmla="*/ 253 h 660"/>
                <a:gd name="T28" fmla="*/ 292 w 569"/>
                <a:gd name="T29" fmla="*/ 255 h 660"/>
                <a:gd name="T30" fmla="*/ 263 w 569"/>
                <a:gd name="T31" fmla="*/ 274 h 660"/>
                <a:gd name="T32" fmla="*/ 251 w 569"/>
                <a:gd name="T33" fmla="*/ 313 h 660"/>
                <a:gd name="T34" fmla="*/ 259 w 569"/>
                <a:gd name="T35" fmla="*/ 354 h 660"/>
                <a:gd name="T36" fmla="*/ 277 w 569"/>
                <a:gd name="T37" fmla="*/ 394 h 660"/>
                <a:gd name="T38" fmla="*/ 300 w 569"/>
                <a:gd name="T39" fmla="*/ 431 h 660"/>
                <a:gd name="T40" fmla="*/ 318 w 569"/>
                <a:gd name="T41" fmla="*/ 462 h 660"/>
                <a:gd name="T42" fmla="*/ 308 w 569"/>
                <a:gd name="T43" fmla="*/ 466 h 660"/>
                <a:gd name="T44" fmla="*/ 287 w 569"/>
                <a:gd name="T45" fmla="*/ 474 h 660"/>
                <a:gd name="T46" fmla="*/ 268 w 569"/>
                <a:gd name="T47" fmla="*/ 479 h 660"/>
                <a:gd name="T48" fmla="*/ 263 w 569"/>
                <a:gd name="T49" fmla="*/ 473 h 660"/>
                <a:gd name="T50" fmla="*/ 242 w 569"/>
                <a:gd name="T51" fmla="*/ 452 h 660"/>
                <a:gd name="T52" fmla="*/ 220 w 569"/>
                <a:gd name="T53" fmla="*/ 446 h 660"/>
                <a:gd name="T54" fmla="*/ 194 w 569"/>
                <a:gd name="T55" fmla="*/ 450 h 660"/>
                <a:gd name="T56" fmla="*/ 170 w 569"/>
                <a:gd name="T57" fmla="*/ 465 h 660"/>
                <a:gd name="T58" fmla="*/ 165 w 569"/>
                <a:gd name="T59" fmla="*/ 483 h 660"/>
                <a:gd name="T60" fmla="*/ 178 w 569"/>
                <a:gd name="T61" fmla="*/ 511 h 660"/>
                <a:gd name="T62" fmla="*/ 202 w 569"/>
                <a:gd name="T63" fmla="*/ 555 h 660"/>
                <a:gd name="T64" fmla="*/ 207 w 569"/>
                <a:gd name="T65" fmla="*/ 607 h 660"/>
                <a:gd name="T66" fmla="*/ 198 w 569"/>
                <a:gd name="T67" fmla="*/ 648 h 660"/>
                <a:gd name="T68" fmla="*/ 161 w 569"/>
                <a:gd name="T69" fmla="*/ 645 h 660"/>
                <a:gd name="T70" fmla="*/ 106 w 569"/>
                <a:gd name="T71" fmla="*/ 602 h 660"/>
                <a:gd name="T72" fmla="*/ 58 w 569"/>
                <a:gd name="T73" fmla="*/ 547 h 660"/>
                <a:gd name="T74" fmla="*/ 21 w 569"/>
                <a:gd name="T75" fmla="*/ 482 h 660"/>
                <a:gd name="T76" fmla="*/ 3 w 569"/>
                <a:gd name="T77" fmla="*/ 412 h 660"/>
                <a:gd name="T78" fmla="*/ 4 w 569"/>
                <a:gd name="T79" fmla="*/ 342 h 660"/>
                <a:gd name="T80" fmla="*/ 22 w 569"/>
                <a:gd name="T81" fmla="*/ 295 h 660"/>
                <a:gd name="T82" fmla="*/ 30 w 569"/>
                <a:gd name="T83" fmla="*/ 280 h 660"/>
                <a:gd name="T84" fmla="*/ 33 w 569"/>
                <a:gd name="T85" fmla="*/ 278 h 660"/>
                <a:gd name="T86" fmla="*/ 29 w 569"/>
                <a:gd name="T87" fmla="*/ 223 h 660"/>
                <a:gd name="T88" fmla="*/ 46 w 569"/>
                <a:gd name="T89" fmla="*/ 181 h 660"/>
                <a:gd name="T90" fmla="*/ 80 w 569"/>
                <a:gd name="T91" fmla="*/ 151 h 660"/>
                <a:gd name="T92" fmla="*/ 127 w 569"/>
                <a:gd name="T93" fmla="*/ 128 h 660"/>
                <a:gd name="T94" fmla="*/ 182 w 569"/>
                <a:gd name="T95" fmla="*/ 111 h 660"/>
                <a:gd name="T96" fmla="*/ 243 w 569"/>
                <a:gd name="T97" fmla="*/ 100 h 660"/>
                <a:gd name="T98" fmla="*/ 305 w 569"/>
                <a:gd name="T99" fmla="*/ 89 h 660"/>
                <a:gd name="T100" fmla="*/ 364 w 569"/>
                <a:gd name="T101" fmla="*/ 77 h 660"/>
                <a:gd name="T102" fmla="*/ 418 w 569"/>
                <a:gd name="T103" fmla="*/ 63 h 660"/>
                <a:gd name="T104" fmla="*/ 459 w 569"/>
                <a:gd name="T105" fmla="*/ 43 h 660"/>
                <a:gd name="T106" fmla="*/ 487 w 569"/>
                <a:gd name="T107" fmla="*/ 17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69" h="660">
                  <a:moveTo>
                    <a:pt x="493" y="0"/>
                  </a:moveTo>
                  <a:lnTo>
                    <a:pt x="516" y="21"/>
                  </a:lnTo>
                  <a:lnTo>
                    <a:pt x="531" y="43"/>
                  </a:lnTo>
                  <a:lnTo>
                    <a:pt x="542" y="64"/>
                  </a:lnTo>
                  <a:lnTo>
                    <a:pt x="547" y="84"/>
                  </a:lnTo>
                  <a:lnTo>
                    <a:pt x="548" y="102"/>
                  </a:lnTo>
                  <a:lnTo>
                    <a:pt x="569" y="81"/>
                  </a:lnTo>
                  <a:lnTo>
                    <a:pt x="567" y="107"/>
                  </a:lnTo>
                  <a:lnTo>
                    <a:pt x="560" y="131"/>
                  </a:lnTo>
                  <a:lnTo>
                    <a:pt x="548" y="152"/>
                  </a:lnTo>
                  <a:lnTo>
                    <a:pt x="531" y="169"/>
                  </a:lnTo>
                  <a:lnTo>
                    <a:pt x="513" y="183"/>
                  </a:lnTo>
                  <a:lnTo>
                    <a:pt x="491" y="194"/>
                  </a:lnTo>
                  <a:lnTo>
                    <a:pt x="466" y="203"/>
                  </a:lnTo>
                  <a:lnTo>
                    <a:pt x="440" y="208"/>
                  </a:lnTo>
                  <a:lnTo>
                    <a:pt x="414" y="210"/>
                  </a:lnTo>
                  <a:lnTo>
                    <a:pt x="415" y="211"/>
                  </a:lnTo>
                  <a:lnTo>
                    <a:pt x="421" y="212"/>
                  </a:lnTo>
                  <a:lnTo>
                    <a:pt x="428" y="213"/>
                  </a:lnTo>
                  <a:lnTo>
                    <a:pt x="435" y="215"/>
                  </a:lnTo>
                  <a:lnTo>
                    <a:pt x="440" y="216"/>
                  </a:lnTo>
                  <a:lnTo>
                    <a:pt x="439" y="217"/>
                  </a:lnTo>
                  <a:lnTo>
                    <a:pt x="431" y="221"/>
                  </a:lnTo>
                  <a:lnTo>
                    <a:pt x="419" y="228"/>
                  </a:lnTo>
                  <a:lnTo>
                    <a:pt x="403" y="236"/>
                  </a:lnTo>
                  <a:lnTo>
                    <a:pt x="382" y="242"/>
                  </a:lnTo>
                  <a:lnTo>
                    <a:pt x="357" y="249"/>
                  </a:lnTo>
                  <a:lnTo>
                    <a:pt x="331" y="253"/>
                  </a:lnTo>
                  <a:lnTo>
                    <a:pt x="309" y="255"/>
                  </a:lnTo>
                  <a:lnTo>
                    <a:pt x="292" y="255"/>
                  </a:lnTo>
                  <a:lnTo>
                    <a:pt x="277" y="255"/>
                  </a:lnTo>
                  <a:lnTo>
                    <a:pt x="263" y="274"/>
                  </a:lnTo>
                  <a:lnTo>
                    <a:pt x="255" y="293"/>
                  </a:lnTo>
                  <a:lnTo>
                    <a:pt x="251" y="313"/>
                  </a:lnTo>
                  <a:lnTo>
                    <a:pt x="254" y="334"/>
                  </a:lnTo>
                  <a:lnTo>
                    <a:pt x="259" y="354"/>
                  </a:lnTo>
                  <a:lnTo>
                    <a:pt x="268" y="374"/>
                  </a:lnTo>
                  <a:lnTo>
                    <a:pt x="277" y="394"/>
                  </a:lnTo>
                  <a:lnTo>
                    <a:pt x="289" y="414"/>
                  </a:lnTo>
                  <a:lnTo>
                    <a:pt x="300" y="431"/>
                  </a:lnTo>
                  <a:lnTo>
                    <a:pt x="310" y="448"/>
                  </a:lnTo>
                  <a:lnTo>
                    <a:pt x="318" y="462"/>
                  </a:lnTo>
                  <a:lnTo>
                    <a:pt x="315" y="463"/>
                  </a:lnTo>
                  <a:lnTo>
                    <a:pt x="308" y="466"/>
                  </a:lnTo>
                  <a:lnTo>
                    <a:pt x="298" y="470"/>
                  </a:lnTo>
                  <a:lnTo>
                    <a:pt x="287" y="474"/>
                  </a:lnTo>
                  <a:lnTo>
                    <a:pt x="276" y="478"/>
                  </a:lnTo>
                  <a:lnTo>
                    <a:pt x="268" y="479"/>
                  </a:lnTo>
                  <a:lnTo>
                    <a:pt x="266" y="479"/>
                  </a:lnTo>
                  <a:lnTo>
                    <a:pt x="263" y="473"/>
                  </a:lnTo>
                  <a:lnTo>
                    <a:pt x="255" y="462"/>
                  </a:lnTo>
                  <a:lnTo>
                    <a:pt x="242" y="452"/>
                  </a:lnTo>
                  <a:lnTo>
                    <a:pt x="233" y="449"/>
                  </a:lnTo>
                  <a:lnTo>
                    <a:pt x="220" y="446"/>
                  </a:lnTo>
                  <a:lnTo>
                    <a:pt x="207" y="446"/>
                  </a:lnTo>
                  <a:lnTo>
                    <a:pt x="194" y="450"/>
                  </a:lnTo>
                  <a:lnTo>
                    <a:pt x="181" y="456"/>
                  </a:lnTo>
                  <a:lnTo>
                    <a:pt x="170" y="465"/>
                  </a:lnTo>
                  <a:lnTo>
                    <a:pt x="164" y="477"/>
                  </a:lnTo>
                  <a:lnTo>
                    <a:pt x="165" y="483"/>
                  </a:lnTo>
                  <a:lnTo>
                    <a:pt x="170" y="495"/>
                  </a:lnTo>
                  <a:lnTo>
                    <a:pt x="178" y="511"/>
                  </a:lnTo>
                  <a:lnTo>
                    <a:pt x="190" y="529"/>
                  </a:lnTo>
                  <a:lnTo>
                    <a:pt x="202" y="555"/>
                  </a:lnTo>
                  <a:lnTo>
                    <a:pt x="207" y="583"/>
                  </a:lnTo>
                  <a:lnTo>
                    <a:pt x="207" y="607"/>
                  </a:lnTo>
                  <a:lnTo>
                    <a:pt x="203" y="630"/>
                  </a:lnTo>
                  <a:lnTo>
                    <a:pt x="198" y="648"/>
                  </a:lnTo>
                  <a:lnTo>
                    <a:pt x="190" y="660"/>
                  </a:lnTo>
                  <a:lnTo>
                    <a:pt x="161" y="645"/>
                  </a:lnTo>
                  <a:lnTo>
                    <a:pt x="132" y="626"/>
                  </a:lnTo>
                  <a:lnTo>
                    <a:pt x="106" y="602"/>
                  </a:lnTo>
                  <a:lnTo>
                    <a:pt x="81" y="576"/>
                  </a:lnTo>
                  <a:lnTo>
                    <a:pt x="58" y="547"/>
                  </a:lnTo>
                  <a:lnTo>
                    <a:pt x="38" y="515"/>
                  </a:lnTo>
                  <a:lnTo>
                    <a:pt x="21" y="482"/>
                  </a:lnTo>
                  <a:lnTo>
                    <a:pt x="9" y="446"/>
                  </a:lnTo>
                  <a:lnTo>
                    <a:pt x="3" y="412"/>
                  </a:lnTo>
                  <a:lnTo>
                    <a:pt x="0" y="377"/>
                  </a:lnTo>
                  <a:lnTo>
                    <a:pt x="4" y="342"/>
                  </a:lnTo>
                  <a:lnTo>
                    <a:pt x="16" y="309"/>
                  </a:lnTo>
                  <a:lnTo>
                    <a:pt x="22" y="295"/>
                  </a:lnTo>
                  <a:lnTo>
                    <a:pt x="27" y="285"/>
                  </a:lnTo>
                  <a:lnTo>
                    <a:pt x="30" y="280"/>
                  </a:lnTo>
                  <a:lnTo>
                    <a:pt x="33" y="278"/>
                  </a:lnTo>
                  <a:lnTo>
                    <a:pt x="33" y="278"/>
                  </a:lnTo>
                  <a:lnTo>
                    <a:pt x="29" y="249"/>
                  </a:lnTo>
                  <a:lnTo>
                    <a:pt x="29" y="223"/>
                  </a:lnTo>
                  <a:lnTo>
                    <a:pt x="35" y="200"/>
                  </a:lnTo>
                  <a:lnTo>
                    <a:pt x="46" y="181"/>
                  </a:lnTo>
                  <a:lnTo>
                    <a:pt x="61" y="164"/>
                  </a:lnTo>
                  <a:lnTo>
                    <a:pt x="80" y="151"/>
                  </a:lnTo>
                  <a:lnTo>
                    <a:pt x="102" y="139"/>
                  </a:lnTo>
                  <a:lnTo>
                    <a:pt x="127" y="128"/>
                  </a:lnTo>
                  <a:lnTo>
                    <a:pt x="153" y="119"/>
                  </a:lnTo>
                  <a:lnTo>
                    <a:pt x="182" y="111"/>
                  </a:lnTo>
                  <a:lnTo>
                    <a:pt x="212" y="105"/>
                  </a:lnTo>
                  <a:lnTo>
                    <a:pt x="243" y="100"/>
                  </a:lnTo>
                  <a:lnTo>
                    <a:pt x="275" y="94"/>
                  </a:lnTo>
                  <a:lnTo>
                    <a:pt x="305" y="89"/>
                  </a:lnTo>
                  <a:lnTo>
                    <a:pt x="335" y="84"/>
                  </a:lnTo>
                  <a:lnTo>
                    <a:pt x="364" y="77"/>
                  </a:lnTo>
                  <a:lnTo>
                    <a:pt x="391" y="71"/>
                  </a:lnTo>
                  <a:lnTo>
                    <a:pt x="418" y="63"/>
                  </a:lnTo>
                  <a:lnTo>
                    <a:pt x="440" y="55"/>
                  </a:lnTo>
                  <a:lnTo>
                    <a:pt x="459" y="43"/>
                  </a:lnTo>
                  <a:lnTo>
                    <a:pt x="475" y="31"/>
                  </a:lnTo>
                  <a:lnTo>
                    <a:pt x="487" y="17"/>
                  </a:lnTo>
                  <a:lnTo>
                    <a:pt x="49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60" name="Freeform 1133"/>
            <p:cNvSpPr/>
            <p:nvPr/>
          </p:nvSpPr>
          <p:spPr bwMode="auto">
            <a:xfrm>
              <a:off x="4164013" y="3757613"/>
              <a:ext cx="239713" cy="249238"/>
            </a:xfrm>
            <a:custGeom>
              <a:avLst/>
              <a:gdLst>
                <a:gd name="T0" fmla="*/ 57 w 151"/>
                <a:gd name="T1" fmla="*/ 0 h 157"/>
                <a:gd name="T2" fmla="*/ 72 w 151"/>
                <a:gd name="T3" fmla="*/ 0 h 157"/>
                <a:gd name="T4" fmla="*/ 87 w 151"/>
                <a:gd name="T5" fmla="*/ 4 h 157"/>
                <a:gd name="T6" fmla="*/ 100 w 151"/>
                <a:gd name="T7" fmla="*/ 9 h 157"/>
                <a:gd name="T8" fmla="*/ 112 w 151"/>
                <a:gd name="T9" fmla="*/ 16 h 157"/>
                <a:gd name="T10" fmla="*/ 119 w 151"/>
                <a:gd name="T11" fmla="*/ 21 h 157"/>
                <a:gd name="T12" fmla="*/ 121 w 151"/>
                <a:gd name="T13" fmla="*/ 23 h 157"/>
                <a:gd name="T14" fmla="*/ 126 w 151"/>
                <a:gd name="T15" fmla="*/ 30 h 157"/>
                <a:gd name="T16" fmla="*/ 131 w 151"/>
                <a:gd name="T17" fmla="*/ 42 h 157"/>
                <a:gd name="T18" fmla="*/ 138 w 151"/>
                <a:gd name="T19" fmla="*/ 55 h 157"/>
                <a:gd name="T20" fmla="*/ 144 w 151"/>
                <a:gd name="T21" fmla="*/ 72 h 157"/>
                <a:gd name="T22" fmla="*/ 149 w 151"/>
                <a:gd name="T23" fmla="*/ 88 h 157"/>
                <a:gd name="T24" fmla="*/ 151 w 151"/>
                <a:gd name="T25" fmla="*/ 105 h 157"/>
                <a:gd name="T26" fmla="*/ 148 w 151"/>
                <a:gd name="T27" fmla="*/ 122 h 157"/>
                <a:gd name="T28" fmla="*/ 143 w 151"/>
                <a:gd name="T29" fmla="*/ 135 h 157"/>
                <a:gd name="T30" fmla="*/ 134 w 151"/>
                <a:gd name="T31" fmla="*/ 143 h 157"/>
                <a:gd name="T32" fmla="*/ 122 w 151"/>
                <a:gd name="T33" fmla="*/ 149 h 157"/>
                <a:gd name="T34" fmla="*/ 109 w 151"/>
                <a:gd name="T35" fmla="*/ 153 h 157"/>
                <a:gd name="T36" fmla="*/ 94 w 151"/>
                <a:gd name="T37" fmla="*/ 156 h 157"/>
                <a:gd name="T38" fmla="*/ 77 w 151"/>
                <a:gd name="T39" fmla="*/ 157 h 157"/>
                <a:gd name="T40" fmla="*/ 62 w 151"/>
                <a:gd name="T41" fmla="*/ 153 h 157"/>
                <a:gd name="T42" fmla="*/ 49 w 151"/>
                <a:gd name="T43" fmla="*/ 145 h 157"/>
                <a:gd name="T44" fmla="*/ 34 w 151"/>
                <a:gd name="T45" fmla="*/ 131 h 157"/>
                <a:gd name="T46" fmla="*/ 20 w 151"/>
                <a:gd name="T47" fmla="*/ 112 h 157"/>
                <a:gd name="T48" fmla="*/ 9 w 151"/>
                <a:gd name="T49" fmla="*/ 95 h 157"/>
                <a:gd name="T50" fmla="*/ 3 w 151"/>
                <a:gd name="T51" fmla="*/ 77 h 157"/>
                <a:gd name="T52" fmla="*/ 0 w 151"/>
                <a:gd name="T53" fmla="*/ 60 h 157"/>
                <a:gd name="T54" fmla="*/ 4 w 151"/>
                <a:gd name="T55" fmla="*/ 43 h 157"/>
                <a:gd name="T56" fmla="*/ 12 w 151"/>
                <a:gd name="T57" fmla="*/ 26 h 157"/>
                <a:gd name="T58" fmla="*/ 25 w 151"/>
                <a:gd name="T59" fmla="*/ 12 h 157"/>
                <a:gd name="T60" fmla="*/ 41 w 151"/>
                <a:gd name="T61" fmla="*/ 2 h 157"/>
                <a:gd name="T62" fmla="*/ 57 w 151"/>
                <a:gd name="T63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51" h="157">
                  <a:moveTo>
                    <a:pt x="57" y="0"/>
                  </a:moveTo>
                  <a:lnTo>
                    <a:pt x="72" y="0"/>
                  </a:lnTo>
                  <a:lnTo>
                    <a:pt x="87" y="4"/>
                  </a:lnTo>
                  <a:lnTo>
                    <a:pt x="100" y="9"/>
                  </a:lnTo>
                  <a:lnTo>
                    <a:pt x="112" y="16"/>
                  </a:lnTo>
                  <a:lnTo>
                    <a:pt x="119" y="21"/>
                  </a:lnTo>
                  <a:lnTo>
                    <a:pt x="121" y="23"/>
                  </a:lnTo>
                  <a:lnTo>
                    <a:pt x="126" y="30"/>
                  </a:lnTo>
                  <a:lnTo>
                    <a:pt x="131" y="42"/>
                  </a:lnTo>
                  <a:lnTo>
                    <a:pt x="138" y="55"/>
                  </a:lnTo>
                  <a:lnTo>
                    <a:pt x="144" y="72"/>
                  </a:lnTo>
                  <a:lnTo>
                    <a:pt x="149" y="88"/>
                  </a:lnTo>
                  <a:lnTo>
                    <a:pt x="151" y="105"/>
                  </a:lnTo>
                  <a:lnTo>
                    <a:pt x="148" y="122"/>
                  </a:lnTo>
                  <a:lnTo>
                    <a:pt x="143" y="135"/>
                  </a:lnTo>
                  <a:lnTo>
                    <a:pt x="134" y="143"/>
                  </a:lnTo>
                  <a:lnTo>
                    <a:pt x="122" y="149"/>
                  </a:lnTo>
                  <a:lnTo>
                    <a:pt x="109" y="153"/>
                  </a:lnTo>
                  <a:lnTo>
                    <a:pt x="94" y="156"/>
                  </a:lnTo>
                  <a:lnTo>
                    <a:pt x="77" y="157"/>
                  </a:lnTo>
                  <a:lnTo>
                    <a:pt x="62" y="153"/>
                  </a:lnTo>
                  <a:lnTo>
                    <a:pt x="49" y="145"/>
                  </a:lnTo>
                  <a:lnTo>
                    <a:pt x="34" y="131"/>
                  </a:lnTo>
                  <a:lnTo>
                    <a:pt x="20" y="112"/>
                  </a:lnTo>
                  <a:lnTo>
                    <a:pt x="9" y="95"/>
                  </a:lnTo>
                  <a:lnTo>
                    <a:pt x="3" y="77"/>
                  </a:lnTo>
                  <a:lnTo>
                    <a:pt x="0" y="60"/>
                  </a:lnTo>
                  <a:lnTo>
                    <a:pt x="4" y="43"/>
                  </a:lnTo>
                  <a:lnTo>
                    <a:pt x="12" y="26"/>
                  </a:lnTo>
                  <a:lnTo>
                    <a:pt x="25" y="12"/>
                  </a:lnTo>
                  <a:lnTo>
                    <a:pt x="41" y="2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F3C2BF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61" name="Freeform 1134"/>
            <p:cNvSpPr/>
            <p:nvPr/>
          </p:nvSpPr>
          <p:spPr bwMode="auto">
            <a:xfrm>
              <a:off x="4211638" y="3794126"/>
              <a:ext cx="150813" cy="166688"/>
            </a:xfrm>
            <a:custGeom>
              <a:avLst/>
              <a:gdLst>
                <a:gd name="T0" fmla="*/ 41 w 95"/>
                <a:gd name="T1" fmla="*/ 0 h 105"/>
                <a:gd name="T2" fmla="*/ 45 w 95"/>
                <a:gd name="T3" fmla="*/ 2 h 105"/>
                <a:gd name="T4" fmla="*/ 49 w 95"/>
                <a:gd name="T5" fmla="*/ 2 h 105"/>
                <a:gd name="T6" fmla="*/ 51 w 95"/>
                <a:gd name="T7" fmla="*/ 3 h 105"/>
                <a:gd name="T8" fmla="*/ 57 w 95"/>
                <a:gd name="T9" fmla="*/ 4 h 105"/>
                <a:gd name="T10" fmla="*/ 64 w 95"/>
                <a:gd name="T11" fmla="*/ 8 h 105"/>
                <a:gd name="T12" fmla="*/ 71 w 95"/>
                <a:gd name="T13" fmla="*/ 15 h 105"/>
                <a:gd name="T14" fmla="*/ 75 w 95"/>
                <a:gd name="T15" fmla="*/ 24 h 105"/>
                <a:gd name="T16" fmla="*/ 72 w 95"/>
                <a:gd name="T17" fmla="*/ 31 h 105"/>
                <a:gd name="T18" fmla="*/ 66 w 95"/>
                <a:gd name="T19" fmla="*/ 37 h 105"/>
                <a:gd name="T20" fmla="*/ 61 w 95"/>
                <a:gd name="T21" fmla="*/ 44 h 105"/>
                <a:gd name="T22" fmla="*/ 63 w 95"/>
                <a:gd name="T23" fmla="*/ 50 h 105"/>
                <a:gd name="T24" fmla="*/ 71 w 95"/>
                <a:gd name="T25" fmla="*/ 61 h 105"/>
                <a:gd name="T26" fmla="*/ 79 w 95"/>
                <a:gd name="T27" fmla="*/ 66 h 105"/>
                <a:gd name="T28" fmla="*/ 87 w 95"/>
                <a:gd name="T29" fmla="*/ 70 h 105"/>
                <a:gd name="T30" fmla="*/ 92 w 95"/>
                <a:gd name="T31" fmla="*/ 74 h 105"/>
                <a:gd name="T32" fmla="*/ 95 w 95"/>
                <a:gd name="T33" fmla="*/ 80 h 105"/>
                <a:gd name="T34" fmla="*/ 93 w 95"/>
                <a:gd name="T35" fmla="*/ 88 h 105"/>
                <a:gd name="T36" fmla="*/ 85 w 95"/>
                <a:gd name="T37" fmla="*/ 96 h 105"/>
                <a:gd name="T38" fmla="*/ 74 w 95"/>
                <a:gd name="T39" fmla="*/ 103 h 105"/>
                <a:gd name="T40" fmla="*/ 58 w 95"/>
                <a:gd name="T41" fmla="*/ 105 h 105"/>
                <a:gd name="T42" fmla="*/ 40 w 95"/>
                <a:gd name="T43" fmla="*/ 103 h 105"/>
                <a:gd name="T44" fmla="*/ 23 w 95"/>
                <a:gd name="T45" fmla="*/ 92 h 105"/>
                <a:gd name="T46" fmla="*/ 11 w 95"/>
                <a:gd name="T47" fmla="*/ 79 h 105"/>
                <a:gd name="T48" fmla="*/ 3 w 95"/>
                <a:gd name="T49" fmla="*/ 63 h 105"/>
                <a:gd name="T50" fmla="*/ 0 w 95"/>
                <a:gd name="T51" fmla="*/ 48 h 105"/>
                <a:gd name="T52" fmla="*/ 2 w 95"/>
                <a:gd name="T53" fmla="*/ 29 h 105"/>
                <a:gd name="T54" fmla="*/ 7 w 95"/>
                <a:gd name="T55" fmla="*/ 19 h 105"/>
                <a:gd name="T56" fmla="*/ 15 w 95"/>
                <a:gd name="T57" fmla="*/ 10 h 105"/>
                <a:gd name="T58" fmla="*/ 24 w 95"/>
                <a:gd name="T59" fmla="*/ 4 h 105"/>
                <a:gd name="T60" fmla="*/ 33 w 95"/>
                <a:gd name="T61" fmla="*/ 2 h 105"/>
                <a:gd name="T62" fmla="*/ 41 w 95"/>
                <a:gd name="T63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5" h="105">
                  <a:moveTo>
                    <a:pt x="41" y="0"/>
                  </a:moveTo>
                  <a:lnTo>
                    <a:pt x="45" y="2"/>
                  </a:lnTo>
                  <a:lnTo>
                    <a:pt x="49" y="2"/>
                  </a:lnTo>
                  <a:lnTo>
                    <a:pt x="51" y="3"/>
                  </a:lnTo>
                  <a:lnTo>
                    <a:pt x="57" y="4"/>
                  </a:lnTo>
                  <a:lnTo>
                    <a:pt x="64" y="8"/>
                  </a:lnTo>
                  <a:lnTo>
                    <a:pt x="71" y="15"/>
                  </a:lnTo>
                  <a:lnTo>
                    <a:pt x="75" y="24"/>
                  </a:lnTo>
                  <a:lnTo>
                    <a:pt x="72" y="31"/>
                  </a:lnTo>
                  <a:lnTo>
                    <a:pt x="66" y="37"/>
                  </a:lnTo>
                  <a:lnTo>
                    <a:pt x="61" y="44"/>
                  </a:lnTo>
                  <a:lnTo>
                    <a:pt x="63" y="50"/>
                  </a:lnTo>
                  <a:lnTo>
                    <a:pt x="71" y="61"/>
                  </a:lnTo>
                  <a:lnTo>
                    <a:pt x="79" y="66"/>
                  </a:lnTo>
                  <a:lnTo>
                    <a:pt x="87" y="70"/>
                  </a:lnTo>
                  <a:lnTo>
                    <a:pt x="92" y="74"/>
                  </a:lnTo>
                  <a:lnTo>
                    <a:pt x="95" y="80"/>
                  </a:lnTo>
                  <a:lnTo>
                    <a:pt x="93" y="88"/>
                  </a:lnTo>
                  <a:lnTo>
                    <a:pt x="85" y="96"/>
                  </a:lnTo>
                  <a:lnTo>
                    <a:pt x="74" y="103"/>
                  </a:lnTo>
                  <a:lnTo>
                    <a:pt x="58" y="105"/>
                  </a:lnTo>
                  <a:lnTo>
                    <a:pt x="40" y="103"/>
                  </a:lnTo>
                  <a:lnTo>
                    <a:pt x="23" y="92"/>
                  </a:lnTo>
                  <a:lnTo>
                    <a:pt x="11" y="79"/>
                  </a:lnTo>
                  <a:lnTo>
                    <a:pt x="3" y="63"/>
                  </a:lnTo>
                  <a:lnTo>
                    <a:pt x="0" y="48"/>
                  </a:lnTo>
                  <a:lnTo>
                    <a:pt x="2" y="29"/>
                  </a:lnTo>
                  <a:lnTo>
                    <a:pt x="7" y="19"/>
                  </a:lnTo>
                  <a:lnTo>
                    <a:pt x="15" y="10"/>
                  </a:lnTo>
                  <a:lnTo>
                    <a:pt x="24" y="4"/>
                  </a:lnTo>
                  <a:lnTo>
                    <a:pt x="33" y="2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F6C7B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62" name="Freeform 1135"/>
            <p:cNvSpPr/>
            <p:nvPr/>
          </p:nvSpPr>
          <p:spPr bwMode="auto">
            <a:xfrm>
              <a:off x="4638675" y="1914526"/>
              <a:ext cx="427038" cy="390525"/>
            </a:xfrm>
            <a:custGeom>
              <a:avLst/>
              <a:gdLst>
                <a:gd name="T0" fmla="*/ 149 w 269"/>
                <a:gd name="T1" fmla="*/ 0 h 246"/>
                <a:gd name="T2" fmla="*/ 179 w 269"/>
                <a:gd name="T3" fmla="*/ 5 h 246"/>
                <a:gd name="T4" fmla="*/ 207 w 269"/>
                <a:gd name="T5" fmla="*/ 15 h 246"/>
                <a:gd name="T6" fmla="*/ 230 w 269"/>
                <a:gd name="T7" fmla="*/ 30 h 246"/>
                <a:gd name="T8" fmla="*/ 248 w 269"/>
                <a:gd name="T9" fmla="*/ 49 h 246"/>
                <a:gd name="T10" fmla="*/ 262 w 269"/>
                <a:gd name="T11" fmla="*/ 72 h 246"/>
                <a:gd name="T12" fmla="*/ 269 w 269"/>
                <a:gd name="T13" fmla="*/ 99 h 246"/>
                <a:gd name="T14" fmla="*/ 269 w 269"/>
                <a:gd name="T15" fmla="*/ 127 h 246"/>
                <a:gd name="T16" fmla="*/ 262 w 269"/>
                <a:gd name="T17" fmla="*/ 154 h 246"/>
                <a:gd name="T18" fmla="*/ 247 w 269"/>
                <a:gd name="T19" fmla="*/ 179 h 246"/>
                <a:gd name="T20" fmla="*/ 227 w 269"/>
                <a:gd name="T21" fmla="*/ 200 h 246"/>
                <a:gd name="T22" fmla="*/ 254 w 269"/>
                <a:gd name="T23" fmla="*/ 246 h 246"/>
                <a:gd name="T24" fmla="*/ 201 w 269"/>
                <a:gd name="T25" fmla="*/ 218 h 246"/>
                <a:gd name="T26" fmla="*/ 178 w 269"/>
                <a:gd name="T27" fmla="*/ 229 h 246"/>
                <a:gd name="T28" fmla="*/ 152 w 269"/>
                <a:gd name="T29" fmla="*/ 234 h 246"/>
                <a:gd name="T30" fmla="*/ 120 w 269"/>
                <a:gd name="T31" fmla="*/ 235 h 246"/>
                <a:gd name="T32" fmla="*/ 90 w 269"/>
                <a:gd name="T33" fmla="*/ 231 h 246"/>
                <a:gd name="T34" fmla="*/ 63 w 269"/>
                <a:gd name="T35" fmla="*/ 221 h 246"/>
                <a:gd name="T36" fmla="*/ 39 w 269"/>
                <a:gd name="T37" fmla="*/ 205 h 246"/>
                <a:gd name="T38" fmla="*/ 21 w 269"/>
                <a:gd name="T39" fmla="*/ 187 h 246"/>
                <a:gd name="T40" fmla="*/ 6 w 269"/>
                <a:gd name="T41" fmla="*/ 163 h 246"/>
                <a:gd name="T42" fmla="*/ 0 w 269"/>
                <a:gd name="T43" fmla="*/ 137 h 246"/>
                <a:gd name="T44" fmla="*/ 0 w 269"/>
                <a:gd name="T45" fmla="*/ 110 h 246"/>
                <a:gd name="T46" fmla="*/ 6 w 269"/>
                <a:gd name="T47" fmla="*/ 83 h 246"/>
                <a:gd name="T48" fmla="*/ 18 w 269"/>
                <a:gd name="T49" fmla="*/ 60 h 246"/>
                <a:gd name="T50" fmla="*/ 38 w 269"/>
                <a:gd name="T51" fmla="*/ 39 h 246"/>
                <a:gd name="T52" fmla="*/ 60 w 269"/>
                <a:gd name="T53" fmla="*/ 22 h 246"/>
                <a:gd name="T54" fmla="*/ 87 w 269"/>
                <a:gd name="T55" fmla="*/ 9 h 246"/>
                <a:gd name="T56" fmla="*/ 118 w 269"/>
                <a:gd name="T57" fmla="*/ 1 h 246"/>
                <a:gd name="T58" fmla="*/ 149 w 269"/>
                <a:gd name="T59" fmla="*/ 0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69" h="246">
                  <a:moveTo>
                    <a:pt x="149" y="0"/>
                  </a:moveTo>
                  <a:lnTo>
                    <a:pt x="179" y="5"/>
                  </a:lnTo>
                  <a:lnTo>
                    <a:pt x="207" y="15"/>
                  </a:lnTo>
                  <a:lnTo>
                    <a:pt x="230" y="30"/>
                  </a:lnTo>
                  <a:lnTo>
                    <a:pt x="248" y="49"/>
                  </a:lnTo>
                  <a:lnTo>
                    <a:pt x="262" y="72"/>
                  </a:lnTo>
                  <a:lnTo>
                    <a:pt x="269" y="99"/>
                  </a:lnTo>
                  <a:lnTo>
                    <a:pt x="269" y="127"/>
                  </a:lnTo>
                  <a:lnTo>
                    <a:pt x="262" y="154"/>
                  </a:lnTo>
                  <a:lnTo>
                    <a:pt x="247" y="179"/>
                  </a:lnTo>
                  <a:lnTo>
                    <a:pt x="227" y="200"/>
                  </a:lnTo>
                  <a:lnTo>
                    <a:pt x="254" y="246"/>
                  </a:lnTo>
                  <a:lnTo>
                    <a:pt x="201" y="218"/>
                  </a:lnTo>
                  <a:lnTo>
                    <a:pt x="178" y="229"/>
                  </a:lnTo>
                  <a:lnTo>
                    <a:pt x="152" y="234"/>
                  </a:lnTo>
                  <a:lnTo>
                    <a:pt x="120" y="235"/>
                  </a:lnTo>
                  <a:lnTo>
                    <a:pt x="90" y="231"/>
                  </a:lnTo>
                  <a:lnTo>
                    <a:pt x="63" y="221"/>
                  </a:lnTo>
                  <a:lnTo>
                    <a:pt x="39" y="205"/>
                  </a:lnTo>
                  <a:lnTo>
                    <a:pt x="21" y="187"/>
                  </a:lnTo>
                  <a:lnTo>
                    <a:pt x="6" y="163"/>
                  </a:lnTo>
                  <a:lnTo>
                    <a:pt x="0" y="137"/>
                  </a:lnTo>
                  <a:lnTo>
                    <a:pt x="0" y="110"/>
                  </a:lnTo>
                  <a:lnTo>
                    <a:pt x="6" y="83"/>
                  </a:lnTo>
                  <a:lnTo>
                    <a:pt x="18" y="60"/>
                  </a:lnTo>
                  <a:lnTo>
                    <a:pt x="38" y="39"/>
                  </a:lnTo>
                  <a:lnTo>
                    <a:pt x="60" y="22"/>
                  </a:lnTo>
                  <a:lnTo>
                    <a:pt x="87" y="9"/>
                  </a:lnTo>
                  <a:lnTo>
                    <a:pt x="118" y="1"/>
                  </a:lnTo>
                  <a:lnTo>
                    <a:pt x="149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63" name="Freeform 1136"/>
            <p:cNvSpPr/>
            <p:nvPr/>
          </p:nvSpPr>
          <p:spPr bwMode="auto">
            <a:xfrm>
              <a:off x="4456113" y="1866901"/>
              <a:ext cx="427038" cy="433388"/>
            </a:xfrm>
            <a:custGeom>
              <a:avLst/>
              <a:gdLst>
                <a:gd name="T0" fmla="*/ 149 w 269"/>
                <a:gd name="T1" fmla="*/ 0 h 273"/>
                <a:gd name="T2" fmla="*/ 179 w 269"/>
                <a:gd name="T3" fmla="*/ 5 h 273"/>
                <a:gd name="T4" fmla="*/ 206 w 269"/>
                <a:gd name="T5" fmla="*/ 14 h 273"/>
                <a:gd name="T6" fmla="*/ 230 w 269"/>
                <a:gd name="T7" fmla="*/ 30 h 273"/>
                <a:gd name="T8" fmla="*/ 248 w 269"/>
                <a:gd name="T9" fmla="*/ 49 h 273"/>
                <a:gd name="T10" fmla="*/ 263 w 269"/>
                <a:gd name="T11" fmla="*/ 72 h 273"/>
                <a:gd name="T12" fmla="*/ 269 w 269"/>
                <a:gd name="T13" fmla="*/ 98 h 273"/>
                <a:gd name="T14" fmla="*/ 269 w 269"/>
                <a:gd name="T15" fmla="*/ 125 h 273"/>
                <a:gd name="T16" fmla="*/ 263 w 269"/>
                <a:gd name="T17" fmla="*/ 151 h 273"/>
                <a:gd name="T18" fmla="*/ 251 w 269"/>
                <a:gd name="T19" fmla="*/ 175 h 273"/>
                <a:gd name="T20" fmla="*/ 233 w 269"/>
                <a:gd name="T21" fmla="*/ 196 h 273"/>
                <a:gd name="T22" fmla="*/ 209 w 269"/>
                <a:gd name="T23" fmla="*/ 213 h 273"/>
                <a:gd name="T24" fmla="*/ 181 w 269"/>
                <a:gd name="T25" fmla="*/ 226 h 273"/>
                <a:gd name="T26" fmla="*/ 151 w 269"/>
                <a:gd name="T27" fmla="*/ 234 h 273"/>
                <a:gd name="T28" fmla="*/ 124 w 269"/>
                <a:gd name="T29" fmla="*/ 235 h 273"/>
                <a:gd name="T30" fmla="*/ 98 w 269"/>
                <a:gd name="T31" fmla="*/ 233 h 273"/>
                <a:gd name="T32" fmla="*/ 56 w 269"/>
                <a:gd name="T33" fmla="*/ 273 h 273"/>
                <a:gd name="T34" fmla="*/ 68 w 269"/>
                <a:gd name="T35" fmla="*/ 223 h 273"/>
                <a:gd name="T36" fmla="*/ 48 w 269"/>
                <a:gd name="T37" fmla="*/ 212 h 273"/>
                <a:gd name="T38" fmla="*/ 30 w 269"/>
                <a:gd name="T39" fmla="*/ 196 h 273"/>
                <a:gd name="T40" fmla="*/ 15 w 269"/>
                <a:gd name="T41" fmla="*/ 179 h 273"/>
                <a:gd name="T42" fmla="*/ 5 w 269"/>
                <a:gd name="T43" fmla="*/ 159 h 273"/>
                <a:gd name="T44" fmla="*/ 0 w 269"/>
                <a:gd name="T45" fmla="*/ 137 h 273"/>
                <a:gd name="T46" fmla="*/ 0 w 269"/>
                <a:gd name="T47" fmla="*/ 110 h 273"/>
                <a:gd name="T48" fmla="*/ 6 w 269"/>
                <a:gd name="T49" fmla="*/ 83 h 273"/>
                <a:gd name="T50" fmla="*/ 19 w 269"/>
                <a:gd name="T51" fmla="*/ 60 h 273"/>
                <a:gd name="T52" fmla="*/ 37 w 269"/>
                <a:gd name="T53" fmla="*/ 39 h 273"/>
                <a:gd name="T54" fmla="*/ 60 w 269"/>
                <a:gd name="T55" fmla="*/ 21 h 273"/>
                <a:gd name="T56" fmla="*/ 87 w 269"/>
                <a:gd name="T57" fmla="*/ 9 h 273"/>
                <a:gd name="T58" fmla="*/ 117 w 269"/>
                <a:gd name="T59" fmla="*/ 1 h 273"/>
                <a:gd name="T60" fmla="*/ 149 w 269"/>
                <a:gd name="T61" fmla="*/ 0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69" h="273">
                  <a:moveTo>
                    <a:pt x="149" y="0"/>
                  </a:moveTo>
                  <a:lnTo>
                    <a:pt x="179" y="5"/>
                  </a:lnTo>
                  <a:lnTo>
                    <a:pt x="206" y="14"/>
                  </a:lnTo>
                  <a:lnTo>
                    <a:pt x="230" y="30"/>
                  </a:lnTo>
                  <a:lnTo>
                    <a:pt x="248" y="49"/>
                  </a:lnTo>
                  <a:lnTo>
                    <a:pt x="263" y="72"/>
                  </a:lnTo>
                  <a:lnTo>
                    <a:pt x="269" y="98"/>
                  </a:lnTo>
                  <a:lnTo>
                    <a:pt x="269" y="125"/>
                  </a:lnTo>
                  <a:lnTo>
                    <a:pt x="263" y="151"/>
                  </a:lnTo>
                  <a:lnTo>
                    <a:pt x="251" y="175"/>
                  </a:lnTo>
                  <a:lnTo>
                    <a:pt x="233" y="196"/>
                  </a:lnTo>
                  <a:lnTo>
                    <a:pt x="209" y="213"/>
                  </a:lnTo>
                  <a:lnTo>
                    <a:pt x="181" y="226"/>
                  </a:lnTo>
                  <a:lnTo>
                    <a:pt x="151" y="234"/>
                  </a:lnTo>
                  <a:lnTo>
                    <a:pt x="124" y="235"/>
                  </a:lnTo>
                  <a:lnTo>
                    <a:pt x="98" y="233"/>
                  </a:lnTo>
                  <a:lnTo>
                    <a:pt x="56" y="273"/>
                  </a:lnTo>
                  <a:lnTo>
                    <a:pt x="68" y="223"/>
                  </a:lnTo>
                  <a:lnTo>
                    <a:pt x="48" y="212"/>
                  </a:lnTo>
                  <a:lnTo>
                    <a:pt x="30" y="196"/>
                  </a:lnTo>
                  <a:lnTo>
                    <a:pt x="15" y="179"/>
                  </a:lnTo>
                  <a:lnTo>
                    <a:pt x="5" y="159"/>
                  </a:lnTo>
                  <a:lnTo>
                    <a:pt x="0" y="137"/>
                  </a:lnTo>
                  <a:lnTo>
                    <a:pt x="0" y="110"/>
                  </a:lnTo>
                  <a:lnTo>
                    <a:pt x="6" y="83"/>
                  </a:lnTo>
                  <a:lnTo>
                    <a:pt x="19" y="60"/>
                  </a:lnTo>
                  <a:lnTo>
                    <a:pt x="37" y="39"/>
                  </a:lnTo>
                  <a:lnTo>
                    <a:pt x="60" y="21"/>
                  </a:lnTo>
                  <a:lnTo>
                    <a:pt x="87" y="9"/>
                  </a:lnTo>
                  <a:lnTo>
                    <a:pt x="117" y="1"/>
                  </a:lnTo>
                  <a:lnTo>
                    <a:pt x="149" y="0"/>
                  </a:lnTo>
                  <a:close/>
                </a:path>
              </a:pathLst>
            </a:custGeom>
            <a:solidFill>
              <a:schemeClr val="accent4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64" name="Freeform 1137"/>
            <p:cNvSpPr/>
            <p:nvPr/>
          </p:nvSpPr>
          <p:spPr bwMode="auto">
            <a:xfrm>
              <a:off x="4546600" y="2041526"/>
              <a:ext cx="58738" cy="57150"/>
            </a:xfrm>
            <a:custGeom>
              <a:avLst/>
              <a:gdLst>
                <a:gd name="T0" fmla="*/ 21 w 37"/>
                <a:gd name="T1" fmla="*/ 0 h 36"/>
                <a:gd name="T2" fmla="*/ 26 w 37"/>
                <a:gd name="T3" fmla="*/ 1 h 36"/>
                <a:gd name="T4" fmla="*/ 30 w 37"/>
                <a:gd name="T5" fmla="*/ 3 h 36"/>
                <a:gd name="T6" fmla="*/ 33 w 37"/>
                <a:gd name="T7" fmla="*/ 6 h 36"/>
                <a:gd name="T8" fmla="*/ 35 w 37"/>
                <a:gd name="T9" fmla="*/ 11 h 36"/>
                <a:gd name="T10" fmla="*/ 37 w 37"/>
                <a:gd name="T11" fmla="*/ 15 h 36"/>
                <a:gd name="T12" fmla="*/ 37 w 37"/>
                <a:gd name="T13" fmla="*/ 20 h 36"/>
                <a:gd name="T14" fmla="*/ 35 w 37"/>
                <a:gd name="T15" fmla="*/ 26 h 36"/>
                <a:gd name="T16" fmla="*/ 34 w 37"/>
                <a:gd name="T17" fmla="*/ 30 h 36"/>
                <a:gd name="T18" fmla="*/ 30 w 37"/>
                <a:gd name="T19" fmla="*/ 32 h 36"/>
                <a:gd name="T20" fmla="*/ 26 w 37"/>
                <a:gd name="T21" fmla="*/ 35 h 36"/>
                <a:gd name="T22" fmla="*/ 21 w 37"/>
                <a:gd name="T23" fmla="*/ 36 h 36"/>
                <a:gd name="T24" fmla="*/ 16 w 37"/>
                <a:gd name="T25" fmla="*/ 36 h 36"/>
                <a:gd name="T26" fmla="*/ 12 w 37"/>
                <a:gd name="T27" fmla="*/ 35 h 36"/>
                <a:gd name="T28" fmla="*/ 8 w 37"/>
                <a:gd name="T29" fmla="*/ 32 h 36"/>
                <a:gd name="T30" fmla="*/ 4 w 37"/>
                <a:gd name="T31" fmla="*/ 30 h 36"/>
                <a:gd name="T32" fmla="*/ 1 w 37"/>
                <a:gd name="T33" fmla="*/ 26 h 36"/>
                <a:gd name="T34" fmla="*/ 0 w 37"/>
                <a:gd name="T35" fmla="*/ 20 h 36"/>
                <a:gd name="T36" fmla="*/ 0 w 37"/>
                <a:gd name="T37" fmla="*/ 15 h 36"/>
                <a:gd name="T38" fmla="*/ 1 w 37"/>
                <a:gd name="T39" fmla="*/ 11 h 36"/>
                <a:gd name="T40" fmla="*/ 4 w 37"/>
                <a:gd name="T41" fmla="*/ 7 h 36"/>
                <a:gd name="T42" fmla="*/ 7 w 37"/>
                <a:gd name="T43" fmla="*/ 3 h 36"/>
                <a:gd name="T44" fmla="*/ 12 w 37"/>
                <a:gd name="T45" fmla="*/ 1 h 36"/>
                <a:gd name="T46" fmla="*/ 16 w 37"/>
                <a:gd name="T47" fmla="*/ 0 h 36"/>
                <a:gd name="T48" fmla="*/ 21 w 37"/>
                <a:gd name="T4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7" h="36">
                  <a:moveTo>
                    <a:pt x="21" y="0"/>
                  </a:moveTo>
                  <a:lnTo>
                    <a:pt x="26" y="1"/>
                  </a:lnTo>
                  <a:lnTo>
                    <a:pt x="30" y="3"/>
                  </a:lnTo>
                  <a:lnTo>
                    <a:pt x="33" y="6"/>
                  </a:lnTo>
                  <a:lnTo>
                    <a:pt x="35" y="11"/>
                  </a:lnTo>
                  <a:lnTo>
                    <a:pt x="37" y="15"/>
                  </a:lnTo>
                  <a:lnTo>
                    <a:pt x="37" y="20"/>
                  </a:lnTo>
                  <a:lnTo>
                    <a:pt x="35" y="26"/>
                  </a:lnTo>
                  <a:lnTo>
                    <a:pt x="34" y="30"/>
                  </a:lnTo>
                  <a:lnTo>
                    <a:pt x="30" y="32"/>
                  </a:lnTo>
                  <a:lnTo>
                    <a:pt x="26" y="35"/>
                  </a:lnTo>
                  <a:lnTo>
                    <a:pt x="21" y="36"/>
                  </a:lnTo>
                  <a:lnTo>
                    <a:pt x="16" y="36"/>
                  </a:lnTo>
                  <a:lnTo>
                    <a:pt x="12" y="35"/>
                  </a:lnTo>
                  <a:lnTo>
                    <a:pt x="8" y="32"/>
                  </a:lnTo>
                  <a:lnTo>
                    <a:pt x="4" y="30"/>
                  </a:lnTo>
                  <a:lnTo>
                    <a:pt x="1" y="26"/>
                  </a:lnTo>
                  <a:lnTo>
                    <a:pt x="0" y="20"/>
                  </a:lnTo>
                  <a:lnTo>
                    <a:pt x="0" y="15"/>
                  </a:lnTo>
                  <a:lnTo>
                    <a:pt x="1" y="11"/>
                  </a:lnTo>
                  <a:lnTo>
                    <a:pt x="4" y="7"/>
                  </a:lnTo>
                  <a:lnTo>
                    <a:pt x="7" y="3"/>
                  </a:lnTo>
                  <a:lnTo>
                    <a:pt x="12" y="1"/>
                  </a:lnTo>
                  <a:lnTo>
                    <a:pt x="16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65" name="Freeform 1138"/>
            <p:cNvSpPr/>
            <p:nvPr/>
          </p:nvSpPr>
          <p:spPr bwMode="auto">
            <a:xfrm>
              <a:off x="4640263" y="2028826"/>
              <a:ext cx="58738" cy="57150"/>
            </a:xfrm>
            <a:custGeom>
              <a:avLst/>
              <a:gdLst>
                <a:gd name="T0" fmla="*/ 21 w 37"/>
                <a:gd name="T1" fmla="*/ 0 h 36"/>
                <a:gd name="T2" fmla="*/ 26 w 37"/>
                <a:gd name="T3" fmla="*/ 1 h 36"/>
                <a:gd name="T4" fmla="*/ 30 w 37"/>
                <a:gd name="T5" fmla="*/ 2 h 36"/>
                <a:gd name="T6" fmla="*/ 33 w 37"/>
                <a:gd name="T7" fmla="*/ 6 h 36"/>
                <a:gd name="T8" fmla="*/ 35 w 37"/>
                <a:gd name="T9" fmla="*/ 10 h 36"/>
                <a:gd name="T10" fmla="*/ 37 w 37"/>
                <a:gd name="T11" fmla="*/ 15 h 36"/>
                <a:gd name="T12" fmla="*/ 37 w 37"/>
                <a:gd name="T13" fmla="*/ 21 h 36"/>
                <a:gd name="T14" fmla="*/ 35 w 37"/>
                <a:gd name="T15" fmla="*/ 25 h 36"/>
                <a:gd name="T16" fmla="*/ 34 w 37"/>
                <a:gd name="T17" fmla="*/ 28 h 36"/>
                <a:gd name="T18" fmla="*/ 30 w 37"/>
                <a:gd name="T19" fmla="*/ 32 h 36"/>
                <a:gd name="T20" fmla="*/ 26 w 37"/>
                <a:gd name="T21" fmla="*/ 35 h 36"/>
                <a:gd name="T22" fmla="*/ 21 w 37"/>
                <a:gd name="T23" fmla="*/ 36 h 36"/>
                <a:gd name="T24" fmla="*/ 17 w 37"/>
                <a:gd name="T25" fmla="*/ 36 h 36"/>
                <a:gd name="T26" fmla="*/ 12 w 37"/>
                <a:gd name="T27" fmla="*/ 35 h 36"/>
                <a:gd name="T28" fmla="*/ 8 w 37"/>
                <a:gd name="T29" fmla="*/ 32 h 36"/>
                <a:gd name="T30" fmla="*/ 4 w 37"/>
                <a:gd name="T31" fmla="*/ 30 h 36"/>
                <a:gd name="T32" fmla="*/ 1 w 37"/>
                <a:gd name="T33" fmla="*/ 25 h 36"/>
                <a:gd name="T34" fmla="*/ 0 w 37"/>
                <a:gd name="T35" fmla="*/ 21 h 36"/>
                <a:gd name="T36" fmla="*/ 0 w 37"/>
                <a:gd name="T37" fmla="*/ 15 h 36"/>
                <a:gd name="T38" fmla="*/ 1 w 37"/>
                <a:gd name="T39" fmla="*/ 10 h 36"/>
                <a:gd name="T40" fmla="*/ 4 w 37"/>
                <a:gd name="T41" fmla="*/ 6 h 36"/>
                <a:gd name="T42" fmla="*/ 8 w 37"/>
                <a:gd name="T43" fmla="*/ 4 h 36"/>
                <a:gd name="T44" fmla="*/ 12 w 37"/>
                <a:gd name="T45" fmla="*/ 1 h 36"/>
                <a:gd name="T46" fmla="*/ 16 w 37"/>
                <a:gd name="T47" fmla="*/ 0 h 36"/>
                <a:gd name="T48" fmla="*/ 21 w 37"/>
                <a:gd name="T4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7" h="36">
                  <a:moveTo>
                    <a:pt x="21" y="0"/>
                  </a:moveTo>
                  <a:lnTo>
                    <a:pt x="26" y="1"/>
                  </a:lnTo>
                  <a:lnTo>
                    <a:pt x="30" y="2"/>
                  </a:lnTo>
                  <a:lnTo>
                    <a:pt x="33" y="6"/>
                  </a:lnTo>
                  <a:lnTo>
                    <a:pt x="35" y="10"/>
                  </a:lnTo>
                  <a:lnTo>
                    <a:pt x="37" y="15"/>
                  </a:lnTo>
                  <a:lnTo>
                    <a:pt x="37" y="21"/>
                  </a:lnTo>
                  <a:lnTo>
                    <a:pt x="35" y="25"/>
                  </a:lnTo>
                  <a:lnTo>
                    <a:pt x="34" y="28"/>
                  </a:lnTo>
                  <a:lnTo>
                    <a:pt x="30" y="32"/>
                  </a:lnTo>
                  <a:lnTo>
                    <a:pt x="26" y="35"/>
                  </a:lnTo>
                  <a:lnTo>
                    <a:pt x="21" y="36"/>
                  </a:lnTo>
                  <a:lnTo>
                    <a:pt x="17" y="36"/>
                  </a:lnTo>
                  <a:lnTo>
                    <a:pt x="12" y="35"/>
                  </a:lnTo>
                  <a:lnTo>
                    <a:pt x="8" y="32"/>
                  </a:lnTo>
                  <a:lnTo>
                    <a:pt x="4" y="30"/>
                  </a:lnTo>
                  <a:lnTo>
                    <a:pt x="1" y="25"/>
                  </a:lnTo>
                  <a:lnTo>
                    <a:pt x="0" y="21"/>
                  </a:lnTo>
                  <a:lnTo>
                    <a:pt x="0" y="15"/>
                  </a:lnTo>
                  <a:lnTo>
                    <a:pt x="1" y="10"/>
                  </a:lnTo>
                  <a:lnTo>
                    <a:pt x="4" y="6"/>
                  </a:lnTo>
                  <a:lnTo>
                    <a:pt x="8" y="4"/>
                  </a:lnTo>
                  <a:lnTo>
                    <a:pt x="12" y="1"/>
                  </a:lnTo>
                  <a:lnTo>
                    <a:pt x="16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66" name="Freeform 1139"/>
            <p:cNvSpPr/>
            <p:nvPr/>
          </p:nvSpPr>
          <p:spPr bwMode="auto">
            <a:xfrm>
              <a:off x="4733925" y="2014538"/>
              <a:ext cx="58738" cy="57150"/>
            </a:xfrm>
            <a:custGeom>
              <a:avLst/>
              <a:gdLst>
                <a:gd name="T0" fmla="*/ 21 w 37"/>
                <a:gd name="T1" fmla="*/ 0 h 36"/>
                <a:gd name="T2" fmla="*/ 26 w 37"/>
                <a:gd name="T3" fmla="*/ 1 h 36"/>
                <a:gd name="T4" fmla="*/ 30 w 37"/>
                <a:gd name="T5" fmla="*/ 3 h 36"/>
                <a:gd name="T6" fmla="*/ 34 w 37"/>
                <a:gd name="T7" fmla="*/ 7 h 36"/>
                <a:gd name="T8" fmla="*/ 35 w 37"/>
                <a:gd name="T9" fmla="*/ 11 h 36"/>
                <a:gd name="T10" fmla="*/ 37 w 37"/>
                <a:gd name="T11" fmla="*/ 15 h 36"/>
                <a:gd name="T12" fmla="*/ 37 w 37"/>
                <a:gd name="T13" fmla="*/ 20 h 36"/>
                <a:gd name="T14" fmla="*/ 37 w 37"/>
                <a:gd name="T15" fmla="*/ 26 h 36"/>
                <a:gd name="T16" fmla="*/ 34 w 37"/>
                <a:gd name="T17" fmla="*/ 30 h 36"/>
                <a:gd name="T18" fmla="*/ 30 w 37"/>
                <a:gd name="T19" fmla="*/ 32 h 36"/>
                <a:gd name="T20" fmla="*/ 26 w 37"/>
                <a:gd name="T21" fmla="*/ 35 h 36"/>
                <a:gd name="T22" fmla="*/ 21 w 37"/>
                <a:gd name="T23" fmla="*/ 36 h 36"/>
                <a:gd name="T24" fmla="*/ 17 w 37"/>
                <a:gd name="T25" fmla="*/ 36 h 36"/>
                <a:gd name="T26" fmla="*/ 12 w 37"/>
                <a:gd name="T27" fmla="*/ 35 h 36"/>
                <a:gd name="T28" fmla="*/ 8 w 37"/>
                <a:gd name="T29" fmla="*/ 34 h 36"/>
                <a:gd name="T30" fmla="*/ 4 w 37"/>
                <a:gd name="T31" fmla="*/ 30 h 36"/>
                <a:gd name="T32" fmla="*/ 3 w 37"/>
                <a:gd name="T33" fmla="*/ 26 h 36"/>
                <a:gd name="T34" fmla="*/ 0 w 37"/>
                <a:gd name="T35" fmla="*/ 20 h 36"/>
                <a:gd name="T36" fmla="*/ 0 w 37"/>
                <a:gd name="T37" fmla="*/ 17 h 36"/>
                <a:gd name="T38" fmla="*/ 1 w 37"/>
                <a:gd name="T39" fmla="*/ 11 h 36"/>
                <a:gd name="T40" fmla="*/ 4 w 37"/>
                <a:gd name="T41" fmla="*/ 7 h 36"/>
                <a:gd name="T42" fmla="*/ 8 w 37"/>
                <a:gd name="T43" fmla="*/ 3 h 36"/>
                <a:gd name="T44" fmla="*/ 12 w 37"/>
                <a:gd name="T45" fmla="*/ 1 h 36"/>
                <a:gd name="T46" fmla="*/ 16 w 37"/>
                <a:gd name="T47" fmla="*/ 0 h 36"/>
                <a:gd name="T48" fmla="*/ 21 w 37"/>
                <a:gd name="T4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7" h="36">
                  <a:moveTo>
                    <a:pt x="21" y="0"/>
                  </a:moveTo>
                  <a:lnTo>
                    <a:pt x="26" y="1"/>
                  </a:lnTo>
                  <a:lnTo>
                    <a:pt x="30" y="3"/>
                  </a:lnTo>
                  <a:lnTo>
                    <a:pt x="34" y="7"/>
                  </a:lnTo>
                  <a:lnTo>
                    <a:pt x="35" y="11"/>
                  </a:lnTo>
                  <a:lnTo>
                    <a:pt x="37" y="15"/>
                  </a:lnTo>
                  <a:lnTo>
                    <a:pt x="37" y="20"/>
                  </a:lnTo>
                  <a:lnTo>
                    <a:pt x="37" y="26"/>
                  </a:lnTo>
                  <a:lnTo>
                    <a:pt x="34" y="30"/>
                  </a:lnTo>
                  <a:lnTo>
                    <a:pt x="30" y="32"/>
                  </a:lnTo>
                  <a:lnTo>
                    <a:pt x="26" y="35"/>
                  </a:lnTo>
                  <a:lnTo>
                    <a:pt x="21" y="36"/>
                  </a:lnTo>
                  <a:lnTo>
                    <a:pt x="17" y="36"/>
                  </a:lnTo>
                  <a:lnTo>
                    <a:pt x="12" y="35"/>
                  </a:lnTo>
                  <a:lnTo>
                    <a:pt x="8" y="34"/>
                  </a:lnTo>
                  <a:lnTo>
                    <a:pt x="4" y="30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0" y="17"/>
                  </a:lnTo>
                  <a:lnTo>
                    <a:pt x="1" y="11"/>
                  </a:lnTo>
                  <a:lnTo>
                    <a:pt x="4" y="7"/>
                  </a:lnTo>
                  <a:lnTo>
                    <a:pt x="8" y="3"/>
                  </a:lnTo>
                  <a:lnTo>
                    <a:pt x="12" y="1"/>
                  </a:lnTo>
                  <a:lnTo>
                    <a:pt x="16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67" name="Freeform 1140"/>
            <p:cNvSpPr/>
            <p:nvPr/>
          </p:nvSpPr>
          <p:spPr bwMode="auto">
            <a:xfrm>
              <a:off x="3551238" y="2822576"/>
              <a:ext cx="482600" cy="346075"/>
            </a:xfrm>
            <a:custGeom>
              <a:avLst/>
              <a:gdLst>
                <a:gd name="T0" fmla="*/ 121 w 304"/>
                <a:gd name="T1" fmla="*/ 0 h 218"/>
                <a:gd name="T2" fmla="*/ 304 w 304"/>
                <a:gd name="T3" fmla="*/ 67 h 218"/>
                <a:gd name="T4" fmla="*/ 182 w 304"/>
                <a:gd name="T5" fmla="*/ 218 h 218"/>
                <a:gd name="T6" fmla="*/ 0 w 304"/>
                <a:gd name="T7" fmla="*/ 150 h 218"/>
                <a:gd name="T8" fmla="*/ 121 w 304"/>
                <a:gd name="T9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4" h="218">
                  <a:moveTo>
                    <a:pt x="121" y="0"/>
                  </a:moveTo>
                  <a:lnTo>
                    <a:pt x="304" y="67"/>
                  </a:lnTo>
                  <a:lnTo>
                    <a:pt x="182" y="218"/>
                  </a:lnTo>
                  <a:lnTo>
                    <a:pt x="0" y="150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rgbClr val="D78E00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68" name="Freeform 1141"/>
            <p:cNvSpPr/>
            <p:nvPr/>
          </p:nvSpPr>
          <p:spPr bwMode="auto">
            <a:xfrm>
              <a:off x="3576638" y="2803526"/>
              <a:ext cx="469900" cy="525463"/>
            </a:xfrm>
            <a:custGeom>
              <a:avLst/>
              <a:gdLst>
                <a:gd name="T0" fmla="*/ 221 w 296"/>
                <a:gd name="T1" fmla="*/ 0 h 331"/>
                <a:gd name="T2" fmla="*/ 296 w 296"/>
                <a:gd name="T3" fmla="*/ 270 h 331"/>
                <a:gd name="T4" fmla="*/ 74 w 296"/>
                <a:gd name="T5" fmla="*/ 331 h 331"/>
                <a:gd name="T6" fmla="*/ 0 w 296"/>
                <a:gd name="T7" fmla="*/ 61 h 331"/>
                <a:gd name="T8" fmla="*/ 221 w 296"/>
                <a:gd name="T9" fmla="*/ 0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6" h="331">
                  <a:moveTo>
                    <a:pt x="221" y="0"/>
                  </a:moveTo>
                  <a:lnTo>
                    <a:pt x="296" y="270"/>
                  </a:lnTo>
                  <a:lnTo>
                    <a:pt x="74" y="331"/>
                  </a:lnTo>
                  <a:lnTo>
                    <a:pt x="0" y="61"/>
                  </a:lnTo>
                  <a:lnTo>
                    <a:pt x="221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69" name="Freeform 1142"/>
            <p:cNvSpPr/>
            <p:nvPr/>
          </p:nvSpPr>
          <p:spPr bwMode="auto">
            <a:xfrm>
              <a:off x="3657600" y="2916238"/>
              <a:ext cx="249238" cy="87313"/>
            </a:xfrm>
            <a:custGeom>
              <a:avLst/>
              <a:gdLst>
                <a:gd name="T0" fmla="*/ 153 w 157"/>
                <a:gd name="T1" fmla="*/ 0 h 55"/>
                <a:gd name="T2" fmla="*/ 157 w 157"/>
                <a:gd name="T3" fmla="*/ 13 h 55"/>
                <a:gd name="T4" fmla="*/ 4 w 157"/>
                <a:gd name="T5" fmla="*/ 55 h 55"/>
                <a:gd name="T6" fmla="*/ 0 w 157"/>
                <a:gd name="T7" fmla="*/ 42 h 55"/>
                <a:gd name="T8" fmla="*/ 153 w 157"/>
                <a:gd name="T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7" h="55">
                  <a:moveTo>
                    <a:pt x="153" y="0"/>
                  </a:moveTo>
                  <a:lnTo>
                    <a:pt x="157" y="13"/>
                  </a:lnTo>
                  <a:lnTo>
                    <a:pt x="4" y="55"/>
                  </a:lnTo>
                  <a:lnTo>
                    <a:pt x="0" y="42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chemeClr val="accent5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70" name="Freeform 1143"/>
            <p:cNvSpPr/>
            <p:nvPr/>
          </p:nvSpPr>
          <p:spPr bwMode="auto">
            <a:xfrm>
              <a:off x="3667125" y="2952751"/>
              <a:ext cx="249238" cy="87313"/>
            </a:xfrm>
            <a:custGeom>
              <a:avLst/>
              <a:gdLst>
                <a:gd name="T0" fmla="*/ 154 w 157"/>
                <a:gd name="T1" fmla="*/ 0 h 55"/>
                <a:gd name="T2" fmla="*/ 157 w 157"/>
                <a:gd name="T3" fmla="*/ 13 h 55"/>
                <a:gd name="T4" fmla="*/ 4 w 157"/>
                <a:gd name="T5" fmla="*/ 55 h 55"/>
                <a:gd name="T6" fmla="*/ 0 w 157"/>
                <a:gd name="T7" fmla="*/ 42 h 55"/>
                <a:gd name="T8" fmla="*/ 154 w 157"/>
                <a:gd name="T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7" h="55">
                  <a:moveTo>
                    <a:pt x="154" y="0"/>
                  </a:moveTo>
                  <a:lnTo>
                    <a:pt x="157" y="13"/>
                  </a:lnTo>
                  <a:lnTo>
                    <a:pt x="4" y="55"/>
                  </a:lnTo>
                  <a:lnTo>
                    <a:pt x="0" y="42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chemeClr val="accent5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71" name="Freeform 1144"/>
            <p:cNvSpPr/>
            <p:nvPr/>
          </p:nvSpPr>
          <p:spPr bwMode="auto">
            <a:xfrm>
              <a:off x="3678238" y="2990851"/>
              <a:ext cx="249238" cy="87313"/>
            </a:xfrm>
            <a:custGeom>
              <a:avLst/>
              <a:gdLst>
                <a:gd name="T0" fmla="*/ 153 w 157"/>
                <a:gd name="T1" fmla="*/ 0 h 55"/>
                <a:gd name="T2" fmla="*/ 157 w 157"/>
                <a:gd name="T3" fmla="*/ 13 h 55"/>
                <a:gd name="T4" fmla="*/ 4 w 157"/>
                <a:gd name="T5" fmla="*/ 55 h 55"/>
                <a:gd name="T6" fmla="*/ 0 w 157"/>
                <a:gd name="T7" fmla="*/ 42 h 55"/>
                <a:gd name="T8" fmla="*/ 153 w 157"/>
                <a:gd name="T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7" h="55">
                  <a:moveTo>
                    <a:pt x="153" y="0"/>
                  </a:moveTo>
                  <a:lnTo>
                    <a:pt x="157" y="13"/>
                  </a:lnTo>
                  <a:lnTo>
                    <a:pt x="4" y="55"/>
                  </a:lnTo>
                  <a:lnTo>
                    <a:pt x="0" y="42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chemeClr val="accent5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72" name="Freeform 1145"/>
            <p:cNvSpPr/>
            <p:nvPr/>
          </p:nvSpPr>
          <p:spPr bwMode="auto">
            <a:xfrm>
              <a:off x="3687763" y="3027363"/>
              <a:ext cx="250825" cy="87313"/>
            </a:xfrm>
            <a:custGeom>
              <a:avLst/>
              <a:gdLst>
                <a:gd name="T0" fmla="*/ 154 w 158"/>
                <a:gd name="T1" fmla="*/ 0 h 55"/>
                <a:gd name="T2" fmla="*/ 158 w 158"/>
                <a:gd name="T3" fmla="*/ 13 h 55"/>
                <a:gd name="T4" fmla="*/ 4 w 158"/>
                <a:gd name="T5" fmla="*/ 55 h 55"/>
                <a:gd name="T6" fmla="*/ 0 w 158"/>
                <a:gd name="T7" fmla="*/ 44 h 55"/>
                <a:gd name="T8" fmla="*/ 154 w 158"/>
                <a:gd name="T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8" h="55">
                  <a:moveTo>
                    <a:pt x="154" y="0"/>
                  </a:moveTo>
                  <a:lnTo>
                    <a:pt x="158" y="13"/>
                  </a:lnTo>
                  <a:lnTo>
                    <a:pt x="4" y="55"/>
                  </a:lnTo>
                  <a:lnTo>
                    <a:pt x="0" y="44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chemeClr val="accent5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73" name="Freeform 1146"/>
            <p:cNvSpPr/>
            <p:nvPr/>
          </p:nvSpPr>
          <p:spPr bwMode="auto">
            <a:xfrm>
              <a:off x="3698875" y="3067051"/>
              <a:ext cx="249238" cy="87313"/>
            </a:xfrm>
            <a:custGeom>
              <a:avLst/>
              <a:gdLst>
                <a:gd name="T0" fmla="*/ 153 w 157"/>
                <a:gd name="T1" fmla="*/ 0 h 55"/>
                <a:gd name="T2" fmla="*/ 157 w 157"/>
                <a:gd name="T3" fmla="*/ 12 h 55"/>
                <a:gd name="T4" fmla="*/ 4 w 157"/>
                <a:gd name="T5" fmla="*/ 55 h 55"/>
                <a:gd name="T6" fmla="*/ 0 w 157"/>
                <a:gd name="T7" fmla="*/ 42 h 55"/>
                <a:gd name="T8" fmla="*/ 153 w 157"/>
                <a:gd name="T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7" h="55">
                  <a:moveTo>
                    <a:pt x="153" y="0"/>
                  </a:moveTo>
                  <a:lnTo>
                    <a:pt x="157" y="12"/>
                  </a:lnTo>
                  <a:lnTo>
                    <a:pt x="4" y="55"/>
                  </a:lnTo>
                  <a:lnTo>
                    <a:pt x="0" y="42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chemeClr val="accent5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74" name="Freeform 1147"/>
            <p:cNvSpPr/>
            <p:nvPr/>
          </p:nvSpPr>
          <p:spPr bwMode="auto">
            <a:xfrm>
              <a:off x="3709988" y="3101976"/>
              <a:ext cx="249238" cy="90488"/>
            </a:xfrm>
            <a:custGeom>
              <a:avLst/>
              <a:gdLst>
                <a:gd name="T0" fmla="*/ 153 w 157"/>
                <a:gd name="T1" fmla="*/ 0 h 57"/>
                <a:gd name="T2" fmla="*/ 157 w 157"/>
                <a:gd name="T3" fmla="*/ 14 h 57"/>
                <a:gd name="T4" fmla="*/ 3 w 157"/>
                <a:gd name="T5" fmla="*/ 57 h 57"/>
                <a:gd name="T6" fmla="*/ 0 w 157"/>
                <a:gd name="T7" fmla="*/ 44 h 57"/>
                <a:gd name="T8" fmla="*/ 153 w 157"/>
                <a:gd name="T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7" h="57">
                  <a:moveTo>
                    <a:pt x="153" y="0"/>
                  </a:moveTo>
                  <a:lnTo>
                    <a:pt x="157" y="14"/>
                  </a:lnTo>
                  <a:lnTo>
                    <a:pt x="3" y="57"/>
                  </a:lnTo>
                  <a:lnTo>
                    <a:pt x="0" y="44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rgbClr val="FEDF83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75" name="Freeform 1148"/>
            <p:cNvSpPr/>
            <p:nvPr/>
          </p:nvSpPr>
          <p:spPr bwMode="auto">
            <a:xfrm>
              <a:off x="3551238" y="2928938"/>
              <a:ext cx="558800" cy="417513"/>
            </a:xfrm>
            <a:custGeom>
              <a:avLst/>
              <a:gdLst>
                <a:gd name="T0" fmla="*/ 304 w 352"/>
                <a:gd name="T1" fmla="*/ 0 h 263"/>
                <a:gd name="T2" fmla="*/ 352 w 352"/>
                <a:gd name="T3" fmla="*/ 179 h 263"/>
                <a:gd name="T4" fmla="*/ 49 w 352"/>
                <a:gd name="T5" fmla="*/ 263 h 263"/>
                <a:gd name="T6" fmla="*/ 0 w 352"/>
                <a:gd name="T7" fmla="*/ 83 h 263"/>
                <a:gd name="T8" fmla="*/ 182 w 352"/>
                <a:gd name="T9" fmla="*/ 151 h 263"/>
                <a:gd name="T10" fmla="*/ 304 w 352"/>
                <a:gd name="T11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2" h="263">
                  <a:moveTo>
                    <a:pt x="304" y="0"/>
                  </a:moveTo>
                  <a:lnTo>
                    <a:pt x="352" y="179"/>
                  </a:lnTo>
                  <a:lnTo>
                    <a:pt x="49" y="263"/>
                  </a:lnTo>
                  <a:lnTo>
                    <a:pt x="0" y="83"/>
                  </a:lnTo>
                  <a:lnTo>
                    <a:pt x="182" y="15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accent5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76" name="Freeform 1149"/>
            <p:cNvSpPr/>
            <p:nvPr/>
          </p:nvSpPr>
          <p:spPr bwMode="auto">
            <a:xfrm>
              <a:off x="3629025" y="3125788"/>
              <a:ext cx="481013" cy="220663"/>
            </a:xfrm>
            <a:custGeom>
              <a:avLst/>
              <a:gdLst>
                <a:gd name="T0" fmla="*/ 155 w 303"/>
                <a:gd name="T1" fmla="*/ 0 h 139"/>
                <a:gd name="T2" fmla="*/ 303 w 303"/>
                <a:gd name="T3" fmla="*/ 55 h 139"/>
                <a:gd name="T4" fmla="*/ 0 w 303"/>
                <a:gd name="T5" fmla="*/ 139 h 139"/>
                <a:gd name="T6" fmla="*/ 99 w 303"/>
                <a:gd name="T7" fmla="*/ 16 h 139"/>
                <a:gd name="T8" fmla="*/ 99 w 303"/>
                <a:gd name="T9" fmla="*/ 16 h 139"/>
                <a:gd name="T10" fmla="*/ 155 w 303"/>
                <a:gd name="T1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3" h="139">
                  <a:moveTo>
                    <a:pt x="155" y="0"/>
                  </a:moveTo>
                  <a:lnTo>
                    <a:pt x="303" y="55"/>
                  </a:lnTo>
                  <a:lnTo>
                    <a:pt x="0" y="139"/>
                  </a:lnTo>
                  <a:lnTo>
                    <a:pt x="99" y="16"/>
                  </a:lnTo>
                  <a:lnTo>
                    <a:pt x="99" y="16"/>
                  </a:lnTo>
                  <a:lnTo>
                    <a:pt x="155" y="0"/>
                  </a:lnTo>
                  <a:close/>
                </a:path>
              </a:pathLst>
            </a:custGeom>
            <a:solidFill>
              <a:schemeClr val="accent5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77" name="Freeform 1150"/>
            <p:cNvSpPr/>
            <p:nvPr/>
          </p:nvSpPr>
          <p:spPr bwMode="auto">
            <a:xfrm>
              <a:off x="3290888" y="3538538"/>
              <a:ext cx="388938" cy="325438"/>
            </a:xfrm>
            <a:custGeom>
              <a:avLst/>
              <a:gdLst>
                <a:gd name="T0" fmla="*/ 205 w 245"/>
                <a:gd name="T1" fmla="*/ 0 h 205"/>
                <a:gd name="T2" fmla="*/ 205 w 245"/>
                <a:gd name="T3" fmla="*/ 0 h 205"/>
                <a:gd name="T4" fmla="*/ 206 w 245"/>
                <a:gd name="T5" fmla="*/ 0 h 205"/>
                <a:gd name="T6" fmla="*/ 245 w 245"/>
                <a:gd name="T7" fmla="*/ 150 h 205"/>
                <a:gd name="T8" fmla="*/ 245 w 245"/>
                <a:gd name="T9" fmla="*/ 150 h 205"/>
                <a:gd name="T10" fmla="*/ 41 w 245"/>
                <a:gd name="T11" fmla="*/ 205 h 205"/>
                <a:gd name="T12" fmla="*/ 41 w 245"/>
                <a:gd name="T13" fmla="*/ 203 h 205"/>
                <a:gd name="T14" fmla="*/ 0 w 245"/>
                <a:gd name="T15" fmla="*/ 55 h 205"/>
                <a:gd name="T16" fmla="*/ 0 w 245"/>
                <a:gd name="T17" fmla="*/ 55 h 205"/>
                <a:gd name="T18" fmla="*/ 205 w 245"/>
                <a:gd name="T19" fmla="*/ 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5" h="205">
                  <a:moveTo>
                    <a:pt x="205" y="0"/>
                  </a:moveTo>
                  <a:lnTo>
                    <a:pt x="205" y="0"/>
                  </a:lnTo>
                  <a:lnTo>
                    <a:pt x="206" y="0"/>
                  </a:lnTo>
                  <a:lnTo>
                    <a:pt x="245" y="150"/>
                  </a:lnTo>
                  <a:lnTo>
                    <a:pt x="245" y="150"/>
                  </a:lnTo>
                  <a:lnTo>
                    <a:pt x="41" y="205"/>
                  </a:lnTo>
                  <a:lnTo>
                    <a:pt x="41" y="203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205" y="0"/>
                  </a:lnTo>
                  <a:close/>
                </a:path>
              </a:pathLst>
            </a:custGeom>
            <a:solidFill>
              <a:schemeClr val="accent6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78" name="Freeform 1151"/>
            <p:cNvSpPr/>
            <p:nvPr/>
          </p:nvSpPr>
          <p:spPr bwMode="auto">
            <a:xfrm>
              <a:off x="3430588" y="3646488"/>
              <a:ext cx="125413" cy="127000"/>
            </a:xfrm>
            <a:custGeom>
              <a:avLst/>
              <a:gdLst>
                <a:gd name="T0" fmla="*/ 0 w 79"/>
                <a:gd name="T1" fmla="*/ 0 h 80"/>
                <a:gd name="T2" fmla="*/ 79 w 79"/>
                <a:gd name="T3" fmla="*/ 23 h 80"/>
                <a:gd name="T4" fmla="*/ 22 w 79"/>
                <a:gd name="T5" fmla="*/ 80 h 80"/>
                <a:gd name="T6" fmla="*/ 0 w 79"/>
                <a:gd name="T7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9" h="80">
                  <a:moveTo>
                    <a:pt x="0" y="0"/>
                  </a:moveTo>
                  <a:lnTo>
                    <a:pt x="79" y="23"/>
                  </a:lnTo>
                  <a:lnTo>
                    <a:pt x="22" y="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79" name="Freeform 1152"/>
            <p:cNvSpPr/>
            <p:nvPr/>
          </p:nvSpPr>
          <p:spPr bwMode="auto">
            <a:xfrm>
              <a:off x="3600450" y="1897063"/>
              <a:ext cx="398463" cy="400050"/>
            </a:xfrm>
            <a:custGeom>
              <a:avLst/>
              <a:gdLst>
                <a:gd name="T0" fmla="*/ 126 w 251"/>
                <a:gd name="T1" fmla="*/ 0 h 252"/>
                <a:gd name="T2" fmla="*/ 155 w 251"/>
                <a:gd name="T3" fmla="*/ 4 h 252"/>
                <a:gd name="T4" fmla="*/ 181 w 251"/>
                <a:gd name="T5" fmla="*/ 13 h 252"/>
                <a:gd name="T6" fmla="*/ 205 w 251"/>
                <a:gd name="T7" fmla="*/ 28 h 252"/>
                <a:gd name="T8" fmla="*/ 223 w 251"/>
                <a:gd name="T9" fmla="*/ 47 h 252"/>
                <a:gd name="T10" fmla="*/ 239 w 251"/>
                <a:gd name="T11" fmla="*/ 71 h 252"/>
                <a:gd name="T12" fmla="*/ 248 w 251"/>
                <a:gd name="T13" fmla="*/ 97 h 252"/>
                <a:gd name="T14" fmla="*/ 251 w 251"/>
                <a:gd name="T15" fmla="*/ 126 h 252"/>
                <a:gd name="T16" fmla="*/ 248 w 251"/>
                <a:gd name="T17" fmla="*/ 155 h 252"/>
                <a:gd name="T18" fmla="*/ 239 w 251"/>
                <a:gd name="T19" fmla="*/ 181 h 252"/>
                <a:gd name="T20" fmla="*/ 223 w 251"/>
                <a:gd name="T21" fmla="*/ 204 h 252"/>
                <a:gd name="T22" fmla="*/ 205 w 251"/>
                <a:gd name="T23" fmla="*/ 224 h 252"/>
                <a:gd name="T24" fmla="*/ 181 w 251"/>
                <a:gd name="T25" fmla="*/ 238 h 252"/>
                <a:gd name="T26" fmla="*/ 155 w 251"/>
                <a:gd name="T27" fmla="*/ 248 h 252"/>
                <a:gd name="T28" fmla="*/ 126 w 251"/>
                <a:gd name="T29" fmla="*/ 252 h 252"/>
                <a:gd name="T30" fmla="*/ 97 w 251"/>
                <a:gd name="T31" fmla="*/ 248 h 252"/>
                <a:gd name="T32" fmla="*/ 70 w 251"/>
                <a:gd name="T33" fmla="*/ 238 h 252"/>
                <a:gd name="T34" fmla="*/ 48 w 251"/>
                <a:gd name="T35" fmla="*/ 224 h 252"/>
                <a:gd name="T36" fmla="*/ 28 w 251"/>
                <a:gd name="T37" fmla="*/ 204 h 252"/>
                <a:gd name="T38" fmla="*/ 12 w 251"/>
                <a:gd name="T39" fmla="*/ 181 h 252"/>
                <a:gd name="T40" fmla="*/ 3 w 251"/>
                <a:gd name="T41" fmla="*/ 155 h 252"/>
                <a:gd name="T42" fmla="*/ 0 w 251"/>
                <a:gd name="T43" fmla="*/ 126 h 252"/>
                <a:gd name="T44" fmla="*/ 3 w 251"/>
                <a:gd name="T45" fmla="*/ 97 h 252"/>
                <a:gd name="T46" fmla="*/ 12 w 251"/>
                <a:gd name="T47" fmla="*/ 71 h 252"/>
                <a:gd name="T48" fmla="*/ 28 w 251"/>
                <a:gd name="T49" fmla="*/ 47 h 252"/>
                <a:gd name="T50" fmla="*/ 48 w 251"/>
                <a:gd name="T51" fmla="*/ 28 h 252"/>
                <a:gd name="T52" fmla="*/ 70 w 251"/>
                <a:gd name="T53" fmla="*/ 13 h 252"/>
                <a:gd name="T54" fmla="*/ 97 w 251"/>
                <a:gd name="T55" fmla="*/ 4 h 252"/>
                <a:gd name="T56" fmla="*/ 126 w 251"/>
                <a:gd name="T57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51" h="252">
                  <a:moveTo>
                    <a:pt x="126" y="0"/>
                  </a:moveTo>
                  <a:lnTo>
                    <a:pt x="155" y="4"/>
                  </a:lnTo>
                  <a:lnTo>
                    <a:pt x="181" y="13"/>
                  </a:lnTo>
                  <a:lnTo>
                    <a:pt x="205" y="28"/>
                  </a:lnTo>
                  <a:lnTo>
                    <a:pt x="223" y="47"/>
                  </a:lnTo>
                  <a:lnTo>
                    <a:pt x="239" y="71"/>
                  </a:lnTo>
                  <a:lnTo>
                    <a:pt x="248" y="97"/>
                  </a:lnTo>
                  <a:lnTo>
                    <a:pt x="251" y="126"/>
                  </a:lnTo>
                  <a:lnTo>
                    <a:pt x="248" y="155"/>
                  </a:lnTo>
                  <a:lnTo>
                    <a:pt x="239" y="181"/>
                  </a:lnTo>
                  <a:lnTo>
                    <a:pt x="223" y="204"/>
                  </a:lnTo>
                  <a:lnTo>
                    <a:pt x="205" y="224"/>
                  </a:lnTo>
                  <a:lnTo>
                    <a:pt x="181" y="238"/>
                  </a:lnTo>
                  <a:lnTo>
                    <a:pt x="155" y="248"/>
                  </a:lnTo>
                  <a:lnTo>
                    <a:pt x="126" y="252"/>
                  </a:lnTo>
                  <a:lnTo>
                    <a:pt x="97" y="248"/>
                  </a:lnTo>
                  <a:lnTo>
                    <a:pt x="70" y="238"/>
                  </a:lnTo>
                  <a:lnTo>
                    <a:pt x="48" y="224"/>
                  </a:lnTo>
                  <a:lnTo>
                    <a:pt x="28" y="204"/>
                  </a:lnTo>
                  <a:lnTo>
                    <a:pt x="12" y="181"/>
                  </a:lnTo>
                  <a:lnTo>
                    <a:pt x="3" y="155"/>
                  </a:lnTo>
                  <a:lnTo>
                    <a:pt x="0" y="126"/>
                  </a:lnTo>
                  <a:lnTo>
                    <a:pt x="3" y="97"/>
                  </a:lnTo>
                  <a:lnTo>
                    <a:pt x="12" y="71"/>
                  </a:lnTo>
                  <a:lnTo>
                    <a:pt x="28" y="47"/>
                  </a:lnTo>
                  <a:lnTo>
                    <a:pt x="48" y="28"/>
                  </a:lnTo>
                  <a:lnTo>
                    <a:pt x="70" y="13"/>
                  </a:lnTo>
                  <a:lnTo>
                    <a:pt x="97" y="4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80" name="Freeform 1153"/>
            <p:cNvSpPr/>
            <p:nvPr/>
          </p:nvSpPr>
          <p:spPr bwMode="auto">
            <a:xfrm>
              <a:off x="3711575" y="1976438"/>
              <a:ext cx="174625" cy="244475"/>
            </a:xfrm>
            <a:custGeom>
              <a:avLst/>
              <a:gdLst>
                <a:gd name="T0" fmla="*/ 89 w 110"/>
                <a:gd name="T1" fmla="*/ 3 h 154"/>
                <a:gd name="T2" fmla="*/ 92 w 110"/>
                <a:gd name="T3" fmla="*/ 17 h 154"/>
                <a:gd name="T4" fmla="*/ 105 w 110"/>
                <a:gd name="T5" fmla="*/ 26 h 154"/>
                <a:gd name="T6" fmla="*/ 93 w 110"/>
                <a:gd name="T7" fmla="*/ 52 h 154"/>
                <a:gd name="T8" fmla="*/ 84 w 110"/>
                <a:gd name="T9" fmla="*/ 42 h 154"/>
                <a:gd name="T10" fmla="*/ 73 w 110"/>
                <a:gd name="T11" fmla="*/ 37 h 154"/>
                <a:gd name="T12" fmla="*/ 63 w 110"/>
                <a:gd name="T13" fmla="*/ 37 h 154"/>
                <a:gd name="T14" fmla="*/ 59 w 110"/>
                <a:gd name="T15" fmla="*/ 39 h 154"/>
                <a:gd name="T16" fmla="*/ 57 w 110"/>
                <a:gd name="T17" fmla="*/ 46 h 154"/>
                <a:gd name="T18" fmla="*/ 60 w 110"/>
                <a:gd name="T19" fmla="*/ 52 h 154"/>
                <a:gd name="T20" fmla="*/ 69 w 110"/>
                <a:gd name="T21" fmla="*/ 59 h 154"/>
                <a:gd name="T22" fmla="*/ 85 w 110"/>
                <a:gd name="T23" fmla="*/ 69 h 154"/>
                <a:gd name="T24" fmla="*/ 95 w 110"/>
                <a:gd name="T25" fmla="*/ 85 h 154"/>
                <a:gd name="T26" fmla="*/ 95 w 110"/>
                <a:gd name="T27" fmla="*/ 98 h 154"/>
                <a:gd name="T28" fmla="*/ 88 w 110"/>
                <a:gd name="T29" fmla="*/ 119 h 154"/>
                <a:gd name="T30" fmla="*/ 61 w 110"/>
                <a:gd name="T31" fmla="*/ 135 h 154"/>
                <a:gd name="T32" fmla="*/ 39 w 110"/>
                <a:gd name="T33" fmla="*/ 154 h 154"/>
                <a:gd name="T34" fmla="*/ 35 w 110"/>
                <a:gd name="T35" fmla="*/ 132 h 154"/>
                <a:gd name="T36" fmla="*/ 21 w 110"/>
                <a:gd name="T37" fmla="*/ 126 h 154"/>
                <a:gd name="T38" fmla="*/ 10 w 110"/>
                <a:gd name="T39" fmla="*/ 116 h 154"/>
                <a:gd name="T40" fmla="*/ 0 w 110"/>
                <a:gd name="T41" fmla="*/ 103 h 154"/>
                <a:gd name="T42" fmla="*/ 25 w 110"/>
                <a:gd name="T43" fmla="*/ 90 h 154"/>
                <a:gd name="T44" fmla="*/ 33 w 110"/>
                <a:gd name="T45" fmla="*/ 101 h 154"/>
                <a:gd name="T46" fmla="*/ 40 w 110"/>
                <a:gd name="T47" fmla="*/ 106 h 154"/>
                <a:gd name="T48" fmla="*/ 51 w 110"/>
                <a:gd name="T49" fmla="*/ 109 h 154"/>
                <a:gd name="T50" fmla="*/ 60 w 110"/>
                <a:gd name="T51" fmla="*/ 106 h 154"/>
                <a:gd name="T52" fmla="*/ 63 w 110"/>
                <a:gd name="T53" fmla="*/ 101 h 154"/>
                <a:gd name="T54" fmla="*/ 64 w 110"/>
                <a:gd name="T55" fmla="*/ 93 h 154"/>
                <a:gd name="T56" fmla="*/ 60 w 110"/>
                <a:gd name="T57" fmla="*/ 88 h 154"/>
                <a:gd name="T58" fmla="*/ 50 w 110"/>
                <a:gd name="T59" fmla="*/ 80 h 154"/>
                <a:gd name="T60" fmla="*/ 27 w 110"/>
                <a:gd name="T61" fmla="*/ 60 h 154"/>
                <a:gd name="T62" fmla="*/ 26 w 110"/>
                <a:gd name="T63" fmla="*/ 38 h 154"/>
                <a:gd name="T64" fmla="*/ 43 w 110"/>
                <a:gd name="T65" fmla="*/ 14 h 154"/>
                <a:gd name="T66" fmla="*/ 74 w 110"/>
                <a:gd name="T67" fmla="*/ 1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0" h="154">
                  <a:moveTo>
                    <a:pt x="78" y="0"/>
                  </a:moveTo>
                  <a:lnTo>
                    <a:pt x="89" y="3"/>
                  </a:lnTo>
                  <a:lnTo>
                    <a:pt x="85" y="14"/>
                  </a:lnTo>
                  <a:lnTo>
                    <a:pt x="92" y="17"/>
                  </a:lnTo>
                  <a:lnTo>
                    <a:pt x="98" y="21"/>
                  </a:lnTo>
                  <a:lnTo>
                    <a:pt x="105" y="26"/>
                  </a:lnTo>
                  <a:lnTo>
                    <a:pt x="110" y="33"/>
                  </a:lnTo>
                  <a:lnTo>
                    <a:pt x="93" y="52"/>
                  </a:lnTo>
                  <a:lnTo>
                    <a:pt x="89" y="46"/>
                  </a:lnTo>
                  <a:lnTo>
                    <a:pt x="84" y="42"/>
                  </a:lnTo>
                  <a:lnTo>
                    <a:pt x="78" y="38"/>
                  </a:lnTo>
                  <a:lnTo>
                    <a:pt x="73" y="37"/>
                  </a:lnTo>
                  <a:lnTo>
                    <a:pt x="68" y="35"/>
                  </a:lnTo>
                  <a:lnTo>
                    <a:pt x="63" y="37"/>
                  </a:lnTo>
                  <a:lnTo>
                    <a:pt x="60" y="38"/>
                  </a:lnTo>
                  <a:lnTo>
                    <a:pt x="59" y="39"/>
                  </a:lnTo>
                  <a:lnTo>
                    <a:pt x="57" y="42"/>
                  </a:lnTo>
                  <a:lnTo>
                    <a:pt x="57" y="46"/>
                  </a:lnTo>
                  <a:lnTo>
                    <a:pt x="59" y="50"/>
                  </a:lnTo>
                  <a:lnTo>
                    <a:pt x="60" y="52"/>
                  </a:lnTo>
                  <a:lnTo>
                    <a:pt x="64" y="55"/>
                  </a:lnTo>
                  <a:lnTo>
                    <a:pt x="69" y="59"/>
                  </a:lnTo>
                  <a:lnTo>
                    <a:pt x="71" y="59"/>
                  </a:lnTo>
                  <a:lnTo>
                    <a:pt x="85" y="69"/>
                  </a:lnTo>
                  <a:lnTo>
                    <a:pt x="93" y="78"/>
                  </a:lnTo>
                  <a:lnTo>
                    <a:pt x="95" y="85"/>
                  </a:lnTo>
                  <a:lnTo>
                    <a:pt x="95" y="90"/>
                  </a:lnTo>
                  <a:lnTo>
                    <a:pt x="95" y="98"/>
                  </a:lnTo>
                  <a:lnTo>
                    <a:pt x="94" y="105"/>
                  </a:lnTo>
                  <a:lnTo>
                    <a:pt x="88" y="119"/>
                  </a:lnTo>
                  <a:lnTo>
                    <a:pt x="76" y="130"/>
                  </a:lnTo>
                  <a:lnTo>
                    <a:pt x="61" y="135"/>
                  </a:lnTo>
                  <a:lnTo>
                    <a:pt x="46" y="135"/>
                  </a:lnTo>
                  <a:lnTo>
                    <a:pt x="39" y="154"/>
                  </a:lnTo>
                  <a:lnTo>
                    <a:pt x="29" y="150"/>
                  </a:lnTo>
                  <a:lnTo>
                    <a:pt x="35" y="132"/>
                  </a:lnTo>
                  <a:lnTo>
                    <a:pt x="27" y="130"/>
                  </a:lnTo>
                  <a:lnTo>
                    <a:pt x="21" y="126"/>
                  </a:lnTo>
                  <a:lnTo>
                    <a:pt x="16" y="122"/>
                  </a:lnTo>
                  <a:lnTo>
                    <a:pt x="10" y="116"/>
                  </a:lnTo>
                  <a:lnTo>
                    <a:pt x="5" y="110"/>
                  </a:lnTo>
                  <a:lnTo>
                    <a:pt x="0" y="103"/>
                  </a:lnTo>
                  <a:lnTo>
                    <a:pt x="22" y="84"/>
                  </a:lnTo>
                  <a:lnTo>
                    <a:pt x="25" y="90"/>
                  </a:lnTo>
                  <a:lnTo>
                    <a:pt x="29" y="96"/>
                  </a:lnTo>
                  <a:lnTo>
                    <a:pt x="33" y="101"/>
                  </a:lnTo>
                  <a:lnTo>
                    <a:pt x="37" y="103"/>
                  </a:lnTo>
                  <a:lnTo>
                    <a:pt x="40" y="106"/>
                  </a:lnTo>
                  <a:lnTo>
                    <a:pt x="46" y="109"/>
                  </a:lnTo>
                  <a:lnTo>
                    <a:pt x="51" y="109"/>
                  </a:lnTo>
                  <a:lnTo>
                    <a:pt x="56" y="107"/>
                  </a:lnTo>
                  <a:lnTo>
                    <a:pt x="60" y="106"/>
                  </a:lnTo>
                  <a:lnTo>
                    <a:pt x="61" y="103"/>
                  </a:lnTo>
                  <a:lnTo>
                    <a:pt x="63" y="101"/>
                  </a:lnTo>
                  <a:lnTo>
                    <a:pt x="64" y="97"/>
                  </a:lnTo>
                  <a:lnTo>
                    <a:pt x="64" y="93"/>
                  </a:lnTo>
                  <a:lnTo>
                    <a:pt x="63" y="90"/>
                  </a:lnTo>
                  <a:lnTo>
                    <a:pt x="60" y="88"/>
                  </a:lnTo>
                  <a:lnTo>
                    <a:pt x="55" y="84"/>
                  </a:lnTo>
                  <a:lnTo>
                    <a:pt x="50" y="80"/>
                  </a:lnTo>
                  <a:lnTo>
                    <a:pt x="35" y="69"/>
                  </a:lnTo>
                  <a:lnTo>
                    <a:pt x="27" y="60"/>
                  </a:lnTo>
                  <a:lnTo>
                    <a:pt x="25" y="50"/>
                  </a:lnTo>
                  <a:lnTo>
                    <a:pt x="26" y="38"/>
                  </a:lnTo>
                  <a:lnTo>
                    <a:pt x="33" y="24"/>
                  </a:lnTo>
                  <a:lnTo>
                    <a:pt x="43" y="14"/>
                  </a:lnTo>
                  <a:lnTo>
                    <a:pt x="57" y="10"/>
                  </a:lnTo>
                  <a:lnTo>
                    <a:pt x="74" y="12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81" name="Freeform 1154"/>
            <p:cNvSpPr>
              <a:spLocks noEditPoints="1"/>
            </p:cNvSpPr>
            <p:nvPr/>
          </p:nvSpPr>
          <p:spPr bwMode="auto">
            <a:xfrm>
              <a:off x="4951413" y="2792413"/>
              <a:ext cx="227013" cy="341313"/>
            </a:xfrm>
            <a:custGeom>
              <a:avLst/>
              <a:gdLst>
                <a:gd name="T0" fmla="*/ 72 w 143"/>
                <a:gd name="T1" fmla="*/ 21 h 215"/>
                <a:gd name="T2" fmla="*/ 55 w 143"/>
                <a:gd name="T3" fmla="*/ 24 h 215"/>
                <a:gd name="T4" fmla="*/ 42 w 143"/>
                <a:gd name="T5" fmla="*/ 32 h 215"/>
                <a:gd name="T6" fmla="*/ 30 w 143"/>
                <a:gd name="T7" fmla="*/ 42 h 215"/>
                <a:gd name="T8" fmla="*/ 24 w 143"/>
                <a:gd name="T9" fmla="*/ 57 h 215"/>
                <a:gd name="T10" fmla="*/ 21 w 143"/>
                <a:gd name="T11" fmla="*/ 72 h 215"/>
                <a:gd name="T12" fmla="*/ 24 w 143"/>
                <a:gd name="T13" fmla="*/ 88 h 215"/>
                <a:gd name="T14" fmla="*/ 30 w 143"/>
                <a:gd name="T15" fmla="*/ 103 h 215"/>
                <a:gd name="T16" fmla="*/ 42 w 143"/>
                <a:gd name="T17" fmla="*/ 113 h 215"/>
                <a:gd name="T18" fmla="*/ 55 w 143"/>
                <a:gd name="T19" fmla="*/ 121 h 215"/>
                <a:gd name="T20" fmla="*/ 72 w 143"/>
                <a:gd name="T21" fmla="*/ 123 h 215"/>
                <a:gd name="T22" fmla="*/ 88 w 143"/>
                <a:gd name="T23" fmla="*/ 121 h 215"/>
                <a:gd name="T24" fmla="*/ 101 w 143"/>
                <a:gd name="T25" fmla="*/ 113 h 215"/>
                <a:gd name="T26" fmla="*/ 113 w 143"/>
                <a:gd name="T27" fmla="*/ 103 h 215"/>
                <a:gd name="T28" fmla="*/ 119 w 143"/>
                <a:gd name="T29" fmla="*/ 88 h 215"/>
                <a:gd name="T30" fmla="*/ 122 w 143"/>
                <a:gd name="T31" fmla="*/ 72 h 215"/>
                <a:gd name="T32" fmla="*/ 119 w 143"/>
                <a:gd name="T33" fmla="*/ 57 h 215"/>
                <a:gd name="T34" fmla="*/ 113 w 143"/>
                <a:gd name="T35" fmla="*/ 42 h 215"/>
                <a:gd name="T36" fmla="*/ 101 w 143"/>
                <a:gd name="T37" fmla="*/ 32 h 215"/>
                <a:gd name="T38" fmla="*/ 88 w 143"/>
                <a:gd name="T39" fmla="*/ 24 h 215"/>
                <a:gd name="T40" fmla="*/ 72 w 143"/>
                <a:gd name="T41" fmla="*/ 21 h 215"/>
                <a:gd name="T42" fmla="*/ 72 w 143"/>
                <a:gd name="T43" fmla="*/ 0 h 215"/>
                <a:gd name="T44" fmla="*/ 95 w 143"/>
                <a:gd name="T45" fmla="*/ 4 h 215"/>
                <a:gd name="T46" fmla="*/ 114 w 143"/>
                <a:gd name="T47" fmla="*/ 15 h 215"/>
                <a:gd name="T48" fmla="*/ 130 w 143"/>
                <a:gd name="T49" fmla="*/ 31 h 215"/>
                <a:gd name="T50" fmla="*/ 140 w 143"/>
                <a:gd name="T51" fmla="*/ 50 h 215"/>
                <a:gd name="T52" fmla="*/ 143 w 143"/>
                <a:gd name="T53" fmla="*/ 72 h 215"/>
                <a:gd name="T54" fmla="*/ 140 w 143"/>
                <a:gd name="T55" fmla="*/ 91 h 215"/>
                <a:gd name="T56" fmla="*/ 134 w 143"/>
                <a:gd name="T57" fmla="*/ 109 h 215"/>
                <a:gd name="T58" fmla="*/ 72 w 143"/>
                <a:gd name="T59" fmla="*/ 215 h 215"/>
                <a:gd name="T60" fmla="*/ 11 w 143"/>
                <a:gd name="T61" fmla="*/ 109 h 215"/>
                <a:gd name="T62" fmla="*/ 3 w 143"/>
                <a:gd name="T63" fmla="*/ 91 h 215"/>
                <a:gd name="T64" fmla="*/ 0 w 143"/>
                <a:gd name="T65" fmla="*/ 72 h 215"/>
                <a:gd name="T66" fmla="*/ 4 w 143"/>
                <a:gd name="T67" fmla="*/ 50 h 215"/>
                <a:gd name="T68" fmla="*/ 15 w 143"/>
                <a:gd name="T69" fmla="*/ 31 h 215"/>
                <a:gd name="T70" fmla="*/ 29 w 143"/>
                <a:gd name="T71" fmla="*/ 15 h 215"/>
                <a:gd name="T72" fmla="*/ 49 w 143"/>
                <a:gd name="T73" fmla="*/ 4 h 215"/>
                <a:gd name="T74" fmla="*/ 72 w 143"/>
                <a:gd name="T75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43" h="215">
                  <a:moveTo>
                    <a:pt x="72" y="21"/>
                  </a:moveTo>
                  <a:lnTo>
                    <a:pt x="55" y="24"/>
                  </a:lnTo>
                  <a:lnTo>
                    <a:pt x="42" y="32"/>
                  </a:lnTo>
                  <a:lnTo>
                    <a:pt x="30" y="42"/>
                  </a:lnTo>
                  <a:lnTo>
                    <a:pt x="24" y="57"/>
                  </a:lnTo>
                  <a:lnTo>
                    <a:pt x="21" y="72"/>
                  </a:lnTo>
                  <a:lnTo>
                    <a:pt x="24" y="88"/>
                  </a:lnTo>
                  <a:lnTo>
                    <a:pt x="30" y="103"/>
                  </a:lnTo>
                  <a:lnTo>
                    <a:pt x="42" y="113"/>
                  </a:lnTo>
                  <a:lnTo>
                    <a:pt x="55" y="121"/>
                  </a:lnTo>
                  <a:lnTo>
                    <a:pt x="72" y="123"/>
                  </a:lnTo>
                  <a:lnTo>
                    <a:pt x="88" y="121"/>
                  </a:lnTo>
                  <a:lnTo>
                    <a:pt x="101" y="113"/>
                  </a:lnTo>
                  <a:lnTo>
                    <a:pt x="113" y="103"/>
                  </a:lnTo>
                  <a:lnTo>
                    <a:pt x="119" y="88"/>
                  </a:lnTo>
                  <a:lnTo>
                    <a:pt x="122" y="72"/>
                  </a:lnTo>
                  <a:lnTo>
                    <a:pt x="119" y="57"/>
                  </a:lnTo>
                  <a:lnTo>
                    <a:pt x="113" y="42"/>
                  </a:lnTo>
                  <a:lnTo>
                    <a:pt x="101" y="32"/>
                  </a:lnTo>
                  <a:lnTo>
                    <a:pt x="88" y="24"/>
                  </a:lnTo>
                  <a:lnTo>
                    <a:pt x="72" y="21"/>
                  </a:lnTo>
                  <a:close/>
                  <a:moveTo>
                    <a:pt x="72" y="0"/>
                  </a:moveTo>
                  <a:lnTo>
                    <a:pt x="95" y="4"/>
                  </a:lnTo>
                  <a:lnTo>
                    <a:pt x="114" y="15"/>
                  </a:lnTo>
                  <a:lnTo>
                    <a:pt x="130" y="31"/>
                  </a:lnTo>
                  <a:lnTo>
                    <a:pt x="140" y="50"/>
                  </a:lnTo>
                  <a:lnTo>
                    <a:pt x="143" y="72"/>
                  </a:lnTo>
                  <a:lnTo>
                    <a:pt x="140" y="91"/>
                  </a:lnTo>
                  <a:lnTo>
                    <a:pt x="134" y="109"/>
                  </a:lnTo>
                  <a:lnTo>
                    <a:pt x="72" y="215"/>
                  </a:lnTo>
                  <a:lnTo>
                    <a:pt x="11" y="109"/>
                  </a:lnTo>
                  <a:lnTo>
                    <a:pt x="3" y="91"/>
                  </a:lnTo>
                  <a:lnTo>
                    <a:pt x="0" y="72"/>
                  </a:lnTo>
                  <a:lnTo>
                    <a:pt x="4" y="50"/>
                  </a:lnTo>
                  <a:lnTo>
                    <a:pt x="15" y="31"/>
                  </a:lnTo>
                  <a:lnTo>
                    <a:pt x="29" y="15"/>
                  </a:lnTo>
                  <a:lnTo>
                    <a:pt x="49" y="4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accent6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82" name="Freeform 1155"/>
            <p:cNvSpPr/>
            <p:nvPr/>
          </p:nvSpPr>
          <p:spPr bwMode="auto">
            <a:xfrm>
              <a:off x="4364038" y="2828926"/>
              <a:ext cx="369888" cy="60325"/>
            </a:xfrm>
            <a:custGeom>
              <a:avLst/>
              <a:gdLst>
                <a:gd name="T0" fmla="*/ 232 w 233"/>
                <a:gd name="T1" fmla="*/ 0 h 38"/>
                <a:gd name="T2" fmla="*/ 233 w 233"/>
                <a:gd name="T3" fmla="*/ 11 h 38"/>
                <a:gd name="T4" fmla="*/ 1 w 233"/>
                <a:gd name="T5" fmla="*/ 38 h 38"/>
                <a:gd name="T6" fmla="*/ 0 w 233"/>
                <a:gd name="T7" fmla="*/ 27 h 38"/>
                <a:gd name="T8" fmla="*/ 232 w 233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3" h="38">
                  <a:moveTo>
                    <a:pt x="232" y="0"/>
                  </a:moveTo>
                  <a:lnTo>
                    <a:pt x="233" y="11"/>
                  </a:lnTo>
                  <a:lnTo>
                    <a:pt x="1" y="38"/>
                  </a:lnTo>
                  <a:lnTo>
                    <a:pt x="0" y="27"/>
                  </a:lnTo>
                  <a:lnTo>
                    <a:pt x="232" y="0"/>
                  </a:lnTo>
                  <a:close/>
                </a:path>
              </a:pathLst>
            </a:custGeom>
            <a:solidFill>
              <a:schemeClr val="accent6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83" name="Freeform 1156"/>
            <p:cNvSpPr/>
            <p:nvPr/>
          </p:nvSpPr>
          <p:spPr bwMode="auto">
            <a:xfrm>
              <a:off x="4346575" y="2716213"/>
              <a:ext cx="100013" cy="155575"/>
            </a:xfrm>
            <a:custGeom>
              <a:avLst/>
              <a:gdLst>
                <a:gd name="T0" fmla="*/ 53 w 63"/>
                <a:gd name="T1" fmla="*/ 0 h 98"/>
                <a:gd name="T2" fmla="*/ 63 w 63"/>
                <a:gd name="T3" fmla="*/ 93 h 98"/>
                <a:gd name="T4" fmla="*/ 11 w 63"/>
                <a:gd name="T5" fmla="*/ 98 h 98"/>
                <a:gd name="T6" fmla="*/ 0 w 63"/>
                <a:gd name="T7" fmla="*/ 5 h 98"/>
                <a:gd name="T8" fmla="*/ 53 w 63"/>
                <a:gd name="T9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98">
                  <a:moveTo>
                    <a:pt x="53" y="0"/>
                  </a:moveTo>
                  <a:lnTo>
                    <a:pt x="63" y="93"/>
                  </a:lnTo>
                  <a:lnTo>
                    <a:pt x="11" y="98"/>
                  </a:lnTo>
                  <a:lnTo>
                    <a:pt x="0" y="5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84" name="Freeform 1157"/>
            <p:cNvSpPr/>
            <p:nvPr/>
          </p:nvSpPr>
          <p:spPr bwMode="auto">
            <a:xfrm>
              <a:off x="4433888" y="2628901"/>
              <a:ext cx="107950" cy="233363"/>
            </a:xfrm>
            <a:custGeom>
              <a:avLst/>
              <a:gdLst>
                <a:gd name="T0" fmla="*/ 51 w 68"/>
                <a:gd name="T1" fmla="*/ 0 h 147"/>
                <a:gd name="T2" fmla="*/ 68 w 68"/>
                <a:gd name="T3" fmla="*/ 140 h 147"/>
                <a:gd name="T4" fmla="*/ 16 w 68"/>
                <a:gd name="T5" fmla="*/ 147 h 147"/>
                <a:gd name="T6" fmla="*/ 0 w 68"/>
                <a:gd name="T7" fmla="*/ 5 h 147"/>
                <a:gd name="T8" fmla="*/ 51 w 68"/>
                <a:gd name="T9" fmla="*/ 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147">
                  <a:moveTo>
                    <a:pt x="51" y="0"/>
                  </a:moveTo>
                  <a:lnTo>
                    <a:pt x="68" y="140"/>
                  </a:lnTo>
                  <a:lnTo>
                    <a:pt x="16" y="147"/>
                  </a:lnTo>
                  <a:lnTo>
                    <a:pt x="0" y="5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chemeClr val="accent4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85" name="Freeform 1158"/>
            <p:cNvSpPr/>
            <p:nvPr/>
          </p:nvSpPr>
          <p:spPr bwMode="auto">
            <a:xfrm>
              <a:off x="4519613" y="2541588"/>
              <a:ext cx="115888" cy="309563"/>
            </a:xfrm>
            <a:custGeom>
              <a:avLst/>
              <a:gdLst>
                <a:gd name="T0" fmla="*/ 51 w 73"/>
                <a:gd name="T1" fmla="*/ 0 h 195"/>
                <a:gd name="T2" fmla="*/ 73 w 73"/>
                <a:gd name="T3" fmla="*/ 189 h 195"/>
                <a:gd name="T4" fmla="*/ 22 w 73"/>
                <a:gd name="T5" fmla="*/ 195 h 195"/>
                <a:gd name="T6" fmla="*/ 0 w 73"/>
                <a:gd name="T7" fmla="*/ 7 h 195"/>
                <a:gd name="T8" fmla="*/ 51 w 73"/>
                <a:gd name="T9" fmla="*/ 0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195">
                  <a:moveTo>
                    <a:pt x="51" y="0"/>
                  </a:moveTo>
                  <a:lnTo>
                    <a:pt x="73" y="189"/>
                  </a:lnTo>
                  <a:lnTo>
                    <a:pt x="22" y="195"/>
                  </a:lnTo>
                  <a:lnTo>
                    <a:pt x="0" y="7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chemeClr val="accent5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86" name="Freeform 1159"/>
            <p:cNvSpPr/>
            <p:nvPr/>
          </p:nvSpPr>
          <p:spPr bwMode="auto">
            <a:xfrm>
              <a:off x="4611688" y="2493963"/>
              <a:ext cx="120650" cy="344488"/>
            </a:xfrm>
            <a:custGeom>
              <a:avLst/>
              <a:gdLst>
                <a:gd name="T0" fmla="*/ 51 w 76"/>
                <a:gd name="T1" fmla="*/ 0 h 217"/>
                <a:gd name="T2" fmla="*/ 76 w 76"/>
                <a:gd name="T3" fmla="*/ 211 h 217"/>
                <a:gd name="T4" fmla="*/ 25 w 76"/>
                <a:gd name="T5" fmla="*/ 217 h 217"/>
                <a:gd name="T6" fmla="*/ 0 w 76"/>
                <a:gd name="T7" fmla="*/ 6 h 217"/>
                <a:gd name="T8" fmla="*/ 51 w 76"/>
                <a:gd name="T9" fmla="*/ 0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217">
                  <a:moveTo>
                    <a:pt x="51" y="0"/>
                  </a:moveTo>
                  <a:lnTo>
                    <a:pt x="76" y="211"/>
                  </a:lnTo>
                  <a:lnTo>
                    <a:pt x="25" y="217"/>
                  </a:lnTo>
                  <a:lnTo>
                    <a:pt x="0" y="6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chemeClr val="accent6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87" name="Freeform 1160"/>
            <p:cNvSpPr/>
            <p:nvPr/>
          </p:nvSpPr>
          <p:spPr bwMode="auto">
            <a:xfrm>
              <a:off x="2857500" y="3021013"/>
              <a:ext cx="396875" cy="400050"/>
            </a:xfrm>
            <a:custGeom>
              <a:avLst/>
              <a:gdLst>
                <a:gd name="T0" fmla="*/ 131 w 250"/>
                <a:gd name="T1" fmla="*/ 0 h 252"/>
                <a:gd name="T2" fmla="*/ 158 w 250"/>
                <a:gd name="T3" fmla="*/ 6 h 252"/>
                <a:gd name="T4" fmla="*/ 184 w 250"/>
                <a:gd name="T5" fmla="*/ 16 h 252"/>
                <a:gd name="T6" fmla="*/ 207 w 250"/>
                <a:gd name="T7" fmla="*/ 32 h 252"/>
                <a:gd name="T8" fmla="*/ 225 w 250"/>
                <a:gd name="T9" fmla="*/ 51 h 252"/>
                <a:gd name="T10" fmla="*/ 239 w 250"/>
                <a:gd name="T11" fmla="*/ 75 h 252"/>
                <a:gd name="T12" fmla="*/ 249 w 250"/>
                <a:gd name="T13" fmla="*/ 103 h 252"/>
                <a:gd name="T14" fmla="*/ 249 w 250"/>
                <a:gd name="T15" fmla="*/ 104 h 252"/>
                <a:gd name="T16" fmla="*/ 250 w 250"/>
                <a:gd name="T17" fmla="*/ 133 h 252"/>
                <a:gd name="T18" fmla="*/ 246 w 250"/>
                <a:gd name="T19" fmla="*/ 160 h 252"/>
                <a:gd name="T20" fmla="*/ 235 w 250"/>
                <a:gd name="T21" fmla="*/ 186 h 252"/>
                <a:gd name="T22" fmla="*/ 220 w 250"/>
                <a:gd name="T23" fmla="*/ 209 h 252"/>
                <a:gd name="T24" fmla="*/ 199 w 250"/>
                <a:gd name="T25" fmla="*/ 227 h 252"/>
                <a:gd name="T26" fmla="*/ 175 w 250"/>
                <a:gd name="T27" fmla="*/ 241 h 252"/>
                <a:gd name="T28" fmla="*/ 148 w 250"/>
                <a:gd name="T29" fmla="*/ 249 h 252"/>
                <a:gd name="T30" fmla="*/ 144 w 250"/>
                <a:gd name="T31" fmla="*/ 250 h 252"/>
                <a:gd name="T32" fmla="*/ 144 w 250"/>
                <a:gd name="T33" fmla="*/ 250 h 252"/>
                <a:gd name="T34" fmla="*/ 115 w 250"/>
                <a:gd name="T35" fmla="*/ 252 h 252"/>
                <a:gd name="T36" fmla="*/ 88 w 250"/>
                <a:gd name="T37" fmla="*/ 247 h 252"/>
                <a:gd name="T38" fmla="*/ 63 w 250"/>
                <a:gd name="T39" fmla="*/ 236 h 252"/>
                <a:gd name="T40" fmla="*/ 42 w 250"/>
                <a:gd name="T41" fmla="*/ 220 h 252"/>
                <a:gd name="T42" fmla="*/ 23 w 250"/>
                <a:gd name="T43" fmla="*/ 199 h 252"/>
                <a:gd name="T44" fmla="*/ 9 w 250"/>
                <a:gd name="T45" fmla="*/ 176 h 252"/>
                <a:gd name="T46" fmla="*/ 1 w 250"/>
                <a:gd name="T47" fmla="*/ 148 h 252"/>
                <a:gd name="T48" fmla="*/ 0 w 250"/>
                <a:gd name="T49" fmla="*/ 121 h 252"/>
                <a:gd name="T50" fmla="*/ 4 w 250"/>
                <a:gd name="T51" fmla="*/ 93 h 252"/>
                <a:gd name="T52" fmla="*/ 14 w 250"/>
                <a:gd name="T53" fmla="*/ 68 h 252"/>
                <a:gd name="T54" fmla="*/ 29 w 250"/>
                <a:gd name="T55" fmla="*/ 46 h 252"/>
                <a:gd name="T56" fmla="*/ 48 w 250"/>
                <a:gd name="T57" fmla="*/ 27 h 252"/>
                <a:gd name="T58" fmla="*/ 72 w 250"/>
                <a:gd name="T59" fmla="*/ 12 h 252"/>
                <a:gd name="T60" fmla="*/ 98 w 250"/>
                <a:gd name="T61" fmla="*/ 3 h 252"/>
                <a:gd name="T62" fmla="*/ 98 w 250"/>
                <a:gd name="T63" fmla="*/ 3 h 252"/>
                <a:gd name="T64" fmla="*/ 102 w 250"/>
                <a:gd name="T65" fmla="*/ 3 h 252"/>
                <a:gd name="T66" fmla="*/ 131 w 250"/>
                <a:gd name="T67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50" h="252">
                  <a:moveTo>
                    <a:pt x="131" y="0"/>
                  </a:moveTo>
                  <a:lnTo>
                    <a:pt x="158" y="6"/>
                  </a:lnTo>
                  <a:lnTo>
                    <a:pt x="184" y="16"/>
                  </a:lnTo>
                  <a:lnTo>
                    <a:pt x="207" y="32"/>
                  </a:lnTo>
                  <a:lnTo>
                    <a:pt x="225" y="51"/>
                  </a:lnTo>
                  <a:lnTo>
                    <a:pt x="239" y="75"/>
                  </a:lnTo>
                  <a:lnTo>
                    <a:pt x="249" y="103"/>
                  </a:lnTo>
                  <a:lnTo>
                    <a:pt x="249" y="104"/>
                  </a:lnTo>
                  <a:lnTo>
                    <a:pt x="250" y="133"/>
                  </a:lnTo>
                  <a:lnTo>
                    <a:pt x="246" y="160"/>
                  </a:lnTo>
                  <a:lnTo>
                    <a:pt x="235" y="186"/>
                  </a:lnTo>
                  <a:lnTo>
                    <a:pt x="220" y="209"/>
                  </a:lnTo>
                  <a:lnTo>
                    <a:pt x="199" y="227"/>
                  </a:lnTo>
                  <a:lnTo>
                    <a:pt x="175" y="241"/>
                  </a:lnTo>
                  <a:lnTo>
                    <a:pt x="148" y="249"/>
                  </a:lnTo>
                  <a:lnTo>
                    <a:pt x="144" y="250"/>
                  </a:lnTo>
                  <a:lnTo>
                    <a:pt x="144" y="250"/>
                  </a:lnTo>
                  <a:lnTo>
                    <a:pt x="115" y="252"/>
                  </a:lnTo>
                  <a:lnTo>
                    <a:pt x="88" y="247"/>
                  </a:lnTo>
                  <a:lnTo>
                    <a:pt x="63" y="236"/>
                  </a:lnTo>
                  <a:lnTo>
                    <a:pt x="42" y="220"/>
                  </a:lnTo>
                  <a:lnTo>
                    <a:pt x="23" y="199"/>
                  </a:lnTo>
                  <a:lnTo>
                    <a:pt x="9" y="176"/>
                  </a:lnTo>
                  <a:lnTo>
                    <a:pt x="1" y="148"/>
                  </a:lnTo>
                  <a:lnTo>
                    <a:pt x="0" y="121"/>
                  </a:lnTo>
                  <a:lnTo>
                    <a:pt x="4" y="93"/>
                  </a:lnTo>
                  <a:lnTo>
                    <a:pt x="14" y="68"/>
                  </a:lnTo>
                  <a:lnTo>
                    <a:pt x="29" y="46"/>
                  </a:lnTo>
                  <a:lnTo>
                    <a:pt x="48" y="27"/>
                  </a:lnTo>
                  <a:lnTo>
                    <a:pt x="72" y="12"/>
                  </a:lnTo>
                  <a:lnTo>
                    <a:pt x="98" y="3"/>
                  </a:lnTo>
                  <a:lnTo>
                    <a:pt x="98" y="3"/>
                  </a:lnTo>
                  <a:lnTo>
                    <a:pt x="102" y="3"/>
                  </a:lnTo>
                  <a:lnTo>
                    <a:pt x="131" y="0"/>
                  </a:lnTo>
                  <a:close/>
                </a:path>
              </a:pathLst>
            </a:custGeom>
            <a:solidFill>
              <a:srgbClr val="489BE9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88" name="Freeform 1161"/>
            <p:cNvSpPr>
              <a:spLocks noEditPoints="1"/>
            </p:cNvSpPr>
            <p:nvPr/>
          </p:nvSpPr>
          <p:spPr bwMode="auto">
            <a:xfrm>
              <a:off x="2844800" y="3013076"/>
              <a:ext cx="423863" cy="411163"/>
            </a:xfrm>
            <a:custGeom>
              <a:avLst/>
              <a:gdLst>
                <a:gd name="T0" fmla="*/ 110 w 267"/>
                <a:gd name="T1" fmla="*/ 7 h 259"/>
                <a:gd name="T2" fmla="*/ 89 w 267"/>
                <a:gd name="T3" fmla="*/ 13 h 259"/>
                <a:gd name="T4" fmla="*/ 39 w 267"/>
                <a:gd name="T5" fmla="*/ 58 h 259"/>
                <a:gd name="T6" fmla="*/ 43 w 267"/>
                <a:gd name="T7" fmla="*/ 70 h 259"/>
                <a:gd name="T8" fmla="*/ 38 w 267"/>
                <a:gd name="T9" fmla="*/ 93 h 259"/>
                <a:gd name="T10" fmla="*/ 47 w 267"/>
                <a:gd name="T11" fmla="*/ 117 h 259"/>
                <a:gd name="T12" fmla="*/ 56 w 267"/>
                <a:gd name="T13" fmla="*/ 132 h 259"/>
                <a:gd name="T14" fmla="*/ 58 w 267"/>
                <a:gd name="T15" fmla="*/ 131 h 259"/>
                <a:gd name="T16" fmla="*/ 58 w 267"/>
                <a:gd name="T17" fmla="*/ 125 h 259"/>
                <a:gd name="T18" fmla="*/ 72 w 267"/>
                <a:gd name="T19" fmla="*/ 145 h 259"/>
                <a:gd name="T20" fmla="*/ 96 w 267"/>
                <a:gd name="T21" fmla="*/ 153 h 259"/>
                <a:gd name="T22" fmla="*/ 122 w 267"/>
                <a:gd name="T23" fmla="*/ 159 h 259"/>
                <a:gd name="T24" fmla="*/ 136 w 267"/>
                <a:gd name="T25" fmla="*/ 168 h 259"/>
                <a:gd name="T26" fmla="*/ 143 w 267"/>
                <a:gd name="T27" fmla="*/ 164 h 259"/>
                <a:gd name="T28" fmla="*/ 143 w 267"/>
                <a:gd name="T29" fmla="*/ 183 h 259"/>
                <a:gd name="T30" fmla="*/ 141 w 267"/>
                <a:gd name="T31" fmla="*/ 199 h 259"/>
                <a:gd name="T32" fmla="*/ 160 w 267"/>
                <a:gd name="T33" fmla="*/ 220 h 259"/>
                <a:gd name="T34" fmla="*/ 181 w 267"/>
                <a:gd name="T35" fmla="*/ 235 h 259"/>
                <a:gd name="T36" fmla="*/ 245 w 267"/>
                <a:gd name="T37" fmla="*/ 176 h 259"/>
                <a:gd name="T38" fmla="*/ 233 w 267"/>
                <a:gd name="T39" fmla="*/ 174 h 259"/>
                <a:gd name="T40" fmla="*/ 219 w 267"/>
                <a:gd name="T41" fmla="*/ 168 h 259"/>
                <a:gd name="T42" fmla="*/ 199 w 267"/>
                <a:gd name="T43" fmla="*/ 160 h 259"/>
                <a:gd name="T44" fmla="*/ 185 w 267"/>
                <a:gd name="T45" fmla="*/ 152 h 259"/>
                <a:gd name="T46" fmla="*/ 168 w 267"/>
                <a:gd name="T47" fmla="*/ 152 h 259"/>
                <a:gd name="T48" fmla="*/ 160 w 267"/>
                <a:gd name="T49" fmla="*/ 151 h 259"/>
                <a:gd name="T50" fmla="*/ 148 w 267"/>
                <a:gd name="T51" fmla="*/ 161 h 259"/>
                <a:gd name="T52" fmla="*/ 135 w 267"/>
                <a:gd name="T53" fmla="*/ 164 h 259"/>
                <a:gd name="T54" fmla="*/ 115 w 267"/>
                <a:gd name="T55" fmla="*/ 148 h 259"/>
                <a:gd name="T56" fmla="*/ 117 w 267"/>
                <a:gd name="T57" fmla="*/ 134 h 259"/>
                <a:gd name="T58" fmla="*/ 97 w 267"/>
                <a:gd name="T59" fmla="*/ 144 h 259"/>
                <a:gd name="T60" fmla="*/ 98 w 267"/>
                <a:gd name="T61" fmla="*/ 118 h 259"/>
                <a:gd name="T62" fmla="*/ 119 w 267"/>
                <a:gd name="T63" fmla="*/ 109 h 259"/>
                <a:gd name="T64" fmla="*/ 130 w 267"/>
                <a:gd name="T65" fmla="*/ 115 h 259"/>
                <a:gd name="T66" fmla="*/ 135 w 267"/>
                <a:gd name="T67" fmla="*/ 104 h 259"/>
                <a:gd name="T68" fmla="*/ 149 w 267"/>
                <a:gd name="T69" fmla="*/ 83 h 259"/>
                <a:gd name="T70" fmla="*/ 158 w 267"/>
                <a:gd name="T71" fmla="*/ 75 h 259"/>
                <a:gd name="T72" fmla="*/ 177 w 267"/>
                <a:gd name="T73" fmla="*/ 59 h 259"/>
                <a:gd name="T74" fmla="*/ 189 w 267"/>
                <a:gd name="T75" fmla="*/ 56 h 259"/>
                <a:gd name="T76" fmla="*/ 182 w 267"/>
                <a:gd name="T77" fmla="*/ 54 h 259"/>
                <a:gd name="T78" fmla="*/ 179 w 267"/>
                <a:gd name="T79" fmla="*/ 45 h 259"/>
                <a:gd name="T80" fmla="*/ 186 w 267"/>
                <a:gd name="T81" fmla="*/ 45 h 259"/>
                <a:gd name="T82" fmla="*/ 195 w 267"/>
                <a:gd name="T83" fmla="*/ 49 h 259"/>
                <a:gd name="T84" fmla="*/ 207 w 267"/>
                <a:gd name="T85" fmla="*/ 46 h 259"/>
                <a:gd name="T86" fmla="*/ 206 w 267"/>
                <a:gd name="T87" fmla="*/ 34 h 259"/>
                <a:gd name="T88" fmla="*/ 195 w 267"/>
                <a:gd name="T89" fmla="*/ 21 h 259"/>
                <a:gd name="T90" fmla="*/ 182 w 267"/>
                <a:gd name="T91" fmla="*/ 19 h 259"/>
                <a:gd name="T92" fmla="*/ 169 w 267"/>
                <a:gd name="T93" fmla="*/ 16 h 259"/>
                <a:gd name="T94" fmla="*/ 164 w 267"/>
                <a:gd name="T95" fmla="*/ 34 h 259"/>
                <a:gd name="T96" fmla="*/ 148 w 267"/>
                <a:gd name="T97" fmla="*/ 45 h 259"/>
                <a:gd name="T98" fmla="*/ 145 w 267"/>
                <a:gd name="T99" fmla="*/ 38 h 259"/>
                <a:gd name="T100" fmla="*/ 130 w 267"/>
                <a:gd name="T101" fmla="*/ 32 h 259"/>
                <a:gd name="T102" fmla="*/ 145 w 267"/>
                <a:gd name="T103" fmla="*/ 19 h 259"/>
                <a:gd name="T104" fmla="*/ 158 w 267"/>
                <a:gd name="T105" fmla="*/ 15 h 259"/>
                <a:gd name="T106" fmla="*/ 160 w 267"/>
                <a:gd name="T107" fmla="*/ 9 h 259"/>
                <a:gd name="T108" fmla="*/ 139 w 267"/>
                <a:gd name="T109" fmla="*/ 5 h 259"/>
                <a:gd name="T110" fmla="*/ 124 w 267"/>
                <a:gd name="T111" fmla="*/ 9 h 259"/>
                <a:gd name="T112" fmla="*/ 217 w 267"/>
                <a:gd name="T113" fmla="*/ 28 h 259"/>
                <a:gd name="T114" fmla="*/ 128 w 267"/>
                <a:gd name="T115" fmla="*/ 259 h 259"/>
                <a:gd name="T116" fmla="*/ 56 w 267"/>
                <a:gd name="T117" fmla="*/ 24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67" h="259">
                  <a:moveTo>
                    <a:pt x="260" y="93"/>
                  </a:moveTo>
                  <a:lnTo>
                    <a:pt x="260" y="94"/>
                  </a:lnTo>
                  <a:lnTo>
                    <a:pt x="262" y="94"/>
                  </a:lnTo>
                  <a:lnTo>
                    <a:pt x="262" y="96"/>
                  </a:lnTo>
                  <a:lnTo>
                    <a:pt x="262" y="96"/>
                  </a:lnTo>
                  <a:lnTo>
                    <a:pt x="260" y="94"/>
                  </a:lnTo>
                  <a:lnTo>
                    <a:pt x="260" y="93"/>
                  </a:lnTo>
                  <a:close/>
                  <a:moveTo>
                    <a:pt x="135" y="5"/>
                  </a:moveTo>
                  <a:lnTo>
                    <a:pt x="128" y="5"/>
                  </a:lnTo>
                  <a:lnTo>
                    <a:pt x="126" y="5"/>
                  </a:lnTo>
                  <a:lnTo>
                    <a:pt x="120" y="5"/>
                  </a:lnTo>
                  <a:lnTo>
                    <a:pt x="118" y="5"/>
                  </a:lnTo>
                  <a:lnTo>
                    <a:pt x="110" y="7"/>
                  </a:lnTo>
                  <a:lnTo>
                    <a:pt x="107" y="8"/>
                  </a:lnTo>
                  <a:lnTo>
                    <a:pt x="106" y="11"/>
                  </a:lnTo>
                  <a:lnTo>
                    <a:pt x="106" y="12"/>
                  </a:lnTo>
                  <a:lnTo>
                    <a:pt x="106" y="12"/>
                  </a:lnTo>
                  <a:lnTo>
                    <a:pt x="103" y="13"/>
                  </a:lnTo>
                  <a:lnTo>
                    <a:pt x="102" y="13"/>
                  </a:lnTo>
                  <a:lnTo>
                    <a:pt x="99" y="12"/>
                  </a:lnTo>
                  <a:lnTo>
                    <a:pt x="97" y="12"/>
                  </a:lnTo>
                  <a:lnTo>
                    <a:pt x="96" y="12"/>
                  </a:lnTo>
                  <a:lnTo>
                    <a:pt x="93" y="13"/>
                  </a:lnTo>
                  <a:lnTo>
                    <a:pt x="92" y="13"/>
                  </a:lnTo>
                  <a:lnTo>
                    <a:pt x="89" y="13"/>
                  </a:lnTo>
                  <a:lnTo>
                    <a:pt x="89" y="13"/>
                  </a:lnTo>
                  <a:lnTo>
                    <a:pt x="88" y="13"/>
                  </a:lnTo>
                  <a:lnTo>
                    <a:pt x="69" y="22"/>
                  </a:lnTo>
                  <a:lnTo>
                    <a:pt x="52" y="34"/>
                  </a:lnTo>
                  <a:lnTo>
                    <a:pt x="38" y="49"/>
                  </a:lnTo>
                  <a:lnTo>
                    <a:pt x="39" y="50"/>
                  </a:lnTo>
                  <a:lnTo>
                    <a:pt x="41" y="51"/>
                  </a:lnTo>
                  <a:lnTo>
                    <a:pt x="41" y="51"/>
                  </a:lnTo>
                  <a:lnTo>
                    <a:pt x="39" y="53"/>
                  </a:lnTo>
                  <a:lnTo>
                    <a:pt x="39" y="53"/>
                  </a:lnTo>
                  <a:lnTo>
                    <a:pt x="39" y="54"/>
                  </a:lnTo>
                  <a:lnTo>
                    <a:pt x="41" y="55"/>
                  </a:lnTo>
                  <a:lnTo>
                    <a:pt x="41" y="56"/>
                  </a:lnTo>
                  <a:lnTo>
                    <a:pt x="39" y="58"/>
                  </a:lnTo>
                  <a:lnTo>
                    <a:pt x="41" y="58"/>
                  </a:lnTo>
                  <a:lnTo>
                    <a:pt x="42" y="58"/>
                  </a:lnTo>
                  <a:lnTo>
                    <a:pt x="43" y="58"/>
                  </a:lnTo>
                  <a:lnTo>
                    <a:pt x="45" y="58"/>
                  </a:lnTo>
                  <a:lnTo>
                    <a:pt x="45" y="59"/>
                  </a:lnTo>
                  <a:lnTo>
                    <a:pt x="45" y="59"/>
                  </a:lnTo>
                  <a:lnTo>
                    <a:pt x="43" y="60"/>
                  </a:lnTo>
                  <a:lnTo>
                    <a:pt x="45" y="63"/>
                  </a:lnTo>
                  <a:lnTo>
                    <a:pt x="45" y="64"/>
                  </a:lnTo>
                  <a:lnTo>
                    <a:pt x="45" y="67"/>
                  </a:lnTo>
                  <a:lnTo>
                    <a:pt x="45" y="67"/>
                  </a:lnTo>
                  <a:lnTo>
                    <a:pt x="45" y="68"/>
                  </a:lnTo>
                  <a:lnTo>
                    <a:pt x="43" y="70"/>
                  </a:lnTo>
                  <a:lnTo>
                    <a:pt x="43" y="70"/>
                  </a:lnTo>
                  <a:lnTo>
                    <a:pt x="45" y="71"/>
                  </a:lnTo>
                  <a:lnTo>
                    <a:pt x="46" y="72"/>
                  </a:lnTo>
                  <a:lnTo>
                    <a:pt x="46" y="73"/>
                  </a:lnTo>
                  <a:lnTo>
                    <a:pt x="46" y="75"/>
                  </a:lnTo>
                  <a:lnTo>
                    <a:pt x="46" y="76"/>
                  </a:lnTo>
                  <a:lnTo>
                    <a:pt x="46" y="77"/>
                  </a:lnTo>
                  <a:lnTo>
                    <a:pt x="45" y="81"/>
                  </a:lnTo>
                  <a:lnTo>
                    <a:pt x="43" y="84"/>
                  </a:lnTo>
                  <a:lnTo>
                    <a:pt x="41" y="87"/>
                  </a:lnTo>
                  <a:lnTo>
                    <a:pt x="39" y="91"/>
                  </a:lnTo>
                  <a:lnTo>
                    <a:pt x="39" y="92"/>
                  </a:lnTo>
                  <a:lnTo>
                    <a:pt x="38" y="93"/>
                  </a:lnTo>
                  <a:lnTo>
                    <a:pt x="38" y="96"/>
                  </a:lnTo>
                  <a:lnTo>
                    <a:pt x="37" y="97"/>
                  </a:lnTo>
                  <a:lnTo>
                    <a:pt x="37" y="100"/>
                  </a:lnTo>
                  <a:lnTo>
                    <a:pt x="38" y="104"/>
                  </a:lnTo>
                  <a:lnTo>
                    <a:pt x="38" y="106"/>
                  </a:lnTo>
                  <a:lnTo>
                    <a:pt x="38" y="109"/>
                  </a:lnTo>
                  <a:lnTo>
                    <a:pt x="39" y="110"/>
                  </a:lnTo>
                  <a:lnTo>
                    <a:pt x="41" y="111"/>
                  </a:lnTo>
                  <a:lnTo>
                    <a:pt x="42" y="113"/>
                  </a:lnTo>
                  <a:lnTo>
                    <a:pt x="43" y="113"/>
                  </a:lnTo>
                  <a:lnTo>
                    <a:pt x="45" y="114"/>
                  </a:lnTo>
                  <a:lnTo>
                    <a:pt x="47" y="115"/>
                  </a:lnTo>
                  <a:lnTo>
                    <a:pt x="47" y="117"/>
                  </a:lnTo>
                  <a:lnTo>
                    <a:pt x="47" y="119"/>
                  </a:lnTo>
                  <a:lnTo>
                    <a:pt x="48" y="122"/>
                  </a:lnTo>
                  <a:lnTo>
                    <a:pt x="48" y="123"/>
                  </a:lnTo>
                  <a:lnTo>
                    <a:pt x="50" y="125"/>
                  </a:lnTo>
                  <a:lnTo>
                    <a:pt x="51" y="126"/>
                  </a:lnTo>
                  <a:lnTo>
                    <a:pt x="52" y="126"/>
                  </a:lnTo>
                  <a:lnTo>
                    <a:pt x="51" y="127"/>
                  </a:lnTo>
                  <a:lnTo>
                    <a:pt x="51" y="128"/>
                  </a:lnTo>
                  <a:lnTo>
                    <a:pt x="51" y="130"/>
                  </a:lnTo>
                  <a:lnTo>
                    <a:pt x="51" y="131"/>
                  </a:lnTo>
                  <a:lnTo>
                    <a:pt x="54" y="131"/>
                  </a:lnTo>
                  <a:lnTo>
                    <a:pt x="55" y="131"/>
                  </a:lnTo>
                  <a:lnTo>
                    <a:pt x="56" y="132"/>
                  </a:lnTo>
                  <a:lnTo>
                    <a:pt x="56" y="134"/>
                  </a:lnTo>
                  <a:lnTo>
                    <a:pt x="56" y="136"/>
                  </a:lnTo>
                  <a:lnTo>
                    <a:pt x="56" y="136"/>
                  </a:lnTo>
                  <a:lnTo>
                    <a:pt x="58" y="138"/>
                  </a:lnTo>
                  <a:lnTo>
                    <a:pt x="59" y="138"/>
                  </a:lnTo>
                  <a:lnTo>
                    <a:pt x="60" y="138"/>
                  </a:lnTo>
                  <a:lnTo>
                    <a:pt x="60" y="139"/>
                  </a:lnTo>
                  <a:lnTo>
                    <a:pt x="62" y="139"/>
                  </a:lnTo>
                  <a:lnTo>
                    <a:pt x="62" y="138"/>
                  </a:lnTo>
                  <a:lnTo>
                    <a:pt x="62" y="136"/>
                  </a:lnTo>
                  <a:lnTo>
                    <a:pt x="60" y="136"/>
                  </a:lnTo>
                  <a:lnTo>
                    <a:pt x="59" y="134"/>
                  </a:lnTo>
                  <a:lnTo>
                    <a:pt x="58" y="131"/>
                  </a:lnTo>
                  <a:lnTo>
                    <a:pt x="56" y="130"/>
                  </a:lnTo>
                  <a:lnTo>
                    <a:pt x="55" y="127"/>
                  </a:lnTo>
                  <a:lnTo>
                    <a:pt x="55" y="126"/>
                  </a:lnTo>
                  <a:lnTo>
                    <a:pt x="54" y="125"/>
                  </a:lnTo>
                  <a:lnTo>
                    <a:pt x="52" y="123"/>
                  </a:lnTo>
                  <a:lnTo>
                    <a:pt x="52" y="122"/>
                  </a:lnTo>
                  <a:lnTo>
                    <a:pt x="52" y="119"/>
                  </a:lnTo>
                  <a:lnTo>
                    <a:pt x="52" y="118"/>
                  </a:lnTo>
                  <a:lnTo>
                    <a:pt x="54" y="118"/>
                  </a:lnTo>
                  <a:lnTo>
                    <a:pt x="55" y="119"/>
                  </a:lnTo>
                  <a:lnTo>
                    <a:pt x="56" y="122"/>
                  </a:lnTo>
                  <a:lnTo>
                    <a:pt x="56" y="123"/>
                  </a:lnTo>
                  <a:lnTo>
                    <a:pt x="58" y="125"/>
                  </a:lnTo>
                  <a:lnTo>
                    <a:pt x="59" y="126"/>
                  </a:lnTo>
                  <a:lnTo>
                    <a:pt x="60" y="127"/>
                  </a:lnTo>
                  <a:lnTo>
                    <a:pt x="62" y="128"/>
                  </a:lnTo>
                  <a:lnTo>
                    <a:pt x="63" y="130"/>
                  </a:lnTo>
                  <a:lnTo>
                    <a:pt x="63" y="131"/>
                  </a:lnTo>
                  <a:lnTo>
                    <a:pt x="63" y="132"/>
                  </a:lnTo>
                  <a:lnTo>
                    <a:pt x="68" y="135"/>
                  </a:lnTo>
                  <a:lnTo>
                    <a:pt x="69" y="136"/>
                  </a:lnTo>
                  <a:lnTo>
                    <a:pt x="71" y="138"/>
                  </a:lnTo>
                  <a:lnTo>
                    <a:pt x="72" y="140"/>
                  </a:lnTo>
                  <a:lnTo>
                    <a:pt x="73" y="143"/>
                  </a:lnTo>
                  <a:lnTo>
                    <a:pt x="72" y="144"/>
                  </a:lnTo>
                  <a:lnTo>
                    <a:pt x="72" y="145"/>
                  </a:lnTo>
                  <a:lnTo>
                    <a:pt x="73" y="147"/>
                  </a:lnTo>
                  <a:lnTo>
                    <a:pt x="75" y="148"/>
                  </a:lnTo>
                  <a:lnTo>
                    <a:pt x="77" y="149"/>
                  </a:lnTo>
                  <a:lnTo>
                    <a:pt x="79" y="149"/>
                  </a:lnTo>
                  <a:lnTo>
                    <a:pt x="80" y="149"/>
                  </a:lnTo>
                  <a:lnTo>
                    <a:pt x="81" y="149"/>
                  </a:lnTo>
                  <a:lnTo>
                    <a:pt x="82" y="151"/>
                  </a:lnTo>
                  <a:lnTo>
                    <a:pt x="84" y="151"/>
                  </a:lnTo>
                  <a:lnTo>
                    <a:pt x="86" y="152"/>
                  </a:lnTo>
                  <a:lnTo>
                    <a:pt x="90" y="152"/>
                  </a:lnTo>
                  <a:lnTo>
                    <a:pt x="92" y="153"/>
                  </a:lnTo>
                  <a:lnTo>
                    <a:pt x="94" y="153"/>
                  </a:lnTo>
                  <a:lnTo>
                    <a:pt x="96" y="153"/>
                  </a:lnTo>
                  <a:lnTo>
                    <a:pt x="97" y="152"/>
                  </a:lnTo>
                  <a:lnTo>
                    <a:pt x="99" y="151"/>
                  </a:lnTo>
                  <a:lnTo>
                    <a:pt x="102" y="151"/>
                  </a:lnTo>
                  <a:lnTo>
                    <a:pt x="103" y="152"/>
                  </a:lnTo>
                  <a:lnTo>
                    <a:pt x="106" y="155"/>
                  </a:lnTo>
                  <a:lnTo>
                    <a:pt x="109" y="156"/>
                  </a:lnTo>
                  <a:lnTo>
                    <a:pt x="110" y="156"/>
                  </a:lnTo>
                  <a:lnTo>
                    <a:pt x="111" y="156"/>
                  </a:lnTo>
                  <a:lnTo>
                    <a:pt x="113" y="156"/>
                  </a:lnTo>
                  <a:lnTo>
                    <a:pt x="115" y="156"/>
                  </a:lnTo>
                  <a:lnTo>
                    <a:pt x="118" y="156"/>
                  </a:lnTo>
                  <a:lnTo>
                    <a:pt x="119" y="157"/>
                  </a:lnTo>
                  <a:lnTo>
                    <a:pt x="122" y="159"/>
                  </a:lnTo>
                  <a:lnTo>
                    <a:pt x="123" y="160"/>
                  </a:lnTo>
                  <a:lnTo>
                    <a:pt x="123" y="161"/>
                  </a:lnTo>
                  <a:lnTo>
                    <a:pt x="124" y="163"/>
                  </a:lnTo>
                  <a:lnTo>
                    <a:pt x="126" y="164"/>
                  </a:lnTo>
                  <a:lnTo>
                    <a:pt x="127" y="164"/>
                  </a:lnTo>
                  <a:lnTo>
                    <a:pt x="128" y="165"/>
                  </a:lnTo>
                  <a:lnTo>
                    <a:pt x="130" y="166"/>
                  </a:lnTo>
                  <a:lnTo>
                    <a:pt x="131" y="166"/>
                  </a:lnTo>
                  <a:lnTo>
                    <a:pt x="132" y="166"/>
                  </a:lnTo>
                  <a:lnTo>
                    <a:pt x="134" y="166"/>
                  </a:lnTo>
                  <a:lnTo>
                    <a:pt x="135" y="166"/>
                  </a:lnTo>
                  <a:lnTo>
                    <a:pt x="135" y="168"/>
                  </a:lnTo>
                  <a:lnTo>
                    <a:pt x="136" y="168"/>
                  </a:lnTo>
                  <a:lnTo>
                    <a:pt x="136" y="168"/>
                  </a:lnTo>
                  <a:lnTo>
                    <a:pt x="136" y="168"/>
                  </a:lnTo>
                  <a:lnTo>
                    <a:pt x="136" y="168"/>
                  </a:lnTo>
                  <a:lnTo>
                    <a:pt x="137" y="168"/>
                  </a:lnTo>
                  <a:lnTo>
                    <a:pt x="137" y="168"/>
                  </a:lnTo>
                  <a:lnTo>
                    <a:pt x="137" y="168"/>
                  </a:lnTo>
                  <a:lnTo>
                    <a:pt x="139" y="168"/>
                  </a:lnTo>
                  <a:lnTo>
                    <a:pt x="139" y="166"/>
                  </a:lnTo>
                  <a:lnTo>
                    <a:pt x="139" y="165"/>
                  </a:lnTo>
                  <a:lnTo>
                    <a:pt x="140" y="164"/>
                  </a:lnTo>
                  <a:lnTo>
                    <a:pt x="141" y="164"/>
                  </a:lnTo>
                  <a:lnTo>
                    <a:pt x="141" y="164"/>
                  </a:lnTo>
                  <a:lnTo>
                    <a:pt x="143" y="164"/>
                  </a:lnTo>
                  <a:lnTo>
                    <a:pt x="144" y="166"/>
                  </a:lnTo>
                  <a:lnTo>
                    <a:pt x="145" y="168"/>
                  </a:lnTo>
                  <a:lnTo>
                    <a:pt x="147" y="169"/>
                  </a:lnTo>
                  <a:lnTo>
                    <a:pt x="147" y="170"/>
                  </a:lnTo>
                  <a:lnTo>
                    <a:pt x="147" y="173"/>
                  </a:lnTo>
                  <a:lnTo>
                    <a:pt x="148" y="176"/>
                  </a:lnTo>
                  <a:lnTo>
                    <a:pt x="148" y="177"/>
                  </a:lnTo>
                  <a:lnTo>
                    <a:pt x="147" y="178"/>
                  </a:lnTo>
                  <a:lnTo>
                    <a:pt x="145" y="180"/>
                  </a:lnTo>
                  <a:lnTo>
                    <a:pt x="145" y="181"/>
                  </a:lnTo>
                  <a:lnTo>
                    <a:pt x="144" y="182"/>
                  </a:lnTo>
                  <a:lnTo>
                    <a:pt x="144" y="183"/>
                  </a:lnTo>
                  <a:lnTo>
                    <a:pt x="143" y="183"/>
                  </a:lnTo>
                  <a:lnTo>
                    <a:pt x="143" y="185"/>
                  </a:lnTo>
                  <a:lnTo>
                    <a:pt x="141" y="186"/>
                  </a:lnTo>
                  <a:lnTo>
                    <a:pt x="141" y="187"/>
                  </a:lnTo>
                  <a:lnTo>
                    <a:pt x="141" y="190"/>
                  </a:lnTo>
                  <a:lnTo>
                    <a:pt x="141" y="191"/>
                  </a:lnTo>
                  <a:lnTo>
                    <a:pt x="141" y="193"/>
                  </a:lnTo>
                  <a:lnTo>
                    <a:pt x="141" y="194"/>
                  </a:lnTo>
                  <a:lnTo>
                    <a:pt x="143" y="194"/>
                  </a:lnTo>
                  <a:lnTo>
                    <a:pt x="144" y="195"/>
                  </a:lnTo>
                  <a:lnTo>
                    <a:pt x="144" y="195"/>
                  </a:lnTo>
                  <a:lnTo>
                    <a:pt x="143" y="197"/>
                  </a:lnTo>
                  <a:lnTo>
                    <a:pt x="141" y="198"/>
                  </a:lnTo>
                  <a:lnTo>
                    <a:pt x="141" y="199"/>
                  </a:lnTo>
                  <a:lnTo>
                    <a:pt x="141" y="200"/>
                  </a:lnTo>
                  <a:lnTo>
                    <a:pt x="143" y="202"/>
                  </a:lnTo>
                  <a:lnTo>
                    <a:pt x="143" y="203"/>
                  </a:lnTo>
                  <a:lnTo>
                    <a:pt x="144" y="203"/>
                  </a:lnTo>
                  <a:lnTo>
                    <a:pt x="145" y="204"/>
                  </a:lnTo>
                  <a:lnTo>
                    <a:pt x="147" y="204"/>
                  </a:lnTo>
                  <a:lnTo>
                    <a:pt x="148" y="206"/>
                  </a:lnTo>
                  <a:lnTo>
                    <a:pt x="149" y="208"/>
                  </a:lnTo>
                  <a:lnTo>
                    <a:pt x="153" y="212"/>
                  </a:lnTo>
                  <a:lnTo>
                    <a:pt x="156" y="216"/>
                  </a:lnTo>
                  <a:lnTo>
                    <a:pt x="158" y="217"/>
                  </a:lnTo>
                  <a:lnTo>
                    <a:pt x="158" y="219"/>
                  </a:lnTo>
                  <a:lnTo>
                    <a:pt x="160" y="220"/>
                  </a:lnTo>
                  <a:lnTo>
                    <a:pt x="160" y="221"/>
                  </a:lnTo>
                  <a:lnTo>
                    <a:pt x="161" y="221"/>
                  </a:lnTo>
                  <a:lnTo>
                    <a:pt x="162" y="223"/>
                  </a:lnTo>
                  <a:lnTo>
                    <a:pt x="164" y="224"/>
                  </a:lnTo>
                  <a:lnTo>
                    <a:pt x="166" y="225"/>
                  </a:lnTo>
                  <a:lnTo>
                    <a:pt x="169" y="227"/>
                  </a:lnTo>
                  <a:lnTo>
                    <a:pt x="171" y="227"/>
                  </a:lnTo>
                  <a:lnTo>
                    <a:pt x="173" y="227"/>
                  </a:lnTo>
                  <a:lnTo>
                    <a:pt x="175" y="228"/>
                  </a:lnTo>
                  <a:lnTo>
                    <a:pt x="177" y="229"/>
                  </a:lnTo>
                  <a:lnTo>
                    <a:pt x="179" y="231"/>
                  </a:lnTo>
                  <a:lnTo>
                    <a:pt x="181" y="232"/>
                  </a:lnTo>
                  <a:lnTo>
                    <a:pt x="181" y="235"/>
                  </a:lnTo>
                  <a:lnTo>
                    <a:pt x="182" y="236"/>
                  </a:lnTo>
                  <a:lnTo>
                    <a:pt x="182" y="237"/>
                  </a:lnTo>
                  <a:lnTo>
                    <a:pt x="182" y="241"/>
                  </a:lnTo>
                  <a:lnTo>
                    <a:pt x="183" y="244"/>
                  </a:lnTo>
                  <a:lnTo>
                    <a:pt x="183" y="245"/>
                  </a:lnTo>
                  <a:lnTo>
                    <a:pt x="185" y="246"/>
                  </a:lnTo>
                  <a:lnTo>
                    <a:pt x="206" y="235"/>
                  </a:lnTo>
                  <a:lnTo>
                    <a:pt x="224" y="219"/>
                  </a:lnTo>
                  <a:lnTo>
                    <a:pt x="240" y="199"/>
                  </a:lnTo>
                  <a:lnTo>
                    <a:pt x="250" y="177"/>
                  </a:lnTo>
                  <a:lnTo>
                    <a:pt x="249" y="176"/>
                  </a:lnTo>
                  <a:lnTo>
                    <a:pt x="246" y="176"/>
                  </a:lnTo>
                  <a:lnTo>
                    <a:pt x="245" y="176"/>
                  </a:lnTo>
                  <a:lnTo>
                    <a:pt x="243" y="177"/>
                  </a:lnTo>
                  <a:lnTo>
                    <a:pt x="242" y="177"/>
                  </a:lnTo>
                  <a:lnTo>
                    <a:pt x="241" y="176"/>
                  </a:lnTo>
                  <a:lnTo>
                    <a:pt x="238" y="176"/>
                  </a:lnTo>
                  <a:lnTo>
                    <a:pt x="237" y="176"/>
                  </a:lnTo>
                  <a:lnTo>
                    <a:pt x="237" y="177"/>
                  </a:lnTo>
                  <a:lnTo>
                    <a:pt x="236" y="177"/>
                  </a:lnTo>
                  <a:lnTo>
                    <a:pt x="236" y="177"/>
                  </a:lnTo>
                  <a:lnTo>
                    <a:pt x="234" y="176"/>
                  </a:lnTo>
                  <a:lnTo>
                    <a:pt x="234" y="176"/>
                  </a:lnTo>
                  <a:lnTo>
                    <a:pt x="234" y="174"/>
                  </a:lnTo>
                  <a:lnTo>
                    <a:pt x="233" y="174"/>
                  </a:lnTo>
                  <a:lnTo>
                    <a:pt x="233" y="174"/>
                  </a:lnTo>
                  <a:lnTo>
                    <a:pt x="232" y="174"/>
                  </a:lnTo>
                  <a:lnTo>
                    <a:pt x="230" y="174"/>
                  </a:lnTo>
                  <a:lnTo>
                    <a:pt x="229" y="173"/>
                  </a:lnTo>
                  <a:lnTo>
                    <a:pt x="226" y="173"/>
                  </a:lnTo>
                  <a:lnTo>
                    <a:pt x="225" y="173"/>
                  </a:lnTo>
                  <a:lnTo>
                    <a:pt x="225" y="174"/>
                  </a:lnTo>
                  <a:lnTo>
                    <a:pt x="224" y="173"/>
                  </a:lnTo>
                  <a:lnTo>
                    <a:pt x="223" y="173"/>
                  </a:lnTo>
                  <a:lnTo>
                    <a:pt x="223" y="173"/>
                  </a:lnTo>
                  <a:lnTo>
                    <a:pt x="220" y="172"/>
                  </a:lnTo>
                  <a:lnTo>
                    <a:pt x="219" y="172"/>
                  </a:lnTo>
                  <a:lnTo>
                    <a:pt x="219" y="169"/>
                  </a:lnTo>
                  <a:lnTo>
                    <a:pt x="219" y="168"/>
                  </a:lnTo>
                  <a:lnTo>
                    <a:pt x="217" y="168"/>
                  </a:lnTo>
                  <a:lnTo>
                    <a:pt x="216" y="166"/>
                  </a:lnTo>
                  <a:lnTo>
                    <a:pt x="216" y="165"/>
                  </a:lnTo>
                  <a:lnTo>
                    <a:pt x="215" y="164"/>
                  </a:lnTo>
                  <a:lnTo>
                    <a:pt x="215" y="163"/>
                  </a:lnTo>
                  <a:lnTo>
                    <a:pt x="213" y="163"/>
                  </a:lnTo>
                  <a:lnTo>
                    <a:pt x="212" y="161"/>
                  </a:lnTo>
                  <a:lnTo>
                    <a:pt x="209" y="160"/>
                  </a:lnTo>
                  <a:lnTo>
                    <a:pt x="207" y="160"/>
                  </a:lnTo>
                  <a:lnTo>
                    <a:pt x="204" y="160"/>
                  </a:lnTo>
                  <a:lnTo>
                    <a:pt x="203" y="160"/>
                  </a:lnTo>
                  <a:lnTo>
                    <a:pt x="200" y="160"/>
                  </a:lnTo>
                  <a:lnTo>
                    <a:pt x="199" y="160"/>
                  </a:lnTo>
                  <a:lnTo>
                    <a:pt x="196" y="160"/>
                  </a:lnTo>
                  <a:lnTo>
                    <a:pt x="195" y="159"/>
                  </a:lnTo>
                  <a:lnTo>
                    <a:pt x="194" y="157"/>
                  </a:lnTo>
                  <a:lnTo>
                    <a:pt x="191" y="156"/>
                  </a:lnTo>
                  <a:lnTo>
                    <a:pt x="190" y="155"/>
                  </a:lnTo>
                  <a:lnTo>
                    <a:pt x="189" y="155"/>
                  </a:lnTo>
                  <a:lnTo>
                    <a:pt x="189" y="155"/>
                  </a:lnTo>
                  <a:lnTo>
                    <a:pt x="187" y="153"/>
                  </a:lnTo>
                  <a:lnTo>
                    <a:pt x="187" y="152"/>
                  </a:lnTo>
                  <a:lnTo>
                    <a:pt x="186" y="152"/>
                  </a:lnTo>
                  <a:lnTo>
                    <a:pt x="186" y="151"/>
                  </a:lnTo>
                  <a:lnTo>
                    <a:pt x="186" y="151"/>
                  </a:lnTo>
                  <a:lnTo>
                    <a:pt x="185" y="152"/>
                  </a:lnTo>
                  <a:lnTo>
                    <a:pt x="185" y="152"/>
                  </a:lnTo>
                  <a:lnTo>
                    <a:pt x="183" y="151"/>
                  </a:lnTo>
                  <a:lnTo>
                    <a:pt x="181" y="151"/>
                  </a:lnTo>
                  <a:lnTo>
                    <a:pt x="179" y="151"/>
                  </a:lnTo>
                  <a:lnTo>
                    <a:pt x="178" y="152"/>
                  </a:lnTo>
                  <a:lnTo>
                    <a:pt x="178" y="153"/>
                  </a:lnTo>
                  <a:lnTo>
                    <a:pt x="177" y="153"/>
                  </a:lnTo>
                  <a:lnTo>
                    <a:pt x="175" y="153"/>
                  </a:lnTo>
                  <a:lnTo>
                    <a:pt x="173" y="152"/>
                  </a:lnTo>
                  <a:lnTo>
                    <a:pt x="171" y="153"/>
                  </a:lnTo>
                  <a:lnTo>
                    <a:pt x="170" y="153"/>
                  </a:lnTo>
                  <a:lnTo>
                    <a:pt x="169" y="153"/>
                  </a:lnTo>
                  <a:lnTo>
                    <a:pt x="168" y="152"/>
                  </a:lnTo>
                  <a:lnTo>
                    <a:pt x="166" y="152"/>
                  </a:lnTo>
                  <a:lnTo>
                    <a:pt x="165" y="151"/>
                  </a:lnTo>
                  <a:lnTo>
                    <a:pt x="165" y="151"/>
                  </a:lnTo>
                  <a:lnTo>
                    <a:pt x="164" y="151"/>
                  </a:lnTo>
                  <a:lnTo>
                    <a:pt x="162" y="152"/>
                  </a:lnTo>
                  <a:lnTo>
                    <a:pt x="162" y="153"/>
                  </a:lnTo>
                  <a:lnTo>
                    <a:pt x="161" y="153"/>
                  </a:lnTo>
                  <a:lnTo>
                    <a:pt x="160" y="153"/>
                  </a:lnTo>
                  <a:lnTo>
                    <a:pt x="160" y="153"/>
                  </a:lnTo>
                  <a:lnTo>
                    <a:pt x="160" y="152"/>
                  </a:lnTo>
                  <a:lnTo>
                    <a:pt x="160" y="151"/>
                  </a:lnTo>
                  <a:lnTo>
                    <a:pt x="160" y="151"/>
                  </a:lnTo>
                  <a:lnTo>
                    <a:pt x="160" y="151"/>
                  </a:lnTo>
                  <a:lnTo>
                    <a:pt x="158" y="151"/>
                  </a:lnTo>
                  <a:lnTo>
                    <a:pt x="157" y="152"/>
                  </a:lnTo>
                  <a:lnTo>
                    <a:pt x="156" y="153"/>
                  </a:lnTo>
                  <a:lnTo>
                    <a:pt x="153" y="155"/>
                  </a:lnTo>
                  <a:lnTo>
                    <a:pt x="152" y="155"/>
                  </a:lnTo>
                  <a:lnTo>
                    <a:pt x="151" y="156"/>
                  </a:lnTo>
                  <a:lnTo>
                    <a:pt x="151" y="157"/>
                  </a:lnTo>
                  <a:lnTo>
                    <a:pt x="149" y="159"/>
                  </a:lnTo>
                  <a:lnTo>
                    <a:pt x="149" y="160"/>
                  </a:lnTo>
                  <a:lnTo>
                    <a:pt x="149" y="160"/>
                  </a:lnTo>
                  <a:lnTo>
                    <a:pt x="149" y="161"/>
                  </a:lnTo>
                  <a:lnTo>
                    <a:pt x="149" y="161"/>
                  </a:lnTo>
                  <a:lnTo>
                    <a:pt x="148" y="161"/>
                  </a:lnTo>
                  <a:lnTo>
                    <a:pt x="148" y="163"/>
                  </a:lnTo>
                  <a:lnTo>
                    <a:pt x="148" y="163"/>
                  </a:lnTo>
                  <a:lnTo>
                    <a:pt x="148" y="163"/>
                  </a:lnTo>
                  <a:lnTo>
                    <a:pt x="147" y="163"/>
                  </a:lnTo>
                  <a:lnTo>
                    <a:pt x="147" y="163"/>
                  </a:lnTo>
                  <a:lnTo>
                    <a:pt x="145" y="163"/>
                  </a:lnTo>
                  <a:lnTo>
                    <a:pt x="143" y="161"/>
                  </a:lnTo>
                  <a:lnTo>
                    <a:pt x="141" y="161"/>
                  </a:lnTo>
                  <a:lnTo>
                    <a:pt x="141" y="161"/>
                  </a:lnTo>
                  <a:lnTo>
                    <a:pt x="139" y="163"/>
                  </a:lnTo>
                  <a:lnTo>
                    <a:pt x="137" y="164"/>
                  </a:lnTo>
                  <a:lnTo>
                    <a:pt x="136" y="164"/>
                  </a:lnTo>
                  <a:lnTo>
                    <a:pt x="135" y="164"/>
                  </a:lnTo>
                  <a:lnTo>
                    <a:pt x="132" y="163"/>
                  </a:lnTo>
                  <a:lnTo>
                    <a:pt x="130" y="161"/>
                  </a:lnTo>
                  <a:lnTo>
                    <a:pt x="128" y="159"/>
                  </a:lnTo>
                  <a:lnTo>
                    <a:pt x="128" y="156"/>
                  </a:lnTo>
                  <a:lnTo>
                    <a:pt x="128" y="153"/>
                  </a:lnTo>
                  <a:lnTo>
                    <a:pt x="130" y="152"/>
                  </a:lnTo>
                  <a:lnTo>
                    <a:pt x="130" y="149"/>
                  </a:lnTo>
                  <a:lnTo>
                    <a:pt x="128" y="148"/>
                  </a:lnTo>
                  <a:lnTo>
                    <a:pt x="127" y="147"/>
                  </a:lnTo>
                  <a:lnTo>
                    <a:pt x="126" y="147"/>
                  </a:lnTo>
                  <a:lnTo>
                    <a:pt x="122" y="148"/>
                  </a:lnTo>
                  <a:lnTo>
                    <a:pt x="119" y="148"/>
                  </a:lnTo>
                  <a:lnTo>
                    <a:pt x="115" y="148"/>
                  </a:lnTo>
                  <a:lnTo>
                    <a:pt x="115" y="148"/>
                  </a:lnTo>
                  <a:lnTo>
                    <a:pt x="117" y="147"/>
                  </a:lnTo>
                  <a:lnTo>
                    <a:pt x="117" y="145"/>
                  </a:lnTo>
                  <a:lnTo>
                    <a:pt x="117" y="145"/>
                  </a:lnTo>
                  <a:lnTo>
                    <a:pt x="117" y="144"/>
                  </a:lnTo>
                  <a:lnTo>
                    <a:pt x="117" y="143"/>
                  </a:lnTo>
                  <a:lnTo>
                    <a:pt x="118" y="142"/>
                  </a:lnTo>
                  <a:lnTo>
                    <a:pt x="118" y="140"/>
                  </a:lnTo>
                  <a:lnTo>
                    <a:pt x="118" y="139"/>
                  </a:lnTo>
                  <a:lnTo>
                    <a:pt x="118" y="136"/>
                  </a:lnTo>
                  <a:lnTo>
                    <a:pt x="118" y="136"/>
                  </a:lnTo>
                  <a:lnTo>
                    <a:pt x="118" y="135"/>
                  </a:lnTo>
                  <a:lnTo>
                    <a:pt x="117" y="134"/>
                  </a:lnTo>
                  <a:lnTo>
                    <a:pt x="114" y="134"/>
                  </a:lnTo>
                  <a:lnTo>
                    <a:pt x="111" y="135"/>
                  </a:lnTo>
                  <a:lnTo>
                    <a:pt x="110" y="136"/>
                  </a:lnTo>
                  <a:lnTo>
                    <a:pt x="110" y="139"/>
                  </a:lnTo>
                  <a:lnTo>
                    <a:pt x="109" y="142"/>
                  </a:lnTo>
                  <a:lnTo>
                    <a:pt x="107" y="143"/>
                  </a:lnTo>
                  <a:lnTo>
                    <a:pt x="106" y="143"/>
                  </a:lnTo>
                  <a:lnTo>
                    <a:pt x="103" y="144"/>
                  </a:lnTo>
                  <a:lnTo>
                    <a:pt x="102" y="144"/>
                  </a:lnTo>
                  <a:lnTo>
                    <a:pt x="101" y="145"/>
                  </a:lnTo>
                  <a:lnTo>
                    <a:pt x="99" y="145"/>
                  </a:lnTo>
                  <a:lnTo>
                    <a:pt x="98" y="144"/>
                  </a:lnTo>
                  <a:lnTo>
                    <a:pt x="97" y="144"/>
                  </a:lnTo>
                  <a:lnTo>
                    <a:pt x="96" y="143"/>
                  </a:lnTo>
                  <a:lnTo>
                    <a:pt x="94" y="142"/>
                  </a:lnTo>
                  <a:lnTo>
                    <a:pt x="94" y="140"/>
                  </a:lnTo>
                  <a:lnTo>
                    <a:pt x="93" y="139"/>
                  </a:lnTo>
                  <a:lnTo>
                    <a:pt x="92" y="135"/>
                  </a:lnTo>
                  <a:lnTo>
                    <a:pt x="92" y="132"/>
                  </a:lnTo>
                  <a:lnTo>
                    <a:pt x="93" y="128"/>
                  </a:lnTo>
                  <a:lnTo>
                    <a:pt x="94" y="126"/>
                  </a:lnTo>
                  <a:lnTo>
                    <a:pt x="94" y="125"/>
                  </a:lnTo>
                  <a:lnTo>
                    <a:pt x="93" y="123"/>
                  </a:lnTo>
                  <a:lnTo>
                    <a:pt x="94" y="121"/>
                  </a:lnTo>
                  <a:lnTo>
                    <a:pt x="96" y="119"/>
                  </a:lnTo>
                  <a:lnTo>
                    <a:pt x="98" y="118"/>
                  </a:lnTo>
                  <a:lnTo>
                    <a:pt x="99" y="117"/>
                  </a:lnTo>
                  <a:lnTo>
                    <a:pt x="101" y="114"/>
                  </a:lnTo>
                  <a:lnTo>
                    <a:pt x="103" y="114"/>
                  </a:lnTo>
                  <a:lnTo>
                    <a:pt x="106" y="114"/>
                  </a:lnTo>
                  <a:lnTo>
                    <a:pt x="107" y="114"/>
                  </a:lnTo>
                  <a:lnTo>
                    <a:pt x="109" y="114"/>
                  </a:lnTo>
                  <a:lnTo>
                    <a:pt x="110" y="114"/>
                  </a:lnTo>
                  <a:lnTo>
                    <a:pt x="113" y="114"/>
                  </a:lnTo>
                  <a:lnTo>
                    <a:pt x="113" y="113"/>
                  </a:lnTo>
                  <a:lnTo>
                    <a:pt x="114" y="111"/>
                  </a:lnTo>
                  <a:lnTo>
                    <a:pt x="115" y="110"/>
                  </a:lnTo>
                  <a:lnTo>
                    <a:pt x="118" y="110"/>
                  </a:lnTo>
                  <a:lnTo>
                    <a:pt x="119" y="109"/>
                  </a:lnTo>
                  <a:lnTo>
                    <a:pt x="120" y="109"/>
                  </a:lnTo>
                  <a:lnTo>
                    <a:pt x="123" y="109"/>
                  </a:lnTo>
                  <a:lnTo>
                    <a:pt x="124" y="110"/>
                  </a:lnTo>
                  <a:lnTo>
                    <a:pt x="126" y="110"/>
                  </a:lnTo>
                  <a:lnTo>
                    <a:pt x="126" y="110"/>
                  </a:lnTo>
                  <a:lnTo>
                    <a:pt x="126" y="109"/>
                  </a:lnTo>
                  <a:lnTo>
                    <a:pt x="127" y="109"/>
                  </a:lnTo>
                  <a:lnTo>
                    <a:pt x="128" y="109"/>
                  </a:lnTo>
                  <a:lnTo>
                    <a:pt x="130" y="110"/>
                  </a:lnTo>
                  <a:lnTo>
                    <a:pt x="130" y="111"/>
                  </a:lnTo>
                  <a:lnTo>
                    <a:pt x="130" y="111"/>
                  </a:lnTo>
                  <a:lnTo>
                    <a:pt x="130" y="114"/>
                  </a:lnTo>
                  <a:lnTo>
                    <a:pt x="130" y="115"/>
                  </a:lnTo>
                  <a:lnTo>
                    <a:pt x="132" y="115"/>
                  </a:lnTo>
                  <a:lnTo>
                    <a:pt x="134" y="117"/>
                  </a:lnTo>
                  <a:lnTo>
                    <a:pt x="136" y="117"/>
                  </a:lnTo>
                  <a:lnTo>
                    <a:pt x="136" y="115"/>
                  </a:lnTo>
                  <a:lnTo>
                    <a:pt x="136" y="114"/>
                  </a:lnTo>
                  <a:lnTo>
                    <a:pt x="135" y="113"/>
                  </a:lnTo>
                  <a:lnTo>
                    <a:pt x="135" y="110"/>
                  </a:lnTo>
                  <a:lnTo>
                    <a:pt x="135" y="109"/>
                  </a:lnTo>
                  <a:lnTo>
                    <a:pt x="134" y="108"/>
                  </a:lnTo>
                  <a:lnTo>
                    <a:pt x="134" y="106"/>
                  </a:lnTo>
                  <a:lnTo>
                    <a:pt x="134" y="105"/>
                  </a:lnTo>
                  <a:lnTo>
                    <a:pt x="135" y="104"/>
                  </a:lnTo>
                  <a:lnTo>
                    <a:pt x="135" y="104"/>
                  </a:lnTo>
                  <a:lnTo>
                    <a:pt x="135" y="102"/>
                  </a:lnTo>
                  <a:lnTo>
                    <a:pt x="136" y="102"/>
                  </a:lnTo>
                  <a:lnTo>
                    <a:pt x="139" y="100"/>
                  </a:lnTo>
                  <a:lnTo>
                    <a:pt x="140" y="97"/>
                  </a:lnTo>
                  <a:lnTo>
                    <a:pt x="141" y="96"/>
                  </a:lnTo>
                  <a:lnTo>
                    <a:pt x="143" y="94"/>
                  </a:lnTo>
                  <a:lnTo>
                    <a:pt x="144" y="94"/>
                  </a:lnTo>
                  <a:lnTo>
                    <a:pt x="148" y="92"/>
                  </a:lnTo>
                  <a:lnTo>
                    <a:pt x="149" y="89"/>
                  </a:lnTo>
                  <a:lnTo>
                    <a:pt x="149" y="88"/>
                  </a:lnTo>
                  <a:lnTo>
                    <a:pt x="149" y="87"/>
                  </a:lnTo>
                  <a:lnTo>
                    <a:pt x="149" y="83"/>
                  </a:lnTo>
                  <a:lnTo>
                    <a:pt x="149" y="83"/>
                  </a:lnTo>
                  <a:lnTo>
                    <a:pt x="151" y="83"/>
                  </a:lnTo>
                  <a:lnTo>
                    <a:pt x="151" y="83"/>
                  </a:lnTo>
                  <a:lnTo>
                    <a:pt x="152" y="83"/>
                  </a:lnTo>
                  <a:lnTo>
                    <a:pt x="152" y="81"/>
                  </a:lnTo>
                  <a:lnTo>
                    <a:pt x="152" y="80"/>
                  </a:lnTo>
                  <a:lnTo>
                    <a:pt x="153" y="80"/>
                  </a:lnTo>
                  <a:lnTo>
                    <a:pt x="153" y="79"/>
                  </a:lnTo>
                  <a:lnTo>
                    <a:pt x="154" y="79"/>
                  </a:lnTo>
                  <a:lnTo>
                    <a:pt x="156" y="77"/>
                  </a:lnTo>
                  <a:lnTo>
                    <a:pt x="156" y="76"/>
                  </a:lnTo>
                  <a:lnTo>
                    <a:pt x="157" y="75"/>
                  </a:lnTo>
                  <a:lnTo>
                    <a:pt x="157" y="75"/>
                  </a:lnTo>
                  <a:lnTo>
                    <a:pt x="158" y="75"/>
                  </a:lnTo>
                  <a:lnTo>
                    <a:pt x="160" y="73"/>
                  </a:lnTo>
                  <a:lnTo>
                    <a:pt x="162" y="72"/>
                  </a:lnTo>
                  <a:lnTo>
                    <a:pt x="164" y="71"/>
                  </a:lnTo>
                  <a:lnTo>
                    <a:pt x="165" y="71"/>
                  </a:lnTo>
                  <a:lnTo>
                    <a:pt x="165" y="71"/>
                  </a:lnTo>
                  <a:lnTo>
                    <a:pt x="165" y="70"/>
                  </a:lnTo>
                  <a:lnTo>
                    <a:pt x="165" y="68"/>
                  </a:lnTo>
                  <a:lnTo>
                    <a:pt x="165" y="66"/>
                  </a:lnTo>
                  <a:lnTo>
                    <a:pt x="168" y="64"/>
                  </a:lnTo>
                  <a:lnTo>
                    <a:pt x="170" y="63"/>
                  </a:lnTo>
                  <a:lnTo>
                    <a:pt x="171" y="62"/>
                  </a:lnTo>
                  <a:lnTo>
                    <a:pt x="174" y="60"/>
                  </a:lnTo>
                  <a:lnTo>
                    <a:pt x="177" y="59"/>
                  </a:lnTo>
                  <a:lnTo>
                    <a:pt x="178" y="59"/>
                  </a:lnTo>
                  <a:lnTo>
                    <a:pt x="178" y="60"/>
                  </a:lnTo>
                  <a:lnTo>
                    <a:pt x="177" y="60"/>
                  </a:lnTo>
                  <a:lnTo>
                    <a:pt x="177" y="62"/>
                  </a:lnTo>
                  <a:lnTo>
                    <a:pt x="177" y="62"/>
                  </a:lnTo>
                  <a:lnTo>
                    <a:pt x="177" y="63"/>
                  </a:lnTo>
                  <a:lnTo>
                    <a:pt x="178" y="63"/>
                  </a:lnTo>
                  <a:lnTo>
                    <a:pt x="179" y="62"/>
                  </a:lnTo>
                  <a:lnTo>
                    <a:pt x="181" y="60"/>
                  </a:lnTo>
                  <a:lnTo>
                    <a:pt x="181" y="60"/>
                  </a:lnTo>
                  <a:lnTo>
                    <a:pt x="185" y="59"/>
                  </a:lnTo>
                  <a:lnTo>
                    <a:pt x="187" y="56"/>
                  </a:lnTo>
                  <a:lnTo>
                    <a:pt x="189" y="56"/>
                  </a:lnTo>
                  <a:lnTo>
                    <a:pt x="191" y="55"/>
                  </a:lnTo>
                  <a:lnTo>
                    <a:pt x="191" y="54"/>
                  </a:lnTo>
                  <a:lnTo>
                    <a:pt x="190" y="53"/>
                  </a:lnTo>
                  <a:lnTo>
                    <a:pt x="189" y="53"/>
                  </a:lnTo>
                  <a:lnTo>
                    <a:pt x="189" y="54"/>
                  </a:lnTo>
                  <a:lnTo>
                    <a:pt x="187" y="55"/>
                  </a:lnTo>
                  <a:lnTo>
                    <a:pt x="186" y="55"/>
                  </a:lnTo>
                  <a:lnTo>
                    <a:pt x="186" y="55"/>
                  </a:lnTo>
                  <a:lnTo>
                    <a:pt x="185" y="55"/>
                  </a:lnTo>
                  <a:lnTo>
                    <a:pt x="185" y="55"/>
                  </a:lnTo>
                  <a:lnTo>
                    <a:pt x="183" y="55"/>
                  </a:lnTo>
                  <a:lnTo>
                    <a:pt x="182" y="55"/>
                  </a:lnTo>
                  <a:lnTo>
                    <a:pt x="182" y="54"/>
                  </a:lnTo>
                  <a:lnTo>
                    <a:pt x="181" y="54"/>
                  </a:lnTo>
                  <a:lnTo>
                    <a:pt x="181" y="51"/>
                  </a:lnTo>
                  <a:lnTo>
                    <a:pt x="182" y="51"/>
                  </a:lnTo>
                  <a:lnTo>
                    <a:pt x="182" y="51"/>
                  </a:lnTo>
                  <a:lnTo>
                    <a:pt x="183" y="49"/>
                  </a:lnTo>
                  <a:lnTo>
                    <a:pt x="183" y="49"/>
                  </a:lnTo>
                  <a:lnTo>
                    <a:pt x="182" y="47"/>
                  </a:lnTo>
                  <a:lnTo>
                    <a:pt x="182" y="47"/>
                  </a:lnTo>
                  <a:lnTo>
                    <a:pt x="179" y="47"/>
                  </a:lnTo>
                  <a:lnTo>
                    <a:pt x="178" y="47"/>
                  </a:lnTo>
                  <a:lnTo>
                    <a:pt x="178" y="47"/>
                  </a:lnTo>
                  <a:lnTo>
                    <a:pt x="179" y="46"/>
                  </a:lnTo>
                  <a:lnTo>
                    <a:pt x="179" y="45"/>
                  </a:lnTo>
                  <a:lnTo>
                    <a:pt x="181" y="45"/>
                  </a:lnTo>
                  <a:lnTo>
                    <a:pt x="182" y="45"/>
                  </a:lnTo>
                  <a:lnTo>
                    <a:pt x="183" y="45"/>
                  </a:lnTo>
                  <a:lnTo>
                    <a:pt x="185" y="45"/>
                  </a:lnTo>
                  <a:lnTo>
                    <a:pt x="186" y="46"/>
                  </a:lnTo>
                  <a:lnTo>
                    <a:pt x="186" y="46"/>
                  </a:lnTo>
                  <a:lnTo>
                    <a:pt x="187" y="47"/>
                  </a:lnTo>
                  <a:lnTo>
                    <a:pt x="189" y="46"/>
                  </a:lnTo>
                  <a:lnTo>
                    <a:pt x="189" y="46"/>
                  </a:lnTo>
                  <a:lnTo>
                    <a:pt x="189" y="46"/>
                  </a:lnTo>
                  <a:lnTo>
                    <a:pt x="187" y="45"/>
                  </a:lnTo>
                  <a:lnTo>
                    <a:pt x="187" y="45"/>
                  </a:lnTo>
                  <a:lnTo>
                    <a:pt x="186" y="45"/>
                  </a:lnTo>
                  <a:lnTo>
                    <a:pt x="187" y="43"/>
                  </a:lnTo>
                  <a:lnTo>
                    <a:pt x="191" y="43"/>
                  </a:lnTo>
                  <a:lnTo>
                    <a:pt x="194" y="42"/>
                  </a:lnTo>
                  <a:lnTo>
                    <a:pt x="195" y="42"/>
                  </a:lnTo>
                  <a:lnTo>
                    <a:pt x="198" y="39"/>
                  </a:lnTo>
                  <a:lnTo>
                    <a:pt x="198" y="39"/>
                  </a:lnTo>
                  <a:lnTo>
                    <a:pt x="199" y="38"/>
                  </a:lnTo>
                  <a:lnTo>
                    <a:pt x="200" y="38"/>
                  </a:lnTo>
                  <a:lnTo>
                    <a:pt x="202" y="39"/>
                  </a:lnTo>
                  <a:lnTo>
                    <a:pt x="200" y="41"/>
                  </a:lnTo>
                  <a:lnTo>
                    <a:pt x="199" y="41"/>
                  </a:lnTo>
                  <a:lnTo>
                    <a:pt x="196" y="45"/>
                  </a:lnTo>
                  <a:lnTo>
                    <a:pt x="195" y="49"/>
                  </a:lnTo>
                  <a:lnTo>
                    <a:pt x="196" y="49"/>
                  </a:lnTo>
                  <a:lnTo>
                    <a:pt x="198" y="49"/>
                  </a:lnTo>
                  <a:lnTo>
                    <a:pt x="199" y="49"/>
                  </a:lnTo>
                  <a:lnTo>
                    <a:pt x="202" y="49"/>
                  </a:lnTo>
                  <a:lnTo>
                    <a:pt x="203" y="49"/>
                  </a:lnTo>
                  <a:lnTo>
                    <a:pt x="204" y="49"/>
                  </a:lnTo>
                  <a:lnTo>
                    <a:pt x="206" y="49"/>
                  </a:lnTo>
                  <a:lnTo>
                    <a:pt x="206" y="49"/>
                  </a:lnTo>
                  <a:lnTo>
                    <a:pt x="207" y="50"/>
                  </a:lnTo>
                  <a:lnTo>
                    <a:pt x="208" y="49"/>
                  </a:lnTo>
                  <a:lnTo>
                    <a:pt x="208" y="47"/>
                  </a:lnTo>
                  <a:lnTo>
                    <a:pt x="208" y="47"/>
                  </a:lnTo>
                  <a:lnTo>
                    <a:pt x="207" y="46"/>
                  </a:lnTo>
                  <a:lnTo>
                    <a:pt x="208" y="43"/>
                  </a:lnTo>
                  <a:lnTo>
                    <a:pt x="207" y="42"/>
                  </a:lnTo>
                  <a:lnTo>
                    <a:pt x="207" y="42"/>
                  </a:lnTo>
                  <a:lnTo>
                    <a:pt x="206" y="42"/>
                  </a:lnTo>
                  <a:lnTo>
                    <a:pt x="204" y="42"/>
                  </a:lnTo>
                  <a:lnTo>
                    <a:pt x="203" y="42"/>
                  </a:lnTo>
                  <a:lnTo>
                    <a:pt x="203" y="41"/>
                  </a:lnTo>
                  <a:lnTo>
                    <a:pt x="203" y="39"/>
                  </a:lnTo>
                  <a:lnTo>
                    <a:pt x="203" y="39"/>
                  </a:lnTo>
                  <a:lnTo>
                    <a:pt x="204" y="38"/>
                  </a:lnTo>
                  <a:lnTo>
                    <a:pt x="204" y="37"/>
                  </a:lnTo>
                  <a:lnTo>
                    <a:pt x="204" y="36"/>
                  </a:lnTo>
                  <a:lnTo>
                    <a:pt x="206" y="34"/>
                  </a:lnTo>
                  <a:lnTo>
                    <a:pt x="206" y="33"/>
                  </a:lnTo>
                  <a:lnTo>
                    <a:pt x="204" y="32"/>
                  </a:lnTo>
                  <a:lnTo>
                    <a:pt x="204" y="32"/>
                  </a:lnTo>
                  <a:lnTo>
                    <a:pt x="203" y="32"/>
                  </a:lnTo>
                  <a:lnTo>
                    <a:pt x="202" y="30"/>
                  </a:lnTo>
                  <a:lnTo>
                    <a:pt x="202" y="29"/>
                  </a:lnTo>
                  <a:lnTo>
                    <a:pt x="200" y="29"/>
                  </a:lnTo>
                  <a:lnTo>
                    <a:pt x="199" y="29"/>
                  </a:lnTo>
                  <a:lnTo>
                    <a:pt x="198" y="28"/>
                  </a:lnTo>
                  <a:lnTo>
                    <a:pt x="196" y="26"/>
                  </a:lnTo>
                  <a:lnTo>
                    <a:pt x="196" y="25"/>
                  </a:lnTo>
                  <a:lnTo>
                    <a:pt x="195" y="22"/>
                  </a:lnTo>
                  <a:lnTo>
                    <a:pt x="195" y="21"/>
                  </a:lnTo>
                  <a:lnTo>
                    <a:pt x="190" y="19"/>
                  </a:lnTo>
                  <a:lnTo>
                    <a:pt x="190" y="20"/>
                  </a:lnTo>
                  <a:lnTo>
                    <a:pt x="187" y="22"/>
                  </a:lnTo>
                  <a:lnTo>
                    <a:pt x="187" y="22"/>
                  </a:lnTo>
                  <a:lnTo>
                    <a:pt x="185" y="24"/>
                  </a:lnTo>
                  <a:lnTo>
                    <a:pt x="185" y="24"/>
                  </a:lnTo>
                  <a:lnTo>
                    <a:pt x="183" y="22"/>
                  </a:lnTo>
                  <a:lnTo>
                    <a:pt x="183" y="22"/>
                  </a:lnTo>
                  <a:lnTo>
                    <a:pt x="182" y="21"/>
                  </a:lnTo>
                  <a:lnTo>
                    <a:pt x="182" y="21"/>
                  </a:lnTo>
                  <a:lnTo>
                    <a:pt x="182" y="20"/>
                  </a:lnTo>
                  <a:lnTo>
                    <a:pt x="182" y="19"/>
                  </a:lnTo>
                  <a:lnTo>
                    <a:pt x="182" y="19"/>
                  </a:lnTo>
                  <a:lnTo>
                    <a:pt x="182" y="17"/>
                  </a:lnTo>
                  <a:lnTo>
                    <a:pt x="181" y="17"/>
                  </a:lnTo>
                  <a:lnTo>
                    <a:pt x="181" y="17"/>
                  </a:lnTo>
                  <a:lnTo>
                    <a:pt x="179" y="16"/>
                  </a:lnTo>
                  <a:lnTo>
                    <a:pt x="178" y="15"/>
                  </a:lnTo>
                  <a:lnTo>
                    <a:pt x="177" y="15"/>
                  </a:lnTo>
                  <a:lnTo>
                    <a:pt x="175" y="15"/>
                  </a:lnTo>
                  <a:lnTo>
                    <a:pt x="174" y="16"/>
                  </a:lnTo>
                  <a:lnTo>
                    <a:pt x="173" y="16"/>
                  </a:lnTo>
                  <a:lnTo>
                    <a:pt x="170" y="16"/>
                  </a:lnTo>
                  <a:lnTo>
                    <a:pt x="169" y="16"/>
                  </a:lnTo>
                  <a:lnTo>
                    <a:pt x="169" y="16"/>
                  </a:lnTo>
                  <a:lnTo>
                    <a:pt x="169" y="16"/>
                  </a:lnTo>
                  <a:lnTo>
                    <a:pt x="169" y="16"/>
                  </a:lnTo>
                  <a:lnTo>
                    <a:pt x="168" y="17"/>
                  </a:lnTo>
                  <a:lnTo>
                    <a:pt x="166" y="19"/>
                  </a:lnTo>
                  <a:lnTo>
                    <a:pt x="166" y="20"/>
                  </a:lnTo>
                  <a:lnTo>
                    <a:pt x="166" y="20"/>
                  </a:lnTo>
                  <a:lnTo>
                    <a:pt x="166" y="21"/>
                  </a:lnTo>
                  <a:lnTo>
                    <a:pt x="165" y="22"/>
                  </a:lnTo>
                  <a:lnTo>
                    <a:pt x="165" y="24"/>
                  </a:lnTo>
                  <a:lnTo>
                    <a:pt x="165" y="25"/>
                  </a:lnTo>
                  <a:lnTo>
                    <a:pt x="165" y="26"/>
                  </a:lnTo>
                  <a:lnTo>
                    <a:pt x="165" y="29"/>
                  </a:lnTo>
                  <a:lnTo>
                    <a:pt x="165" y="32"/>
                  </a:lnTo>
                  <a:lnTo>
                    <a:pt x="164" y="34"/>
                  </a:lnTo>
                  <a:lnTo>
                    <a:pt x="160" y="37"/>
                  </a:lnTo>
                  <a:lnTo>
                    <a:pt x="156" y="38"/>
                  </a:lnTo>
                  <a:lnTo>
                    <a:pt x="154" y="38"/>
                  </a:lnTo>
                  <a:lnTo>
                    <a:pt x="154" y="39"/>
                  </a:lnTo>
                  <a:lnTo>
                    <a:pt x="154" y="41"/>
                  </a:lnTo>
                  <a:lnTo>
                    <a:pt x="154" y="43"/>
                  </a:lnTo>
                  <a:lnTo>
                    <a:pt x="153" y="46"/>
                  </a:lnTo>
                  <a:lnTo>
                    <a:pt x="151" y="47"/>
                  </a:lnTo>
                  <a:lnTo>
                    <a:pt x="151" y="47"/>
                  </a:lnTo>
                  <a:lnTo>
                    <a:pt x="151" y="47"/>
                  </a:lnTo>
                  <a:lnTo>
                    <a:pt x="151" y="47"/>
                  </a:lnTo>
                  <a:lnTo>
                    <a:pt x="149" y="46"/>
                  </a:lnTo>
                  <a:lnTo>
                    <a:pt x="148" y="45"/>
                  </a:lnTo>
                  <a:lnTo>
                    <a:pt x="148" y="45"/>
                  </a:lnTo>
                  <a:lnTo>
                    <a:pt x="149" y="43"/>
                  </a:lnTo>
                  <a:lnTo>
                    <a:pt x="148" y="42"/>
                  </a:lnTo>
                  <a:lnTo>
                    <a:pt x="148" y="42"/>
                  </a:lnTo>
                  <a:lnTo>
                    <a:pt x="148" y="42"/>
                  </a:lnTo>
                  <a:lnTo>
                    <a:pt x="149" y="41"/>
                  </a:lnTo>
                  <a:lnTo>
                    <a:pt x="149" y="39"/>
                  </a:lnTo>
                  <a:lnTo>
                    <a:pt x="149" y="38"/>
                  </a:lnTo>
                  <a:lnTo>
                    <a:pt x="149" y="38"/>
                  </a:lnTo>
                  <a:lnTo>
                    <a:pt x="148" y="38"/>
                  </a:lnTo>
                  <a:lnTo>
                    <a:pt x="147" y="38"/>
                  </a:lnTo>
                  <a:lnTo>
                    <a:pt x="147" y="38"/>
                  </a:lnTo>
                  <a:lnTo>
                    <a:pt x="145" y="38"/>
                  </a:lnTo>
                  <a:lnTo>
                    <a:pt x="143" y="38"/>
                  </a:lnTo>
                  <a:lnTo>
                    <a:pt x="140" y="37"/>
                  </a:lnTo>
                  <a:lnTo>
                    <a:pt x="139" y="37"/>
                  </a:lnTo>
                  <a:lnTo>
                    <a:pt x="136" y="36"/>
                  </a:lnTo>
                  <a:lnTo>
                    <a:pt x="135" y="36"/>
                  </a:lnTo>
                  <a:lnTo>
                    <a:pt x="134" y="36"/>
                  </a:lnTo>
                  <a:lnTo>
                    <a:pt x="132" y="36"/>
                  </a:lnTo>
                  <a:lnTo>
                    <a:pt x="131" y="36"/>
                  </a:lnTo>
                  <a:lnTo>
                    <a:pt x="131" y="34"/>
                  </a:lnTo>
                  <a:lnTo>
                    <a:pt x="131" y="34"/>
                  </a:lnTo>
                  <a:lnTo>
                    <a:pt x="131" y="33"/>
                  </a:lnTo>
                  <a:lnTo>
                    <a:pt x="131" y="33"/>
                  </a:lnTo>
                  <a:lnTo>
                    <a:pt x="130" y="32"/>
                  </a:lnTo>
                  <a:lnTo>
                    <a:pt x="130" y="32"/>
                  </a:lnTo>
                  <a:lnTo>
                    <a:pt x="130" y="30"/>
                  </a:lnTo>
                  <a:lnTo>
                    <a:pt x="130" y="29"/>
                  </a:lnTo>
                  <a:lnTo>
                    <a:pt x="131" y="28"/>
                  </a:lnTo>
                  <a:lnTo>
                    <a:pt x="132" y="26"/>
                  </a:lnTo>
                  <a:lnTo>
                    <a:pt x="135" y="25"/>
                  </a:lnTo>
                  <a:lnTo>
                    <a:pt x="135" y="24"/>
                  </a:lnTo>
                  <a:lnTo>
                    <a:pt x="137" y="22"/>
                  </a:lnTo>
                  <a:lnTo>
                    <a:pt x="140" y="21"/>
                  </a:lnTo>
                  <a:lnTo>
                    <a:pt x="141" y="20"/>
                  </a:lnTo>
                  <a:lnTo>
                    <a:pt x="143" y="20"/>
                  </a:lnTo>
                  <a:lnTo>
                    <a:pt x="144" y="19"/>
                  </a:lnTo>
                  <a:lnTo>
                    <a:pt x="145" y="19"/>
                  </a:lnTo>
                  <a:lnTo>
                    <a:pt x="147" y="17"/>
                  </a:lnTo>
                  <a:lnTo>
                    <a:pt x="147" y="17"/>
                  </a:lnTo>
                  <a:lnTo>
                    <a:pt x="149" y="16"/>
                  </a:lnTo>
                  <a:lnTo>
                    <a:pt x="152" y="15"/>
                  </a:lnTo>
                  <a:lnTo>
                    <a:pt x="154" y="13"/>
                  </a:lnTo>
                  <a:lnTo>
                    <a:pt x="154" y="12"/>
                  </a:lnTo>
                  <a:lnTo>
                    <a:pt x="154" y="13"/>
                  </a:lnTo>
                  <a:lnTo>
                    <a:pt x="153" y="15"/>
                  </a:lnTo>
                  <a:lnTo>
                    <a:pt x="153" y="16"/>
                  </a:lnTo>
                  <a:lnTo>
                    <a:pt x="154" y="17"/>
                  </a:lnTo>
                  <a:lnTo>
                    <a:pt x="154" y="17"/>
                  </a:lnTo>
                  <a:lnTo>
                    <a:pt x="156" y="16"/>
                  </a:lnTo>
                  <a:lnTo>
                    <a:pt x="158" y="15"/>
                  </a:lnTo>
                  <a:lnTo>
                    <a:pt x="160" y="15"/>
                  </a:lnTo>
                  <a:lnTo>
                    <a:pt x="161" y="15"/>
                  </a:lnTo>
                  <a:lnTo>
                    <a:pt x="162" y="15"/>
                  </a:lnTo>
                  <a:lnTo>
                    <a:pt x="162" y="15"/>
                  </a:lnTo>
                  <a:lnTo>
                    <a:pt x="164" y="15"/>
                  </a:lnTo>
                  <a:lnTo>
                    <a:pt x="165" y="13"/>
                  </a:lnTo>
                  <a:lnTo>
                    <a:pt x="162" y="12"/>
                  </a:lnTo>
                  <a:lnTo>
                    <a:pt x="161" y="11"/>
                  </a:lnTo>
                  <a:lnTo>
                    <a:pt x="160" y="11"/>
                  </a:lnTo>
                  <a:lnTo>
                    <a:pt x="158" y="9"/>
                  </a:lnTo>
                  <a:lnTo>
                    <a:pt x="158" y="9"/>
                  </a:lnTo>
                  <a:lnTo>
                    <a:pt x="158" y="8"/>
                  </a:lnTo>
                  <a:lnTo>
                    <a:pt x="160" y="9"/>
                  </a:lnTo>
                  <a:lnTo>
                    <a:pt x="160" y="9"/>
                  </a:lnTo>
                  <a:lnTo>
                    <a:pt x="161" y="9"/>
                  </a:lnTo>
                  <a:lnTo>
                    <a:pt x="162" y="8"/>
                  </a:lnTo>
                  <a:lnTo>
                    <a:pt x="153" y="7"/>
                  </a:lnTo>
                  <a:lnTo>
                    <a:pt x="147" y="5"/>
                  </a:lnTo>
                  <a:lnTo>
                    <a:pt x="147" y="5"/>
                  </a:lnTo>
                  <a:lnTo>
                    <a:pt x="145" y="7"/>
                  </a:lnTo>
                  <a:lnTo>
                    <a:pt x="144" y="8"/>
                  </a:lnTo>
                  <a:lnTo>
                    <a:pt x="143" y="8"/>
                  </a:lnTo>
                  <a:lnTo>
                    <a:pt x="143" y="7"/>
                  </a:lnTo>
                  <a:lnTo>
                    <a:pt x="143" y="7"/>
                  </a:lnTo>
                  <a:lnTo>
                    <a:pt x="144" y="5"/>
                  </a:lnTo>
                  <a:lnTo>
                    <a:pt x="139" y="5"/>
                  </a:lnTo>
                  <a:lnTo>
                    <a:pt x="139" y="5"/>
                  </a:lnTo>
                  <a:lnTo>
                    <a:pt x="137" y="8"/>
                  </a:lnTo>
                  <a:lnTo>
                    <a:pt x="137" y="9"/>
                  </a:lnTo>
                  <a:lnTo>
                    <a:pt x="136" y="9"/>
                  </a:lnTo>
                  <a:lnTo>
                    <a:pt x="135" y="9"/>
                  </a:lnTo>
                  <a:lnTo>
                    <a:pt x="134" y="9"/>
                  </a:lnTo>
                  <a:lnTo>
                    <a:pt x="134" y="9"/>
                  </a:lnTo>
                  <a:lnTo>
                    <a:pt x="131" y="11"/>
                  </a:lnTo>
                  <a:lnTo>
                    <a:pt x="130" y="11"/>
                  </a:lnTo>
                  <a:lnTo>
                    <a:pt x="127" y="11"/>
                  </a:lnTo>
                  <a:lnTo>
                    <a:pt x="126" y="11"/>
                  </a:lnTo>
                  <a:lnTo>
                    <a:pt x="124" y="9"/>
                  </a:lnTo>
                  <a:lnTo>
                    <a:pt x="124" y="9"/>
                  </a:lnTo>
                  <a:lnTo>
                    <a:pt x="127" y="8"/>
                  </a:lnTo>
                  <a:lnTo>
                    <a:pt x="130" y="8"/>
                  </a:lnTo>
                  <a:lnTo>
                    <a:pt x="131" y="8"/>
                  </a:lnTo>
                  <a:lnTo>
                    <a:pt x="132" y="7"/>
                  </a:lnTo>
                  <a:lnTo>
                    <a:pt x="134" y="7"/>
                  </a:lnTo>
                  <a:lnTo>
                    <a:pt x="135" y="5"/>
                  </a:lnTo>
                  <a:lnTo>
                    <a:pt x="135" y="5"/>
                  </a:lnTo>
                  <a:lnTo>
                    <a:pt x="135" y="5"/>
                  </a:lnTo>
                  <a:close/>
                  <a:moveTo>
                    <a:pt x="124" y="0"/>
                  </a:moveTo>
                  <a:lnTo>
                    <a:pt x="149" y="0"/>
                  </a:lnTo>
                  <a:lnTo>
                    <a:pt x="173" y="5"/>
                  </a:lnTo>
                  <a:lnTo>
                    <a:pt x="196" y="15"/>
                  </a:lnTo>
                  <a:lnTo>
                    <a:pt x="217" y="28"/>
                  </a:lnTo>
                  <a:lnTo>
                    <a:pt x="236" y="45"/>
                  </a:lnTo>
                  <a:lnTo>
                    <a:pt x="250" y="67"/>
                  </a:lnTo>
                  <a:lnTo>
                    <a:pt x="260" y="94"/>
                  </a:lnTo>
                  <a:lnTo>
                    <a:pt x="267" y="123"/>
                  </a:lnTo>
                  <a:lnTo>
                    <a:pt x="266" y="151"/>
                  </a:lnTo>
                  <a:lnTo>
                    <a:pt x="260" y="176"/>
                  </a:lnTo>
                  <a:lnTo>
                    <a:pt x="250" y="197"/>
                  </a:lnTo>
                  <a:lnTo>
                    <a:pt x="236" y="215"/>
                  </a:lnTo>
                  <a:lnTo>
                    <a:pt x="219" y="231"/>
                  </a:lnTo>
                  <a:lnTo>
                    <a:pt x="198" y="244"/>
                  </a:lnTo>
                  <a:lnTo>
                    <a:pt x="175" y="252"/>
                  </a:lnTo>
                  <a:lnTo>
                    <a:pt x="152" y="258"/>
                  </a:lnTo>
                  <a:lnTo>
                    <a:pt x="128" y="259"/>
                  </a:lnTo>
                  <a:lnTo>
                    <a:pt x="105" y="258"/>
                  </a:lnTo>
                  <a:lnTo>
                    <a:pt x="81" y="253"/>
                  </a:lnTo>
                  <a:lnTo>
                    <a:pt x="60" y="244"/>
                  </a:lnTo>
                  <a:lnTo>
                    <a:pt x="41" y="229"/>
                  </a:lnTo>
                  <a:lnTo>
                    <a:pt x="25" y="212"/>
                  </a:lnTo>
                  <a:lnTo>
                    <a:pt x="12" y="191"/>
                  </a:lnTo>
                  <a:lnTo>
                    <a:pt x="3" y="165"/>
                  </a:lnTo>
                  <a:lnTo>
                    <a:pt x="0" y="135"/>
                  </a:lnTo>
                  <a:lnTo>
                    <a:pt x="1" y="106"/>
                  </a:lnTo>
                  <a:lnTo>
                    <a:pt x="9" y="80"/>
                  </a:lnTo>
                  <a:lnTo>
                    <a:pt x="21" y="58"/>
                  </a:lnTo>
                  <a:lnTo>
                    <a:pt x="37" y="39"/>
                  </a:lnTo>
                  <a:lnTo>
                    <a:pt x="56" y="24"/>
                  </a:lnTo>
                  <a:lnTo>
                    <a:pt x="77" y="12"/>
                  </a:lnTo>
                  <a:lnTo>
                    <a:pt x="101" y="4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89" name="Freeform 1162"/>
            <p:cNvSpPr/>
            <p:nvPr/>
          </p:nvSpPr>
          <p:spPr bwMode="auto">
            <a:xfrm>
              <a:off x="3087688" y="2573338"/>
              <a:ext cx="142875" cy="50800"/>
            </a:xfrm>
            <a:custGeom>
              <a:avLst/>
              <a:gdLst>
                <a:gd name="T0" fmla="*/ 85 w 90"/>
                <a:gd name="T1" fmla="*/ 0 h 32"/>
                <a:gd name="T2" fmla="*/ 88 w 90"/>
                <a:gd name="T3" fmla="*/ 1 h 32"/>
                <a:gd name="T4" fmla="*/ 89 w 90"/>
                <a:gd name="T5" fmla="*/ 4 h 32"/>
                <a:gd name="T6" fmla="*/ 90 w 90"/>
                <a:gd name="T7" fmla="*/ 6 h 32"/>
                <a:gd name="T8" fmla="*/ 89 w 90"/>
                <a:gd name="T9" fmla="*/ 9 h 32"/>
                <a:gd name="T10" fmla="*/ 88 w 90"/>
                <a:gd name="T11" fmla="*/ 11 h 32"/>
                <a:gd name="T12" fmla="*/ 85 w 90"/>
                <a:gd name="T13" fmla="*/ 13 h 32"/>
                <a:gd name="T14" fmla="*/ 8 w 90"/>
                <a:gd name="T15" fmla="*/ 32 h 32"/>
                <a:gd name="T16" fmla="*/ 4 w 90"/>
                <a:gd name="T17" fmla="*/ 32 h 32"/>
                <a:gd name="T18" fmla="*/ 3 w 90"/>
                <a:gd name="T19" fmla="*/ 31 h 32"/>
                <a:gd name="T20" fmla="*/ 0 w 90"/>
                <a:gd name="T21" fmla="*/ 28 h 32"/>
                <a:gd name="T22" fmla="*/ 0 w 90"/>
                <a:gd name="T23" fmla="*/ 26 h 32"/>
                <a:gd name="T24" fmla="*/ 0 w 90"/>
                <a:gd name="T25" fmla="*/ 23 h 32"/>
                <a:gd name="T26" fmla="*/ 1 w 90"/>
                <a:gd name="T27" fmla="*/ 21 h 32"/>
                <a:gd name="T28" fmla="*/ 4 w 90"/>
                <a:gd name="T29" fmla="*/ 19 h 32"/>
                <a:gd name="T30" fmla="*/ 83 w 90"/>
                <a:gd name="T31" fmla="*/ 0 h 32"/>
                <a:gd name="T32" fmla="*/ 85 w 90"/>
                <a:gd name="T33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0" h="32">
                  <a:moveTo>
                    <a:pt x="85" y="0"/>
                  </a:moveTo>
                  <a:lnTo>
                    <a:pt x="88" y="1"/>
                  </a:lnTo>
                  <a:lnTo>
                    <a:pt x="89" y="4"/>
                  </a:lnTo>
                  <a:lnTo>
                    <a:pt x="90" y="6"/>
                  </a:lnTo>
                  <a:lnTo>
                    <a:pt x="89" y="9"/>
                  </a:lnTo>
                  <a:lnTo>
                    <a:pt x="88" y="11"/>
                  </a:lnTo>
                  <a:lnTo>
                    <a:pt x="85" y="13"/>
                  </a:lnTo>
                  <a:lnTo>
                    <a:pt x="8" y="32"/>
                  </a:lnTo>
                  <a:lnTo>
                    <a:pt x="4" y="32"/>
                  </a:lnTo>
                  <a:lnTo>
                    <a:pt x="3" y="31"/>
                  </a:lnTo>
                  <a:lnTo>
                    <a:pt x="0" y="28"/>
                  </a:lnTo>
                  <a:lnTo>
                    <a:pt x="0" y="26"/>
                  </a:lnTo>
                  <a:lnTo>
                    <a:pt x="0" y="23"/>
                  </a:lnTo>
                  <a:lnTo>
                    <a:pt x="1" y="21"/>
                  </a:lnTo>
                  <a:lnTo>
                    <a:pt x="4" y="19"/>
                  </a:lnTo>
                  <a:lnTo>
                    <a:pt x="83" y="0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90" name="Freeform 1163"/>
            <p:cNvSpPr/>
            <p:nvPr/>
          </p:nvSpPr>
          <p:spPr bwMode="auto">
            <a:xfrm>
              <a:off x="3094038" y="2595563"/>
              <a:ext cx="141288" cy="52388"/>
            </a:xfrm>
            <a:custGeom>
              <a:avLst/>
              <a:gdLst>
                <a:gd name="T0" fmla="*/ 85 w 89"/>
                <a:gd name="T1" fmla="*/ 0 h 33"/>
                <a:gd name="T2" fmla="*/ 88 w 89"/>
                <a:gd name="T3" fmla="*/ 1 h 33"/>
                <a:gd name="T4" fmla="*/ 89 w 89"/>
                <a:gd name="T5" fmla="*/ 4 h 33"/>
                <a:gd name="T6" fmla="*/ 89 w 89"/>
                <a:gd name="T7" fmla="*/ 7 h 33"/>
                <a:gd name="T8" fmla="*/ 89 w 89"/>
                <a:gd name="T9" fmla="*/ 9 h 33"/>
                <a:gd name="T10" fmla="*/ 88 w 89"/>
                <a:gd name="T11" fmla="*/ 12 h 33"/>
                <a:gd name="T12" fmla="*/ 85 w 89"/>
                <a:gd name="T13" fmla="*/ 13 h 33"/>
                <a:gd name="T14" fmla="*/ 8 w 89"/>
                <a:gd name="T15" fmla="*/ 33 h 33"/>
                <a:gd name="T16" fmla="*/ 4 w 89"/>
                <a:gd name="T17" fmla="*/ 33 h 33"/>
                <a:gd name="T18" fmla="*/ 1 w 89"/>
                <a:gd name="T19" fmla="*/ 31 h 33"/>
                <a:gd name="T20" fmla="*/ 0 w 89"/>
                <a:gd name="T21" fmla="*/ 30 h 33"/>
                <a:gd name="T22" fmla="*/ 0 w 89"/>
                <a:gd name="T23" fmla="*/ 26 h 33"/>
                <a:gd name="T24" fmla="*/ 0 w 89"/>
                <a:gd name="T25" fmla="*/ 24 h 33"/>
                <a:gd name="T26" fmla="*/ 1 w 89"/>
                <a:gd name="T27" fmla="*/ 21 h 33"/>
                <a:gd name="T28" fmla="*/ 4 w 89"/>
                <a:gd name="T29" fmla="*/ 20 h 33"/>
                <a:gd name="T30" fmla="*/ 81 w 89"/>
                <a:gd name="T31" fmla="*/ 0 h 33"/>
                <a:gd name="T32" fmla="*/ 85 w 89"/>
                <a:gd name="T33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9" h="33">
                  <a:moveTo>
                    <a:pt x="85" y="0"/>
                  </a:moveTo>
                  <a:lnTo>
                    <a:pt x="88" y="1"/>
                  </a:lnTo>
                  <a:lnTo>
                    <a:pt x="89" y="4"/>
                  </a:lnTo>
                  <a:lnTo>
                    <a:pt x="89" y="7"/>
                  </a:lnTo>
                  <a:lnTo>
                    <a:pt x="89" y="9"/>
                  </a:lnTo>
                  <a:lnTo>
                    <a:pt x="88" y="12"/>
                  </a:lnTo>
                  <a:lnTo>
                    <a:pt x="85" y="13"/>
                  </a:lnTo>
                  <a:lnTo>
                    <a:pt x="8" y="33"/>
                  </a:lnTo>
                  <a:lnTo>
                    <a:pt x="4" y="33"/>
                  </a:lnTo>
                  <a:lnTo>
                    <a:pt x="1" y="31"/>
                  </a:lnTo>
                  <a:lnTo>
                    <a:pt x="0" y="30"/>
                  </a:lnTo>
                  <a:lnTo>
                    <a:pt x="0" y="26"/>
                  </a:lnTo>
                  <a:lnTo>
                    <a:pt x="0" y="24"/>
                  </a:lnTo>
                  <a:lnTo>
                    <a:pt x="1" y="21"/>
                  </a:lnTo>
                  <a:lnTo>
                    <a:pt x="4" y="20"/>
                  </a:lnTo>
                  <a:lnTo>
                    <a:pt x="81" y="0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91" name="Freeform 1164"/>
            <p:cNvSpPr/>
            <p:nvPr/>
          </p:nvSpPr>
          <p:spPr bwMode="auto">
            <a:xfrm>
              <a:off x="3100388" y="2617788"/>
              <a:ext cx="141288" cy="52388"/>
            </a:xfrm>
            <a:custGeom>
              <a:avLst/>
              <a:gdLst>
                <a:gd name="T0" fmla="*/ 85 w 89"/>
                <a:gd name="T1" fmla="*/ 0 h 33"/>
                <a:gd name="T2" fmla="*/ 86 w 89"/>
                <a:gd name="T3" fmla="*/ 2 h 33"/>
                <a:gd name="T4" fmla="*/ 89 w 89"/>
                <a:gd name="T5" fmla="*/ 4 h 33"/>
                <a:gd name="T6" fmla="*/ 89 w 89"/>
                <a:gd name="T7" fmla="*/ 7 h 33"/>
                <a:gd name="T8" fmla="*/ 89 w 89"/>
                <a:gd name="T9" fmla="*/ 10 h 33"/>
                <a:gd name="T10" fmla="*/ 88 w 89"/>
                <a:gd name="T11" fmla="*/ 12 h 33"/>
                <a:gd name="T12" fmla="*/ 85 w 89"/>
                <a:gd name="T13" fmla="*/ 14 h 33"/>
                <a:gd name="T14" fmla="*/ 8 w 89"/>
                <a:gd name="T15" fmla="*/ 33 h 33"/>
                <a:gd name="T16" fmla="*/ 4 w 89"/>
                <a:gd name="T17" fmla="*/ 33 h 33"/>
                <a:gd name="T18" fmla="*/ 1 w 89"/>
                <a:gd name="T19" fmla="*/ 32 h 33"/>
                <a:gd name="T20" fmla="*/ 0 w 89"/>
                <a:gd name="T21" fmla="*/ 31 h 33"/>
                <a:gd name="T22" fmla="*/ 0 w 89"/>
                <a:gd name="T23" fmla="*/ 27 h 33"/>
                <a:gd name="T24" fmla="*/ 0 w 89"/>
                <a:gd name="T25" fmla="*/ 24 h 33"/>
                <a:gd name="T26" fmla="*/ 1 w 89"/>
                <a:gd name="T27" fmla="*/ 21 h 33"/>
                <a:gd name="T28" fmla="*/ 4 w 89"/>
                <a:gd name="T29" fmla="*/ 20 h 33"/>
                <a:gd name="T30" fmla="*/ 81 w 89"/>
                <a:gd name="T31" fmla="*/ 0 h 33"/>
                <a:gd name="T32" fmla="*/ 85 w 89"/>
                <a:gd name="T33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9" h="33">
                  <a:moveTo>
                    <a:pt x="85" y="0"/>
                  </a:moveTo>
                  <a:lnTo>
                    <a:pt x="86" y="2"/>
                  </a:lnTo>
                  <a:lnTo>
                    <a:pt x="89" y="4"/>
                  </a:lnTo>
                  <a:lnTo>
                    <a:pt x="89" y="7"/>
                  </a:lnTo>
                  <a:lnTo>
                    <a:pt x="89" y="10"/>
                  </a:lnTo>
                  <a:lnTo>
                    <a:pt x="88" y="12"/>
                  </a:lnTo>
                  <a:lnTo>
                    <a:pt x="85" y="14"/>
                  </a:lnTo>
                  <a:lnTo>
                    <a:pt x="8" y="33"/>
                  </a:lnTo>
                  <a:lnTo>
                    <a:pt x="4" y="33"/>
                  </a:lnTo>
                  <a:lnTo>
                    <a:pt x="1" y="32"/>
                  </a:lnTo>
                  <a:lnTo>
                    <a:pt x="0" y="31"/>
                  </a:lnTo>
                  <a:lnTo>
                    <a:pt x="0" y="27"/>
                  </a:lnTo>
                  <a:lnTo>
                    <a:pt x="0" y="24"/>
                  </a:lnTo>
                  <a:lnTo>
                    <a:pt x="1" y="21"/>
                  </a:lnTo>
                  <a:lnTo>
                    <a:pt x="4" y="20"/>
                  </a:lnTo>
                  <a:lnTo>
                    <a:pt x="81" y="0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92" name="Freeform 1165"/>
            <p:cNvSpPr/>
            <p:nvPr/>
          </p:nvSpPr>
          <p:spPr bwMode="auto">
            <a:xfrm>
              <a:off x="3127375" y="2644776"/>
              <a:ext cx="93663" cy="39688"/>
            </a:xfrm>
            <a:custGeom>
              <a:avLst/>
              <a:gdLst>
                <a:gd name="T0" fmla="*/ 59 w 59"/>
                <a:gd name="T1" fmla="*/ 0 h 25"/>
                <a:gd name="T2" fmla="*/ 58 w 59"/>
                <a:gd name="T3" fmla="*/ 8 h 25"/>
                <a:gd name="T4" fmla="*/ 52 w 59"/>
                <a:gd name="T5" fmla="*/ 15 h 25"/>
                <a:gd name="T6" fmla="*/ 43 w 59"/>
                <a:gd name="T7" fmla="*/ 20 h 25"/>
                <a:gd name="T8" fmla="*/ 34 w 59"/>
                <a:gd name="T9" fmla="*/ 24 h 25"/>
                <a:gd name="T10" fmla="*/ 24 w 59"/>
                <a:gd name="T11" fmla="*/ 25 h 25"/>
                <a:gd name="T12" fmla="*/ 13 w 59"/>
                <a:gd name="T13" fmla="*/ 25 h 25"/>
                <a:gd name="T14" fmla="*/ 5 w 59"/>
                <a:gd name="T15" fmla="*/ 21 h 25"/>
                <a:gd name="T16" fmla="*/ 0 w 59"/>
                <a:gd name="T17" fmla="*/ 16 h 25"/>
                <a:gd name="T18" fmla="*/ 59 w 59"/>
                <a:gd name="T1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" h="25">
                  <a:moveTo>
                    <a:pt x="59" y="0"/>
                  </a:moveTo>
                  <a:lnTo>
                    <a:pt x="58" y="8"/>
                  </a:lnTo>
                  <a:lnTo>
                    <a:pt x="52" y="15"/>
                  </a:lnTo>
                  <a:lnTo>
                    <a:pt x="43" y="20"/>
                  </a:lnTo>
                  <a:lnTo>
                    <a:pt x="34" y="24"/>
                  </a:lnTo>
                  <a:lnTo>
                    <a:pt x="24" y="25"/>
                  </a:lnTo>
                  <a:lnTo>
                    <a:pt x="13" y="25"/>
                  </a:lnTo>
                  <a:lnTo>
                    <a:pt x="5" y="21"/>
                  </a:lnTo>
                  <a:lnTo>
                    <a:pt x="0" y="16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93" name="Freeform 1166"/>
            <p:cNvSpPr/>
            <p:nvPr/>
          </p:nvSpPr>
          <p:spPr bwMode="auto">
            <a:xfrm>
              <a:off x="2960688" y="2212976"/>
              <a:ext cx="269875" cy="373063"/>
            </a:xfrm>
            <a:custGeom>
              <a:avLst/>
              <a:gdLst>
                <a:gd name="T0" fmla="*/ 85 w 170"/>
                <a:gd name="T1" fmla="*/ 0 h 235"/>
                <a:gd name="T2" fmla="*/ 101 w 170"/>
                <a:gd name="T3" fmla="*/ 1 h 235"/>
                <a:gd name="T4" fmla="*/ 118 w 170"/>
                <a:gd name="T5" fmla="*/ 7 h 235"/>
                <a:gd name="T6" fmla="*/ 138 w 170"/>
                <a:gd name="T7" fmla="*/ 16 h 235"/>
                <a:gd name="T8" fmla="*/ 156 w 170"/>
                <a:gd name="T9" fmla="*/ 34 h 235"/>
                <a:gd name="T10" fmla="*/ 157 w 170"/>
                <a:gd name="T11" fmla="*/ 37 h 235"/>
                <a:gd name="T12" fmla="*/ 160 w 170"/>
                <a:gd name="T13" fmla="*/ 45 h 235"/>
                <a:gd name="T14" fmla="*/ 164 w 170"/>
                <a:gd name="T15" fmla="*/ 55 h 235"/>
                <a:gd name="T16" fmla="*/ 168 w 170"/>
                <a:gd name="T17" fmla="*/ 68 h 235"/>
                <a:gd name="T18" fmla="*/ 170 w 170"/>
                <a:gd name="T19" fmla="*/ 81 h 235"/>
                <a:gd name="T20" fmla="*/ 170 w 170"/>
                <a:gd name="T21" fmla="*/ 93 h 235"/>
                <a:gd name="T22" fmla="*/ 170 w 170"/>
                <a:gd name="T23" fmla="*/ 96 h 235"/>
                <a:gd name="T24" fmla="*/ 169 w 170"/>
                <a:gd name="T25" fmla="*/ 104 h 235"/>
                <a:gd name="T26" fmla="*/ 167 w 170"/>
                <a:gd name="T27" fmla="*/ 114 h 235"/>
                <a:gd name="T28" fmla="*/ 164 w 170"/>
                <a:gd name="T29" fmla="*/ 126 h 235"/>
                <a:gd name="T30" fmla="*/ 163 w 170"/>
                <a:gd name="T31" fmla="*/ 138 h 235"/>
                <a:gd name="T32" fmla="*/ 161 w 170"/>
                <a:gd name="T33" fmla="*/ 145 h 235"/>
                <a:gd name="T34" fmla="*/ 161 w 170"/>
                <a:gd name="T35" fmla="*/ 151 h 235"/>
                <a:gd name="T36" fmla="*/ 157 w 170"/>
                <a:gd name="T37" fmla="*/ 197 h 235"/>
                <a:gd name="T38" fmla="*/ 157 w 170"/>
                <a:gd name="T39" fmla="*/ 199 h 235"/>
                <a:gd name="T40" fmla="*/ 157 w 170"/>
                <a:gd name="T41" fmla="*/ 204 h 235"/>
                <a:gd name="T42" fmla="*/ 157 w 170"/>
                <a:gd name="T43" fmla="*/ 211 h 235"/>
                <a:gd name="T44" fmla="*/ 156 w 170"/>
                <a:gd name="T45" fmla="*/ 216 h 235"/>
                <a:gd name="T46" fmla="*/ 152 w 170"/>
                <a:gd name="T47" fmla="*/ 219 h 235"/>
                <a:gd name="T48" fmla="*/ 93 w 170"/>
                <a:gd name="T49" fmla="*/ 235 h 235"/>
                <a:gd name="T50" fmla="*/ 92 w 170"/>
                <a:gd name="T51" fmla="*/ 235 h 235"/>
                <a:gd name="T52" fmla="*/ 91 w 170"/>
                <a:gd name="T53" fmla="*/ 235 h 235"/>
                <a:gd name="T54" fmla="*/ 89 w 170"/>
                <a:gd name="T55" fmla="*/ 235 h 235"/>
                <a:gd name="T56" fmla="*/ 87 w 170"/>
                <a:gd name="T57" fmla="*/ 233 h 235"/>
                <a:gd name="T58" fmla="*/ 84 w 170"/>
                <a:gd name="T59" fmla="*/ 232 h 235"/>
                <a:gd name="T60" fmla="*/ 83 w 170"/>
                <a:gd name="T61" fmla="*/ 231 h 235"/>
                <a:gd name="T62" fmla="*/ 80 w 170"/>
                <a:gd name="T63" fmla="*/ 227 h 235"/>
                <a:gd name="T64" fmla="*/ 78 w 170"/>
                <a:gd name="T65" fmla="*/ 221 h 235"/>
                <a:gd name="T66" fmla="*/ 76 w 170"/>
                <a:gd name="T67" fmla="*/ 219 h 235"/>
                <a:gd name="T68" fmla="*/ 72 w 170"/>
                <a:gd name="T69" fmla="*/ 211 h 235"/>
                <a:gd name="T70" fmla="*/ 66 w 170"/>
                <a:gd name="T71" fmla="*/ 200 h 235"/>
                <a:gd name="T72" fmla="*/ 58 w 170"/>
                <a:gd name="T73" fmla="*/ 190 h 235"/>
                <a:gd name="T74" fmla="*/ 51 w 170"/>
                <a:gd name="T75" fmla="*/ 180 h 235"/>
                <a:gd name="T76" fmla="*/ 45 w 170"/>
                <a:gd name="T77" fmla="*/ 173 h 235"/>
                <a:gd name="T78" fmla="*/ 44 w 170"/>
                <a:gd name="T79" fmla="*/ 170 h 235"/>
                <a:gd name="T80" fmla="*/ 38 w 170"/>
                <a:gd name="T81" fmla="*/ 164 h 235"/>
                <a:gd name="T82" fmla="*/ 30 w 170"/>
                <a:gd name="T83" fmla="*/ 155 h 235"/>
                <a:gd name="T84" fmla="*/ 23 w 170"/>
                <a:gd name="T85" fmla="*/ 144 h 235"/>
                <a:gd name="T86" fmla="*/ 16 w 170"/>
                <a:gd name="T87" fmla="*/ 132 h 235"/>
                <a:gd name="T88" fmla="*/ 9 w 170"/>
                <a:gd name="T89" fmla="*/ 122 h 235"/>
                <a:gd name="T90" fmla="*/ 6 w 170"/>
                <a:gd name="T91" fmla="*/ 114 h 235"/>
                <a:gd name="T92" fmla="*/ 4 w 170"/>
                <a:gd name="T93" fmla="*/ 113 h 235"/>
                <a:gd name="T94" fmla="*/ 3 w 170"/>
                <a:gd name="T95" fmla="*/ 106 h 235"/>
                <a:gd name="T96" fmla="*/ 0 w 170"/>
                <a:gd name="T97" fmla="*/ 96 h 235"/>
                <a:gd name="T98" fmla="*/ 0 w 170"/>
                <a:gd name="T99" fmla="*/ 81 h 235"/>
                <a:gd name="T100" fmla="*/ 4 w 170"/>
                <a:gd name="T101" fmla="*/ 64 h 235"/>
                <a:gd name="T102" fmla="*/ 12 w 170"/>
                <a:gd name="T103" fmla="*/ 43 h 235"/>
                <a:gd name="T104" fmla="*/ 13 w 170"/>
                <a:gd name="T105" fmla="*/ 42 h 235"/>
                <a:gd name="T106" fmla="*/ 17 w 170"/>
                <a:gd name="T107" fmla="*/ 36 h 235"/>
                <a:gd name="T108" fmla="*/ 25 w 170"/>
                <a:gd name="T109" fmla="*/ 28 h 235"/>
                <a:gd name="T110" fmla="*/ 34 w 170"/>
                <a:gd name="T111" fmla="*/ 19 h 235"/>
                <a:gd name="T112" fmla="*/ 46 w 170"/>
                <a:gd name="T113" fmla="*/ 11 h 235"/>
                <a:gd name="T114" fmla="*/ 61 w 170"/>
                <a:gd name="T115" fmla="*/ 4 h 235"/>
                <a:gd name="T116" fmla="*/ 64 w 170"/>
                <a:gd name="T117" fmla="*/ 3 h 235"/>
                <a:gd name="T118" fmla="*/ 72 w 170"/>
                <a:gd name="T119" fmla="*/ 1 h 235"/>
                <a:gd name="T120" fmla="*/ 85 w 170"/>
                <a:gd name="T121" fmla="*/ 0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0" h="235">
                  <a:moveTo>
                    <a:pt x="85" y="0"/>
                  </a:moveTo>
                  <a:lnTo>
                    <a:pt x="101" y="1"/>
                  </a:lnTo>
                  <a:lnTo>
                    <a:pt x="118" y="7"/>
                  </a:lnTo>
                  <a:lnTo>
                    <a:pt x="138" y="16"/>
                  </a:lnTo>
                  <a:lnTo>
                    <a:pt x="156" y="34"/>
                  </a:lnTo>
                  <a:lnTo>
                    <a:pt x="157" y="37"/>
                  </a:lnTo>
                  <a:lnTo>
                    <a:pt x="160" y="45"/>
                  </a:lnTo>
                  <a:lnTo>
                    <a:pt x="164" y="55"/>
                  </a:lnTo>
                  <a:lnTo>
                    <a:pt x="168" y="68"/>
                  </a:lnTo>
                  <a:lnTo>
                    <a:pt x="170" y="81"/>
                  </a:lnTo>
                  <a:lnTo>
                    <a:pt x="170" y="93"/>
                  </a:lnTo>
                  <a:lnTo>
                    <a:pt x="170" y="96"/>
                  </a:lnTo>
                  <a:lnTo>
                    <a:pt x="169" y="104"/>
                  </a:lnTo>
                  <a:lnTo>
                    <a:pt x="167" y="114"/>
                  </a:lnTo>
                  <a:lnTo>
                    <a:pt x="164" y="126"/>
                  </a:lnTo>
                  <a:lnTo>
                    <a:pt x="163" y="138"/>
                  </a:lnTo>
                  <a:lnTo>
                    <a:pt x="161" y="145"/>
                  </a:lnTo>
                  <a:lnTo>
                    <a:pt x="161" y="151"/>
                  </a:lnTo>
                  <a:lnTo>
                    <a:pt x="157" y="197"/>
                  </a:lnTo>
                  <a:lnTo>
                    <a:pt x="157" y="199"/>
                  </a:lnTo>
                  <a:lnTo>
                    <a:pt x="157" y="204"/>
                  </a:lnTo>
                  <a:lnTo>
                    <a:pt x="157" y="211"/>
                  </a:lnTo>
                  <a:lnTo>
                    <a:pt x="156" y="216"/>
                  </a:lnTo>
                  <a:lnTo>
                    <a:pt x="152" y="219"/>
                  </a:lnTo>
                  <a:lnTo>
                    <a:pt x="93" y="235"/>
                  </a:lnTo>
                  <a:lnTo>
                    <a:pt x="92" y="235"/>
                  </a:lnTo>
                  <a:lnTo>
                    <a:pt x="91" y="235"/>
                  </a:lnTo>
                  <a:lnTo>
                    <a:pt x="89" y="235"/>
                  </a:lnTo>
                  <a:lnTo>
                    <a:pt x="87" y="233"/>
                  </a:lnTo>
                  <a:lnTo>
                    <a:pt x="84" y="232"/>
                  </a:lnTo>
                  <a:lnTo>
                    <a:pt x="83" y="231"/>
                  </a:lnTo>
                  <a:lnTo>
                    <a:pt x="80" y="227"/>
                  </a:lnTo>
                  <a:lnTo>
                    <a:pt x="78" y="221"/>
                  </a:lnTo>
                  <a:lnTo>
                    <a:pt x="76" y="219"/>
                  </a:lnTo>
                  <a:lnTo>
                    <a:pt x="72" y="211"/>
                  </a:lnTo>
                  <a:lnTo>
                    <a:pt x="66" y="200"/>
                  </a:lnTo>
                  <a:lnTo>
                    <a:pt x="58" y="190"/>
                  </a:lnTo>
                  <a:lnTo>
                    <a:pt x="51" y="180"/>
                  </a:lnTo>
                  <a:lnTo>
                    <a:pt x="45" y="173"/>
                  </a:lnTo>
                  <a:lnTo>
                    <a:pt x="44" y="170"/>
                  </a:lnTo>
                  <a:lnTo>
                    <a:pt x="38" y="164"/>
                  </a:lnTo>
                  <a:lnTo>
                    <a:pt x="30" y="155"/>
                  </a:lnTo>
                  <a:lnTo>
                    <a:pt x="23" y="144"/>
                  </a:lnTo>
                  <a:lnTo>
                    <a:pt x="16" y="132"/>
                  </a:lnTo>
                  <a:lnTo>
                    <a:pt x="9" y="122"/>
                  </a:lnTo>
                  <a:lnTo>
                    <a:pt x="6" y="114"/>
                  </a:lnTo>
                  <a:lnTo>
                    <a:pt x="4" y="113"/>
                  </a:lnTo>
                  <a:lnTo>
                    <a:pt x="3" y="106"/>
                  </a:lnTo>
                  <a:lnTo>
                    <a:pt x="0" y="96"/>
                  </a:lnTo>
                  <a:lnTo>
                    <a:pt x="0" y="81"/>
                  </a:lnTo>
                  <a:lnTo>
                    <a:pt x="4" y="64"/>
                  </a:lnTo>
                  <a:lnTo>
                    <a:pt x="12" y="43"/>
                  </a:lnTo>
                  <a:lnTo>
                    <a:pt x="13" y="42"/>
                  </a:lnTo>
                  <a:lnTo>
                    <a:pt x="17" y="36"/>
                  </a:lnTo>
                  <a:lnTo>
                    <a:pt x="25" y="28"/>
                  </a:lnTo>
                  <a:lnTo>
                    <a:pt x="34" y="19"/>
                  </a:lnTo>
                  <a:lnTo>
                    <a:pt x="46" y="11"/>
                  </a:lnTo>
                  <a:lnTo>
                    <a:pt x="61" y="4"/>
                  </a:lnTo>
                  <a:lnTo>
                    <a:pt x="64" y="3"/>
                  </a:lnTo>
                  <a:lnTo>
                    <a:pt x="72" y="1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chemeClr val="accent5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94" name="Freeform 1167"/>
            <p:cNvSpPr>
              <a:spLocks noEditPoints="1"/>
            </p:cNvSpPr>
            <p:nvPr/>
          </p:nvSpPr>
          <p:spPr bwMode="auto">
            <a:xfrm>
              <a:off x="3068638" y="2384426"/>
              <a:ext cx="125413" cy="195263"/>
            </a:xfrm>
            <a:custGeom>
              <a:avLst/>
              <a:gdLst>
                <a:gd name="T0" fmla="*/ 3 w 79"/>
                <a:gd name="T1" fmla="*/ 15 h 123"/>
                <a:gd name="T2" fmla="*/ 7 w 79"/>
                <a:gd name="T3" fmla="*/ 26 h 123"/>
                <a:gd name="T4" fmla="*/ 17 w 79"/>
                <a:gd name="T5" fmla="*/ 34 h 123"/>
                <a:gd name="T6" fmla="*/ 23 w 79"/>
                <a:gd name="T7" fmla="*/ 28 h 123"/>
                <a:gd name="T8" fmla="*/ 10 w 79"/>
                <a:gd name="T9" fmla="*/ 15 h 123"/>
                <a:gd name="T10" fmla="*/ 33 w 79"/>
                <a:gd name="T11" fmla="*/ 7 h 123"/>
                <a:gd name="T12" fmla="*/ 32 w 79"/>
                <a:gd name="T13" fmla="*/ 14 h 123"/>
                <a:gd name="T14" fmla="*/ 38 w 79"/>
                <a:gd name="T15" fmla="*/ 24 h 123"/>
                <a:gd name="T16" fmla="*/ 45 w 79"/>
                <a:gd name="T17" fmla="*/ 23 h 123"/>
                <a:gd name="T18" fmla="*/ 45 w 79"/>
                <a:gd name="T19" fmla="*/ 14 h 123"/>
                <a:gd name="T20" fmla="*/ 37 w 79"/>
                <a:gd name="T21" fmla="*/ 7 h 123"/>
                <a:gd name="T22" fmla="*/ 58 w 79"/>
                <a:gd name="T23" fmla="*/ 5 h 123"/>
                <a:gd name="T24" fmla="*/ 54 w 79"/>
                <a:gd name="T25" fmla="*/ 15 h 123"/>
                <a:gd name="T26" fmla="*/ 61 w 79"/>
                <a:gd name="T27" fmla="*/ 27 h 123"/>
                <a:gd name="T28" fmla="*/ 62 w 79"/>
                <a:gd name="T29" fmla="*/ 7 h 123"/>
                <a:gd name="T30" fmla="*/ 61 w 79"/>
                <a:gd name="T31" fmla="*/ 0 h 123"/>
                <a:gd name="T32" fmla="*/ 66 w 79"/>
                <a:gd name="T33" fmla="*/ 7 h 123"/>
                <a:gd name="T34" fmla="*/ 66 w 79"/>
                <a:gd name="T35" fmla="*/ 17 h 123"/>
                <a:gd name="T36" fmla="*/ 63 w 79"/>
                <a:gd name="T37" fmla="*/ 27 h 123"/>
                <a:gd name="T38" fmla="*/ 57 w 79"/>
                <a:gd name="T39" fmla="*/ 34 h 123"/>
                <a:gd name="T40" fmla="*/ 79 w 79"/>
                <a:gd name="T41" fmla="*/ 108 h 123"/>
                <a:gd name="T42" fmla="*/ 78 w 79"/>
                <a:gd name="T43" fmla="*/ 112 h 123"/>
                <a:gd name="T44" fmla="*/ 68 w 79"/>
                <a:gd name="T45" fmla="*/ 86 h 123"/>
                <a:gd name="T46" fmla="*/ 51 w 79"/>
                <a:gd name="T47" fmla="*/ 35 h 123"/>
                <a:gd name="T48" fmla="*/ 41 w 79"/>
                <a:gd name="T49" fmla="*/ 32 h 123"/>
                <a:gd name="T50" fmla="*/ 32 w 79"/>
                <a:gd name="T51" fmla="*/ 36 h 123"/>
                <a:gd name="T52" fmla="*/ 27 w 79"/>
                <a:gd name="T53" fmla="*/ 37 h 123"/>
                <a:gd name="T54" fmla="*/ 25 w 79"/>
                <a:gd name="T55" fmla="*/ 121 h 123"/>
                <a:gd name="T56" fmla="*/ 24 w 79"/>
                <a:gd name="T57" fmla="*/ 123 h 123"/>
                <a:gd name="T58" fmla="*/ 27 w 79"/>
                <a:gd name="T59" fmla="*/ 91 h 123"/>
                <a:gd name="T60" fmla="*/ 24 w 79"/>
                <a:gd name="T61" fmla="*/ 37 h 123"/>
                <a:gd name="T62" fmla="*/ 15 w 79"/>
                <a:gd name="T63" fmla="*/ 37 h 123"/>
                <a:gd name="T64" fmla="*/ 3 w 79"/>
                <a:gd name="T65" fmla="*/ 24 h 123"/>
                <a:gd name="T66" fmla="*/ 0 w 79"/>
                <a:gd name="T67" fmla="*/ 17 h 123"/>
                <a:gd name="T68" fmla="*/ 6 w 79"/>
                <a:gd name="T69" fmla="*/ 10 h 123"/>
                <a:gd name="T70" fmla="*/ 15 w 79"/>
                <a:gd name="T71" fmla="*/ 13 h 123"/>
                <a:gd name="T72" fmla="*/ 23 w 79"/>
                <a:gd name="T73" fmla="*/ 22 h 123"/>
                <a:gd name="T74" fmla="*/ 30 w 79"/>
                <a:gd name="T75" fmla="*/ 32 h 123"/>
                <a:gd name="T76" fmla="*/ 34 w 79"/>
                <a:gd name="T77" fmla="*/ 26 h 123"/>
                <a:gd name="T78" fmla="*/ 29 w 79"/>
                <a:gd name="T79" fmla="*/ 14 h 123"/>
                <a:gd name="T80" fmla="*/ 30 w 79"/>
                <a:gd name="T81" fmla="*/ 6 h 123"/>
                <a:gd name="T82" fmla="*/ 40 w 79"/>
                <a:gd name="T83" fmla="*/ 3 h 123"/>
                <a:gd name="T84" fmla="*/ 46 w 79"/>
                <a:gd name="T85" fmla="*/ 11 h 123"/>
                <a:gd name="T86" fmla="*/ 46 w 79"/>
                <a:gd name="T87" fmla="*/ 26 h 123"/>
                <a:gd name="T88" fmla="*/ 50 w 79"/>
                <a:gd name="T89" fmla="*/ 31 h 123"/>
                <a:gd name="T90" fmla="*/ 54 w 79"/>
                <a:gd name="T91" fmla="*/ 9 h 123"/>
                <a:gd name="T92" fmla="*/ 55 w 79"/>
                <a:gd name="T93" fmla="*/ 3 h 123"/>
                <a:gd name="T94" fmla="*/ 61 w 79"/>
                <a:gd name="T9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9" h="123">
                  <a:moveTo>
                    <a:pt x="6" y="15"/>
                  </a:moveTo>
                  <a:lnTo>
                    <a:pt x="4" y="15"/>
                  </a:lnTo>
                  <a:lnTo>
                    <a:pt x="3" y="15"/>
                  </a:lnTo>
                  <a:lnTo>
                    <a:pt x="3" y="17"/>
                  </a:lnTo>
                  <a:lnTo>
                    <a:pt x="4" y="20"/>
                  </a:lnTo>
                  <a:lnTo>
                    <a:pt x="7" y="26"/>
                  </a:lnTo>
                  <a:lnTo>
                    <a:pt x="10" y="28"/>
                  </a:lnTo>
                  <a:lnTo>
                    <a:pt x="13" y="32"/>
                  </a:lnTo>
                  <a:lnTo>
                    <a:pt x="17" y="34"/>
                  </a:lnTo>
                  <a:lnTo>
                    <a:pt x="23" y="34"/>
                  </a:lnTo>
                  <a:lnTo>
                    <a:pt x="23" y="34"/>
                  </a:lnTo>
                  <a:lnTo>
                    <a:pt x="23" y="28"/>
                  </a:lnTo>
                  <a:lnTo>
                    <a:pt x="17" y="19"/>
                  </a:lnTo>
                  <a:lnTo>
                    <a:pt x="13" y="17"/>
                  </a:lnTo>
                  <a:lnTo>
                    <a:pt x="10" y="15"/>
                  </a:lnTo>
                  <a:lnTo>
                    <a:pt x="6" y="15"/>
                  </a:lnTo>
                  <a:close/>
                  <a:moveTo>
                    <a:pt x="34" y="7"/>
                  </a:moveTo>
                  <a:lnTo>
                    <a:pt x="33" y="7"/>
                  </a:lnTo>
                  <a:lnTo>
                    <a:pt x="32" y="9"/>
                  </a:lnTo>
                  <a:lnTo>
                    <a:pt x="30" y="10"/>
                  </a:lnTo>
                  <a:lnTo>
                    <a:pt x="32" y="14"/>
                  </a:lnTo>
                  <a:lnTo>
                    <a:pt x="33" y="18"/>
                  </a:lnTo>
                  <a:lnTo>
                    <a:pt x="36" y="22"/>
                  </a:lnTo>
                  <a:lnTo>
                    <a:pt x="38" y="24"/>
                  </a:lnTo>
                  <a:lnTo>
                    <a:pt x="42" y="27"/>
                  </a:lnTo>
                  <a:lnTo>
                    <a:pt x="42" y="27"/>
                  </a:lnTo>
                  <a:lnTo>
                    <a:pt x="45" y="23"/>
                  </a:lnTo>
                  <a:lnTo>
                    <a:pt x="46" y="20"/>
                  </a:lnTo>
                  <a:lnTo>
                    <a:pt x="45" y="17"/>
                  </a:lnTo>
                  <a:lnTo>
                    <a:pt x="45" y="14"/>
                  </a:lnTo>
                  <a:lnTo>
                    <a:pt x="42" y="11"/>
                  </a:lnTo>
                  <a:lnTo>
                    <a:pt x="40" y="9"/>
                  </a:lnTo>
                  <a:lnTo>
                    <a:pt x="37" y="7"/>
                  </a:lnTo>
                  <a:lnTo>
                    <a:pt x="34" y="7"/>
                  </a:lnTo>
                  <a:close/>
                  <a:moveTo>
                    <a:pt x="59" y="5"/>
                  </a:moveTo>
                  <a:lnTo>
                    <a:pt x="58" y="5"/>
                  </a:lnTo>
                  <a:lnTo>
                    <a:pt x="57" y="6"/>
                  </a:lnTo>
                  <a:lnTo>
                    <a:pt x="55" y="11"/>
                  </a:lnTo>
                  <a:lnTo>
                    <a:pt x="54" y="15"/>
                  </a:lnTo>
                  <a:lnTo>
                    <a:pt x="55" y="20"/>
                  </a:lnTo>
                  <a:lnTo>
                    <a:pt x="57" y="30"/>
                  </a:lnTo>
                  <a:lnTo>
                    <a:pt x="61" y="27"/>
                  </a:lnTo>
                  <a:lnTo>
                    <a:pt x="63" y="20"/>
                  </a:lnTo>
                  <a:lnTo>
                    <a:pt x="63" y="14"/>
                  </a:lnTo>
                  <a:lnTo>
                    <a:pt x="62" y="7"/>
                  </a:lnTo>
                  <a:lnTo>
                    <a:pt x="61" y="5"/>
                  </a:lnTo>
                  <a:lnTo>
                    <a:pt x="59" y="5"/>
                  </a:lnTo>
                  <a:close/>
                  <a:moveTo>
                    <a:pt x="61" y="0"/>
                  </a:moveTo>
                  <a:lnTo>
                    <a:pt x="63" y="1"/>
                  </a:lnTo>
                  <a:lnTo>
                    <a:pt x="65" y="3"/>
                  </a:lnTo>
                  <a:lnTo>
                    <a:pt x="66" y="7"/>
                  </a:lnTo>
                  <a:lnTo>
                    <a:pt x="66" y="11"/>
                  </a:lnTo>
                  <a:lnTo>
                    <a:pt x="66" y="14"/>
                  </a:lnTo>
                  <a:lnTo>
                    <a:pt x="66" y="17"/>
                  </a:lnTo>
                  <a:lnTo>
                    <a:pt x="65" y="20"/>
                  </a:lnTo>
                  <a:lnTo>
                    <a:pt x="65" y="24"/>
                  </a:lnTo>
                  <a:lnTo>
                    <a:pt x="63" y="27"/>
                  </a:lnTo>
                  <a:lnTo>
                    <a:pt x="61" y="31"/>
                  </a:lnTo>
                  <a:lnTo>
                    <a:pt x="58" y="34"/>
                  </a:lnTo>
                  <a:lnTo>
                    <a:pt x="57" y="34"/>
                  </a:lnTo>
                  <a:lnTo>
                    <a:pt x="61" y="52"/>
                  </a:lnTo>
                  <a:lnTo>
                    <a:pt x="70" y="81"/>
                  </a:lnTo>
                  <a:lnTo>
                    <a:pt x="79" y="108"/>
                  </a:lnTo>
                  <a:lnTo>
                    <a:pt x="79" y="109"/>
                  </a:lnTo>
                  <a:lnTo>
                    <a:pt x="79" y="111"/>
                  </a:lnTo>
                  <a:lnTo>
                    <a:pt x="78" y="112"/>
                  </a:lnTo>
                  <a:lnTo>
                    <a:pt x="78" y="112"/>
                  </a:lnTo>
                  <a:lnTo>
                    <a:pt x="78" y="112"/>
                  </a:lnTo>
                  <a:lnTo>
                    <a:pt x="68" y="86"/>
                  </a:lnTo>
                  <a:lnTo>
                    <a:pt x="59" y="60"/>
                  </a:lnTo>
                  <a:lnTo>
                    <a:pt x="54" y="35"/>
                  </a:lnTo>
                  <a:lnTo>
                    <a:pt x="51" y="35"/>
                  </a:lnTo>
                  <a:lnTo>
                    <a:pt x="48" y="35"/>
                  </a:lnTo>
                  <a:lnTo>
                    <a:pt x="44" y="34"/>
                  </a:lnTo>
                  <a:lnTo>
                    <a:pt x="41" y="32"/>
                  </a:lnTo>
                  <a:lnTo>
                    <a:pt x="41" y="32"/>
                  </a:lnTo>
                  <a:lnTo>
                    <a:pt x="37" y="35"/>
                  </a:lnTo>
                  <a:lnTo>
                    <a:pt x="32" y="36"/>
                  </a:lnTo>
                  <a:lnTo>
                    <a:pt x="28" y="37"/>
                  </a:lnTo>
                  <a:lnTo>
                    <a:pt x="27" y="37"/>
                  </a:lnTo>
                  <a:lnTo>
                    <a:pt x="27" y="37"/>
                  </a:lnTo>
                  <a:lnTo>
                    <a:pt x="29" y="56"/>
                  </a:lnTo>
                  <a:lnTo>
                    <a:pt x="28" y="95"/>
                  </a:lnTo>
                  <a:lnTo>
                    <a:pt x="25" y="121"/>
                  </a:lnTo>
                  <a:lnTo>
                    <a:pt x="24" y="123"/>
                  </a:lnTo>
                  <a:lnTo>
                    <a:pt x="24" y="123"/>
                  </a:lnTo>
                  <a:lnTo>
                    <a:pt x="24" y="123"/>
                  </a:lnTo>
                  <a:lnTo>
                    <a:pt x="24" y="121"/>
                  </a:lnTo>
                  <a:lnTo>
                    <a:pt x="25" y="106"/>
                  </a:lnTo>
                  <a:lnTo>
                    <a:pt x="27" y="91"/>
                  </a:lnTo>
                  <a:lnTo>
                    <a:pt x="27" y="51"/>
                  </a:lnTo>
                  <a:lnTo>
                    <a:pt x="25" y="40"/>
                  </a:lnTo>
                  <a:lnTo>
                    <a:pt x="24" y="37"/>
                  </a:lnTo>
                  <a:lnTo>
                    <a:pt x="24" y="39"/>
                  </a:lnTo>
                  <a:lnTo>
                    <a:pt x="19" y="39"/>
                  </a:lnTo>
                  <a:lnTo>
                    <a:pt x="15" y="37"/>
                  </a:lnTo>
                  <a:lnTo>
                    <a:pt x="10" y="35"/>
                  </a:lnTo>
                  <a:lnTo>
                    <a:pt x="6" y="30"/>
                  </a:lnTo>
                  <a:lnTo>
                    <a:pt x="3" y="24"/>
                  </a:lnTo>
                  <a:lnTo>
                    <a:pt x="2" y="23"/>
                  </a:lnTo>
                  <a:lnTo>
                    <a:pt x="0" y="19"/>
                  </a:lnTo>
                  <a:lnTo>
                    <a:pt x="0" y="17"/>
                  </a:lnTo>
                  <a:lnTo>
                    <a:pt x="2" y="14"/>
                  </a:lnTo>
                  <a:lnTo>
                    <a:pt x="3" y="11"/>
                  </a:lnTo>
                  <a:lnTo>
                    <a:pt x="6" y="10"/>
                  </a:lnTo>
                  <a:lnTo>
                    <a:pt x="10" y="10"/>
                  </a:lnTo>
                  <a:lnTo>
                    <a:pt x="12" y="11"/>
                  </a:lnTo>
                  <a:lnTo>
                    <a:pt x="15" y="13"/>
                  </a:lnTo>
                  <a:lnTo>
                    <a:pt x="19" y="15"/>
                  </a:lnTo>
                  <a:lnTo>
                    <a:pt x="20" y="18"/>
                  </a:lnTo>
                  <a:lnTo>
                    <a:pt x="23" y="22"/>
                  </a:lnTo>
                  <a:lnTo>
                    <a:pt x="25" y="34"/>
                  </a:lnTo>
                  <a:lnTo>
                    <a:pt x="27" y="34"/>
                  </a:lnTo>
                  <a:lnTo>
                    <a:pt x="30" y="32"/>
                  </a:lnTo>
                  <a:lnTo>
                    <a:pt x="34" y="31"/>
                  </a:lnTo>
                  <a:lnTo>
                    <a:pt x="38" y="30"/>
                  </a:lnTo>
                  <a:lnTo>
                    <a:pt x="34" y="26"/>
                  </a:lnTo>
                  <a:lnTo>
                    <a:pt x="32" y="22"/>
                  </a:lnTo>
                  <a:lnTo>
                    <a:pt x="29" y="17"/>
                  </a:lnTo>
                  <a:lnTo>
                    <a:pt x="29" y="14"/>
                  </a:lnTo>
                  <a:lnTo>
                    <a:pt x="29" y="10"/>
                  </a:lnTo>
                  <a:lnTo>
                    <a:pt x="29" y="7"/>
                  </a:lnTo>
                  <a:lnTo>
                    <a:pt x="30" y="6"/>
                  </a:lnTo>
                  <a:lnTo>
                    <a:pt x="33" y="3"/>
                  </a:lnTo>
                  <a:lnTo>
                    <a:pt x="36" y="2"/>
                  </a:lnTo>
                  <a:lnTo>
                    <a:pt x="40" y="3"/>
                  </a:lnTo>
                  <a:lnTo>
                    <a:pt x="42" y="5"/>
                  </a:lnTo>
                  <a:lnTo>
                    <a:pt x="45" y="7"/>
                  </a:lnTo>
                  <a:lnTo>
                    <a:pt x="46" y="11"/>
                  </a:lnTo>
                  <a:lnTo>
                    <a:pt x="48" y="17"/>
                  </a:lnTo>
                  <a:lnTo>
                    <a:pt x="48" y="20"/>
                  </a:lnTo>
                  <a:lnTo>
                    <a:pt x="46" y="26"/>
                  </a:lnTo>
                  <a:lnTo>
                    <a:pt x="44" y="28"/>
                  </a:lnTo>
                  <a:lnTo>
                    <a:pt x="46" y="30"/>
                  </a:lnTo>
                  <a:lnTo>
                    <a:pt x="50" y="31"/>
                  </a:lnTo>
                  <a:lnTo>
                    <a:pt x="54" y="31"/>
                  </a:lnTo>
                  <a:lnTo>
                    <a:pt x="53" y="20"/>
                  </a:lnTo>
                  <a:lnTo>
                    <a:pt x="54" y="9"/>
                  </a:lnTo>
                  <a:lnTo>
                    <a:pt x="54" y="7"/>
                  </a:lnTo>
                  <a:lnTo>
                    <a:pt x="55" y="5"/>
                  </a:lnTo>
                  <a:lnTo>
                    <a:pt x="55" y="3"/>
                  </a:lnTo>
                  <a:lnTo>
                    <a:pt x="57" y="1"/>
                  </a:lnTo>
                  <a:lnTo>
                    <a:pt x="59" y="0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000040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31" name="矩形 30"/>
          <p:cNvSpPr/>
          <p:nvPr/>
        </p:nvSpPr>
        <p:spPr>
          <a:xfrm>
            <a:off x="107504" y="267494"/>
            <a:ext cx="457200" cy="457200"/>
          </a:xfrm>
          <a:prstGeom prst="rect">
            <a:avLst/>
          </a:prstGeom>
          <a:solidFill>
            <a:srgbClr val="1065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539552" y="299432"/>
            <a:ext cx="2236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面对压力控制情绪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4804" y="262642"/>
            <a:ext cx="4700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</a:rPr>
              <a:t>06</a:t>
            </a:r>
            <a:endParaRPr lang="zh-CN" altLang="en-US" sz="2400" b="1" dirty="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479539" y="3021043"/>
            <a:ext cx="675005" cy="1310640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同理心</a:t>
            </a:r>
          </a:p>
        </p:txBody>
      </p:sp>
      <p:sp>
        <p:nvSpPr>
          <p:cNvPr id="22" name="矩形 21"/>
          <p:cNvSpPr/>
          <p:nvPr/>
        </p:nvSpPr>
        <p:spPr>
          <a:xfrm>
            <a:off x="3455720" y="1068555"/>
            <a:ext cx="22322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人性皆有共同点，如恻隐之心</a:t>
            </a:r>
          </a:p>
        </p:txBody>
      </p:sp>
      <p:sp>
        <p:nvSpPr>
          <p:cNvPr id="23" name="矩形 22"/>
          <p:cNvSpPr/>
          <p:nvPr/>
        </p:nvSpPr>
        <p:spPr>
          <a:xfrm>
            <a:off x="2234641" y="1343045"/>
            <a:ext cx="1097280" cy="3956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将心比心</a:t>
            </a:r>
          </a:p>
        </p:txBody>
      </p:sp>
      <p:sp>
        <p:nvSpPr>
          <p:cNvPr id="25" name="矩形 24"/>
          <p:cNvSpPr/>
          <p:nvPr/>
        </p:nvSpPr>
        <p:spPr>
          <a:xfrm>
            <a:off x="3455399" y="1842328"/>
            <a:ext cx="1097280" cy="645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要避免人</a:t>
            </a:r>
          </a:p>
          <a:p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身攻击</a:t>
            </a:r>
          </a:p>
        </p:txBody>
      </p:sp>
      <p:sp>
        <p:nvSpPr>
          <p:cNvPr id="26" name="矩形 25"/>
          <p:cNvSpPr/>
          <p:nvPr/>
        </p:nvSpPr>
        <p:spPr>
          <a:xfrm>
            <a:off x="6567170" y="2551430"/>
            <a:ext cx="2056130" cy="1476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若你愿意以退为进，多花点耐心向对方提出一些问题，让他无拘无束地畅所欲言，你便可在他话里了解他内心的想法，进而打开他的心房</a:t>
            </a:r>
          </a:p>
        </p:txBody>
      </p:sp>
      <p:sp>
        <p:nvSpPr>
          <p:cNvPr id="27" name="矩形 26"/>
          <p:cNvSpPr/>
          <p:nvPr/>
        </p:nvSpPr>
        <p:spPr>
          <a:xfrm>
            <a:off x="5323208" y="3000395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松懈戒心</a:t>
            </a:r>
          </a:p>
        </p:txBody>
      </p:sp>
      <p:sp>
        <p:nvSpPr>
          <p:cNvPr id="28" name="矩形 27"/>
          <p:cNvSpPr/>
          <p:nvPr/>
        </p:nvSpPr>
        <p:spPr>
          <a:xfrm>
            <a:off x="4479649" y="4085631"/>
            <a:ext cx="2539586" cy="613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站在对方立场为他来着想，相信对方也能感受到你的诚意</a:t>
            </a:r>
          </a:p>
        </p:txBody>
      </p:sp>
      <p:sp>
        <p:nvSpPr>
          <p:cNvPr id="29" name="矩形 28"/>
          <p:cNvSpPr/>
          <p:nvPr/>
        </p:nvSpPr>
        <p:spPr>
          <a:xfrm>
            <a:off x="3455673" y="3460961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设身处地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 advTm="12000">
        <p15:prstTrans prst="wind"/>
      </p:transition>
    </mc:Choice>
    <mc:Fallback xmlns="">
      <p:transition spd="slow" advTm="1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65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15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799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799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199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199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bldLvl="0" animBg="1"/>
      <p:bldP spid="13" grpId="0"/>
      <p:bldP spid="16" grpId="0"/>
      <p:bldP spid="17" grpId="0"/>
      <p:bldP spid="22" grpId="0"/>
      <p:bldP spid="23" grpId="0"/>
      <p:bldP spid="25" grpId="0"/>
      <p:bldP spid="26" grpId="0"/>
      <p:bldP spid="27" grpId="0"/>
      <p:bldP spid="28" grpId="0"/>
      <p:bldP spid="2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 37"/>
          <p:cNvSpPr/>
          <p:nvPr/>
        </p:nvSpPr>
        <p:spPr>
          <a:xfrm>
            <a:off x="120204" y="271304"/>
            <a:ext cx="457200" cy="457200"/>
          </a:xfrm>
          <a:prstGeom prst="rect">
            <a:avLst/>
          </a:prstGeom>
          <a:solidFill>
            <a:srgbClr val="1065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TextBox 3"/>
          <p:cNvSpPr txBox="1"/>
          <p:nvPr/>
        </p:nvSpPr>
        <p:spPr>
          <a:xfrm>
            <a:off x="539552" y="299432"/>
            <a:ext cx="2236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面对压力控制情绪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7504" y="237877"/>
            <a:ext cx="4700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</a:rPr>
              <a:t>06</a:t>
            </a:r>
            <a:endParaRPr lang="zh-CN" altLang="en-US" sz="2400" b="1" dirty="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1805940" y="3248025"/>
            <a:ext cx="1511300" cy="1511300"/>
            <a:chOff x="8901" y="10060"/>
            <a:chExt cx="2380" cy="2380"/>
          </a:xfrm>
        </p:grpSpPr>
        <p:sp>
          <p:nvSpPr>
            <p:cNvPr id="6" name=" 6"/>
            <p:cNvSpPr/>
            <p:nvPr/>
          </p:nvSpPr>
          <p:spPr>
            <a:xfrm>
              <a:off x="8901" y="10060"/>
              <a:ext cx="2381" cy="238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9216" y="10708"/>
              <a:ext cx="1835" cy="10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如何表现同理心</a:t>
              </a:r>
            </a:p>
          </p:txBody>
        </p:sp>
      </p:grpSp>
      <p:sp>
        <p:nvSpPr>
          <p:cNvPr id="41" name="矩形 40"/>
          <p:cNvSpPr/>
          <p:nvPr/>
        </p:nvSpPr>
        <p:spPr>
          <a:xfrm>
            <a:off x="1284872" y="2418352"/>
            <a:ext cx="32367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公式：感受，事实，事实，事实，感受</a:t>
            </a:r>
          </a:p>
        </p:txBody>
      </p:sp>
      <p:sp>
        <p:nvSpPr>
          <p:cNvPr id="42" name="矩形 41"/>
          <p:cNvSpPr/>
          <p:nvPr/>
        </p:nvSpPr>
        <p:spPr>
          <a:xfrm>
            <a:off x="1586574" y="2828999"/>
            <a:ext cx="194957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① 感受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: 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你当然生气了</a:t>
            </a:r>
          </a:p>
        </p:txBody>
      </p:sp>
      <p:sp>
        <p:nvSpPr>
          <p:cNvPr id="43" name="矩形 42"/>
          <p:cNvSpPr/>
          <p:nvPr/>
        </p:nvSpPr>
        <p:spPr>
          <a:xfrm>
            <a:off x="3828759" y="3963746"/>
            <a:ext cx="212910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② 事实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: 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你加班那么辛苦</a:t>
            </a:r>
          </a:p>
        </p:txBody>
      </p:sp>
      <p:sp>
        <p:nvSpPr>
          <p:cNvPr id="44" name="矩形 43"/>
          <p:cNvSpPr/>
          <p:nvPr/>
        </p:nvSpPr>
        <p:spPr>
          <a:xfrm>
            <a:off x="4617720" y="1901825"/>
            <a:ext cx="930910" cy="953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③ 事实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: 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小孩现在还在医院里</a:t>
            </a:r>
          </a:p>
        </p:txBody>
      </p:sp>
      <p:sp>
        <p:nvSpPr>
          <p:cNvPr id="45" name="矩形 44"/>
          <p:cNvSpPr/>
          <p:nvPr/>
        </p:nvSpPr>
        <p:spPr>
          <a:xfrm>
            <a:off x="5772785" y="985520"/>
            <a:ext cx="1360170" cy="737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④ 事实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: 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工作上别的单位还不能配合你</a:t>
            </a:r>
          </a:p>
        </p:txBody>
      </p:sp>
      <p:sp>
        <p:nvSpPr>
          <p:cNvPr id="46" name="矩形 45"/>
          <p:cNvSpPr/>
          <p:nvPr/>
        </p:nvSpPr>
        <p:spPr>
          <a:xfrm>
            <a:off x="7454900" y="2726055"/>
            <a:ext cx="1178560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⑤ 感受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: 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所以你很生气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811270" y="1789430"/>
            <a:ext cx="3643630" cy="2174240"/>
            <a:chOff x="3015885" y="1858415"/>
            <a:chExt cx="7219352" cy="4307435"/>
          </a:xfrm>
        </p:grpSpPr>
        <p:sp>
          <p:nvSpPr>
            <p:cNvPr id="5" name="Freeform 5"/>
            <p:cNvSpPr/>
            <p:nvPr/>
          </p:nvSpPr>
          <p:spPr bwMode="auto">
            <a:xfrm flipH="1">
              <a:off x="5076366" y="4032700"/>
              <a:ext cx="1825704" cy="1825704"/>
            </a:xfrm>
            <a:custGeom>
              <a:avLst/>
              <a:gdLst>
                <a:gd name="T0" fmla="*/ 654 w 654"/>
                <a:gd name="T1" fmla="*/ 654 h 654"/>
                <a:gd name="T2" fmla="*/ 654 w 654"/>
                <a:gd name="T3" fmla="*/ 434 h 654"/>
                <a:gd name="T4" fmla="*/ 654 w 654"/>
                <a:gd name="T5" fmla="*/ 434 h 654"/>
                <a:gd name="T6" fmla="*/ 610 w 654"/>
                <a:gd name="T7" fmla="*/ 432 h 654"/>
                <a:gd name="T8" fmla="*/ 566 w 654"/>
                <a:gd name="T9" fmla="*/ 424 h 654"/>
                <a:gd name="T10" fmla="*/ 526 w 654"/>
                <a:gd name="T11" fmla="*/ 414 h 654"/>
                <a:gd name="T12" fmla="*/ 486 w 654"/>
                <a:gd name="T13" fmla="*/ 400 h 654"/>
                <a:gd name="T14" fmla="*/ 448 w 654"/>
                <a:gd name="T15" fmla="*/ 382 h 654"/>
                <a:gd name="T16" fmla="*/ 412 w 654"/>
                <a:gd name="T17" fmla="*/ 360 h 654"/>
                <a:gd name="T18" fmla="*/ 378 w 654"/>
                <a:gd name="T19" fmla="*/ 334 h 654"/>
                <a:gd name="T20" fmla="*/ 348 w 654"/>
                <a:gd name="T21" fmla="*/ 306 h 654"/>
                <a:gd name="T22" fmla="*/ 320 w 654"/>
                <a:gd name="T23" fmla="*/ 276 h 654"/>
                <a:gd name="T24" fmla="*/ 294 w 654"/>
                <a:gd name="T25" fmla="*/ 242 h 654"/>
                <a:gd name="T26" fmla="*/ 272 w 654"/>
                <a:gd name="T27" fmla="*/ 206 h 654"/>
                <a:gd name="T28" fmla="*/ 254 w 654"/>
                <a:gd name="T29" fmla="*/ 168 h 654"/>
                <a:gd name="T30" fmla="*/ 240 w 654"/>
                <a:gd name="T31" fmla="*/ 128 h 654"/>
                <a:gd name="T32" fmla="*/ 230 w 654"/>
                <a:gd name="T33" fmla="*/ 88 h 654"/>
                <a:gd name="T34" fmla="*/ 222 w 654"/>
                <a:gd name="T35" fmla="*/ 44 h 654"/>
                <a:gd name="T36" fmla="*/ 220 w 654"/>
                <a:gd name="T37" fmla="*/ 0 h 654"/>
                <a:gd name="T38" fmla="*/ 0 w 654"/>
                <a:gd name="T39" fmla="*/ 0 h 654"/>
                <a:gd name="T40" fmla="*/ 0 w 654"/>
                <a:gd name="T41" fmla="*/ 0 h 654"/>
                <a:gd name="T42" fmla="*/ 0 w 654"/>
                <a:gd name="T43" fmla="*/ 34 h 654"/>
                <a:gd name="T44" fmla="*/ 4 w 654"/>
                <a:gd name="T45" fmla="*/ 66 h 654"/>
                <a:gd name="T46" fmla="*/ 8 w 654"/>
                <a:gd name="T47" fmla="*/ 100 h 654"/>
                <a:gd name="T48" fmla="*/ 14 w 654"/>
                <a:gd name="T49" fmla="*/ 132 h 654"/>
                <a:gd name="T50" fmla="*/ 20 w 654"/>
                <a:gd name="T51" fmla="*/ 164 h 654"/>
                <a:gd name="T52" fmla="*/ 30 w 654"/>
                <a:gd name="T53" fmla="*/ 194 h 654"/>
                <a:gd name="T54" fmla="*/ 40 w 654"/>
                <a:gd name="T55" fmla="*/ 224 h 654"/>
                <a:gd name="T56" fmla="*/ 52 w 654"/>
                <a:gd name="T57" fmla="*/ 254 h 654"/>
                <a:gd name="T58" fmla="*/ 64 w 654"/>
                <a:gd name="T59" fmla="*/ 284 h 654"/>
                <a:gd name="T60" fmla="*/ 78 w 654"/>
                <a:gd name="T61" fmla="*/ 312 h 654"/>
                <a:gd name="T62" fmla="*/ 94 w 654"/>
                <a:gd name="T63" fmla="*/ 340 h 654"/>
                <a:gd name="T64" fmla="*/ 112 w 654"/>
                <a:gd name="T65" fmla="*/ 366 h 654"/>
                <a:gd name="T66" fmla="*/ 130 w 654"/>
                <a:gd name="T67" fmla="*/ 392 h 654"/>
                <a:gd name="T68" fmla="*/ 150 w 654"/>
                <a:gd name="T69" fmla="*/ 416 h 654"/>
                <a:gd name="T70" fmla="*/ 170 w 654"/>
                <a:gd name="T71" fmla="*/ 440 h 654"/>
                <a:gd name="T72" fmla="*/ 192 w 654"/>
                <a:gd name="T73" fmla="*/ 462 h 654"/>
                <a:gd name="T74" fmla="*/ 214 w 654"/>
                <a:gd name="T75" fmla="*/ 484 h 654"/>
                <a:gd name="T76" fmla="*/ 238 w 654"/>
                <a:gd name="T77" fmla="*/ 504 h 654"/>
                <a:gd name="T78" fmla="*/ 262 w 654"/>
                <a:gd name="T79" fmla="*/ 524 h 654"/>
                <a:gd name="T80" fmla="*/ 288 w 654"/>
                <a:gd name="T81" fmla="*/ 542 h 654"/>
                <a:gd name="T82" fmla="*/ 316 w 654"/>
                <a:gd name="T83" fmla="*/ 560 h 654"/>
                <a:gd name="T84" fmla="*/ 342 w 654"/>
                <a:gd name="T85" fmla="*/ 576 h 654"/>
                <a:gd name="T86" fmla="*/ 370 w 654"/>
                <a:gd name="T87" fmla="*/ 590 h 654"/>
                <a:gd name="T88" fmla="*/ 400 w 654"/>
                <a:gd name="T89" fmla="*/ 602 h 654"/>
                <a:gd name="T90" fmla="*/ 430 w 654"/>
                <a:gd name="T91" fmla="*/ 614 h 654"/>
                <a:gd name="T92" fmla="*/ 460 w 654"/>
                <a:gd name="T93" fmla="*/ 624 h 654"/>
                <a:gd name="T94" fmla="*/ 490 w 654"/>
                <a:gd name="T95" fmla="*/ 634 h 654"/>
                <a:gd name="T96" fmla="*/ 522 w 654"/>
                <a:gd name="T97" fmla="*/ 642 h 654"/>
                <a:gd name="T98" fmla="*/ 554 w 654"/>
                <a:gd name="T99" fmla="*/ 646 h 654"/>
                <a:gd name="T100" fmla="*/ 588 w 654"/>
                <a:gd name="T101" fmla="*/ 652 h 654"/>
                <a:gd name="T102" fmla="*/ 620 w 654"/>
                <a:gd name="T103" fmla="*/ 654 h 654"/>
                <a:gd name="T104" fmla="*/ 654 w 654"/>
                <a:gd name="T105" fmla="*/ 654 h 6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54" h="654">
                  <a:moveTo>
                    <a:pt x="654" y="654"/>
                  </a:moveTo>
                  <a:lnTo>
                    <a:pt x="654" y="434"/>
                  </a:lnTo>
                  <a:lnTo>
                    <a:pt x="654" y="434"/>
                  </a:lnTo>
                  <a:lnTo>
                    <a:pt x="610" y="432"/>
                  </a:lnTo>
                  <a:lnTo>
                    <a:pt x="566" y="424"/>
                  </a:lnTo>
                  <a:lnTo>
                    <a:pt x="526" y="414"/>
                  </a:lnTo>
                  <a:lnTo>
                    <a:pt x="486" y="400"/>
                  </a:lnTo>
                  <a:lnTo>
                    <a:pt x="448" y="382"/>
                  </a:lnTo>
                  <a:lnTo>
                    <a:pt x="412" y="360"/>
                  </a:lnTo>
                  <a:lnTo>
                    <a:pt x="378" y="334"/>
                  </a:lnTo>
                  <a:lnTo>
                    <a:pt x="348" y="306"/>
                  </a:lnTo>
                  <a:lnTo>
                    <a:pt x="320" y="276"/>
                  </a:lnTo>
                  <a:lnTo>
                    <a:pt x="294" y="242"/>
                  </a:lnTo>
                  <a:lnTo>
                    <a:pt x="272" y="206"/>
                  </a:lnTo>
                  <a:lnTo>
                    <a:pt x="254" y="168"/>
                  </a:lnTo>
                  <a:lnTo>
                    <a:pt x="240" y="128"/>
                  </a:lnTo>
                  <a:lnTo>
                    <a:pt x="230" y="88"/>
                  </a:lnTo>
                  <a:lnTo>
                    <a:pt x="222" y="44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34"/>
                  </a:lnTo>
                  <a:lnTo>
                    <a:pt x="4" y="66"/>
                  </a:lnTo>
                  <a:lnTo>
                    <a:pt x="8" y="100"/>
                  </a:lnTo>
                  <a:lnTo>
                    <a:pt x="14" y="132"/>
                  </a:lnTo>
                  <a:lnTo>
                    <a:pt x="20" y="164"/>
                  </a:lnTo>
                  <a:lnTo>
                    <a:pt x="30" y="194"/>
                  </a:lnTo>
                  <a:lnTo>
                    <a:pt x="40" y="224"/>
                  </a:lnTo>
                  <a:lnTo>
                    <a:pt x="52" y="254"/>
                  </a:lnTo>
                  <a:lnTo>
                    <a:pt x="64" y="284"/>
                  </a:lnTo>
                  <a:lnTo>
                    <a:pt x="78" y="312"/>
                  </a:lnTo>
                  <a:lnTo>
                    <a:pt x="94" y="340"/>
                  </a:lnTo>
                  <a:lnTo>
                    <a:pt x="112" y="366"/>
                  </a:lnTo>
                  <a:lnTo>
                    <a:pt x="130" y="392"/>
                  </a:lnTo>
                  <a:lnTo>
                    <a:pt x="150" y="416"/>
                  </a:lnTo>
                  <a:lnTo>
                    <a:pt x="170" y="440"/>
                  </a:lnTo>
                  <a:lnTo>
                    <a:pt x="192" y="462"/>
                  </a:lnTo>
                  <a:lnTo>
                    <a:pt x="214" y="484"/>
                  </a:lnTo>
                  <a:lnTo>
                    <a:pt x="238" y="504"/>
                  </a:lnTo>
                  <a:lnTo>
                    <a:pt x="262" y="524"/>
                  </a:lnTo>
                  <a:lnTo>
                    <a:pt x="288" y="542"/>
                  </a:lnTo>
                  <a:lnTo>
                    <a:pt x="316" y="560"/>
                  </a:lnTo>
                  <a:lnTo>
                    <a:pt x="342" y="576"/>
                  </a:lnTo>
                  <a:lnTo>
                    <a:pt x="370" y="590"/>
                  </a:lnTo>
                  <a:lnTo>
                    <a:pt x="400" y="602"/>
                  </a:lnTo>
                  <a:lnTo>
                    <a:pt x="430" y="614"/>
                  </a:lnTo>
                  <a:lnTo>
                    <a:pt x="460" y="624"/>
                  </a:lnTo>
                  <a:lnTo>
                    <a:pt x="490" y="634"/>
                  </a:lnTo>
                  <a:lnTo>
                    <a:pt x="522" y="642"/>
                  </a:lnTo>
                  <a:lnTo>
                    <a:pt x="554" y="646"/>
                  </a:lnTo>
                  <a:lnTo>
                    <a:pt x="588" y="652"/>
                  </a:lnTo>
                  <a:lnTo>
                    <a:pt x="620" y="654"/>
                  </a:lnTo>
                  <a:lnTo>
                    <a:pt x="654" y="654"/>
                  </a:lnTo>
                  <a:close/>
                </a:path>
              </a:pathLst>
            </a:custGeom>
            <a:solidFill>
              <a:srgbClr val="B95F9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AU"/>
            </a:p>
          </p:txBody>
        </p:sp>
        <p:sp>
          <p:nvSpPr>
            <p:cNvPr id="9" name="Freeform 7"/>
            <p:cNvSpPr/>
            <p:nvPr/>
          </p:nvSpPr>
          <p:spPr bwMode="auto">
            <a:xfrm>
              <a:off x="6276753" y="2154324"/>
              <a:ext cx="1825704" cy="1825704"/>
            </a:xfrm>
            <a:custGeom>
              <a:avLst/>
              <a:gdLst>
                <a:gd name="T0" fmla="*/ 0 w 654"/>
                <a:gd name="T1" fmla="*/ 654 h 654"/>
                <a:gd name="T2" fmla="*/ 220 w 654"/>
                <a:gd name="T3" fmla="*/ 654 h 654"/>
                <a:gd name="T4" fmla="*/ 220 w 654"/>
                <a:gd name="T5" fmla="*/ 654 h 654"/>
                <a:gd name="T6" fmla="*/ 222 w 654"/>
                <a:gd name="T7" fmla="*/ 610 h 654"/>
                <a:gd name="T8" fmla="*/ 230 w 654"/>
                <a:gd name="T9" fmla="*/ 568 h 654"/>
                <a:gd name="T10" fmla="*/ 240 w 654"/>
                <a:gd name="T11" fmla="*/ 526 h 654"/>
                <a:gd name="T12" fmla="*/ 254 w 654"/>
                <a:gd name="T13" fmla="*/ 486 h 654"/>
                <a:gd name="T14" fmla="*/ 272 w 654"/>
                <a:gd name="T15" fmla="*/ 448 h 654"/>
                <a:gd name="T16" fmla="*/ 294 w 654"/>
                <a:gd name="T17" fmla="*/ 412 h 654"/>
                <a:gd name="T18" fmla="*/ 320 w 654"/>
                <a:gd name="T19" fmla="*/ 378 h 654"/>
                <a:gd name="T20" fmla="*/ 348 w 654"/>
                <a:gd name="T21" fmla="*/ 348 h 654"/>
                <a:gd name="T22" fmla="*/ 378 w 654"/>
                <a:gd name="T23" fmla="*/ 320 h 654"/>
                <a:gd name="T24" fmla="*/ 412 w 654"/>
                <a:gd name="T25" fmla="*/ 296 h 654"/>
                <a:gd name="T26" fmla="*/ 448 w 654"/>
                <a:gd name="T27" fmla="*/ 274 h 654"/>
                <a:gd name="T28" fmla="*/ 486 w 654"/>
                <a:gd name="T29" fmla="*/ 254 h 654"/>
                <a:gd name="T30" fmla="*/ 526 w 654"/>
                <a:gd name="T31" fmla="*/ 240 h 654"/>
                <a:gd name="T32" fmla="*/ 566 w 654"/>
                <a:gd name="T33" fmla="*/ 230 h 654"/>
                <a:gd name="T34" fmla="*/ 610 w 654"/>
                <a:gd name="T35" fmla="*/ 224 h 654"/>
                <a:gd name="T36" fmla="*/ 654 w 654"/>
                <a:gd name="T37" fmla="*/ 220 h 654"/>
                <a:gd name="T38" fmla="*/ 654 w 654"/>
                <a:gd name="T39" fmla="*/ 0 h 654"/>
                <a:gd name="T40" fmla="*/ 654 w 654"/>
                <a:gd name="T41" fmla="*/ 0 h 654"/>
                <a:gd name="T42" fmla="*/ 620 w 654"/>
                <a:gd name="T43" fmla="*/ 0 h 654"/>
                <a:gd name="T44" fmla="*/ 588 w 654"/>
                <a:gd name="T45" fmla="*/ 4 h 654"/>
                <a:gd name="T46" fmla="*/ 554 w 654"/>
                <a:gd name="T47" fmla="*/ 8 h 654"/>
                <a:gd name="T48" fmla="*/ 522 w 654"/>
                <a:gd name="T49" fmla="*/ 14 h 654"/>
                <a:gd name="T50" fmla="*/ 490 w 654"/>
                <a:gd name="T51" fmla="*/ 20 h 654"/>
                <a:gd name="T52" fmla="*/ 460 w 654"/>
                <a:gd name="T53" fmla="*/ 30 h 654"/>
                <a:gd name="T54" fmla="*/ 430 w 654"/>
                <a:gd name="T55" fmla="*/ 40 h 654"/>
                <a:gd name="T56" fmla="*/ 400 w 654"/>
                <a:gd name="T57" fmla="*/ 52 h 654"/>
                <a:gd name="T58" fmla="*/ 370 w 654"/>
                <a:gd name="T59" fmla="*/ 64 h 654"/>
                <a:gd name="T60" fmla="*/ 342 w 654"/>
                <a:gd name="T61" fmla="*/ 80 h 654"/>
                <a:gd name="T62" fmla="*/ 316 w 654"/>
                <a:gd name="T63" fmla="*/ 94 h 654"/>
                <a:gd name="T64" fmla="*/ 288 w 654"/>
                <a:gd name="T65" fmla="*/ 112 h 654"/>
                <a:gd name="T66" fmla="*/ 262 w 654"/>
                <a:gd name="T67" fmla="*/ 130 h 654"/>
                <a:gd name="T68" fmla="*/ 238 w 654"/>
                <a:gd name="T69" fmla="*/ 150 h 654"/>
                <a:gd name="T70" fmla="*/ 214 w 654"/>
                <a:gd name="T71" fmla="*/ 170 h 654"/>
                <a:gd name="T72" fmla="*/ 192 w 654"/>
                <a:gd name="T73" fmla="*/ 192 h 654"/>
                <a:gd name="T74" fmla="*/ 170 w 654"/>
                <a:gd name="T75" fmla="*/ 214 h 654"/>
                <a:gd name="T76" fmla="*/ 150 w 654"/>
                <a:gd name="T77" fmla="*/ 238 h 654"/>
                <a:gd name="T78" fmla="*/ 130 w 654"/>
                <a:gd name="T79" fmla="*/ 264 h 654"/>
                <a:gd name="T80" fmla="*/ 112 w 654"/>
                <a:gd name="T81" fmla="*/ 288 h 654"/>
                <a:gd name="T82" fmla="*/ 94 w 654"/>
                <a:gd name="T83" fmla="*/ 316 h 654"/>
                <a:gd name="T84" fmla="*/ 78 w 654"/>
                <a:gd name="T85" fmla="*/ 342 h 654"/>
                <a:gd name="T86" fmla="*/ 64 w 654"/>
                <a:gd name="T87" fmla="*/ 372 h 654"/>
                <a:gd name="T88" fmla="*/ 52 w 654"/>
                <a:gd name="T89" fmla="*/ 400 h 654"/>
                <a:gd name="T90" fmla="*/ 40 w 654"/>
                <a:gd name="T91" fmla="*/ 430 h 654"/>
                <a:gd name="T92" fmla="*/ 30 w 654"/>
                <a:gd name="T93" fmla="*/ 460 h 654"/>
                <a:gd name="T94" fmla="*/ 20 w 654"/>
                <a:gd name="T95" fmla="*/ 492 h 654"/>
                <a:gd name="T96" fmla="*/ 14 w 654"/>
                <a:gd name="T97" fmla="*/ 522 h 654"/>
                <a:gd name="T98" fmla="*/ 8 w 654"/>
                <a:gd name="T99" fmla="*/ 554 h 654"/>
                <a:gd name="T100" fmla="*/ 4 w 654"/>
                <a:gd name="T101" fmla="*/ 588 h 654"/>
                <a:gd name="T102" fmla="*/ 0 w 654"/>
                <a:gd name="T103" fmla="*/ 620 h 654"/>
                <a:gd name="T104" fmla="*/ 0 w 654"/>
                <a:gd name="T105" fmla="*/ 654 h 6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54" h="654">
                  <a:moveTo>
                    <a:pt x="0" y="654"/>
                  </a:moveTo>
                  <a:lnTo>
                    <a:pt x="220" y="654"/>
                  </a:lnTo>
                  <a:lnTo>
                    <a:pt x="220" y="654"/>
                  </a:lnTo>
                  <a:lnTo>
                    <a:pt x="222" y="610"/>
                  </a:lnTo>
                  <a:lnTo>
                    <a:pt x="230" y="568"/>
                  </a:lnTo>
                  <a:lnTo>
                    <a:pt x="240" y="526"/>
                  </a:lnTo>
                  <a:lnTo>
                    <a:pt x="254" y="486"/>
                  </a:lnTo>
                  <a:lnTo>
                    <a:pt x="272" y="448"/>
                  </a:lnTo>
                  <a:lnTo>
                    <a:pt x="294" y="412"/>
                  </a:lnTo>
                  <a:lnTo>
                    <a:pt x="320" y="378"/>
                  </a:lnTo>
                  <a:lnTo>
                    <a:pt x="348" y="348"/>
                  </a:lnTo>
                  <a:lnTo>
                    <a:pt x="378" y="320"/>
                  </a:lnTo>
                  <a:lnTo>
                    <a:pt x="412" y="296"/>
                  </a:lnTo>
                  <a:lnTo>
                    <a:pt x="448" y="274"/>
                  </a:lnTo>
                  <a:lnTo>
                    <a:pt x="486" y="254"/>
                  </a:lnTo>
                  <a:lnTo>
                    <a:pt x="526" y="240"/>
                  </a:lnTo>
                  <a:lnTo>
                    <a:pt x="566" y="230"/>
                  </a:lnTo>
                  <a:lnTo>
                    <a:pt x="610" y="224"/>
                  </a:lnTo>
                  <a:lnTo>
                    <a:pt x="654" y="220"/>
                  </a:lnTo>
                  <a:lnTo>
                    <a:pt x="654" y="0"/>
                  </a:lnTo>
                  <a:lnTo>
                    <a:pt x="654" y="0"/>
                  </a:lnTo>
                  <a:lnTo>
                    <a:pt x="620" y="0"/>
                  </a:lnTo>
                  <a:lnTo>
                    <a:pt x="588" y="4"/>
                  </a:lnTo>
                  <a:lnTo>
                    <a:pt x="554" y="8"/>
                  </a:lnTo>
                  <a:lnTo>
                    <a:pt x="522" y="14"/>
                  </a:lnTo>
                  <a:lnTo>
                    <a:pt x="490" y="20"/>
                  </a:lnTo>
                  <a:lnTo>
                    <a:pt x="460" y="30"/>
                  </a:lnTo>
                  <a:lnTo>
                    <a:pt x="430" y="40"/>
                  </a:lnTo>
                  <a:lnTo>
                    <a:pt x="400" y="52"/>
                  </a:lnTo>
                  <a:lnTo>
                    <a:pt x="370" y="64"/>
                  </a:lnTo>
                  <a:lnTo>
                    <a:pt x="342" y="80"/>
                  </a:lnTo>
                  <a:lnTo>
                    <a:pt x="316" y="94"/>
                  </a:lnTo>
                  <a:lnTo>
                    <a:pt x="288" y="112"/>
                  </a:lnTo>
                  <a:lnTo>
                    <a:pt x="262" y="130"/>
                  </a:lnTo>
                  <a:lnTo>
                    <a:pt x="238" y="150"/>
                  </a:lnTo>
                  <a:lnTo>
                    <a:pt x="214" y="170"/>
                  </a:lnTo>
                  <a:lnTo>
                    <a:pt x="192" y="192"/>
                  </a:lnTo>
                  <a:lnTo>
                    <a:pt x="170" y="214"/>
                  </a:lnTo>
                  <a:lnTo>
                    <a:pt x="150" y="238"/>
                  </a:lnTo>
                  <a:lnTo>
                    <a:pt x="130" y="264"/>
                  </a:lnTo>
                  <a:lnTo>
                    <a:pt x="112" y="288"/>
                  </a:lnTo>
                  <a:lnTo>
                    <a:pt x="94" y="316"/>
                  </a:lnTo>
                  <a:lnTo>
                    <a:pt x="78" y="342"/>
                  </a:lnTo>
                  <a:lnTo>
                    <a:pt x="64" y="372"/>
                  </a:lnTo>
                  <a:lnTo>
                    <a:pt x="52" y="400"/>
                  </a:lnTo>
                  <a:lnTo>
                    <a:pt x="40" y="430"/>
                  </a:lnTo>
                  <a:lnTo>
                    <a:pt x="30" y="460"/>
                  </a:lnTo>
                  <a:lnTo>
                    <a:pt x="20" y="492"/>
                  </a:lnTo>
                  <a:lnTo>
                    <a:pt x="14" y="522"/>
                  </a:lnTo>
                  <a:lnTo>
                    <a:pt x="8" y="554"/>
                  </a:lnTo>
                  <a:lnTo>
                    <a:pt x="4" y="588"/>
                  </a:lnTo>
                  <a:lnTo>
                    <a:pt x="0" y="620"/>
                  </a:lnTo>
                  <a:lnTo>
                    <a:pt x="0" y="654"/>
                  </a:lnTo>
                  <a:close/>
                </a:path>
              </a:pathLst>
            </a:custGeom>
            <a:solidFill>
              <a:srgbClr val="4DCEB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AU"/>
            </a:p>
          </p:txBody>
        </p:sp>
        <p:sp>
          <p:nvSpPr>
            <p:cNvPr id="10" name="Freeform 8"/>
            <p:cNvSpPr/>
            <p:nvPr/>
          </p:nvSpPr>
          <p:spPr bwMode="auto">
            <a:xfrm>
              <a:off x="6276753" y="2154324"/>
              <a:ext cx="1825704" cy="1825704"/>
            </a:xfrm>
            <a:custGeom>
              <a:avLst/>
              <a:gdLst>
                <a:gd name="T0" fmla="*/ 0 w 654"/>
                <a:gd name="T1" fmla="*/ 654 h 654"/>
                <a:gd name="T2" fmla="*/ 220 w 654"/>
                <a:gd name="T3" fmla="*/ 654 h 654"/>
                <a:gd name="T4" fmla="*/ 220 w 654"/>
                <a:gd name="T5" fmla="*/ 654 h 654"/>
                <a:gd name="T6" fmla="*/ 222 w 654"/>
                <a:gd name="T7" fmla="*/ 610 h 654"/>
                <a:gd name="T8" fmla="*/ 230 w 654"/>
                <a:gd name="T9" fmla="*/ 568 h 654"/>
                <a:gd name="T10" fmla="*/ 240 w 654"/>
                <a:gd name="T11" fmla="*/ 526 h 654"/>
                <a:gd name="T12" fmla="*/ 254 w 654"/>
                <a:gd name="T13" fmla="*/ 486 h 654"/>
                <a:gd name="T14" fmla="*/ 272 w 654"/>
                <a:gd name="T15" fmla="*/ 448 h 654"/>
                <a:gd name="T16" fmla="*/ 294 w 654"/>
                <a:gd name="T17" fmla="*/ 412 h 654"/>
                <a:gd name="T18" fmla="*/ 320 w 654"/>
                <a:gd name="T19" fmla="*/ 378 h 654"/>
                <a:gd name="T20" fmla="*/ 348 w 654"/>
                <a:gd name="T21" fmla="*/ 348 h 654"/>
                <a:gd name="T22" fmla="*/ 378 w 654"/>
                <a:gd name="T23" fmla="*/ 320 h 654"/>
                <a:gd name="T24" fmla="*/ 412 w 654"/>
                <a:gd name="T25" fmla="*/ 296 h 654"/>
                <a:gd name="T26" fmla="*/ 448 w 654"/>
                <a:gd name="T27" fmla="*/ 274 h 654"/>
                <a:gd name="T28" fmla="*/ 486 w 654"/>
                <a:gd name="T29" fmla="*/ 254 h 654"/>
                <a:gd name="T30" fmla="*/ 526 w 654"/>
                <a:gd name="T31" fmla="*/ 240 h 654"/>
                <a:gd name="T32" fmla="*/ 566 w 654"/>
                <a:gd name="T33" fmla="*/ 230 h 654"/>
                <a:gd name="T34" fmla="*/ 610 w 654"/>
                <a:gd name="T35" fmla="*/ 224 h 654"/>
                <a:gd name="T36" fmla="*/ 654 w 654"/>
                <a:gd name="T37" fmla="*/ 220 h 654"/>
                <a:gd name="T38" fmla="*/ 654 w 654"/>
                <a:gd name="T39" fmla="*/ 0 h 654"/>
                <a:gd name="T40" fmla="*/ 654 w 654"/>
                <a:gd name="T41" fmla="*/ 0 h 654"/>
                <a:gd name="T42" fmla="*/ 620 w 654"/>
                <a:gd name="T43" fmla="*/ 0 h 654"/>
                <a:gd name="T44" fmla="*/ 588 w 654"/>
                <a:gd name="T45" fmla="*/ 4 h 654"/>
                <a:gd name="T46" fmla="*/ 554 w 654"/>
                <a:gd name="T47" fmla="*/ 8 h 654"/>
                <a:gd name="T48" fmla="*/ 522 w 654"/>
                <a:gd name="T49" fmla="*/ 14 h 654"/>
                <a:gd name="T50" fmla="*/ 490 w 654"/>
                <a:gd name="T51" fmla="*/ 20 h 654"/>
                <a:gd name="T52" fmla="*/ 460 w 654"/>
                <a:gd name="T53" fmla="*/ 30 h 654"/>
                <a:gd name="T54" fmla="*/ 430 w 654"/>
                <a:gd name="T55" fmla="*/ 40 h 654"/>
                <a:gd name="T56" fmla="*/ 400 w 654"/>
                <a:gd name="T57" fmla="*/ 52 h 654"/>
                <a:gd name="T58" fmla="*/ 370 w 654"/>
                <a:gd name="T59" fmla="*/ 64 h 654"/>
                <a:gd name="T60" fmla="*/ 342 w 654"/>
                <a:gd name="T61" fmla="*/ 80 h 654"/>
                <a:gd name="T62" fmla="*/ 316 w 654"/>
                <a:gd name="T63" fmla="*/ 94 h 654"/>
                <a:gd name="T64" fmla="*/ 288 w 654"/>
                <a:gd name="T65" fmla="*/ 112 h 654"/>
                <a:gd name="T66" fmla="*/ 262 w 654"/>
                <a:gd name="T67" fmla="*/ 130 h 654"/>
                <a:gd name="T68" fmla="*/ 238 w 654"/>
                <a:gd name="T69" fmla="*/ 150 h 654"/>
                <a:gd name="T70" fmla="*/ 214 w 654"/>
                <a:gd name="T71" fmla="*/ 170 h 654"/>
                <a:gd name="T72" fmla="*/ 192 w 654"/>
                <a:gd name="T73" fmla="*/ 192 h 654"/>
                <a:gd name="T74" fmla="*/ 170 w 654"/>
                <a:gd name="T75" fmla="*/ 214 h 654"/>
                <a:gd name="T76" fmla="*/ 150 w 654"/>
                <a:gd name="T77" fmla="*/ 238 h 654"/>
                <a:gd name="T78" fmla="*/ 130 w 654"/>
                <a:gd name="T79" fmla="*/ 264 h 654"/>
                <a:gd name="T80" fmla="*/ 112 w 654"/>
                <a:gd name="T81" fmla="*/ 288 h 654"/>
                <a:gd name="T82" fmla="*/ 94 w 654"/>
                <a:gd name="T83" fmla="*/ 316 h 654"/>
                <a:gd name="T84" fmla="*/ 78 w 654"/>
                <a:gd name="T85" fmla="*/ 342 h 654"/>
                <a:gd name="T86" fmla="*/ 64 w 654"/>
                <a:gd name="T87" fmla="*/ 372 h 654"/>
                <a:gd name="T88" fmla="*/ 52 w 654"/>
                <a:gd name="T89" fmla="*/ 400 h 654"/>
                <a:gd name="T90" fmla="*/ 40 w 654"/>
                <a:gd name="T91" fmla="*/ 430 h 654"/>
                <a:gd name="T92" fmla="*/ 30 w 654"/>
                <a:gd name="T93" fmla="*/ 460 h 654"/>
                <a:gd name="T94" fmla="*/ 20 w 654"/>
                <a:gd name="T95" fmla="*/ 492 h 654"/>
                <a:gd name="T96" fmla="*/ 14 w 654"/>
                <a:gd name="T97" fmla="*/ 522 h 654"/>
                <a:gd name="T98" fmla="*/ 8 w 654"/>
                <a:gd name="T99" fmla="*/ 554 h 654"/>
                <a:gd name="T100" fmla="*/ 4 w 654"/>
                <a:gd name="T101" fmla="*/ 588 h 654"/>
                <a:gd name="T102" fmla="*/ 0 w 654"/>
                <a:gd name="T103" fmla="*/ 620 h 654"/>
                <a:gd name="T104" fmla="*/ 0 w 654"/>
                <a:gd name="T105" fmla="*/ 654 h 6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54" h="654">
                  <a:moveTo>
                    <a:pt x="0" y="654"/>
                  </a:moveTo>
                  <a:lnTo>
                    <a:pt x="220" y="654"/>
                  </a:lnTo>
                  <a:lnTo>
                    <a:pt x="220" y="654"/>
                  </a:lnTo>
                  <a:lnTo>
                    <a:pt x="222" y="610"/>
                  </a:lnTo>
                  <a:lnTo>
                    <a:pt x="230" y="568"/>
                  </a:lnTo>
                  <a:lnTo>
                    <a:pt x="240" y="526"/>
                  </a:lnTo>
                  <a:lnTo>
                    <a:pt x="254" y="486"/>
                  </a:lnTo>
                  <a:lnTo>
                    <a:pt x="272" y="448"/>
                  </a:lnTo>
                  <a:lnTo>
                    <a:pt x="294" y="412"/>
                  </a:lnTo>
                  <a:lnTo>
                    <a:pt x="320" y="378"/>
                  </a:lnTo>
                  <a:lnTo>
                    <a:pt x="348" y="348"/>
                  </a:lnTo>
                  <a:lnTo>
                    <a:pt x="378" y="320"/>
                  </a:lnTo>
                  <a:lnTo>
                    <a:pt x="412" y="296"/>
                  </a:lnTo>
                  <a:lnTo>
                    <a:pt x="448" y="274"/>
                  </a:lnTo>
                  <a:lnTo>
                    <a:pt x="486" y="254"/>
                  </a:lnTo>
                  <a:lnTo>
                    <a:pt x="526" y="240"/>
                  </a:lnTo>
                  <a:lnTo>
                    <a:pt x="566" y="230"/>
                  </a:lnTo>
                  <a:lnTo>
                    <a:pt x="610" y="224"/>
                  </a:lnTo>
                  <a:lnTo>
                    <a:pt x="654" y="220"/>
                  </a:lnTo>
                  <a:lnTo>
                    <a:pt x="654" y="0"/>
                  </a:lnTo>
                  <a:lnTo>
                    <a:pt x="654" y="0"/>
                  </a:lnTo>
                  <a:lnTo>
                    <a:pt x="620" y="0"/>
                  </a:lnTo>
                  <a:lnTo>
                    <a:pt x="588" y="4"/>
                  </a:lnTo>
                  <a:lnTo>
                    <a:pt x="554" y="8"/>
                  </a:lnTo>
                  <a:lnTo>
                    <a:pt x="522" y="14"/>
                  </a:lnTo>
                  <a:lnTo>
                    <a:pt x="490" y="20"/>
                  </a:lnTo>
                  <a:lnTo>
                    <a:pt x="460" y="30"/>
                  </a:lnTo>
                  <a:lnTo>
                    <a:pt x="430" y="40"/>
                  </a:lnTo>
                  <a:lnTo>
                    <a:pt x="400" y="52"/>
                  </a:lnTo>
                  <a:lnTo>
                    <a:pt x="370" y="64"/>
                  </a:lnTo>
                  <a:lnTo>
                    <a:pt x="342" y="80"/>
                  </a:lnTo>
                  <a:lnTo>
                    <a:pt x="316" y="94"/>
                  </a:lnTo>
                  <a:lnTo>
                    <a:pt x="288" y="112"/>
                  </a:lnTo>
                  <a:lnTo>
                    <a:pt x="262" y="130"/>
                  </a:lnTo>
                  <a:lnTo>
                    <a:pt x="238" y="150"/>
                  </a:lnTo>
                  <a:lnTo>
                    <a:pt x="214" y="170"/>
                  </a:lnTo>
                  <a:lnTo>
                    <a:pt x="192" y="192"/>
                  </a:lnTo>
                  <a:lnTo>
                    <a:pt x="170" y="214"/>
                  </a:lnTo>
                  <a:lnTo>
                    <a:pt x="150" y="238"/>
                  </a:lnTo>
                  <a:lnTo>
                    <a:pt x="130" y="264"/>
                  </a:lnTo>
                  <a:lnTo>
                    <a:pt x="112" y="288"/>
                  </a:lnTo>
                  <a:lnTo>
                    <a:pt x="94" y="316"/>
                  </a:lnTo>
                  <a:lnTo>
                    <a:pt x="78" y="342"/>
                  </a:lnTo>
                  <a:lnTo>
                    <a:pt x="64" y="372"/>
                  </a:lnTo>
                  <a:lnTo>
                    <a:pt x="52" y="400"/>
                  </a:lnTo>
                  <a:lnTo>
                    <a:pt x="40" y="430"/>
                  </a:lnTo>
                  <a:lnTo>
                    <a:pt x="30" y="460"/>
                  </a:lnTo>
                  <a:lnTo>
                    <a:pt x="20" y="492"/>
                  </a:lnTo>
                  <a:lnTo>
                    <a:pt x="14" y="522"/>
                  </a:lnTo>
                  <a:lnTo>
                    <a:pt x="8" y="554"/>
                  </a:lnTo>
                  <a:lnTo>
                    <a:pt x="4" y="588"/>
                  </a:lnTo>
                  <a:lnTo>
                    <a:pt x="0" y="620"/>
                  </a:lnTo>
                  <a:lnTo>
                    <a:pt x="0" y="65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AU"/>
            </a:p>
          </p:txBody>
        </p:sp>
        <p:sp>
          <p:nvSpPr>
            <p:cNvPr id="11" name="Freeform 9"/>
            <p:cNvSpPr/>
            <p:nvPr/>
          </p:nvSpPr>
          <p:spPr bwMode="auto">
            <a:xfrm>
              <a:off x="8091291" y="3968863"/>
              <a:ext cx="1825704" cy="1825704"/>
            </a:xfrm>
            <a:custGeom>
              <a:avLst/>
              <a:gdLst>
                <a:gd name="T0" fmla="*/ 654 w 654"/>
                <a:gd name="T1" fmla="*/ 0 h 654"/>
                <a:gd name="T2" fmla="*/ 434 w 654"/>
                <a:gd name="T3" fmla="*/ 0 h 654"/>
                <a:gd name="T4" fmla="*/ 434 w 654"/>
                <a:gd name="T5" fmla="*/ 0 h 654"/>
                <a:gd name="T6" fmla="*/ 432 w 654"/>
                <a:gd name="T7" fmla="*/ 44 h 654"/>
                <a:gd name="T8" fmla="*/ 424 w 654"/>
                <a:gd name="T9" fmla="*/ 88 h 654"/>
                <a:gd name="T10" fmla="*/ 414 w 654"/>
                <a:gd name="T11" fmla="*/ 128 h 654"/>
                <a:gd name="T12" fmla="*/ 400 w 654"/>
                <a:gd name="T13" fmla="*/ 168 h 654"/>
                <a:gd name="T14" fmla="*/ 380 w 654"/>
                <a:gd name="T15" fmla="*/ 206 h 654"/>
                <a:gd name="T16" fmla="*/ 360 w 654"/>
                <a:gd name="T17" fmla="*/ 242 h 654"/>
                <a:gd name="T18" fmla="*/ 334 w 654"/>
                <a:gd name="T19" fmla="*/ 276 h 654"/>
                <a:gd name="T20" fmla="*/ 306 w 654"/>
                <a:gd name="T21" fmla="*/ 306 h 654"/>
                <a:gd name="T22" fmla="*/ 276 w 654"/>
                <a:gd name="T23" fmla="*/ 334 h 654"/>
                <a:gd name="T24" fmla="*/ 242 w 654"/>
                <a:gd name="T25" fmla="*/ 360 h 654"/>
                <a:gd name="T26" fmla="*/ 206 w 654"/>
                <a:gd name="T27" fmla="*/ 382 h 654"/>
                <a:gd name="T28" fmla="*/ 168 w 654"/>
                <a:gd name="T29" fmla="*/ 400 h 654"/>
                <a:gd name="T30" fmla="*/ 128 w 654"/>
                <a:gd name="T31" fmla="*/ 414 h 654"/>
                <a:gd name="T32" fmla="*/ 88 w 654"/>
                <a:gd name="T33" fmla="*/ 424 h 654"/>
                <a:gd name="T34" fmla="*/ 44 w 654"/>
                <a:gd name="T35" fmla="*/ 432 h 654"/>
                <a:gd name="T36" fmla="*/ 0 w 654"/>
                <a:gd name="T37" fmla="*/ 434 h 654"/>
                <a:gd name="T38" fmla="*/ 0 w 654"/>
                <a:gd name="T39" fmla="*/ 654 h 654"/>
                <a:gd name="T40" fmla="*/ 0 w 654"/>
                <a:gd name="T41" fmla="*/ 654 h 654"/>
                <a:gd name="T42" fmla="*/ 34 w 654"/>
                <a:gd name="T43" fmla="*/ 654 h 654"/>
                <a:gd name="T44" fmla="*/ 66 w 654"/>
                <a:gd name="T45" fmla="*/ 652 h 654"/>
                <a:gd name="T46" fmla="*/ 100 w 654"/>
                <a:gd name="T47" fmla="*/ 646 h 654"/>
                <a:gd name="T48" fmla="*/ 132 w 654"/>
                <a:gd name="T49" fmla="*/ 642 h 654"/>
                <a:gd name="T50" fmla="*/ 164 w 654"/>
                <a:gd name="T51" fmla="*/ 634 h 654"/>
                <a:gd name="T52" fmla="*/ 194 w 654"/>
                <a:gd name="T53" fmla="*/ 626 h 654"/>
                <a:gd name="T54" fmla="*/ 224 w 654"/>
                <a:gd name="T55" fmla="*/ 614 h 654"/>
                <a:gd name="T56" fmla="*/ 254 w 654"/>
                <a:gd name="T57" fmla="*/ 604 h 654"/>
                <a:gd name="T58" fmla="*/ 284 w 654"/>
                <a:gd name="T59" fmla="*/ 590 h 654"/>
                <a:gd name="T60" fmla="*/ 312 w 654"/>
                <a:gd name="T61" fmla="*/ 576 h 654"/>
                <a:gd name="T62" fmla="*/ 338 w 654"/>
                <a:gd name="T63" fmla="*/ 560 h 654"/>
                <a:gd name="T64" fmla="*/ 366 w 654"/>
                <a:gd name="T65" fmla="*/ 542 h 654"/>
                <a:gd name="T66" fmla="*/ 392 w 654"/>
                <a:gd name="T67" fmla="*/ 524 h 654"/>
                <a:gd name="T68" fmla="*/ 416 w 654"/>
                <a:gd name="T69" fmla="*/ 504 h 654"/>
                <a:gd name="T70" fmla="*/ 440 w 654"/>
                <a:gd name="T71" fmla="*/ 484 h 654"/>
                <a:gd name="T72" fmla="*/ 462 w 654"/>
                <a:gd name="T73" fmla="*/ 462 h 654"/>
                <a:gd name="T74" fmla="*/ 484 w 654"/>
                <a:gd name="T75" fmla="*/ 440 h 654"/>
                <a:gd name="T76" fmla="*/ 504 w 654"/>
                <a:gd name="T77" fmla="*/ 416 h 654"/>
                <a:gd name="T78" fmla="*/ 524 w 654"/>
                <a:gd name="T79" fmla="*/ 392 h 654"/>
                <a:gd name="T80" fmla="*/ 542 w 654"/>
                <a:gd name="T81" fmla="*/ 366 h 654"/>
                <a:gd name="T82" fmla="*/ 560 w 654"/>
                <a:gd name="T83" fmla="*/ 340 h 654"/>
                <a:gd name="T84" fmla="*/ 576 w 654"/>
                <a:gd name="T85" fmla="*/ 312 h 654"/>
                <a:gd name="T86" fmla="*/ 590 w 654"/>
                <a:gd name="T87" fmla="*/ 284 h 654"/>
                <a:gd name="T88" fmla="*/ 602 w 654"/>
                <a:gd name="T89" fmla="*/ 254 h 654"/>
                <a:gd name="T90" fmla="*/ 614 w 654"/>
                <a:gd name="T91" fmla="*/ 224 h 654"/>
                <a:gd name="T92" fmla="*/ 624 w 654"/>
                <a:gd name="T93" fmla="*/ 194 h 654"/>
                <a:gd name="T94" fmla="*/ 634 w 654"/>
                <a:gd name="T95" fmla="*/ 164 h 654"/>
                <a:gd name="T96" fmla="*/ 640 w 654"/>
                <a:gd name="T97" fmla="*/ 132 h 654"/>
                <a:gd name="T98" fmla="*/ 646 w 654"/>
                <a:gd name="T99" fmla="*/ 100 h 654"/>
                <a:gd name="T100" fmla="*/ 650 w 654"/>
                <a:gd name="T101" fmla="*/ 66 h 654"/>
                <a:gd name="T102" fmla="*/ 654 w 654"/>
                <a:gd name="T103" fmla="*/ 34 h 654"/>
                <a:gd name="T104" fmla="*/ 654 w 654"/>
                <a:gd name="T105" fmla="*/ 0 h 6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54" h="654">
                  <a:moveTo>
                    <a:pt x="654" y="0"/>
                  </a:moveTo>
                  <a:lnTo>
                    <a:pt x="434" y="0"/>
                  </a:lnTo>
                  <a:lnTo>
                    <a:pt x="434" y="0"/>
                  </a:lnTo>
                  <a:lnTo>
                    <a:pt x="432" y="44"/>
                  </a:lnTo>
                  <a:lnTo>
                    <a:pt x="424" y="88"/>
                  </a:lnTo>
                  <a:lnTo>
                    <a:pt x="414" y="128"/>
                  </a:lnTo>
                  <a:lnTo>
                    <a:pt x="400" y="168"/>
                  </a:lnTo>
                  <a:lnTo>
                    <a:pt x="380" y="206"/>
                  </a:lnTo>
                  <a:lnTo>
                    <a:pt x="360" y="242"/>
                  </a:lnTo>
                  <a:lnTo>
                    <a:pt x="334" y="276"/>
                  </a:lnTo>
                  <a:lnTo>
                    <a:pt x="306" y="306"/>
                  </a:lnTo>
                  <a:lnTo>
                    <a:pt x="276" y="334"/>
                  </a:lnTo>
                  <a:lnTo>
                    <a:pt x="242" y="360"/>
                  </a:lnTo>
                  <a:lnTo>
                    <a:pt x="206" y="382"/>
                  </a:lnTo>
                  <a:lnTo>
                    <a:pt x="168" y="400"/>
                  </a:lnTo>
                  <a:lnTo>
                    <a:pt x="128" y="414"/>
                  </a:lnTo>
                  <a:lnTo>
                    <a:pt x="88" y="424"/>
                  </a:lnTo>
                  <a:lnTo>
                    <a:pt x="44" y="432"/>
                  </a:lnTo>
                  <a:lnTo>
                    <a:pt x="0" y="434"/>
                  </a:lnTo>
                  <a:lnTo>
                    <a:pt x="0" y="654"/>
                  </a:lnTo>
                  <a:lnTo>
                    <a:pt x="0" y="654"/>
                  </a:lnTo>
                  <a:lnTo>
                    <a:pt x="34" y="654"/>
                  </a:lnTo>
                  <a:lnTo>
                    <a:pt x="66" y="652"/>
                  </a:lnTo>
                  <a:lnTo>
                    <a:pt x="100" y="646"/>
                  </a:lnTo>
                  <a:lnTo>
                    <a:pt x="132" y="642"/>
                  </a:lnTo>
                  <a:lnTo>
                    <a:pt x="164" y="634"/>
                  </a:lnTo>
                  <a:lnTo>
                    <a:pt x="194" y="626"/>
                  </a:lnTo>
                  <a:lnTo>
                    <a:pt x="224" y="614"/>
                  </a:lnTo>
                  <a:lnTo>
                    <a:pt x="254" y="604"/>
                  </a:lnTo>
                  <a:lnTo>
                    <a:pt x="284" y="590"/>
                  </a:lnTo>
                  <a:lnTo>
                    <a:pt x="312" y="576"/>
                  </a:lnTo>
                  <a:lnTo>
                    <a:pt x="338" y="560"/>
                  </a:lnTo>
                  <a:lnTo>
                    <a:pt x="366" y="542"/>
                  </a:lnTo>
                  <a:lnTo>
                    <a:pt x="392" y="524"/>
                  </a:lnTo>
                  <a:lnTo>
                    <a:pt x="416" y="504"/>
                  </a:lnTo>
                  <a:lnTo>
                    <a:pt x="440" y="484"/>
                  </a:lnTo>
                  <a:lnTo>
                    <a:pt x="462" y="462"/>
                  </a:lnTo>
                  <a:lnTo>
                    <a:pt x="484" y="440"/>
                  </a:lnTo>
                  <a:lnTo>
                    <a:pt x="504" y="416"/>
                  </a:lnTo>
                  <a:lnTo>
                    <a:pt x="524" y="392"/>
                  </a:lnTo>
                  <a:lnTo>
                    <a:pt x="542" y="366"/>
                  </a:lnTo>
                  <a:lnTo>
                    <a:pt x="560" y="340"/>
                  </a:lnTo>
                  <a:lnTo>
                    <a:pt x="576" y="312"/>
                  </a:lnTo>
                  <a:lnTo>
                    <a:pt x="590" y="284"/>
                  </a:lnTo>
                  <a:lnTo>
                    <a:pt x="602" y="254"/>
                  </a:lnTo>
                  <a:lnTo>
                    <a:pt x="614" y="224"/>
                  </a:lnTo>
                  <a:lnTo>
                    <a:pt x="624" y="194"/>
                  </a:lnTo>
                  <a:lnTo>
                    <a:pt x="634" y="164"/>
                  </a:lnTo>
                  <a:lnTo>
                    <a:pt x="640" y="132"/>
                  </a:lnTo>
                  <a:lnTo>
                    <a:pt x="646" y="100"/>
                  </a:lnTo>
                  <a:lnTo>
                    <a:pt x="650" y="66"/>
                  </a:lnTo>
                  <a:lnTo>
                    <a:pt x="654" y="34"/>
                  </a:lnTo>
                  <a:lnTo>
                    <a:pt x="654" y="0"/>
                  </a:lnTo>
                  <a:close/>
                </a:path>
              </a:pathLst>
            </a:custGeom>
            <a:solidFill>
              <a:srgbClr val="F1B03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AU"/>
            </a:p>
          </p:txBody>
        </p:sp>
        <p:sp>
          <p:nvSpPr>
            <p:cNvPr id="12" name="Freeform 10"/>
            <p:cNvSpPr/>
            <p:nvPr/>
          </p:nvSpPr>
          <p:spPr bwMode="auto">
            <a:xfrm>
              <a:off x="8091291" y="3968863"/>
              <a:ext cx="1825704" cy="1825704"/>
            </a:xfrm>
            <a:custGeom>
              <a:avLst/>
              <a:gdLst>
                <a:gd name="T0" fmla="*/ 654 w 654"/>
                <a:gd name="T1" fmla="*/ 0 h 654"/>
                <a:gd name="T2" fmla="*/ 434 w 654"/>
                <a:gd name="T3" fmla="*/ 0 h 654"/>
                <a:gd name="T4" fmla="*/ 434 w 654"/>
                <a:gd name="T5" fmla="*/ 0 h 654"/>
                <a:gd name="T6" fmla="*/ 432 w 654"/>
                <a:gd name="T7" fmla="*/ 44 h 654"/>
                <a:gd name="T8" fmla="*/ 424 w 654"/>
                <a:gd name="T9" fmla="*/ 88 h 654"/>
                <a:gd name="T10" fmla="*/ 414 w 654"/>
                <a:gd name="T11" fmla="*/ 128 h 654"/>
                <a:gd name="T12" fmla="*/ 400 w 654"/>
                <a:gd name="T13" fmla="*/ 168 h 654"/>
                <a:gd name="T14" fmla="*/ 380 w 654"/>
                <a:gd name="T15" fmla="*/ 206 h 654"/>
                <a:gd name="T16" fmla="*/ 360 w 654"/>
                <a:gd name="T17" fmla="*/ 242 h 654"/>
                <a:gd name="T18" fmla="*/ 334 w 654"/>
                <a:gd name="T19" fmla="*/ 276 h 654"/>
                <a:gd name="T20" fmla="*/ 306 w 654"/>
                <a:gd name="T21" fmla="*/ 306 h 654"/>
                <a:gd name="T22" fmla="*/ 276 w 654"/>
                <a:gd name="T23" fmla="*/ 334 h 654"/>
                <a:gd name="T24" fmla="*/ 242 w 654"/>
                <a:gd name="T25" fmla="*/ 360 h 654"/>
                <a:gd name="T26" fmla="*/ 206 w 654"/>
                <a:gd name="T27" fmla="*/ 382 h 654"/>
                <a:gd name="T28" fmla="*/ 168 w 654"/>
                <a:gd name="T29" fmla="*/ 400 h 654"/>
                <a:gd name="T30" fmla="*/ 128 w 654"/>
                <a:gd name="T31" fmla="*/ 414 h 654"/>
                <a:gd name="T32" fmla="*/ 88 w 654"/>
                <a:gd name="T33" fmla="*/ 424 h 654"/>
                <a:gd name="T34" fmla="*/ 44 w 654"/>
                <a:gd name="T35" fmla="*/ 432 h 654"/>
                <a:gd name="T36" fmla="*/ 0 w 654"/>
                <a:gd name="T37" fmla="*/ 434 h 654"/>
                <a:gd name="T38" fmla="*/ 0 w 654"/>
                <a:gd name="T39" fmla="*/ 654 h 654"/>
                <a:gd name="T40" fmla="*/ 0 w 654"/>
                <a:gd name="T41" fmla="*/ 654 h 654"/>
                <a:gd name="T42" fmla="*/ 34 w 654"/>
                <a:gd name="T43" fmla="*/ 654 h 654"/>
                <a:gd name="T44" fmla="*/ 66 w 654"/>
                <a:gd name="T45" fmla="*/ 652 h 654"/>
                <a:gd name="T46" fmla="*/ 100 w 654"/>
                <a:gd name="T47" fmla="*/ 646 h 654"/>
                <a:gd name="T48" fmla="*/ 132 w 654"/>
                <a:gd name="T49" fmla="*/ 642 h 654"/>
                <a:gd name="T50" fmla="*/ 164 w 654"/>
                <a:gd name="T51" fmla="*/ 634 h 654"/>
                <a:gd name="T52" fmla="*/ 194 w 654"/>
                <a:gd name="T53" fmla="*/ 626 h 654"/>
                <a:gd name="T54" fmla="*/ 224 w 654"/>
                <a:gd name="T55" fmla="*/ 614 h 654"/>
                <a:gd name="T56" fmla="*/ 254 w 654"/>
                <a:gd name="T57" fmla="*/ 604 h 654"/>
                <a:gd name="T58" fmla="*/ 284 w 654"/>
                <a:gd name="T59" fmla="*/ 590 h 654"/>
                <a:gd name="T60" fmla="*/ 312 w 654"/>
                <a:gd name="T61" fmla="*/ 576 h 654"/>
                <a:gd name="T62" fmla="*/ 338 w 654"/>
                <a:gd name="T63" fmla="*/ 560 h 654"/>
                <a:gd name="T64" fmla="*/ 366 w 654"/>
                <a:gd name="T65" fmla="*/ 542 h 654"/>
                <a:gd name="T66" fmla="*/ 392 w 654"/>
                <a:gd name="T67" fmla="*/ 524 h 654"/>
                <a:gd name="T68" fmla="*/ 416 w 654"/>
                <a:gd name="T69" fmla="*/ 504 h 654"/>
                <a:gd name="T70" fmla="*/ 440 w 654"/>
                <a:gd name="T71" fmla="*/ 484 h 654"/>
                <a:gd name="T72" fmla="*/ 462 w 654"/>
                <a:gd name="T73" fmla="*/ 462 h 654"/>
                <a:gd name="T74" fmla="*/ 484 w 654"/>
                <a:gd name="T75" fmla="*/ 440 h 654"/>
                <a:gd name="T76" fmla="*/ 504 w 654"/>
                <a:gd name="T77" fmla="*/ 416 h 654"/>
                <a:gd name="T78" fmla="*/ 524 w 654"/>
                <a:gd name="T79" fmla="*/ 392 h 654"/>
                <a:gd name="T80" fmla="*/ 542 w 654"/>
                <a:gd name="T81" fmla="*/ 366 h 654"/>
                <a:gd name="T82" fmla="*/ 560 w 654"/>
                <a:gd name="T83" fmla="*/ 340 h 654"/>
                <a:gd name="T84" fmla="*/ 576 w 654"/>
                <a:gd name="T85" fmla="*/ 312 h 654"/>
                <a:gd name="T86" fmla="*/ 590 w 654"/>
                <a:gd name="T87" fmla="*/ 284 h 654"/>
                <a:gd name="T88" fmla="*/ 602 w 654"/>
                <a:gd name="T89" fmla="*/ 254 h 654"/>
                <a:gd name="T90" fmla="*/ 614 w 654"/>
                <a:gd name="T91" fmla="*/ 224 h 654"/>
                <a:gd name="T92" fmla="*/ 624 w 654"/>
                <a:gd name="T93" fmla="*/ 194 h 654"/>
                <a:gd name="T94" fmla="*/ 634 w 654"/>
                <a:gd name="T95" fmla="*/ 164 h 654"/>
                <a:gd name="T96" fmla="*/ 640 w 654"/>
                <a:gd name="T97" fmla="*/ 132 h 654"/>
                <a:gd name="T98" fmla="*/ 646 w 654"/>
                <a:gd name="T99" fmla="*/ 100 h 654"/>
                <a:gd name="T100" fmla="*/ 650 w 654"/>
                <a:gd name="T101" fmla="*/ 66 h 654"/>
                <a:gd name="T102" fmla="*/ 654 w 654"/>
                <a:gd name="T103" fmla="*/ 34 h 654"/>
                <a:gd name="T104" fmla="*/ 654 w 654"/>
                <a:gd name="T105" fmla="*/ 0 h 6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54" h="654">
                  <a:moveTo>
                    <a:pt x="654" y="0"/>
                  </a:moveTo>
                  <a:lnTo>
                    <a:pt x="434" y="0"/>
                  </a:lnTo>
                  <a:lnTo>
                    <a:pt x="434" y="0"/>
                  </a:lnTo>
                  <a:lnTo>
                    <a:pt x="432" y="44"/>
                  </a:lnTo>
                  <a:lnTo>
                    <a:pt x="424" y="88"/>
                  </a:lnTo>
                  <a:lnTo>
                    <a:pt x="414" y="128"/>
                  </a:lnTo>
                  <a:lnTo>
                    <a:pt x="400" y="168"/>
                  </a:lnTo>
                  <a:lnTo>
                    <a:pt x="380" y="206"/>
                  </a:lnTo>
                  <a:lnTo>
                    <a:pt x="360" y="242"/>
                  </a:lnTo>
                  <a:lnTo>
                    <a:pt x="334" y="276"/>
                  </a:lnTo>
                  <a:lnTo>
                    <a:pt x="306" y="306"/>
                  </a:lnTo>
                  <a:lnTo>
                    <a:pt x="276" y="334"/>
                  </a:lnTo>
                  <a:lnTo>
                    <a:pt x="242" y="360"/>
                  </a:lnTo>
                  <a:lnTo>
                    <a:pt x="206" y="382"/>
                  </a:lnTo>
                  <a:lnTo>
                    <a:pt x="168" y="400"/>
                  </a:lnTo>
                  <a:lnTo>
                    <a:pt x="128" y="414"/>
                  </a:lnTo>
                  <a:lnTo>
                    <a:pt x="88" y="424"/>
                  </a:lnTo>
                  <a:lnTo>
                    <a:pt x="44" y="432"/>
                  </a:lnTo>
                  <a:lnTo>
                    <a:pt x="0" y="434"/>
                  </a:lnTo>
                  <a:lnTo>
                    <a:pt x="0" y="654"/>
                  </a:lnTo>
                  <a:lnTo>
                    <a:pt x="0" y="654"/>
                  </a:lnTo>
                  <a:lnTo>
                    <a:pt x="34" y="654"/>
                  </a:lnTo>
                  <a:lnTo>
                    <a:pt x="66" y="652"/>
                  </a:lnTo>
                  <a:lnTo>
                    <a:pt x="100" y="646"/>
                  </a:lnTo>
                  <a:lnTo>
                    <a:pt x="132" y="642"/>
                  </a:lnTo>
                  <a:lnTo>
                    <a:pt x="164" y="634"/>
                  </a:lnTo>
                  <a:lnTo>
                    <a:pt x="194" y="626"/>
                  </a:lnTo>
                  <a:lnTo>
                    <a:pt x="224" y="614"/>
                  </a:lnTo>
                  <a:lnTo>
                    <a:pt x="254" y="604"/>
                  </a:lnTo>
                  <a:lnTo>
                    <a:pt x="284" y="590"/>
                  </a:lnTo>
                  <a:lnTo>
                    <a:pt x="312" y="576"/>
                  </a:lnTo>
                  <a:lnTo>
                    <a:pt x="338" y="560"/>
                  </a:lnTo>
                  <a:lnTo>
                    <a:pt x="366" y="542"/>
                  </a:lnTo>
                  <a:lnTo>
                    <a:pt x="392" y="524"/>
                  </a:lnTo>
                  <a:lnTo>
                    <a:pt x="416" y="504"/>
                  </a:lnTo>
                  <a:lnTo>
                    <a:pt x="440" y="484"/>
                  </a:lnTo>
                  <a:lnTo>
                    <a:pt x="462" y="462"/>
                  </a:lnTo>
                  <a:lnTo>
                    <a:pt x="484" y="440"/>
                  </a:lnTo>
                  <a:lnTo>
                    <a:pt x="504" y="416"/>
                  </a:lnTo>
                  <a:lnTo>
                    <a:pt x="524" y="392"/>
                  </a:lnTo>
                  <a:lnTo>
                    <a:pt x="542" y="366"/>
                  </a:lnTo>
                  <a:lnTo>
                    <a:pt x="560" y="340"/>
                  </a:lnTo>
                  <a:lnTo>
                    <a:pt x="576" y="312"/>
                  </a:lnTo>
                  <a:lnTo>
                    <a:pt x="590" y="284"/>
                  </a:lnTo>
                  <a:lnTo>
                    <a:pt x="602" y="254"/>
                  </a:lnTo>
                  <a:lnTo>
                    <a:pt x="614" y="224"/>
                  </a:lnTo>
                  <a:lnTo>
                    <a:pt x="624" y="194"/>
                  </a:lnTo>
                  <a:lnTo>
                    <a:pt x="634" y="164"/>
                  </a:lnTo>
                  <a:lnTo>
                    <a:pt x="640" y="132"/>
                  </a:lnTo>
                  <a:lnTo>
                    <a:pt x="646" y="100"/>
                  </a:lnTo>
                  <a:lnTo>
                    <a:pt x="650" y="66"/>
                  </a:lnTo>
                  <a:lnTo>
                    <a:pt x="654" y="34"/>
                  </a:lnTo>
                  <a:lnTo>
                    <a:pt x="65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AU"/>
            </a:p>
          </p:txBody>
        </p:sp>
        <p:sp>
          <p:nvSpPr>
            <p:cNvPr id="13" name="Freeform 11"/>
            <p:cNvSpPr/>
            <p:nvPr/>
          </p:nvSpPr>
          <p:spPr bwMode="auto">
            <a:xfrm>
              <a:off x="8091291" y="2154324"/>
              <a:ext cx="1825704" cy="1825704"/>
            </a:xfrm>
            <a:custGeom>
              <a:avLst/>
              <a:gdLst>
                <a:gd name="T0" fmla="*/ 0 w 654"/>
                <a:gd name="T1" fmla="*/ 0 h 654"/>
                <a:gd name="T2" fmla="*/ 0 w 654"/>
                <a:gd name="T3" fmla="*/ 220 h 654"/>
                <a:gd name="T4" fmla="*/ 0 w 654"/>
                <a:gd name="T5" fmla="*/ 220 h 654"/>
                <a:gd name="T6" fmla="*/ 44 w 654"/>
                <a:gd name="T7" fmla="*/ 224 h 654"/>
                <a:gd name="T8" fmla="*/ 88 w 654"/>
                <a:gd name="T9" fmla="*/ 230 h 654"/>
                <a:gd name="T10" fmla="*/ 128 w 654"/>
                <a:gd name="T11" fmla="*/ 240 h 654"/>
                <a:gd name="T12" fmla="*/ 168 w 654"/>
                <a:gd name="T13" fmla="*/ 256 h 654"/>
                <a:gd name="T14" fmla="*/ 206 w 654"/>
                <a:gd name="T15" fmla="*/ 274 h 654"/>
                <a:gd name="T16" fmla="*/ 242 w 654"/>
                <a:gd name="T17" fmla="*/ 296 h 654"/>
                <a:gd name="T18" fmla="*/ 276 w 654"/>
                <a:gd name="T19" fmla="*/ 320 h 654"/>
                <a:gd name="T20" fmla="*/ 306 w 654"/>
                <a:gd name="T21" fmla="*/ 348 h 654"/>
                <a:gd name="T22" fmla="*/ 334 w 654"/>
                <a:gd name="T23" fmla="*/ 378 h 654"/>
                <a:gd name="T24" fmla="*/ 360 w 654"/>
                <a:gd name="T25" fmla="*/ 412 h 654"/>
                <a:gd name="T26" fmla="*/ 380 w 654"/>
                <a:gd name="T27" fmla="*/ 448 h 654"/>
                <a:gd name="T28" fmla="*/ 400 w 654"/>
                <a:gd name="T29" fmla="*/ 486 h 654"/>
                <a:gd name="T30" fmla="*/ 414 w 654"/>
                <a:gd name="T31" fmla="*/ 526 h 654"/>
                <a:gd name="T32" fmla="*/ 424 w 654"/>
                <a:gd name="T33" fmla="*/ 568 h 654"/>
                <a:gd name="T34" fmla="*/ 432 w 654"/>
                <a:gd name="T35" fmla="*/ 610 h 654"/>
                <a:gd name="T36" fmla="*/ 434 w 654"/>
                <a:gd name="T37" fmla="*/ 654 h 654"/>
                <a:gd name="T38" fmla="*/ 654 w 654"/>
                <a:gd name="T39" fmla="*/ 654 h 654"/>
                <a:gd name="T40" fmla="*/ 654 w 654"/>
                <a:gd name="T41" fmla="*/ 654 h 654"/>
                <a:gd name="T42" fmla="*/ 654 w 654"/>
                <a:gd name="T43" fmla="*/ 620 h 654"/>
                <a:gd name="T44" fmla="*/ 650 w 654"/>
                <a:gd name="T45" fmla="*/ 588 h 654"/>
                <a:gd name="T46" fmla="*/ 646 w 654"/>
                <a:gd name="T47" fmla="*/ 556 h 654"/>
                <a:gd name="T48" fmla="*/ 640 w 654"/>
                <a:gd name="T49" fmla="*/ 522 h 654"/>
                <a:gd name="T50" fmla="*/ 634 w 654"/>
                <a:gd name="T51" fmla="*/ 492 h 654"/>
                <a:gd name="T52" fmla="*/ 624 w 654"/>
                <a:gd name="T53" fmla="*/ 460 h 654"/>
                <a:gd name="T54" fmla="*/ 614 w 654"/>
                <a:gd name="T55" fmla="*/ 430 h 654"/>
                <a:gd name="T56" fmla="*/ 602 w 654"/>
                <a:gd name="T57" fmla="*/ 400 h 654"/>
                <a:gd name="T58" fmla="*/ 590 w 654"/>
                <a:gd name="T59" fmla="*/ 372 h 654"/>
                <a:gd name="T60" fmla="*/ 576 w 654"/>
                <a:gd name="T61" fmla="*/ 342 h 654"/>
                <a:gd name="T62" fmla="*/ 560 w 654"/>
                <a:gd name="T63" fmla="*/ 316 h 654"/>
                <a:gd name="T64" fmla="*/ 542 w 654"/>
                <a:gd name="T65" fmla="*/ 288 h 654"/>
                <a:gd name="T66" fmla="*/ 524 w 654"/>
                <a:gd name="T67" fmla="*/ 264 h 654"/>
                <a:gd name="T68" fmla="*/ 504 w 654"/>
                <a:gd name="T69" fmla="*/ 238 h 654"/>
                <a:gd name="T70" fmla="*/ 484 w 654"/>
                <a:gd name="T71" fmla="*/ 214 h 654"/>
                <a:gd name="T72" fmla="*/ 462 w 654"/>
                <a:gd name="T73" fmla="*/ 192 h 654"/>
                <a:gd name="T74" fmla="*/ 440 w 654"/>
                <a:gd name="T75" fmla="*/ 170 h 654"/>
                <a:gd name="T76" fmla="*/ 416 w 654"/>
                <a:gd name="T77" fmla="*/ 150 h 654"/>
                <a:gd name="T78" fmla="*/ 392 w 654"/>
                <a:gd name="T79" fmla="*/ 130 h 654"/>
                <a:gd name="T80" fmla="*/ 366 w 654"/>
                <a:gd name="T81" fmla="*/ 112 h 654"/>
                <a:gd name="T82" fmla="*/ 338 w 654"/>
                <a:gd name="T83" fmla="*/ 96 h 654"/>
                <a:gd name="T84" fmla="*/ 312 w 654"/>
                <a:gd name="T85" fmla="*/ 80 h 654"/>
                <a:gd name="T86" fmla="*/ 284 w 654"/>
                <a:gd name="T87" fmla="*/ 64 h 654"/>
                <a:gd name="T88" fmla="*/ 254 w 654"/>
                <a:gd name="T89" fmla="*/ 52 h 654"/>
                <a:gd name="T90" fmla="*/ 224 w 654"/>
                <a:gd name="T91" fmla="*/ 40 h 654"/>
                <a:gd name="T92" fmla="*/ 194 w 654"/>
                <a:gd name="T93" fmla="*/ 30 h 654"/>
                <a:gd name="T94" fmla="*/ 164 w 654"/>
                <a:gd name="T95" fmla="*/ 20 h 654"/>
                <a:gd name="T96" fmla="*/ 132 w 654"/>
                <a:gd name="T97" fmla="*/ 14 h 654"/>
                <a:gd name="T98" fmla="*/ 100 w 654"/>
                <a:gd name="T99" fmla="*/ 8 h 654"/>
                <a:gd name="T100" fmla="*/ 66 w 654"/>
                <a:gd name="T101" fmla="*/ 4 h 654"/>
                <a:gd name="T102" fmla="*/ 34 w 654"/>
                <a:gd name="T103" fmla="*/ 2 h 654"/>
                <a:gd name="T104" fmla="*/ 0 w 654"/>
                <a:gd name="T105" fmla="*/ 0 h 6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54" h="654">
                  <a:moveTo>
                    <a:pt x="0" y="0"/>
                  </a:moveTo>
                  <a:lnTo>
                    <a:pt x="0" y="220"/>
                  </a:lnTo>
                  <a:lnTo>
                    <a:pt x="0" y="220"/>
                  </a:lnTo>
                  <a:lnTo>
                    <a:pt x="44" y="224"/>
                  </a:lnTo>
                  <a:lnTo>
                    <a:pt x="88" y="230"/>
                  </a:lnTo>
                  <a:lnTo>
                    <a:pt x="128" y="240"/>
                  </a:lnTo>
                  <a:lnTo>
                    <a:pt x="168" y="256"/>
                  </a:lnTo>
                  <a:lnTo>
                    <a:pt x="206" y="274"/>
                  </a:lnTo>
                  <a:lnTo>
                    <a:pt x="242" y="296"/>
                  </a:lnTo>
                  <a:lnTo>
                    <a:pt x="276" y="320"/>
                  </a:lnTo>
                  <a:lnTo>
                    <a:pt x="306" y="348"/>
                  </a:lnTo>
                  <a:lnTo>
                    <a:pt x="334" y="378"/>
                  </a:lnTo>
                  <a:lnTo>
                    <a:pt x="360" y="412"/>
                  </a:lnTo>
                  <a:lnTo>
                    <a:pt x="380" y="448"/>
                  </a:lnTo>
                  <a:lnTo>
                    <a:pt x="400" y="486"/>
                  </a:lnTo>
                  <a:lnTo>
                    <a:pt x="414" y="526"/>
                  </a:lnTo>
                  <a:lnTo>
                    <a:pt x="424" y="568"/>
                  </a:lnTo>
                  <a:lnTo>
                    <a:pt x="432" y="610"/>
                  </a:lnTo>
                  <a:lnTo>
                    <a:pt x="434" y="654"/>
                  </a:lnTo>
                  <a:lnTo>
                    <a:pt x="654" y="654"/>
                  </a:lnTo>
                  <a:lnTo>
                    <a:pt x="654" y="654"/>
                  </a:lnTo>
                  <a:lnTo>
                    <a:pt x="654" y="620"/>
                  </a:lnTo>
                  <a:lnTo>
                    <a:pt x="650" y="588"/>
                  </a:lnTo>
                  <a:lnTo>
                    <a:pt x="646" y="556"/>
                  </a:lnTo>
                  <a:lnTo>
                    <a:pt x="640" y="522"/>
                  </a:lnTo>
                  <a:lnTo>
                    <a:pt x="634" y="492"/>
                  </a:lnTo>
                  <a:lnTo>
                    <a:pt x="624" y="460"/>
                  </a:lnTo>
                  <a:lnTo>
                    <a:pt x="614" y="430"/>
                  </a:lnTo>
                  <a:lnTo>
                    <a:pt x="602" y="400"/>
                  </a:lnTo>
                  <a:lnTo>
                    <a:pt x="590" y="372"/>
                  </a:lnTo>
                  <a:lnTo>
                    <a:pt x="576" y="342"/>
                  </a:lnTo>
                  <a:lnTo>
                    <a:pt x="560" y="316"/>
                  </a:lnTo>
                  <a:lnTo>
                    <a:pt x="542" y="288"/>
                  </a:lnTo>
                  <a:lnTo>
                    <a:pt x="524" y="264"/>
                  </a:lnTo>
                  <a:lnTo>
                    <a:pt x="504" y="238"/>
                  </a:lnTo>
                  <a:lnTo>
                    <a:pt x="484" y="214"/>
                  </a:lnTo>
                  <a:lnTo>
                    <a:pt x="462" y="192"/>
                  </a:lnTo>
                  <a:lnTo>
                    <a:pt x="440" y="170"/>
                  </a:lnTo>
                  <a:lnTo>
                    <a:pt x="416" y="150"/>
                  </a:lnTo>
                  <a:lnTo>
                    <a:pt x="392" y="130"/>
                  </a:lnTo>
                  <a:lnTo>
                    <a:pt x="366" y="112"/>
                  </a:lnTo>
                  <a:lnTo>
                    <a:pt x="338" y="96"/>
                  </a:lnTo>
                  <a:lnTo>
                    <a:pt x="312" y="80"/>
                  </a:lnTo>
                  <a:lnTo>
                    <a:pt x="284" y="64"/>
                  </a:lnTo>
                  <a:lnTo>
                    <a:pt x="254" y="52"/>
                  </a:lnTo>
                  <a:lnTo>
                    <a:pt x="224" y="40"/>
                  </a:lnTo>
                  <a:lnTo>
                    <a:pt x="194" y="30"/>
                  </a:lnTo>
                  <a:lnTo>
                    <a:pt x="164" y="20"/>
                  </a:lnTo>
                  <a:lnTo>
                    <a:pt x="132" y="14"/>
                  </a:lnTo>
                  <a:lnTo>
                    <a:pt x="100" y="8"/>
                  </a:lnTo>
                  <a:lnTo>
                    <a:pt x="66" y="4"/>
                  </a:lnTo>
                  <a:lnTo>
                    <a:pt x="34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AU"/>
            </a:p>
          </p:txBody>
        </p:sp>
        <p:sp>
          <p:nvSpPr>
            <p:cNvPr id="14" name="Freeform 12"/>
            <p:cNvSpPr/>
            <p:nvPr/>
          </p:nvSpPr>
          <p:spPr bwMode="auto">
            <a:xfrm>
              <a:off x="8091291" y="2154324"/>
              <a:ext cx="1825704" cy="1825704"/>
            </a:xfrm>
            <a:custGeom>
              <a:avLst/>
              <a:gdLst>
                <a:gd name="T0" fmla="*/ 0 w 654"/>
                <a:gd name="T1" fmla="*/ 0 h 654"/>
                <a:gd name="T2" fmla="*/ 0 w 654"/>
                <a:gd name="T3" fmla="*/ 220 h 654"/>
                <a:gd name="T4" fmla="*/ 0 w 654"/>
                <a:gd name="T5" fmla="*/ 220 h 654"/>
                <a:gd name="T6" fmla="*/ 44 w 654"/>
                <a:gd name="T7" fmla="*/ 224 h 654"/>
                <a:gd name="T8" fmla="*/ 88 w 654"/>
                <a:gd name="T9" fmla="*/ 230 h 654"/>
                <a:gd name="T10" fmla="*/ 128 w 654"/>
                <a:gd name="T11" fmla="*/ 240 h 654"/>
                <a:gd name="T12" fmla="*/ 168 w 654"/>
                <a:gd name="T13" fmla="*/ 256 h 654"/>
                <a:gd name="T14" fmla="*/ 206 w 654"/>
                <a:gd name="T15" fmla="*/ 274 h 654"/>
                <a:gd name="T16" fmla="*/ 242 w 654"/>
                <a:gd name="T17" fmla="*/ 296 h 654"/>
                <a:gd name="T18" fmla="*/ 276 w 654"/>
                <a:gd name="T19" fmla="*/ 320 h 654"/>
                <a:gd name="T20" fmla="*/ 306 w 654"/>
                <a:gd name="T21" fmla="*/ 348 h 654"/>
                <a:gd name="T22" fmla="*/ 334 w 654"/>
                <a:gd name="T23" fmla="*/ 378 h 654"/>
                <a:gd name="T24" fmla="*/ 360 w 654"/>
                <a:gd name="T25" fmla="*/ 412 h 654"/>
                <a:gd name="T26" fmla="*/ 380 w 654"/>
                <a:gd name="T27" fmla="*/ 448 h 654"/>
                <a:gd name="T28" fmla="*/ 400 w 654"/>
                <a:gd name="T29" fmla="*/ 486 h 654"/>
                <a:gd name="T30" fmla="*/ 414 w 654"/>
                <a:gd name="T31" fmla="*/ 526 h 654"/>
                <a:gd name="T32" fmla="*/ 424 w 654"/>
                <a:gd name="T33" fmla="*/ 568 h 654"/>
                <a:gd name="T34" fmla="*/ 432 w 654"/>
                <a:gd name="T35" fmla="*/ 610 h 654"/>
                <a:gd name="T36" fmla="*/ 434 w 654"/>
                <a:gd name="T37" fmla="*/ 654 h 654"/>
                <a:gd name="T38" fmla="*/ 654 w 654"/>
                <a:gd name="T39" fmla="*/ 654 h 654"/>
                <a:gd name="T40" fmla="*/ 654 w 654"/>
                <a:gd name="T41" fmla="*/ 654 h 654"/>
                <a:gd name="T42" fmla="*/ 654 w 654"/>
                <a:gd name="T43" fmla="*/ 620 h 654"/>
                <a:gd name="T44" fmla="*/ 650 w 654"/>
                <a:gd name="T45" fmla="*/ 588 h 654"/>
                <a:gd name="T46" fmla="*/ 646 w 654"/>
                <a:gd name="T47" fmla="*/ 556 h 654"/>
                <a:gd name="T48" fmla="*/ 640 w 654"/>
                <a:gd name="T49" fmla="*/ 522 h 654"/>
                <a:gd name="T50" fmla="*/ 634 w 654"/>
                <a:gd name="T51" fmla="*/ 492 h 654"/>
                <a:gd name="T52" fmla="*/ 624 w 654"/>
                <a:gd name="T53" fmla="*/ 460 h 654"/>
                <a:gd name="T54" fmla="*/ 614 w 654"/>
                <a:gd name="T55" fmla="*/ 430 h 654"/>
                <a:gd name="T56" fmla="*/ 602 w 654"/>
                <a:gd name="T57" fmla="*/ 400 h 654"/>
                <a:gd name="T58" fmla="*/ 590 w 654"/>
                <a:gd name="T59" fmla="*/ 372 h 654"/>
                <a:gd name="T60" fmla="*/ 576 w 654"/>
                <a:gd name="T61" fmla="*/ 342 h 654"/>
                <a:gd name="T62" fmla="*/ 560 w 654"/>
                <a:gd name="T63" fmla="*/ 316 h 654"/>
                <a:gd name="T64" fmla="*/ 542 w 654"/>
                <a:gd name="T65" fmla="*/ 288 h 654"/>
                <a:gd name="T66" fmla="*/ 524 w 654"/>
                <a:gd name="T67" fmla="*/ 264 h 654"/>
                <a:gd name="T68" fmla="*/ 504 w 654"/>
                <a:gd name="T69" fmla="*/ 238 h 654"/>
                <a:gd name="T70" fmla="*/ 484 w 654"/>
                <a:gd name="T71" fmla="*/ 214 h 654"/>
                <a:gd name="T72" fmla="*/ 462 w 654"/>
                <a:gd name="T73" fmla="*/ 192 h 654"/>
                <a:gd name="T74" fmla="*/ 440 w 654"/>
                <a:gd name="T75" fmla="*/ 170 h 654"/>
                <a:gd name="T76" fmla="*/ 416 w 654"/>
                <a:gd name="T77" fmla="*/ 150 h 654"/>
                <a:gd name="T78" fmla="*/ 392 w 654"/>
                <a:gd name="T79" fmla="*/ 130 h 654"/>
                <a:gd name="T80" fmla="*/ 366 w 654"/>
                <a:gd name="T81" fmla="*/ 112 h 654"/>
                <a:gd name="T82" fmla="*/ 338 w 654"/>
                <a:gd name="T83" fmla="*/ 96 h 654"/>
                <a:gd name="T84" fmla="*/ 312 w 654"/>
                <a:gd name="T85" fmla="*/ 80 h 654"/>
                <a:gd name="T86" fmla="*/ 284 w 654"/>
                <a:gd name="T87" fmla="*/ 64 h 654"/>
                <a:gd name="T88" fmla="*/ 254 w 654"/>
                <a:gd name="T89" fmla="*/ 52 h 654"/>
                <a:gd name="T90" fmla="*/ 224 w 654"/>
                <a:gd name="T91" fmla="*/ 40 h 654"/>
                <a:gd name="T92" fmla="*/ 194 w 654"/>
                <a:gd name="T93" fmla="*/ 30 h 654"/>
                <a:gd name="T94" fmla="*/ 164 w 654"/>
                <a:gd name="T95" fmla="*/ 20 h 654"/>
                <a:gd name="T96" fmla="*/ 132 w 654"/>
                <a:gd name="T97" fmla="*/ 14 h 654"/>
                <a:gd name="T98" fmla="*/ 100 w 654"/>
                <a:gd name="T99" fmla="*/ 8 h 654"/>
                <a:gd name="T100" fmla="*/ 66 w 654"/>
                <a:gd name="T101" fmla="*/ 4 h 654"/>
                <a:gd name="T102" fmla="*/ 34 w 654"/>
                <a:gd name="T103" fmla="*/ 2 h 654"/>
                <a:gd name="T104" fmla="*/ 0 w 654"/>
                <a:gd name="T105" fmla="*/ 0 h 6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54" h="654">
                  <a:moveTo>
                    <a:pt x="0" y="0"/>
                  </a:moveTo>
                  <a:lnTo>
                    <a:pt x="0" y="220"/>
                  </a:lnTo>
                  <a:lnTo>
                    <a:pt x="0" y="220"/>
                  </a:lnTo>
                  <a:lnTo>
                    <a:pt x="44" y="224"/>
                  </a:lnTo>
                  <a:lnTo>
                    <a:pt x="88" y="230"/>
                  </a:lnTo>
                  <a:lnTo>
                    <a:pt x="128" y="240"/>
                  </a:lnTo>
                  <a:lnTo>
                    <a:pt x="168" y="256"/>
                  </a:lnTo>
                  <a:lnTo>
                    <a:pt x="206" y="274"/>
                  </a:lnTo>
                  <a:lnTo>
                    <a:pt x="242" y="296"/>
                  </a:lnTo>
                  <a:lnTo>
                    <a:pt x="276" y="320"/>
                  </a:lnTo>
                  <a:lnTo>
                    <a:pt x="306" y="348"/>
                  </a:lnTo>
                  <a:lnTo>
                    <a:pt x="334" y="378"/>
                  </a:lnTo>
                  <a:lnTo>
                    <a:pt x="360" y="412"/>
                  </a:lnTo>
                  <a:lnTo>
                    <a:pt x="380" y="448"/>
                  </a:lnTo>
                  <a:lnTo>
                    <a:pt x="400" y="486"/>
                  </a:lnTo>
                  <a:lnTo>
                    <a:pt x="414" y="526"/>
                  </a:lnTo>
                  <a:lnTo>
                    <a:pt x="424" y="568"/>
                  </a:lnTo>
                  <a:lnTo>
                    <a:pt x="432" y="610"/>
                  </a:lnTo>
                  <a:lnTo>
                    <a:pt x="434" y="654"/>
                  </a:lnTo>
                  <a:lnTo>
                    <a:pt x="654" y="654"/>
                  </a:lnTo>
                  <a:lnTo>
                    <a:pt x="654" y="654"/>
                  </a:lnTo>
                  <a:lnTo>
                    <a:pt x="654" y="620"/>
                  </a:lnTo>
                  <a:lnTo>
                    <a:pt x="650" y="588"/>
                  </a:lnTo>
                  <a:lnTo>
                    <a:pt x="646" y="556"/>
                  </a:lnTo>
                  <a:lnTo>
                    <a:pt x="640" y="522"/>
                  </a:lnTo>
                  <a:lnTo>
                    <a:pt x="634" y="492"/>
                  </a:lnTo>
                  <a:lnTo>
                    <a:pt x="624" y="460"/>
                  </a:lnTo>
                  <a:lnTo>
                    <a:pt x="614" y="430"/>
                  </a:lnTo>
                  <a:lnTo>
                    <a:pt x="602" y="400"/>
                  </a:lnTo>
                  <a:lnTo>
                    <a:pt x="590" y="372"/>
                  </a:lnTo>
                  <a:lnTo>
                    <a:pt x="576" y="342"/>
                  </a:lnTo>
                  <a:lnTo>
                    <a:pt x="560" y="316"/>
                  </a:lnTo>
                  <a:lnTo>
                    <a:pt x="542" y="288"/>
                  </a:lnTo>
                  <a:lnTo>
                    <a:pt x="524" y="264"/>
                  </a:lnTo>
                  <a:lnTo>
                    <a:pt x="504" y="238"/>
                  </a:lnTo>
                  <a:lnTo>
                    <a:pt x="484" y="214"/>
                  </a:lnTo>
                  <a:lnTo>
                    <a:pt x="462" y="192"/>
                  </a:lnTo>
                  <a:lnTo>
                    <a:pt x="440" y="170"/>
                  </a:lnTo>
                  <a:lnTo>
                    <a:pt x="416" y="150"/>
                  </a:lnTo>
                  <a:lnTo>
                    <a:pt x="392" y="130"/>
                  </a:lnTo>
                  <a:lnTo>
                    <a:pt x="366" y="112"/>
                  </a:lnTo>
                  <a:lnTo>
                    <a:pt x="338" y="96"/>
                  </a:lnTo>
                  <a:lnTo>
                    <a:pt x="312" y="80"/>
                  </a:lnTo>
                  <a:lnTo>
                    <a:pt x="284" y="64"/>
                  </a:lnTo>
                  <a:lnTo>
                    <a:pt x="254" y="52"/>
                  </a:lnTo>
                  <a:lnTo>
                    <a:pt x="224" y="40"/>
                  </a:lnTo>
                  <a:lnTo>
                    <a:pt x="194" y="30"/>
                  </a:lnTo>
                  <a:lnTo>
                    <a:pt x="164" y="20"/>
                  </a:lnTo>
                  <a:lnTo>
                    <a:pt x="132" y="14"/>
                  </a:lnTo>
                  <a:lnTo>
                    <a:pt x="100" y="8"/>
                  </a:lnTo>
                  <a:lnTo>
                    <a:pt x="66" y="4"/>
                  </a:lnTo>
                  <a:lnTo>
                    <a:pt x="34" y="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AU"/>
            </a:p>
          </p:txBody>
        </p:sp>
        <p:sp>
          <p:nvSpPr>
            <p:cNvPr id="15" name="Freeform 14"/>
            <p:cNvSpPr/>
            <p:nvPr/>
          </p:nvSpPr>
          <p:spPr bwMode="auto">
            <a:xfrm>
              <a:off x="8984602" y="3885115"/>
              <a:ext cx="1250635" cy="675566"/>
            </a:xfrm>
            <a:custGeom>
              <a:avLst/>
              <a:gdLst>
                <a:gd name="T0" fmla="*/ 224 w 448"/>
                <a:gd name="T1" fmla="*/ 242 h 242"/>
                <a:gd name="T2" fmla="*/ 448 w 448"/>
                <a:gd name="T3" fmla="*/ 0 h 242"/>
                <a:gd name="T4" fmla="*/ 224 w 448"/>
                <a:gd name="T5" fmla="*/ 0 h 242"/>
                <a:gd name="T6" fmla="*/ 0 w 448"/>
                <a:gd name="T7" fmla="*/ 0 h 242"/>
                <a:gd name="T8" fmla="*/ 224 w 448"/>
                <a:gd name="T9" fmla="*/ 24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8" h="242">
                  <a:moveTo>
                    <a:pt x="224" y="242"/>
                  </a:moveTo>
                  <a:lnTo>
                    <a:pt x="448" y="0"/>
                  </a:lnTo>
                  <a:lnTo>
                    <a:pt x="224" y="0"/>
                  </a:lnTo>
                  <a:lnTo>
                    <a:pt x="0" y="0"/>
                  </a:lnTo>
                  <a:lnTo>
                    <a:pt x="224" y="242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AU"/>
            </a:p>
          </p:txBody>
        </p:sp>
        <p:sp>
          <p:nvSpPr>
            <p:cNvPr id="17" name="Freeform 16"/>
            <p:cNvSpPr/>
            <p:nvPr/>
          </p:nvSpPr>
          <p:spPr bwMode="auto">
            <a:xfrm>
              <a:off x="8091291" y="2154324"/>
              <a:ext cx="1825704" cy="1825704"/>
            </a:xfrm>
            <a:custGeom>
              <a:avLst/>
              <a:gdLst>
                <a:gd name="T0" fmla="*/ 0 w 654"/>
                <a:gd name="T1" fmla="*/ 0 h 654"/>
                <a:gd name="T2" fmla="*/ 0 w 654"/>
                <a:gd name="T3" fmla="*/ 220 h 654"/>
                <a:gd name="T4" fmla="*/ 0 w 654"/>
                <a:gd name="T5" fmla="*/ 220 h 654"/>
                <a:gd name="T6" fmla="*/ 44 w 654"/>
                <a:gd name="T7" fmla="*/ 224 h 654"/>
                <a:gd name="T8" fmla="*/ 88 w 654"/>
                <a:gd name="T9" fmla="*/ 230 h 654"/>
                <a:gd name="T10" fmla="*/ 128 w 654"/>
                <a:gd name="T11" fmla="*/ 240 h 654"/>
                <a:gd name="T12" fmla="*/ 168 w 654"/>
                <a:gd name="T13" fmla="*/ 256 h 654"/>
                <a:gd name="T14" fmla="*/ 206 w 654"/>
                <a:gd name="T15" fmla="*/ 274 h 654"/>
                <a:gd name="T16" fmla="*/ 242 w 654"/>
                <a:gd name="T17" fmla="*/ 296 h 654"/>
                <a:gd name="T18" fmla="*/ 276 w 654"/>
                <a:gd name="T19" fmla="*/ 320 h 654"/>
                <a:gd name="T20" fmla="*/ 306 w 654"/>
                <a:gd name="T21" fmla="*/ 348 h 654"/>
                <a:gd name="T22" fmla="*/ 334 w 654"/>
                <a:gd name="T23" fmla="*/ 378 h 654"/>
                <a:gd name="T24" fmla="*/ 360 w 654"/>
                <a:gd name="T25" fmla="*/ 412 h 654"/>
                <a:gd name="T26" fmla="*/ 380 w 654"/>
                <a:gd name="T27" fmla="*/ 448 h 654"/>
                <a:gd name="T28" fmla="*/ 400 w 654"/>
                <a:gd name="T29" fmla="*/ 486 h 654"/>
                <a:gd name="T30" fmla="*/ 414 w 654"/>
                <a:gd name="T31" fmla="*/ 526 h 654"/>
                <a:gd name="T32" fmla="*/ 424 w 654"/>
                <a:gd name="T33" fmla="*/ 568 h 654"/>
                <a:gd name="T34" fmla="*/ 432 w 654"/>
                <a:gd name="T35" fmla="*/ 610 h 654"/>
                <a:gd name="T36" fmla="*/ 434 w 654"/>
                <a:gd name="T37" fmla="*/ 654 h 654"/>
                <a:gd name="T38" fmla="*/ 654 w 654"/>
                <a:gd name="T39" fmla="*/ 654 h 654"/>
                <a:gd name="T40" fmla="*/ 654 w 654"/>
                <a:gd name="T41" fmla="*/ 654 h 654"/>
                <a:gd name="T42" fmla="*/ 654 w 654"/>
                <a:gd name="T43" fmla="*/ 620 h 654"/>
                <a:gd name="T44" fmla="*/ 650 w 654"/>
                <a:gd name="T45" fmla="*/ 588 h 654"/>
                <a:gd name="T46" fmla="*/ 646 w 654"/>
                <a:gd name="T47" fmla="*/ 556 h 654"/>
                <a:gd name="T48" fmla="*/ 640 w 654"/>
                <a:gd name="T49" fmla="*/ 522 h 654"/>
                <a:gd name="T50" fmla="*/ 634 w 654"/>
                <a:gd name="T51" fmla="*/ 492 h 654"/>
                <a:gd name="T52" fmla="*/ 624 w 654"/>
                <a:gd name="T53" fmla="*/ 460 h 654"/>
                <a:gd name="T54" fmla="*/ 614 w 654"/>
                <a:gd name="T55" fmla="*/ 430 h 654"/>
                <a:gd name="T56" fmla="*/ 602 w 654"/>
                <a:gd name="T57" fmla="*/ 400 h 654"/>
                <a:gd name="T58" fmla="*/ 590 w 654"/>
                <a:gd name="T59" fmla="*/ 372 h 654"/>
                <a:gd name="T60" fmla="*/ 576 w 654"/>
                <a:gd name="T61" fmla="*/ 342 h 654"/>
                <a:gd name="T62" fmla="*/ 560 w 654"/>
                <a:gd name="T63" fmla="*/ 316 h 654"/>
                <a:gd name="T64" fmla="*/ 542 w 654"/>
                <a:gd name="T65" fmla="*/ 288 h 654"/>
                <a:gd name="T66" fmla="*/ 524 w 654"/>
                <a:gd name="T67" fmla="*/ 264 h 654"/>
                <a:gd name="T68" fmla="*/ 504 w 654"/>
                <a:gd name="T69" fmla="*/ 238 h 654"/>
                <a:gd name="T70" fmla="*/ 484 w 654"/>
                <a:gd name="T71" fmla="*/ 214 h 654"/>
                <a:gd name="T72" fmla="*/ 462 w 654"/>
                <a:gd name="T73" fmla="*/ 192 h 654"/>
                <a:gd name="T74" fmla="*/ 440 w 654"/>
                <a:gd name="T75" fmla="*/ 170 h 654"/>
                <a:gd name="T76" fmla="*/ 416 w 654"/>
                <a:gd name="T77" fmla="*/ 150 h 654"/>
                <a:gd name="T78" fmla="*/ 392 w 654"/>
                <a:gd name="T79" fmla="*/ 130 h 654"/>
                <a:gd name="T80" fmla="*/ 366 w 654"/>
                <a:gd name="T81" fmla="*/ 112 h 654"/>
                <a:gd name="T82" fmla="*/ 338 w 654"/>
                <a:gd name="T83" fmla="*/ 96 h 654"/>
                <a:gd name="T84" fmla="*/ 312 w 654"/>
                <a:gd name="T85" fmla="*/ 80 h 654"/>
                <a:gd name="T86" fmla="*/ 284 w 654"/>
                <a:gd name="T87" fmla="*/ 64 h 654"/>
                <a:gd name="T88" fmla="*/ 254 w 654"/>
                <a:gd name="T89" fmla="*/ 52 h 654"/>
                <a:gd name="T90" fmla="*/ 224 w 654"/>
                <a:gd name="T91" fmla="*/ 40 h 654"/>
                <a:gd name="T92" fmla="*/ 194 w 654"/>
                <a:gd name="T93" fmla="*/ 30 h 654"/>
                <a:gd name="T94" fmla="*/ 164 w 654"/>
                <a:gd name="T95" fmla="*/ 20 h 654"/>
                <a:gd name="T96" fmla="*/ 132 w 654"/>
                <a:gd name="T97" fmla="*/ 14 h 654"/>
                <a:gd name="T98" fmla="*/ 100 w 654"/>
                <a:gd name="T99" fmla="*/ 8 h 654"/>
                <a:gd name="T100" fmla="*/ 66 w 654"/>
                <a:gd name="T101" fmla="*/ 4 h 654"/>
                <a:gd name="T102" fmla="*/ 34 w 654"/>
                <a:gd name="T103" fmla="*/ 2 h 654"/>
                <a:gd name="T104" fmla="*/ 0 w 654"/>
                <a:gd name="T105" fmla="*/ 0 h 6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54" h="654">
                  <a:moveTo>
                    <a:pt x="0" y="0"/>
                  </a:moveTo>
                  <a:lnTo>
                    <a:pt x="0" y="220"/>
                  </a:lnTo>
                  <a:lnTo>
                    <a:pt x="0" y="220"/>
                  </a:lnTo>
                  <a:lnTo>
                    <a:pt x="44" y="224"/>
                  </a:lnTo>
                  <a:lnTo>
                    <a:pt x="88" y="230"/>
                  </a:lnTo>
                  <a:lnTo>
                    <a:pt x="128" y="240"/>
                  </a:lnTo>
                  <a:lnTo>
                    <a:pt x="168" y="256"/>
                  </a:lnTo>
                  <a:lnTo>
                    <a:pt x="206" y="274"/>
                  </a:lnTo>
                  <a:lnTo>
                    <a:pt x="242" y="296"/>
                  </a:lnTo>
                  <a:lnTo>
                    <a:pt x="276" y="320"/>
                  </a:lnTo>
                  <a:lnTo>
                    <a:pt x="306" y="348"/>
                  </a:lnTo>
                  <a:lnTo>
                    <a:pt x="334" y="378"/>
                  </a:lnTo>
                  <a:lnTo>
                    <a:pt x="360" y="412"/>
                  </a:lnTo>
                  <a:lnTo>
                    <a:pt x="380" y="448"/>
                  </a:lnTo>
                  <a:lnTo>
                    <a:pt x="400" y="486"/>
                  </a:lnTo>
                  <a:lnTo>
                    <a:pt x="414" y="526"/>
                  </a:lnTo>
                  <a:lnTo>
                    <a:pt x="424" y="568"/>
                  </a:lnTo>
                  <a:lnTo>
                    <a:pt x="432" y="610"/>
                  </a:lnTo>
                  <a:lnTo>
                    <a:pt x="434" y="654"/>
                  </a:lnTo>
                  <a:lnTo>
                    <a:pt x="654" y="654"/>
                  </a:lnTo>
                  <a:lnTo>
                    <a:pt x="654" y="654"/>
                  </a:lnTo>
                  <a:lnTo>
                    <a:pt x="654" y="620"/>
                  </a:lnTo>
                  <a:lnTo>
                    <a:pt x="650" y="588"/>
                  </a:lnTo>
                  <a:lnTo>
                    <a:pt x="646" y="556"/>
                  </a:lnTo>
                  <a:lnTo>
                    <a:pt x="640" y="522"/>
                  </a:lnTo>
                  <a:lnTo>
                    <a:pt x="634" y="492"/>
                  </a:lnTo>
                  <a:lnTo>
                    <a:pt x="624" y="460"/>
                  </a:lnTo>
                  <a:lnTo>
                    <a:pt x="614" y="430"/>
                  </a:lnTo>
                  <a:lnTo>
                    <a:pt x="602" y="400"/>
                  </a:lnTo>
                  <a:lnTo>
                    <a:pt x="590" y="372"/>
                  </a:lnTo>
                  <a:lnTo>
                    <a:pt x="576" y="342"/>
                  </a:lnTo>
                  <a:lnTo>
                    <a:pt x="560" y="316"/>
                  </a:lnTo>
                  <a:lnTo>
                    <a:pt x="542" y="288"/>
                  </a:lnTo>
                  <a:lnTo>
                    <a:pt x="524" y="264"/>
                  </a:lnTo>
                  <a:lnTo>
                    <a:pt x="504" y="238"/>
                  </a:lnTo>
                  <a:lnTo>
                    <a:pt x="484" y="214"/>
                  </a:lnTo>
                  <a:lnTo>
                    <a:pt x="462" y="192"/>
                  </a:lnTo>
                  <a:lnTo>
                    <a:pt x="440" y="170"/>
                  </a:lnTo>
                  <a:lnTo>
                    <a:pt x="416" y="150"/>
                  </a:lnTo>
                  <a:lnTo>
                    <a:pt x="392" y="130"/>
                  </a:lnTo>
                  <a:lnTo>
                    <a:pt x="366" y="112"/>
                  </a:lnTo>
                  <a:lnTo>
                    <a:pt x="338" y="96"/>
                  </a:lnTo>
                  <a:lnTo>
                    <a:pt x="312" y="80"/>
                  </a:lnTo>
                  <a:lnTo>
                    <a:pt x="284" y="64"/>
                  </a:lnTo>
                  <a:lnTo>
                    <a:pt x="254" y="52"/>
                  </a:lnTo>
                  <a:lnTo>
                    <a:pt x="224" y="40"/>
                  </a:lnTo>
                  <a:lnTo>
                    <a:pt x="194" y="30"/>
                  </a:lnTo>
                  <a:lnTo>
                    <a:pt x="164" y="20"/>
                  </a:lnTo>
                  <a:lnTo>
                    <a:pt x="132" y="14"/>
                  </a:lnTo>
                  <a:lnTo>
                    <a:pt x="100" y="8"/>
                  </a:lnTo>
                  <a:lnTo>
                    <a:pt x="66" y="4"/>
                  </a:lnTo>
                  <a:lnTo>
                    <a:pt x="34" y="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AU"/>
            </a:p>
          </p:txBody>
        </p:sp>
        <p:sp>
          <p:nvSpPr>
            <p:cNvPr id="18" name="Freeform 17"/>
            <p:cNvSpPr/>
            <p:nvPr/>
          </p:nvSpPr>
          <p:spPr bwMode="auto">
            <a:xfrm flipH="1">
              <a:off x="5958511" y="3388210"/>
              <a:ext cx="1250635" cy="675566"/>
            </a:xfrm>
            <a:custGeom>
              <a:avLst/>
              <a:gdLst>
                <a:gd name="T0" fmla="*/ 224 w 448"/>
                <a:gd name="T1" fmla="*/ 0 h 242"/>
                <a:gd name="T2" fmla="*/ 0 w 448"/>
                <a:gd name="T3" fmla="*/ 242 h 242"/>
                <a:gd name="T4" fmla="*/ 224 w 448"/>
                <a:gd name="T5" fmla="*/ 242 h 242"/>
                <a:gd name="T6" fmla="*/ 448 w 448"/>
                <a:gd name="T7" fmla="*/ 242 h 242"/>
                <a:gd name="T8" fmla="*/ 224 w 448"/>
                <a:gd name="T9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8" h="242">
                  <a:moveTo>
                    <a:pt x="224" y="0"/>
                  </a:moveTo>
                  <a:lnTo>
                    <a:pt x="0" y="242"/>
                  </a:lnTo>
                  <a:lnTo>
                    <a:pt x="224" y="242"/>
                  </a:lnTo>
                  <a:lnTo>
                    <a:pt x="448" y="242"/>
                  </a:lnTo>
                  <a:lnTo>
                    <a:pt x="224" y="0"/>
                  </a:lnTo>
                  <a:close/>
                </a:path>
              </a:pathLst>
            </a:custGeom>
            <a:solidFill>
              <a:srgbClr val="B95F9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AU"/>
            </a:p>
          </p:txBody>
        </p:sp>
        <p:sp>
          <p:nvSpPr>
            <p:cNvPr id="19" name="Freeform 18"/>
            <p:cNvSpPr/>
            <p:nvPr/>
          </p:nvSpPr>
          <p:spPr bwMode="auto">
            <a:xfrm>
              <a:off x="7516222" y="4884505"/>
              <a:ext cx="675566" cy="1245053"/>
            </a:xfrm>
            <a:custGeom>
              <a:avLst/>
              <a:gdLst>
                <a:gd name="T0" fmla="*/ 0 w 242"/>
                <a:gd name="T1" fmla="*/ 222 h 446"/>
                <a:gd name="T2" fmla="*/ 242 w 242"/>
                <a:gd name="T3" fmla="*/ 446 h 446"/>
                <a:gd name="T4" fmla="*/ 242 w 242"/>
                <a:gd name="T5" fmla="*/ 222 h 446"/>
                <a:gd name="T6" fmla="*/ 242 w 242"/>
                <a:gd name="T7" fmla="*/ 0 h 446"/>
                <a:gd name="T8" fmla="*/ 0 w 242"/>
                <a:gd name="T9" fmla="*/ 222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2" h="446">
                  <a:moveTo>
                    <a:pt x="0" y="222"/>
                  </a:moveTo>
                  <a:lnTo>
                    <a:pt x="242" y="446"/>
                  </a:lnTo>
                  <a:lnTo>
                    <a:pt x="242" y="222"/>
                  </a:lnTo>
                  <a:lnTo>
                    <a:pt x="242" y="0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F1B03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AU"/>
            </a:p>
          </p:txBody>
        </p:sp>
        <p:sp>
          <p:nvSpPr>
            <p:cNvPr id="20" name="Freeform 19"/>
            <p:cNvSpPr/>
            <p:nvPr/>
          </p:nvSpPr>
          <p:spPr bwMode="auto">
            <a:xfrm>
              <a:off x="8013126" y="1858415"/>
              <a:ext cx="675566" cy="1245053"/>
            </a:xfrm>
            <a:custGeom>
              <a:avLst/>
              <a:gdLst>
                <a:gd name="T0" fmla="*/ 242 w 242"/>
                <a:gd name="T1" fmla="*/ 222 h 446"/>
                <a:gd name="T2" fmla="*/ 0 w 242"/>
                <a:gd name="T3" fmla="*/ 0 h 446"/>
                <a:gd name="T4" fmla="*/ 0 w 242"/>
                <a:gd name="T5" fmla="*/ 222 h 446"/>
                <a:gd name="T6" fmla="*/ 0 w 242"/>
                <a:gd name="T7" fmla="*/ 446 h 446"/>
                <a:gd name="T8" fmla="*/ 242 w 242"/>
                <a:gd name="T9" fmla="*/ 222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2" h="446">
                  <a:moveTo>
                    <a:pt x="242" y="222"/>
                  </a:moveTo>
                  <a:lnTo>
                    <a:pt x="0" y="0"/>
                  </a:lnTo>
                  <a:lnTo>
                    <a:pt x="0" y="222"/>
                  </a:lnTo>
                  <a:lnTo>
                    <a:pt x="0" y="446"/>
                  </a:lnTo>
                  <a:lnTo>
                    <a:pt x="242" y="222"/>
                  </a:lnTo>
                  <a:close/>
                </a:path>
              </a:pathLst>
            </a:custGeom>
            <a:solidFill>
              <a:srgbClr val="4DCEB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AU"/>
            </a:p>
          </p:txBody>
        </p:sp>
        <p:sp>
          <p:nvSpPr>
            <p:cNvPr id="21" name="Freeform 7"/>
            <p:cNvSpPr/>
            <p:nvPr/>
          </p:nvSpPr>
          <p:spPr bwMode="auto">
            <a:xfrm rot="10800000" flipH="1">
              <a:off x="3015885" y="4032700"/>
              <a:ext cx="1825704" cy="1825704"/>
            </a:xfrm>
            <a:custGeom>
              <a:avLst/>
              <a:gdLst>
                <a:gd name="T0" fmla="*/ 0 w 654"/>
                <a:gd name="T1" fmla="*/ 654 h 654"/>
                <a:gd name="T2" fmla="*/ 220 w 654"/>
                <a:gd name="T3" fmla="*/ 654 h 654"/>
                <a:gd name="T4" fmla="*/ 220 w 654"/>
                <a:gd name="T5" fmla="*/ 654 h 654"/>
                <a:gd name="T6" fmla="*/ 222 w 654"/>
                <a:gd name="T7" fmla="*/ 610 h 654"/>
                <a:gd name="T8" fmla="*/ 230 w 654"/>
                <a:gd name="T9" fmla="*/ 568 h 654"/>
                <a:gd name="T10" fmla="*/ 240 w 654"/>
                <a:gd name="T11" fmla="*/ 526 h 654"/>
                <a:gd name="T12" fmla="*/ 254 w 654"/>
                <a:gd name="T13" fmla="*/ 486 h 654"/>
                <a:gd name="T14" fmla="*/ 272 w 654"/>
                <a:gd name="T15" fmla="*/ 448 h 654"/>
                <a:gd name="T16" fmla="*/ 294 w 654"/>
                <a:gd name="T17" fmla="*/ 412 h 654"/>
                <a:gd name="T18" fmla="*/ 320 w 654"/>
                <a:gd name="T19" fmla="*/ 378 h 654"/>
                <a:gd name="T20" fmla="*/ 348 w 654"/>
                <a:gd name="T21" fmla="*/ 348 h 654"/>
                <a:gd name="T22" fmla="*/ 378 w 654"/>
                <a:gd name="T23" fmla="*/ 320 h 654"/>
                <a:gd name="T24" fmla="*/ 412 w 654"/>
                <a:gd name="T25" fmla="*/ 296 h 654"/>
                <a:gd name="T26" fmla="*/ 448 w 654"/>
                <a:gd name="T27" fmla="*/ 274 h 654"/>
                <a:gd name="T28" fmla="*/ 486 w 654"/>
                <a:gd name="T29" fmla="*/ 254 h 654"/>
                <a:gd name="T30" fmla="*/ 526 w 654"/>
                <a:gd name="T31" fmla="*/ 240 h 654"/>
                <a:gd name="T32" fmla="*/ 566 w 654"/>
                <a:gd name="T33" fmla="*/ 230 h 654"/>
                <a:gd name="T34" fmla="*/ 610 w 654"/>
                <a:gd name="T35" fmla="*/ 224 h 654"/>
                <a:gd name="T36" fmla="*/ 654 w 654"/>
                <a:gd name="T37" fmla="*/ 220 h 654"/>
                <a:gd name="T38" fmla="*/ 654 w 654"/>
                <a:gd name="T39" fmla="*/ 0 h 654"/>
                <a:gd name="T40" fmla="*/ 654 w 654"/>
                <a:gd name="T41" fmla="*/ 0 h 654"/>
                <a:gd name="T42" fmla="*/ 620 w 654"/>
                <a:gd name="T43" fmla="*/ 0 h 654"/>
                <a:gd name="T44" fmla="*/ 588 w 654"/>
                <a:gd name="T45" fmla="*/ 4 h 654"/>
                <a:gd name="T46" fmla="*/ 554 w 654"/>
                <a:gd name="T47" fmla="*/ 8 h 654"/>
                <a:gd name="T48" fmla="*/ 522 w 654"/>
                <a:gd name="T49" fmla="*/ 14 h 654"/>
                <a:gd name="T50" fmla="*/ 490 w 654"/>
                <a:gd name="T51" fmla="*/ 20 h 654"/>
                <a:gd name="T52" fmla="*/ 460 w 654"/>
                <a:gd name="T53" fmla="*/ 30 h 654"/>
                <a:gd name="T54" fmla="*/ 430 w 654"/>
                <a:gd name="T55" fmla="*/ 40 h 654"/>
                <a:gd name="T56" fmla="*/ 400 w 654"/>
                <a:gd name="T57" fmla="*/ 52 h 654"/>
                <a:gd name="T58" fmla="*/ 370 w 654"/>
                <a:gd name="T59" fmla="*/ 64 h 654"/>
                <a:gd name="T60" fmla="*/ 342 w 654"/>
                <a:gd name="T61" fmla="*/ 80 h 654"/>
                <a:gd name="T62" fmla="*/ 316 w 654"/>
                <a:gd name="T63" fmla="*/ 94 h 654"/>
                <a:gd name="T64" fmla="*/ 288 w 654"/>
                <a:gd name="T65" fmla="*/ 112 h 654"/>
                <a:gd name="T66" fmla="*/ 262 w 654"/>
                <a:gd name="T67" fmla="*/ 130 h 654"/>
                <a:gd name="T68" fmla="*/ 238 w 654"/>
                <a:gd name="T69" fmla="*/ 150 h 654"/>
                <a:gd name="T70" fmla="*/ 214 w 654"/>
                <a:gd name="T71" fmla="*/ 170 h 654"/>
                <a:gd name="T72" fmla="*/ 192 w 654"/>
                <a:gd name="T73" fmla="*/ 192 h 654"/>
                <a:gd name="T74" fmla="*/ 170 w 654"/>
                <a:gd name="T75" fmla="*/ 214 h 654"/>
                <a:gd name="T76" fmla="*/ 150 w 654"/>
                <a:gd name="T77" fmla="*/ 238 h 654"/>
                <a:gd name="T78" fmla="*/ 130 w 654"/>
                <a:gd name="T79" fmla="*/ 264 h 654"/>
                <a:gd name="T80" fmla="*/ 112 w 654"/>
                <a:gd name="T81" fmla="*/ 288 h 654"/>
                <a:gd name="T82" fmla="*/ 94 w 654"/>
                <a:gd name="T83" fmla="*/ 316 h 654"/>
                <a:gd name="T84" fmla="*/ 78 w 654"/>
                <a:gd name="T85" fmla="*/ 342 h 654"/>
                <a:gd name="T86" fmla="*/ 64 w 654"/>
                <a:gd name="T87" fmla="*/ 372 h 654"/>
                <a:gd name="T88" fmla="*/ 52 w 654"/>
                <a:gd name="T89" fmla="*/ 400 h 654"/>
                <a:gd name="T90" fmla="*/ 40 w 654"/>
                <a:gd name="T91" fmla="*/ 430 h 654"/>
                <a:gd name="T92" fmla="*/ 30 w 654"/>
                <a:gd name="T93" fmla="*/ 460 h 654"/>
                <a:gd name="T94" fmla="*/ 20 w 654"/>
                <a:gd name="T95" fmla="*/ 492 h 654"/>
                <a:gd name="T96" fmla="*/ 14 w 654"/>
                <a:gd name="T97" fmla="*/ 522 h 654"/>
                <a:gd name="T98" fmla="*/ 8 w 654"/>
                <a:gd name="T99" fmla="*/ 554 h 654"/>
                <a:gd name="T100" fmla="*/ 4 w 654"/>
                <a:gd name="T101" fmla="*/ 588 h 654"/>
                <a:gd name="T102" fmla="*/ 0 w 654"/>
                <a:gd name="T103" fmla="*/ 620 h 654"/>
                <a:gd name="T104" fmla="*/ 0 w 654"/>
                <a:gd name="T105" fmla="*/ 654 h 6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54" h="654">
                  <a:moveTo>
                    <a:pt x="0" y="654"/>
                  </a:moveTo>
                  <a:lnTo>
                    <a:pt x="220" y="654"/>
                  </a:lnTo>
                  <a:lnTo>
                    <a:pt x="220" y="654"/>
                  </a:lnTo>
                  <a:lnTo>
                    <a:pt x="222" y="610"/>
                  </a:lnTo>
                  <a:lnTo>
                    <a:pt x="230" y="568"/>
                  </a:lnTo>
                  <a:lnTo>
                    <a:pt x="240" y="526"/>
                  </a:lnTo>
                  <a:lnTo>
                    <a:pt x="254" y="486"/>
                  </a:lnTo>
                  <a:lnTo>
                    <a:pt x="272" y="448"/>
                  </a:lnTo>
                  <a:lnTo>
                    <a:pt x="294" y="412"/>
                  </a:lnTo>
                  <a:lnTo>
                    <a:pt x="320" y="378"/>
                  </a:lnTo>
                  <a:lnTo>
                    <a:pt x="348" y="348"/>
                  </a:lnTo>
                  <a:lnTo>
                    <a:pt x="378" y="320"/>
                  </a:lnTo>
                  <a:lnTo>
                    <a:pt x="412" y="296"/>
                  </a:lnTo>
                  <a:lnTo>
                    <a:pt x="448" y="274"/>
                  </a:lnTo>
                  <a:lnTo>
                    <a:pt x="486" y="254"/>
                  </a:lnTo>
                  <a:lnTo>
                    <a:pt x="526" y="240"/>
                  </a:lnTo>
                  <a:lnTo>
                    <a:pt x="566" y="230"/>
                  </a:lnTo>
                  <a:lnTo>
                    <a:pt x="610" y="224"/>
                  </a:lnTo>
                  <a:lnTo>
                    <a:pt x="654" y="220"/>
                  </a:lnTo>
                  <a:lnTo>
                    <a:pt x="654" y="0"/>
                  </a:lnTo>
                  <a:lnTo>
                    <a:pt x="654" y="0"/>
                  </a:lnTo>
                  <a:lnTo>
                    <a:pt x="620" y="0"/>
                  </a:lnTo>
                  <a:lnTo>
                    <a:pt x="588" y="4"/>
                  </a:lnTo>
                  <a:lnTo>
                    <a:pt x="554" y="8"/>
                  </a:lnTo>
                  <a:lnTo>
                    <a:pt x="522" y="14"/>
                  </a:lnTo>
                  <a:lnTo>
                    <a:pt x="490" y="20"/>
                  </a:lnTo>
                  <a:lnTo>
                    <a:pt x="460" y="30"/>
                  </a:lnTo>
                  <a:lnTo>
                    <a:pt x="430" y="40"/>
                  </a:lnTo>
                  <a:lnTo>
                    <a:pt x="400" y="52"/>
                  </a:lnTo>
                  <a:lnTo>
                    <a:pt x="370" y="64"/>
                  </a:lnTo>
                  <a:lnTo>
                    <a:pt x="342" y="80"/>
                  </a:lnTo>
                  <a:lnTo>
                    <a:pt x="316" y="94"/>
                  </a:lnTo>
                  <a:lnTo>
                    <a:pt x="288" y="112"/>
                  </a:lnTo>
                  <a:lnTo>
                    <a:pt x="262" y="130"/>
                  </a:lnTo>
                  <a:lnTo>
                    <a:pt x="238" y="150"/>
                  </a:lnTo>
                  <a:lnTo>
                    <a:pt x="214" y="170"/>
                  </a:lnTo>
                  <a:lnTo>
                    <a:pt x="192" y="192"/>
                  </a:lnTo>
                  <a:lnTo>
                    <a:pt x="170" y="214"/>
                  </a:lnTo>
                  <a:lnTo>
                    <a:pt x="150" y="238"/>
                  </a:lnTo>
                  <a:lnTo>
                    <a:pt x="130" y="264"/>
                  </a:lnTo>
                  <a:lnTo>
                    <a:pt x="112" y="288"/>
                  </a:lnTo>
                  <a:lnTo>
                    <a:pt x="94" y="316"/>
                  </a:lnTo>
                  <a:lnTo>
                    <a:pt x="78" y="342"/>
                  </a:lnTo>
                  <a:lnTo>
                    <a:pt x="64" y="372"/>
                  </a:lnTo>
                  <a:lnTo>
                    <a:pt x="52" y="400"/>
                  </a:lnTo>
                  <a:lnTo>
                    <a:pt x="40" y="430"/>
                  </a:lnTo>
                  <a:lnTo>
                    <a:pt x="30" y="460"/>
                  </a:lnTo>
                  <a:lnTo>
                    <a:pt x="20" y="492"/>
                  </a:lnTo>
                  <a:lnTo>
                    <a:pt x="14" y="522"/>
                  </a:lnTo>
                  <a:lnTo>
                    <a:pt x="8" y="554"/>
                  </a:lnTo>
                  <a:lnTo>
                    <a:pt x="4" y="588"/>
                  </a:lnTo>
                  <a:lnTo>
                    <a:pt x="0" y="620"/>
                  </a:lnTo>
                  <a:lnTo>
                    <a:pt x="0" y="65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AU"/>
            </a:p>
          </p:txBody>
        </p:sp>
        <p:sp>
          <p:nvSpPr>
            <p:cNvPr id="22" name="Freeform 21"/>
            <p:cNvSpPr/>
            <p:nvPr/>
          </p:nvSpPr>
          <p:spPr bwMode="auto">
            <a:xfrm>
              <a:off x="4822332" y="4920797"/>
              <a:ext cx="675566" cy="1245053"/>
            </a:xfrm>
            <a:custGeom>
              <a:avLst/>
              <a:gdLst>
                <a:gd name="T0" fmla="*/ 242 w 242"/>
                <a:gd name="T1" fmla="*/ 222 h 446"/>
                <a:gd name="T2" fmla="*/ 0 w 242"/>
                <a:gd name="T3" fmla="*/ 0 h 446"/>
                <a:gd name="T4" fmla="*/ 0 w 242"/>
                <a:gd name="T5" fmla="*/ 222 h 446"/>
                <a:gd name="T6" fmla="*/ 0 w 242"/>
                <a:gd name="T7" fmla="*/ 446 h 446"/>
                <a:gd name="T8" fmla="*/ 242 w 242"/>
                <a:gd name="T9" fmla="*/ 222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2" h="446">
                  <a:moveTo>
                    <a:pt x="242" y="222"/>
                  </a:moveTo>
                  <a:lnTo>
                    <a:pt x="0" y="0"/>
                  </a:lnTo>
                  <a:lnTo>
                    <a:pt x="0" y="222"/>
                  </a:lnTo>
                  <a:lnTo>
                    <a:pt x="0" y="446"/>
                  </a:lnTo>
                  <a:lnTo>
                    <a:pt x="242" y="22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AU"/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15000">
        <p15:prstTrans prst="origami"/>
      </p:transition>
    </mc:Choice>
    <mc:Fallback xmlns="">
      <p:transition spd="slow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bldLvl="0" animBg="1"/>
      <p:bldP spid="4" grpId="0"/>
      <p:bldP spid="7" grpId="0"/>
      <p:bldP spid="41" grpId="0"/>
      <p:bldP spid="42" grpId="0"/>
      <p:bldP spid="43" grpId="0"/>
      <p:bldP spid="44" grpId="0"/>
      <p:bldP spid="45" grpId="0"/>
      <p:bldP spid="4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"/>
          <p:cNvGrpSpPr/>
          <p:nvPr/>
        </p:nvGrpSpPr>
        <p:grpSpPr>
          <a:xfrm>
            <a:off x="2265045" y="1982470"/>
            <a:ext cx="4612005" cy="3362960"/>
            <a:chOff x="3639515" y="2768193"/>
            <a:chExt cx="4572284" cy="3333659"/>
          </a:xfrm>
        </p:grpSpPr>
        <p:grpSp>
          <p:nvGrpSpPr>
            <p:cNvPr id="104" name="129 Grupo"/>
            <p:cNvGrpSpPr/>
            <p:nvPr/>
          </p:nvGrpSpPr>
          <p:grpSpPr>
            <a:xfrm>
              <a:off x="4881019" y="4011109"/>
              <a:ext cx="3330780" cy="2090743"/>
              <a:chOff x="9279774" y="6619559"/>
              <a:chExt cx="9176297" cy="5760000"/>
            </a:xfrm>
          </p:grpSpPr>
          <p:sp>
            <p:nvSpPr>
              <p:cNvPr id="105" name="7 Elipse"/>
              <p:cNvSpPr>
                <a:spLocks noChangeAspect="1"/>
              </p:cNvSpPr>
              <p:nvPr/>
            </p:nvSpPr>
            <p:spPr bwMode="auto">
              <a:xfrm>
                <a:off x="9279774" y="6619559"/>
                <a:ext cx="9176297" cy="5760000"/>
              </a:xfrm>
              <a:custGeom>
                <a:avLst/>
                <a:gdLst/>
                <a:ahLst/>
                <a:cxnLst/>
                <a:rect l="l" t="t" r="r" b="b"/>
                <a:pathLst>
                  <a:path w="9176297" h="5760000">
                    <a:moveTo>
                      <a:pt x="2880000" y="0"/>
                    </a:moveTo>
                    <a:cubicBezTo>
                      <a:pt x="4121179" y="0"/>
                      <a:pt x="5178976" y="785149"/>
                      <a:pt x="5580558" y="1887066"/>
                    </a:cubicBezTo>
                    <a:cubicBezTo>
                      <a:pt x="5817220" y="2382263"/>
                      <a:pt x="6145999" y="2688431"/>
                      <a:pt x="6509246" y="2688431"/>
                    </a:cubicBezTo>
                    <a:cubicBezTo>
                      <a:pt x="6763059" y="2688431"/>
                      <a:pt x="7000044" y="2538951"/>
                      <a:pt x="7198961" y="2278669"/>
                    </a:cubicBezTo>
                    <a:cubicBezTo>
                      <a:pt x="7392729" y="1989875"/>
                      <a:pt x="7722265" y="1799880"/>
                      <a:pt x="8096177" y="1799880"/>
                    </a:cubicBezTo>
                    <a:cubicBezTo>
                      <a:pt x="8692711" y="1799880"/>
                      <a:pt x="9176297" y="2283466"/>
                      <a:pt x="9176297" y="2880000"/>
                    </a:cubicBezTo>
                    <a:cubicBezTo>
                      <a:pt x="9176297" y="3476534"/>
                      <a:pt x="8692711" y="3960120"/>
                      <a:pt x="8096177" y="3960120"/>
                    </a:cubicBezTo>
                    <a:cubicBezTo>
                      <a:pt x="7722378" y="3960120"/>
                      <a:pt x="7392929" y="3770240"/>
                      <a:pt x="7199125" y="3481602"/>
                    </a:cubicBezTo>
                    <a:cubicBezTo>
                      <a:pt x="7000388" y="3221883"/>
                      <a:pt x="6763671" y="3072765"/>
                      <a:pt x="6510167" y="3072765"/>
                    </a:cubicBezTo>
                    <a:cubicBezTo>
                      <a:pt x="6144845" y="3072765"/>
                      <a:pt x="5814387" y="3382442"/>
                      <a:pt x="5577070" y="3882462"/>
                    </a:cubicBezTo>
                    <a:cubicBezTo>
                      <a:pt x="5172865" y="4979380"/>
                      <a:pt x="4117594" y="5760000"/>
                      <a:pt x="2880000" y="5760000"/>
                    </a:cubicBezTo>
                    <a:cubicBezTo>
                      <a:pt x="1289420" y="5760000"/>
                      <a:pt x="0" y="4470580"/>
                      <a:pt x="0" y="2880000"/>
                    </a:cubicBezTo>
                    <a:cubicBezTo>
                      <a:pt x="0" y="1289420"/>
                      <a:pt x="1289420" y="0"/>
                      <a:pt x="2880000" y="0"/>
                    </a:cubicBezTo>
                    <a:close/>
                  </a:path>
                </a:pathLst>
              </a:custGeom>
              <a:solidFill>
                <a:srgbClr val="4DCEB8"/>
              </a:solidFill>
              <a:ln w="19050">
                <a:solidFill>
                  <a:schemeClr val="bg1"/>
                </a:solidFill>
              </a:ln>
              <a:effectLst>
                <a:outerShdw blurRad="381000" dist="76200" dir="5400000" algn="t" rotWithShape="0">
                  <a:prstClr val="black">
                    <a:alpha val="28000"/>
                  </a:prstClr>
                </a:outerShdw>
              </a:effectLst>
            </p:spPr>
            <p:txBody>
              <a:bodyPr lIns="0" tIns="0" rIns="0" bIns="0" rtlCol="0" anchor="ctr"/>
              <a:lstStyle/>
              <a:p>
                <a:pPr algn="ctr"/>
                <a:endParaRPr lang="es-SV" sz="700">
                  <a:latin typeface="+mj-lt"/>
                </a:endParaRPr>
              </a:p>
            </p:txBody>
          </p:sp>
          <p:sp>
            <p:nvSpPr>
              <p:cNvPr id="106" name="64 Elipse"/>
              <p:cNvSpPr>
                <a:spLocks noChangeAspect="1"/>
              </p:cNvSpPr>
              <p:nvPr/>
            </p:nvSpPr>
            <p:spPr>
              <a:xfrm>
                <a:off x="16505941" y="8635477"/>
                <a:ext cx="1755195" cy="175519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lIns="0" tIns="0" rIns="0" bIns="0" rtlCol="0" anchor="ctr"/>
              <a:lstStyle/>
              <a:p>
                <a:pPr algn="ctr"/>
                <a:r>
                  <a:rPr lang="es-MX" sz="2400" dirty="0">
                    <a:solidFill>
                      <a:schemeClr val="accent5"/>
                    </a:solidFill>
                    <a:latin typeface="+mj-lt"/>
                    <a:ea typeface="Open Sans Extrabold" panose="020B0906030804020204" pitchFamily="34" charset="0"/>
                    <a:cs typeface="Open Sans Extrabold" panose="020B0906030804020204" pitchFamily="34" charset="0"/>
                  </a:rPr>
                  <a:t>05</a:t>
                </a:r>
              </a:p>
            </p:txBody>
          </p:sp>
        </p:grpSp>
        <p:grpSp>
          <p:nvGrpSpPr>
            <p:cNvPr id="107" name="131 Grupo"/>
            <p:cNvGrpSpPr/>
            <p:nvPr/>
          </p:nvGrpSpPr>
          <p:grpSpPr>
            <a:xfrm>
              <a:off x="5011691" y="3326567"/>
              <a:ext cx="2650654" cy="2644615"/>
              <a:chOff x="9639774" y="4733642"/>
              <a:chExt cx="7302554" cy="7285917"/>
            </a:xfrm>
          </p:grpSpPr>
          <p:sp>
            <p:nvSpPr>
              <p:cNvPr id="110" name="39 Elipse"/>
              <p:cNvSpPr/>
              <p:nvPr/>
            </p:nvSpPr>
            <p:spPr bwMode="auto">
              <a:xfrm>
                <a:off x="9639774" y="4733642"/>
                <a:ext cx="7302554" cy="7285917"/>
              </a:xfrm>
              <a:custGeom>
                <a:avLst/>
                <a:gdLst/>
                <a:ahLst/>
                <a:cxnLst/>
                <a:rect l="l" t="t" r="r" b="b"/>
                <a:pathLst>
                  <a:path w="7302554" h="7285917">
                    <a:moveTo>
                      <a:pt x="6222434" y="0"/>
                    </a:moveTo>
                    <a:cubicBezTo>
                      <a:pt x="6818968" y="0"/>
                      <a:pt x="7302554" y="483586"/>
                      <a:pt x="7302554" y="1080120"/>
                    </a:cubicBezTo>
                    <a:cubicBezTo>
                      <a:pt x="7302554" y="1676654"/>
                      <a:pt x="6818968" y="2160240"/>
                      <a:pt x="6222434" y="2160240"/>
                    </a:cubicBezTo>
                    <a:lnTo>
                      <a:pt x="6212402" y="2159734"/>
                    </a:lnTo>
                    <a:cubicBezTo>
                      <a:pt x="5785295" y="2175509"/>
                      <a:pt x="5414097" y="2327583"/>
                      <a:pt x="5163254" y="2620086"/>
                    </a:cubicBezTo>
                    <a:cubicBezTo>
                      <a:pt x="4866483" y="2966146"/>
                      <a:pt x="4789657" y="3448733"/>
                      <a:pt x="4907223" y="3963314"/>
                    </a:cubicBezTo>
                    <a:cubicBezTo>
                      <a:pt x="4994052" y="4214922"/>
                      <a:pt x="5040000" y="4485054"/>
                      <a:pt x="5040000" y="4765917"/>
                    </a:cubicBezTo>
                    <a:cubicBezTo>
                      <a:pt x="5040000" y="6157675"/>
                      <a:pt x="3911758" y="7285917"/>
                      <a:pt x="2520000" y="7285917"/>
                    </a:cubicBezTo>
                    <a:cubicBezTo>
                      <a:pt x="1128242" y="7285917"/>
                      <a:pt x="0" y="6157675"/>
                      <a:pt x="0" y="4765917"/>
                    </a:cubicBezTo>
                    <a:cubicBezTo>
                      <a:pt x="0" y="3374159"/>
                      <a:pt x="1128242" y="2245917"/>
                      <a:pt x="2520000" y="2245917"/>
                    </a:cubicBezTo>
                    <a:cubicBezTo>
                      <a:pt x="2709437" y="2245917"/>
                      <a:pt x="2893993" y="2266820"/>
                      <a:pt x="3071087" y="2308227"/>
                    </a:cubicBezTo>
                    <a:cubicBezTo>
                      <a:pt x="3788824" y="2494906"/>
                      <a:pt x="4457246" y="2376750"/>
                      <a:pt x="4842207" y="1927854"/>
                    </a:cubicBezTo>
                    <a:cubicBezTo>
                      <a:pt x="5028127" y="1711057"/>
                      <a:pt x="5127725" y="1440676"/>
                      <a:pt x="5145438" y="1141997"/>
                    </a:cubicBezTo>
                    <a:cubicBezTo>
                      <a:pt x="5142902" y="1121571"/>
                      <a:pt x="5142314" y="1100914"/>
                      <a:pt x="5142314" y="1080120"/>
                    </a:cubicBezTo>
                    <a:cubicBezTo>
                      <a:pt x="5142314" y="483586"/>
                      <a:pt x="5625900" y="0"/>
                      <a:pt x="6222434" y="0"/>
                    </a:cubicBezTo>
                    <a:close/>
                  </a:path>
                </a:pathLst>
              </a:custGeom>
              <a:solidFill>
                <a:srgbClr val="F1B034"/>
              </a:solidFill>
              <a:ln w="19050">
                <a:solidFill>
                  <a:schemeClr val="bg1"/>
                </a:solidFill>
              </a:ln>
              <a:effectLst>
                <a:outerShdw blurRad="381000" dist="76200" dir="5400000" algn="t" rotWithShape="0">
                  <a:prstClr val="black">
                    <a:alpha val="28000"/>
                  </a:prstClr>
                </a:outerShdw>
              </a:effectLst>
            </p:spPr>
            <p:txBody>
              <a:bodyPr lIns="0" tIns="0" rIns="0" bIns="0" rtlCol="0" anchor="ctr"/>
              <a:lstStyle/>
              <a:p>
                <a:pPr algn="ctr"/>
                <a:endParaRPr lang="es-SV" sz="700">
                  <a:latin typeface="+mj-lt"/>
                </a:endParaRPr>
              </a:p>
            </p:txBody>
          </p:sp>
          <p:sp>
            <p:nvSpPr>
              <p:cNvPr id="111" name="63 Elipse"/>
              <p:cNvSpPr>
                <a:spLocks noChangeAspect="1"/>
              </p:cNvSpPr>
              <p:nvPr/>
            </p:nvSpPr>
            <p:spPr>
              <a:xfrm>
                <a:off x="14976326" y="4942842"/>
                <a:ext cx="1755195" cy="175519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lIns="0" tIns="0" rIns="0" bIns="0" rtlCol="0" anchor="ctr"/>
              <a:lstStyle/>
              <a:p>
                <a:pPr algn="ctr"/>
                <a:r>
                  <a:rPr lang="es-MX" sz="2400" dirty="0">
                    <a:solidFill>
                      <a:schemeClr val="accent2">
                        <a:lumMod val="50000"/>
                      </a:schemeClr>
                    </a:solidFill>
                    <a:latin typeface="+mj-lt"/>
                    <a:ea typeface="Open Sans Extrabold" panose="020B0906030804020204" pitchFamily="34" charset="0"/>
                    <a:cs typeface="Open Sans Extrabold" panose="020B0906030804020204" pitchFamily="34" charset="0"/>
                  </a:rPr>
                  <a:t>04</a:t>
                </a:r>
              </a:p>
            </p:txBody>
          </p:sp>
        </p:grpSp>
        <p:grpSp>
          <p:nvGrpSpPr>
            <p:cNvPr id="112" name="132 Grupo"/>
            <p:cNvGrpSpPr/>
            <p:nvPr/>
          </p:nvGrpSpPr>
          <p:grpSpPr>
            <a:xfrm>
              <a:off x="5142362" y="2768193"/>
              <a:ext cx="1568059" cy="3072316"/>
              <a:chOff x="9999774" y="3195324"/>
              <a:chExt cx="4320000" cy="8464235"/>
            </a:xfrm>
          </p:grpSpPr>
          <p:sp>
            <p:nvSpPr>
              <p:cNvPr id="113" name="5 Elipse"/>
              <p:cNvSpPr>
                <a:spLocks noChangeAspect="1"/>
              </p:cNvSpPr>
              <p:nvPr/>
            </p:nvSpPr>
            <p:spPr bwMode="auto">
              <a:xfrm>
                <a:off x="9999774" y="3195324"/>
                <a:ext cx="4320000" cy="8464235"/>
              </a:xfrm>
              <a:custGeom>
                <a:avLst/>
                <a:gdLst/>
                <a:ahLst/>
                <a:cxnLst/>
                <a:rect l="l" t="t" r="r" b="b"/>
                <a:pathLst>
                  <a:path w="4320000" h="8464235">
                    <a:moveTo>
                      <a:pt x="2160000" y="0"/>
                    </a:moveTo>
                    <a:cubicBezTo>
                      <a:pt x="2756534" y="0"/>
                      <a:pt x="3240120" y="483586"/>
                      <a:pt x="3240120" y="1080120"/>
                    </a:cubicBezTo>
                    <a:cubicBezTo>
                      <a:pt x="3240120" y="1400727"/>
                      <a:pt x="3100435" y="1688709"/>
                      <a:pt x="2877814" y="1885639"/>
                    </a:cubicBezTo>
                    <a:cubicBezTo>
                      <a:pt x="2630105" y="2201090"/>
                      <a:pt x="2489205" y="2572923"/>
                      <a:pt x="2489205" y="2970338"/>
                    </a:cubicBezTo>
                    <a:cubicBezTo>
                      <a:pt x="2489205" y="3549579"/>
                      <a:pt x="2788530" y="4074474"/>
                      <a:pt x="3273893" y="4456155"/>
                    </a:cubicBezTo>
                    <a:cubicBezTo>
                      <a:pt x="3901360" y="4832231"/>
                      <a:pt x="4320000" y="5519344"/>
                      <a:pt x="4320000" y="6304235"/>
                    </a:cubicBezTo>
                    <a:cubicBezTo>
                      <a:pt x="4320000" y="7497170"/>
                      <a:pt x="3352935" y="8464235"/>
                      <a:pt x="2160000" y="8464235"/>
                    </a:cubicBezTo>
                    <a:cubicBezTo>
                      <a:pt x="967065" y="8464235"/>
                      <a:pt x="0" y="7497170"/>
                      <a:pt x="0" y="6304235"/>
                    </a:cubicBezTo>
                    <a:cubicBezTo>
                      <a:pt x="0" y="5554456"/>
                      <a:pt x="382022" y="4893904"/>
                      <a:pt x="962335" y="4507047"/>
                    </a:cubicBezTo>
                    <a:cubicBezTo>
                      <a:pt x="1492089" y="4125066"/>
                      <a:pt x="1821035" y="3577564"/>
                      <a:pt x="1821035" y="2970338"/>
                    </a:cubicBezTo>
                    <a:cubicBezTo>
                      <a:pt x="1821035" y="2562805"/>
                      <a:pt x="1672869" y="2182172"/>
                      <a:pt x="1414636" y="1860600"/>
                    </a:cubicBezTo>
                    <a:cubicBezTo>
                      <a:pt x="1208131" y="1664577"/>
                      <a:pt x="1079880" y="1387326"/>
                      <a:pt x="1079880" y="1080120"/>
                    </a:cubicBezTo>
                    <a:cubicBezTo>
                      <a:pt x="1079880" y="483586"/>
                      <a:pt x="1563466" y="0"/>
                      <a:pt x="2160000" y="0"/>
                    </a:cubicBezTo>
                    <a:close/>
                  </a:path>
                </a:pathLst>
              </a:custGeom>
              <a:solidFill>
                <a:srgbClr val="B95F95"/>
              </a:solidFill>
              <a:ln w="19050">
                <a:solidFill>
                  <a:schemeClr val="bg1"/>
                </a:solidFill>
              </a:ln>
              <a:effectLst>
                <a:outerShdw blurRad="381000" dist="76200" dir="5400000" algn="t" rotWithShape="0">
                  <a:prstClr val="black">
                    <a:alpha val="28000"/>
                  </a:prstClr>
                </a:outerShdw>
              </a:effectLst>
            </p:spPr>
            <p:txBody>
              <a:bodyPr lIns="0" tIns="0" rIns="0" bIns="0" rtlCol="0" anchor="ctr"/>
              <a:lstStyle/>
              <a:p>
                <a:pPr algn="ctr"/>
                <a:endParaRPr lang="es-SV" sz="700">
                  <a:latin typeface="+mj-lt"/>
                </a:endParaRPr>
              </a:p>
            </p:txBody>
          </p:sp>
          <p:sp>
            <p:nvSpPr>
              <p:cNvPr id="114" name="62 Elipse"/>
              <p:cNvSpPr>
                <a:spLocks noChangeAspect="1"/>
              </p:cNvSpPr>
              <p:nvPr/>
            </p:nvSpPr>
            <p:spPr>
              <a:xfrm>
                <a:off x="11282176" y="3378559"/>
                <a:ext cx="1755195" cy="175519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lIns="0" tIns="0" rIns="0" bIns="0" rtlCol="0" anchor="ctr"/>
              <a:lstStyle/>
              <a:p>
                <a:pPr algn="ctr"/>
                <a:r>
                  <a:rPr lang="es-MX" sz="2400" dirty="0">
                    <a:solidFill>
                      <a:schemeClr val="accent4">
                        <a:lumMod val="50000"/>
                      </a:schemeClr>
                    </a:solidFill>
                    <a:latin typeface="+mj-lt"/>
                    <a:ea typeface="Open Sans Extrabold" panose="020B0906030804020204" pitchFamily="34" charset="0"/>
                    <a:cs typeface="Open Sans Extrabold" panose="020B0906030804020204" pitchFamily="34" charset="0"/>
                  </a:rPr>
                  <a:t>03</a:t>
                </a:r>
              </a:p>
            </p:txBody>
          </p:sp>
        </p:grpSp>
        <p:grpSp>
          <p:nvGrpSpPr>
            <p:cNvPr id="115" name="133 Grupo"/>
            <p:cNvGrpSpPr/>
            <p:nvPr/>
          </p:nvGrpSpPr>
          <p:grpSpPr>
            <a:xfrm>
              <a:off x="4199711" y="3326566"/>
              <a:ext cx="2380038" cy="2383273"/>
              <a:chOff x="7402771" y="4733642"/>
              <a:chExt cx="6557003" cy="6565917"/>
            </a:xfrm>
          </p:grpSpPr>
          <p:sp>
            <p:nvSpPr>
              <p:cNvPr id="116" name="4 Elipse"/>
              <p:cNvSpPr>
                <a:spLocks noChangeAspect="1"/>
              </p:cNvSpPr>
              <p:nvPr/>
            </p:nvSpPr>
            <p:spPr bwMode="auto">
              <a:xfrm>
                <a:off x="7402771" y="4733642"/>
                <a:ext cx="6557003" cy="6565917"/>
              </a:xfrm>
              <a:custGeom>
                <a:avLst/>
                <a:gdLst/>
                <a:ahLst/>
                <a:cxnLst/>
                <a:rect l="l" t="t" r="r" b="b"/>
                <a:pathLst>
                  <a:path w="6557003" h="6565917">
                    <a:moveTo>
                      <a:pt x="1080120" y="0"/>
                    </a:moveTo>
                    <a:cubicBezTo>
                      <a:pt x="1644631" y="0"/>
                      <a:pt x="2107995" y="433060"/>
                      <a:pt x="2155444" y="985143"/>
                    </a:cubicBezTo>
                    <a:cubicBezTo>
                      <a:pt x="2156721" y="984254"/>
                      <a:pt x="2158114" y="983617"/>
                      <a:pt x="2159508" y="982983"/>
                    </a:cubicBezTo>
                    <a:lnTo>
                      <a:pt x="2157122" y="1018367"/>
                    </a:lnTo>
                    <a:cubicBezTo>
                      <a:pt x="2159655" y="1038752"/>
                      <a:pt x="2160240" y="1059368"/>
                      <a:pt x="2160240" y="1080120"/>
                    </a:cubicBezTo>
                    <a:cubicBezTo>
                      <a:pt x="2160240" y="1135366"/>
                      <a:pt x="2156092" y="1189644"/>
                      <a:pt x="2146743" y="1242456"/>
                    </a:cubicBezTo>
                    <a:cubicBezTo>
                      <a:pt x="2145586" y="1705467"/>
                      <a:pt x="2292716" y="2136654"/>
                      <a:pt x="2596672" y="2468868"/>
                    </a:cubicBezTo>
                    <a:cubicBezTo>
                      <a:pt x="3015292" y="2926405"/>
                      <a:pt x="3647277" y="3104294"/>
                      <a:pt x="4315225" y="3014888"/>
                    </a:cubicBezTo>
                    <a:lnTo>
                      <a:pt x="4313324" y="3023292"/>
                    </a:lnTo>
                    <a:cubicBezTo>
                      <a:pt x="4454868" y="2985083"/>
                      <a:pt x="4603697" y="2965917"/>
                      <a:pt x="4757003" y="2965917"/>
                    </a:cubicBezTo>
                    <a:cubicBezTo>
                      <a:pt x="5751116" y="2965917"/>
                      <a:pt x="6557003" y="3771804"/>
                      <a:pt x="6557003" y="4765917"/>
                    </a:cubicBezTo>
                    <a:cubicBezTo>
                      <a:pt x="6557003" y="5760030"/>
                      <a:pt x="5751116" y="6565917"/>
                      <a:pt x="4757003" y="6565917"/>
                    </a:cubicBezTo>
                    <a:cubicBezTo>
                      <a:pt x="3762890" y="6565917"/>
                      <a:pt x="2957003" y="5760030"/>
                      <a:pt x="2957003" y="4765917"/>
                    </a:cubicBezTo>
                    <a:cubicBezTo>
                      <a:pt x="2957003" y="4597118"/>
                      <a:pt x="2980238" y="4433746"/>
                      <a:pt x="3025416" y="4279310"/>
                    </a:cubicBezTo>
                    <a:cubicBezTo>
                      <a:pt x="3115248" y="3688287"/>
                      <a:pt x="2980004" y="3120613"/>
                      <a:pt x="2601234" y="2706629"/>
                    </a:cubicBezTo>
                    <a:cubicBezTo>
                      <a:pt x="2268415" y="2342868"/>
                      <a:pt x="1800729" y="2155869"/>
                      <a:pt x="1287094" y="2139930"/>
                    </a:cubicBezTo>
                    <a:cubicBezTo>
                      <a:pt x="1220171" y="2153424"/>
                      <a:pt x="1150941" y="2160240"/>
                      <a:pt x="1080120" y="2160240"/>
                    </a:cubicBezTo>
                    <a:cubicBezTo>
                      <a:pt x="483586" y="2160240"/>
                      <a:pt x="0" y="1676654"/>
                      <a:pt x="0" y="1080120"/>
                    </a:cubicBezTo>
                    <a:cubicBezTo>
                      <a:pt x="0" y="483586"/>
                      <a:pt x="483586" y="0"/>
                      <a:pt x="108012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9050">
                <a:solidFill>
                  <a:schemeClr val="bg1"/>
                </a:solidFill>
              </a:ln>
              <a:effectLst>
                <a:outerShdw blurRad="381000" dist="76200" dir="5400000" algn="t" rotWithShape="0">
                  <a:prstClr val="black">
                    <a:alpha val="28000"/>
                  </a:prstClr>
                </a:outerShdw>
              </a:effectLst>
            </p:spPr>
            <p:txBody>
              <a:bodyPr lIns="0" tIns="0" rIns="0" bIns="0" rtlCol="0" anchor="ctr"/>
              <a:lstStyle/>
              <a:p>
                <a:pPr algn="ctr"/>
                <a:endParaRPr lang="es-SV" sz="700">
                  <a:latin typeface="+mj-lt"/>
                </a:endParaRPr>
              </a:p>
            </p:txBody>
          </p:sp>
          <p:sp>
            <p:nvSpPr>
              <p:cNvPr id="117" name="61 Elipse"/>
              <p:cNvSpPr>
                <a:spLocks noChangeAspect="1"/>
              </p:cNvSpPr>
              <p:nvPr/>
            </p:nvSpPr>
            <p:spPr>
              <a:xfrm>
                <a:off x="7588843" y="4930143"/>
                <a:ext cx="1755195" cy="175519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lIns="0" tIns="0" rIns="0" bIns="0" rtlCol="0" anchor="ctr"/>
              <a:lstStyle/>
              <a:p>
                <a:pPr algn="ctr"/>
                <a:r>
                  <a:rPr lang="es-MX" sz="2400" dirty="0">
                    <a:solidFill>
                      <a:schemeClr val="accent3">
                        <a:lumMod val="50000"/>
                      </a:schemeClr>
                    </a:solidFill>
                    <a:latin typeface="+mj-lt"/>
                    <a:ea typeface="Open Sans Extrabold" panose="020B0906030804020204" pitchFamily="34" charset="0"/>
                    <a:cs typeface="Open Sans Extrabold" panose="020B0906030804020204" pitchFamily="34" charset="0"/>
                  </a:rPr>
                  <a:t>02</a:t>
                </a:r>
              </a:p>
            </p:txBody>
          </p:sp>
        </p:grpSp>
        <p:grpSp>
          <p:nvGrpSpPr>
            <p:cNvPr id="118" name="134 Grupo"/>
            <p:cNvGrpSpPr/>
            <p:nvPr/>
          </p:nvGrpSpPr>
          <p:grpSpPr>
            <a:xfrm>
              <a:off x="3639515" y="4533795"/>
              <a:ext cx="2809561" cy="1045372"/>
              <a:chOff x="5859434" y="8059559"/>
              <a:chExt cx="7740340" cy="2880000"/>
            </a:xfrm>
          </p:grpSpPr>
          <p:sp>
            <p:nvSpPr>
              <p:cNvPr id="119" name="3 Elipse"/>
              <p:cNvSpPr>
                <a:spLocks noChangeAspect="1"/>
              </p:cNvSpPr>
              <p:nvPr/>
            </p:nvSpPr>
            <p:spPr bwMode="auto">
              <a:xfrm>
                <a:off x="5859434" y="8059559"/>
                <a:ext cx="7740340" cy="2880000"/>
              </a:xfrm>
              <a:custGeom>
                <a:avLst/>
                <a:gdLst/>
                <a:ahLst/>
                <a:cxnLst/>
                <a:rect l="l" t="t" r="r" b="b"/>
                <a:pathLst>
                  <a:path w="7740340" h="2880000">
                    <a:moveTo>
                      <a:pt x="6300340" y="0"/>
                    </a:moveTo>
                    <a:cubicBezTo>
                      <a:pt x="7095630" y="0"/>
                      <a:pt x="7740340" y="644710"/>
                      <a:pt x="7740340" y="1440000"/>
                    </a:cubicBezTo>
                    <a:cubicBezTo>
                      <a:pt x="7740340" y="2235290"/>
                      <a:pt x="7095630" y="2880000"/>
                      <a:pt x="6300340" y="2880000"/>
                    </a:cubicBezTo>
                    <a:cubicBezTo>
                      <a:pt x="5885156" y="2880000"/>
                      <a:pt x="5511010" y="2704290"/>
                      <a:pt x="5249309" y="2422148"/>
                    </a:cubicBezTo>
                    <a:cubicBezTo>
                      <a:pt x="5248757" y="2422489"/>
                      <a:pt x="5248171" y="2422758"/>
                      <a:pt x="5247585" y="2423026"/>
                    </a:cubicBezTo>
                    <a:cubicBezTo>
                      <a:pt x="4787435" y="1899251"/>
                      <a:pt x="4143967" y="1574656"/>
                      <a:pt x="3432088" y="1574656"/>
                    </a:cubicBezTo>
                    <a:cubicBezTo>
                      <a:pt x="2839826" y="1574656"/>
                      <a:pt x="2294917" y="1799332"/>
                      <a:pt x="1866084" y="2179330"/>
                    </a:cubicBezTo>
                    <a:cubicBezTo>
                      <a:pt x="1669871" y="2389407"/>
                      <a:pt x="1390260" y="2520120"/>
                      <a:pt x="1080120" y="2520120"/>
                    </a:cubicBezTo>
                    <a:cubicBezTo>
                      <a:pt x="483586" y="2520120"/>
                      <a:pt x="0" y="2036534"/>
                      <a:pt x="0" y="1440000"/>
                    </a:cubicBezTo>
                    <a:cubicBezTo>
                      <a:pt x="0" y="843466"/>
                      <a:pt x="483586" y="359880"/>
                      <a:pt x="1080120" y="359880"/>
                    </a:cubicBezTo>
                    <a:cubicBezTo>
                      <a:pt x="1411226" y="359880"/>
                      <a:pt x="1707536" y="508864"/>
                      <a:pt x="1905271" y="743788"/>
                    </a:cubicBezTo>
                    <a:cubicBezTo>
                      <a:pt x="2329616" y="1096551"/>
                      <a:pt x="2861566" y="1304626"/>
                      <a:pt x="3438438" y="1304626"/>
                    </a:cubicBezTo>
                    <a:cubicBezTo>
                      <a:pt x="4089499" y="1304626"/>
                      <a:pt x="4683338" y="1039592"/>
                      <a:pt x="5130819" y="602053"/>
                    </a:cubicBezTo>
                    <a:cubicBezTo>
                      <a:pt x="5391019" y="237165"/>
                      <a:pt x="5817983" y="0"/>
                      <a:pt x="630034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9050">
                <a:solidFill>
                  <a:schemeClr val="bg1"/>
                </a:solidFill>
              </a:ln>
              <a:effectLst>
                <a:outerShdw blurRad="381000" dist="76200" dir="5400000" algn="t" rotWithShape="0">
                  <a:prstClr val="black">
                    <a:alpha val="28000"/>
                  </a:prstClr>
                </a:outerShdw>
              </a:effectLst>
            </p:spPr>
            <p:txBody>
              <a:bodyPr lIns="0" tIns="0" rIns="0" bIns="0" rtlCol="0" anchor="ctr"/>
              <a:lstStyle/>
              <a:p>
                <a:pPr algn="ctr"/>
                <a:endParaRPr lang="es-SV" sz="700">
                  <a:latin typeface="+mj-lt"/>
                </a:endParaRPr>
              </a:p>
            </p:txBody>
          </p:sp>
          <p:sp>
            <p:nvSpPr>
              <p:cNvPr id="120" name="60 Elipse"/>
              <p:cNvSpPr>
                <a:spLocks noChangeAspect="1"/>
              </p:cNvSpPr>
              <p:nvPr/>
            </p:nvSpPr>
            <p:spPr>
              <a:xfrm>
                <a:off x="6066371" y="8621595"/>
                <a:ext cx="1755195" cy="175519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lIns="0" tIns="0" rIns="0" bIns="0" rtlCol="0" anchor="ctr"/>
              <a:lstStyle/>
              <a:p>
                <a:pPr algn="ctr"/>
                <a:r>
                  <a:rPr lang="es-MX" sz="2400" dirty="0">
                    <a:solidFill>
                      <a:schemeClr val="accent1">
                        <a:lumMod val="50000"/>
                      </a:schemeClr>
                    </a:solidFill>
                    <a:latin typeface="+mj-lt"/>
                    <a:ea typeface="Open Sans Extrabold" panose="020B0906030804020204" pitchFamily="34" charset="0"/>
                    <a:cs typeface="Open Sans Extrabold" panose="020B0906030804020204" pitchFamily="34" charset="0"/>
                  </a:rPr>
                  <a:t>01</a:t>
                </a:r>
              </a:p>
            </p:txBody>
          </p:sp>
        </p:grpSp>
        <p:sp>
          <p:nvSpPr>
            <p:cNvPr id="121" name="50 Elipse"/>
            <p:cNvSpPr/>
            <p:nvPr/>
          </p:nvSpPr>
          <p:spPr>
            <a:xfrm>
              <a:off x="5475574" y="4591151"/>
              <a:ext cx="901633" cy="901633"/>
            </a:xfrm>
            <a:prstGeom prst="ellipse">
              <a:avLst/>
            </a:prstGeom>
            <a:solidFill>
              <a:schemeClr val="bg1"/>
            </a:solidFill>
            <a:ln w="28575" cap="rnd" cmpd="sng">
              <a:noFill/>
              <a:bevel/>
            </a:ln>
            <a:effectLst>
              <a:innerShdw blurRad="177800" dist="25400">
                <a:prstClr val="black"/>
              </a:innerShdw>
            </a:effectLst>
            <a:scene3d>
              <a:camera prst="orthographicFront"/>
              <a:lightRig rig="contrasting" dir="t"/>
            </a:scene3d>
            <a:sp3d prstMaterial="metal">
              <a:bevelT w="0" h="0" prst="coolSlant"/>
              <a:contourClr>
                <a:srgbClr val="BEC7CC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91991" rIns="0" bIns="91991" rtlCol="0" anchor="ctr"/>
            <a:lstStyle/>
            <a:p>
              <a:pPr algn="ctr">
                <a:lnSpc>
                  <a:spcPct val="125000"/>
                </a:lnSpc>
              </a:pPr>
              <a:endParaRPr lang="es-MX" sz="1000" b="1" kern="1000" dirty="0">
                <a:solidFill>
                  <a:schemeClr val="tx2"/>
                </a:solidFill>
                <a:latin typeface="Aller" panose="02000503030000020004" pitchFamily="2" charset="0"/>
                <a:ea typeface="Open Sans Condensed" panose="020B0604020202020204" charset="0"/>
                <a:cs typeface="Open Sans Condensed" panose="020B0604020202020204" charset="0"/>
              </a:endParaRPr>
            </a:p>
          </p:txBody>
        </p:sp>
      </p:grpSp>
      <p:sp>
        <p:nvSpPr>
          <p:cNvPr id="48" name="矩形 47"/>
          <p:cNvSpPr/>
          <p:nvPr/>
        </p:nvSpPr>
        <p:spPr>
          <a:xfrm>
            <a:off x="107504" y="267494"/>
            <a:ext cx="457200" cy="457200"/>
          </a:xfrm>
          <a:prstGeom prst="rect">
            <a:avLst/>
          </a:prstGeom>
          <a:solidFill>
            <a:srgbClr val="1065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TextBox 28"/>
          <p:cNvSpPr txBox="1"/>
          <p:nvPr/>
        </p:nvSpPr>
        <p:spPr>
          <a:xfrm>
            <a:off x="539552" y="299432"/>
            <a:ext cx="2236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面对压力控制情绪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94804" y="237877"/>
            <a:ext cx="4700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</a:rPr>
              <a:t>06</a:t>
            </a:r>
            <a:endParaRPr lang="zh-CN" altLang="en-US" sz="2400" b="1" dirty="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4113530" y="3719195"/>
            <a:ext cx="913130" cy="1014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耐心倾听</a:t>
            </a:r>
          </a:p>
        </p:txBody>
      </p:sp>
      <p:sp>
        <p:nvSpPr>
          <p:cNvPr id="35" name="矩形 34"/>
          <p:cNvSpPr/>
          <p:nvPr/>
        </p:nvSpPr>
        <p:spPr>
          <a:xfrm>
            <a:off x="649550" y="2980612"/>
            <a:ext cx="194787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80/20</a:t>
            </a:r>
            <a:r>
              <a:rPr lang="zh-CN" altLang="en-US" sz="14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法则</a:t>
            </a:r>
            <a:r>
              <a:rPr lang="zh-CN" altLang="en-US" sz="14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80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％聆听，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％说服</a:t>
            </a:r>
          </a:p>
        </p:txBody>
      </p:sp>
      <p:sp>
        <p:nvSpPr>
          <p:cNvPr id="36" name="矩形 35"/>
          <p:cNvSpPr/>
          <p:nvPr/>
        </p:nvSpPr>
        <p:spPr>
          <a:xfrm>
            <a:off x="1002921" y="1571873"/>
            <a:ext cx="2344943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b="1" dirty="0">
                <a:solidFill>
                  <a:srgbClr val="F1B03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注视对方：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有助于集中注意力，还可以看清楚说话者的面部表情跟肢体语言</a:t>
            </a:r>
          </a:p>
        </p:txBody>
      </p:sp>
      <p:sp>
        <p:nvSpPr>
          <p:cNvPr id="37" name="矩形 36"/>
          <p:cNvSpPr/>
          <p:nvPr/>
        </p:nvSpPr>
        <p:spPr>
          <a:xfrm>
            <a:off x="3529302" y="915566"/>
            <a:ext cx="2122818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注重肢体语言：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微笑和点头可以表示你有把对方的话听进去</a:t>
            </a:r>
          </a:p>
        </p:txBody>
      </p:sp>
      <p:sp>
        <p:nvSpPr>
          <p:cNvPr id="38" name="矩形 37"/>
          <p:cNvSpPr/>
          <p:nvPr/>
        </p:nvSpPr>
        <p:spPr>
          <a:xfrm>
            <a:off x="6084168" y="1571873"/>
            <a:ext cx="2232248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b="1" dirty="0">
                <a:solidFill>
                  <a:srgbClr val="F1B03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适时地提出问题：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可使对方感到你全神贯注地倾听，如：“然后呢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6696000" y="3082950"/>
            <a:ext cx="194479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最佳表达者通常是最佳倾听者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 advTm="10000">
        <p15:prstTrans prst="wind"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bldLvl="0" animBg="1"/>
      <p:bldP spid="29" grpId="0"/>
      <p:bldP spid="32" grpId="0"/>
      <p:bldP spid="34" grpId="0"/>
      <p:bldP spid="35" grpId="0"/>
      <p:bldP spid="36" grpId="0"/>
      <p:bldP spid="37" grpId="0"/>
      <p:bldP spid="38" grpId="0"/>
      <p:bldP spid="3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矩形 38"/>
          <p:cNvSpPr/>
          <p:nvPr/>
        </p:nvSpPr>
        <p:spPr>
          <a:xfrm>
            <a:off x="107504" y="267494"/>
            <a:ext cx="457200" cy="457200"/>
          </a:xfrm>
          <a:prstGeom prst="rect">
            <a:avLst/>
          </a:prstGeom>
          <a:solidFill>
            <a:srgbClr val="1065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TextBox 3"/>
          <p:cNvSpPr txBox="1"/>
          <p:nvPr/>
        </p:nvSpPr>
        <p:spPr>
          <a:xfrm>
            <a:off x="539552" y="299432"/>
            <a:ext cx="2236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面对压力控制情绪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7504" y="237877"/>
            <a:ext cx="4700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</a:rPr>
              <a:t>06</a:t>
            </a:r>
            <a:endParaRPr lang="zh-CN" altLang="en-US" sz="2400" b="1" dirty="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1469936" y="1503496"/>
            <a:ext cx="271337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b="1" dirty="0">
                <a:solidFill>
                  <a:srgbClr val="F1B03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抓住对方的情绪（形容词），然后重复，引对方作更深入的回应</a:t>
            </a:r>
          </a:p>
        </p:txBody>
      </p:sp>
      <p:sp>
        <p:nvSpPr>
          <p:cNvPr id="30" name="矩形 29"/>
          <p:cNvSpPr/>
          <p:nvPr/>
        </p:nvSpPr>
        <p:spPr>
          <a:xfrm>
            <a:off x="1469589" y="2265131"/>
            <a:ext cx="2713376" cy="613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我觉得很沮丧 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———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对呀，你真的很沮丧</a:t>
            </a:r>
          </a:p>
        </p:txBody>
      </p:sp>
      <p:sp>
        <p:nvSpPr>
          <p:cNvPr id="31" name="矩形 30"/>
          <p:cNvSpPr/>
          <p:nvPr/>
        </p:nvSpPr>
        <p:spPr>
          <a:xfrm>
            <a:off x="1470224" y="2974075"/>
            <a:ext cx="2713376" cy="613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我觉得不公平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———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对呀，你觉得很不公平</a:t>
            </a:r>
          </a:p>
        </p:txBody>
      </p:sp>
      <p:sp>
        <p:nvSpPr>
          <p:cNvPr id="33" name="矩形 32"/>
          <p:cNvSpPr/>
          <p:nvPr/>
        </p:nvSpPr>
        <p:spPr>
          <a:xfrm>
            <a:off x="4956086" y="3830463"/>
            <a:ext cx="162095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就好像剥洋葱一样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18906" y="1537421"/>
            <a:ext cx="750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F1B034"/>
                </a:solidFill>
                <a:latin typeface="Agency FB" panose="020B0503020202020204" pitchFamily="34" charset="0"/>
              </a:rPr>
              <a:t>PART01</a:t>
            </a:r>
            <a:endParaRPr lang="zh-CN" altLang="en-US" b="1" dirty="0">
              <a:solidFill>
                <a:srgbClr val="F1B034"/>
              </a:solidFill>
              <a:latin typeface="Agency FB" panose="020B0503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205056" y="3809272"/>
            <a:ext cx="8433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chemeClr val="accent1"/>
                </a:solidFill>
                <a:latin typeface="Agency FB" panose="020B0503020202020204" pitchFamily="34" charset="0"/>
              </a:rPr>
              <a:t>PART02</a:t>
            </a:r>
          </a:p>
        </p:txBody>
      </p:sp>
      <p:grpSp>
        <p:nvGrpSpPr>
          <p:cNvPr id="44" name="组合 43"/>
          <p:cNvGrpSpPr/>
          <p:nvPr/>
        </p:nvGrpSpPr>
        <p:grpSpPr>
          <a:xfrm>
            <a:off x="5761702" y="1396273"/>
            <a:ext cx="2338379" cy="3766716"/>
            <a:chOff x="4867" y="2847"/>
            <a:chExt cx="4936" cy="7950"/>
          </a:xfrm>
        </p:grpSpPr>
        <p:sp>
          <p:nvSpPr>
            <p:cNvPr id="11" name="Freeform 9"/>
            <p:cNvSpPr/>
            <p:nvPr/>
          </p:nvSpPr>
          <p:spPr bwMode="auto">
            <a:xfrm>
              <a:off x="7541" y="7739"/>
              <a:ext cx="1698" cy="2364"/>
            </a:xfrm>
            <a:custGeom>
              <a:avLst/>
              <a:gdLst>
                <a:gd name="T0" fmla="*/ 180 w 186"/>
                <a:gd name="T1" fmla="*/ 183 h 259"/>
                <a:gd name="T2" fmla="*/ 172 w 186"/>
                <a:gd name="T3" fmla="*/ 155 h 259"/>
                <a:gd name="T4" fmla="*/ 173 w 186"/>
                <a:gd name="T5" fmla="*/ 134 h 259"/>
                <a:gd name="T6" fmla="*/ 166 w 186"/>
                <a:gd name="T7" fmla="*/ 116 h 259"/>
                <a:gd name="T8" fmla="*/ 171 w 186"/>
                <a:gd name="T9" fmla="*/ 109 h 259"/>
                <a:gd name="T10" fmla="*/ 167 w 186"/>
                <a:gd name="T11" fmla="*/ 84 h 259"/>
                <a:gd name="T12" fmla="*/ 160 w 186"/>
                <a:gd name="T13" fmla="*/ 65 h 259"/>
                <a:gd name="T14" fmla="*/ 160 w 186"/>
                <a:gd name="T15" fmla="*/ 65 h 259"/>
                <a:gd name="T16" fmla="*/ 93 w 186"/>
                <a:gd name="T17" fmla="*/ 0 h 259"/>
                <a:gd name="T18" fmla="*/ 27 w 186"/>
                <a:gd name="T19" fmla="*/ 65 h 259"/>
                <a:gd name="T20" fmla="*/ 27 w 186"/>
                <a:gd name="T21" fmla="*/ 65 h 259"/>
                <a:gd name="T22" fmla="*/ 20 w 186"/>
                <a:gd name="T23" fmla="*/ 84 h 259"/>
                <a:gd name="T24" fmla="*/ 16 w 186"/>
                <a:gd name="T25" fmla="*/ 109 h 259"/>
                <a:gd name="T26" fmla="*/ 21 w 186"/>
                <a:gd name="T27" fmla="*/ 116 h 259"/>
                <a:gd name="T28" fmla="*/ 14 w 186"/>
                <a:gd name="T29" fmla="*/ 134 h 259"/>
                <a:gd name="T30" fmla="*/ 15 w 186"/>
                <a:gd name="T31" fmla="*/ 155 h 259"/>
                <a:gd name="T32" fmla="*/ 7 w 186"/>
                <a:gd name="T33" fmla="*/ 183 h 259"/>
                <a:gd name="T34" fmla="*/ 0 w 186"/>
                <a:gd name="T35" fmla="*/ 198 h 259"/>
                <a:gd name="T36" fmla="*/ 15 w 186"/>
                <a:gd name="T37" fmla="*/ 217 h 259"/>
                <a:gd name="T38" fmla="*/ 32 w 186"/>
                <a:gd name="T39" fmla="*/ 217 h 259"/>
                <a:gd name="T40" fmla="*/ 93 w 186"/>
                <a:gd name="T41" fmla="*/ 259 h 259"/>
                <a:gd name="T42" fmla="*/ 155 w 186"/>
                <a:gd name="T43" fmla="*/ 217 h 259"/>
                <a:gd name="T44" fmla="*/ 172 w 186"/>
                <a:gd name="T45" fmla="*/ 217 h 259"/>
                <a:gd name="T46" fmla="*/ 186 w 186"/>
                <a:gd name="T47" fmla="*/ 198 h 259"/>
                <a:gd name="T48" fmla="*/ 180 w 186"/>
                <a:gd name="T49" fmla="*/ 183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86" h="259">
                  <a:moveTo>
                    <a:pt x="180" y="183"/>
                  </a:moveTo>
                  <a:cubicBezTo>
                    <a:pt x="184" y="176"/>
                    <a:pt x="181" y="160"/>
                    <a:pt x="172" y="155"/>
                  </a:cubicBezTo>
                  <a:cubicBezTo>
                    <a:pt x="163" y="151"/>
                    <a:pt x="169" y="143"/>
                    <a:pt x="173" y="134"/>
                  </a:cubicBezTo>
                  <a:cubicBezTo>
                    <a:pt x="177" y="125"/>
                    <a:pt x="166" y="116"/>
                    <a:pt x="166" y="116"/>
                  </a:cubicBezTo>
                  <a:cubicBezTo>
                    <a:pt x="169" y="114"/>
                    <a:pt x="171" y="109"/>
                    <a:pt x="171" y="109"/>
                  </a:cubicBezTo>
                  <a:cubicBezTo>
                    <a:pt x="164" y="108"/>
                    <a:pt x="160" y="97"/>
                    <a:pt x="167" y="84"/>
                  </a:cubicBezTo>
                  <a:cubicBezTo>
                    <a:pt x="174" y="71"/>
                    <a:pt x="160" y="65"/>
                    <a:pt x="160" y="65"/>
                  </a:cubicBezTo>
                  <a:cubicBezTo>
                    <a:pt x="160" y="65"/>
                    <a:pt x="160" y="65"/>
                    <a:pt x="160" y="65"/>
                  </a:cubicBezTo>
                  <a:cubicBezTo>
                    <a:pt x="159" y="29"/>
                    <a:pt x="129" y="0"/>
                    <a:pt x="93" y="0"/>
                  </a:cubicBezTo>
                  <a:cubicBezTo>
                    <a:pt x="57" y="0"/>
                    <a:pt x="28" y="29"/>
                    <a:pt x="27" y="65"/>
                  </a:cubicBezTo>
                  <a:cubicBezTo>
                    <a:pt x="27" y="65"/>
                    <a:pt x="27" y="65"/>
                    <a:pt x="27" y="65"/>
                  </a:cubicBezTo>
                  <a:cubicBezTo>
                    <a:pt x="27" y="65"/>
                    <a:pt x="13" y="71"/>
                    <a:pt x="20" y="84"/>
                  </a:cubicBezTo>
                  <a:cubicBezTo>
                    <a:pt x="27" y="97"/>
                    <a:pt x="23" y="108"/>
                    <a:pt x="16" y="109"/>
                  </a:cubicBezTo>
                  <a:cubicBezTo>
                    <a:pt x="16" y="109"/>
                    <a:pt x="17" y="114"/>
                    <a:pt x="21" y="116"/>
                  </a:cubicBezTo>
                  <a:cubicBezTo>
                    <a:pt x="21" y="116"/>
                    <a:pt x="10" y="125"/>
                    <a:pt x="14" y="134"/>
                  </a:cubicBezTo>
                  <a:cubicBezTo>
                    <a:pt x="17" y="143"/>
                    <a:pt x="24" y="151"/>
                    <a:pt x="15" y="155"/>
                  </a:cubicBezTo>
                  <a:cubicBezTo>
                    <a:pt x="6" y="160"/>
                    <a:pt x="3" y="176"/>
                    <a:pt x="7" y="183"/>
                  </a:cubicBezTo>
                  <a:cubicBezTo>
                    <a:pt x="11" y="191"/>
                    <a:pt x="7" y="201"/>
                    <a:pt x="0" y="198"/>
                  </a:cubicBezTo>
                  <a:cubicBezTo>
                    <a:pt x="0" y="198"/>
                    <a:pt x="4" y="214"/>
                    <a:pt x="15" y="217"/>
                  </a:cubicBezTo>
                  <a:cubicBezTo>
                    <a:pt x="32" y="217"/>
                    <a:pt x="32" y="217"/>
                    <a:pt x="32" y="217"/>
                  </a:cubicBezTo>
                  <a:cubicBezTo>
                    <a:pt x="41" y="242"/>
                    <a:pt x="65" y="259"/>
                    <a:pt x="93" y="259"/>
                  </a:cubicBezTo>
                  <a:cubicBezTo>
                    <a:pt x="121" y="259"/>
                    <a:pt x="145" y="242"/>
                    <a:pt x="155" y="217"/>
                  </a:cubicBezTo>
                  <a:cubicBezTo>
                    <a:pt x="172" y="217"/>
                    <a:pt x="172" y="217"/>
                    <a:pt x="172" y="217"/>
                  </a:cubicBezTo>
                  <a:cubicBezTo>
                    <a:pt x="183" y="214"/>
                    <a:pt x="186" y="198"/>
                    <a:pt x="186" y="198"/>
                  </a:cubicBezTo>
                  <a:cubicBezTo>
                    <a:pt x="180" y="201"/>
                    <a:pt x="176" y="191"/>
                    <a:pt x="180" y="183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  <p:sp>
          <p:nvSpPr>
            <p:cNvPr id="2" name="Freeform 10"/>
            <p:cNvSpPr/>
            <p:nvPr/>
          </p:nvSpPr>
          <p:spPr bwMode="auto">
            <a:xfrm>
              <a:off x="7889" y="9136"/>
              <a:ext cx="1011" cy="1524"/>
            </a:xfrm>
            <a:custGeom>
              <a:avLst/>
              <a:gdLst>
                <a:gd name="T0" fmla="*/ 80 w 111"/>
                <a:gd name="T1" fmla="*/ 0 h 167"/>
                <a:gd name="T2" fmla="*/ 30 w 111"/>
                <a:gd name="T3" fmla="*/ 0 h 167"/>
                <a:gd name="T4" fmla="*/ 0 w 111"/>
                <a:gd name="T5" fmla="*/ 54 h 167"/>
                <a:gd name="T6" fmla="*/ 55 w 111"/>
                <a:gd name="T7" fmla="*/ 167 h 167"/>
                <a:gd name="T8" fmla="*/ 111 w 111"/>
                <a:gd name="T9" fmla="*/ 54 h 167"/>
                <a:gd name="T10" fmla="*/ 80 w 111"/>
                <a:gd name="T11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1" h="167">
                  <a:moveTo>
                    <a:pt x="80" y="0"/>
                  </a:moveTo>
                  <a:cubicBezTo>
                    <a:pt x="30" y="0"/>
                    <a:pt x="30" y="0"/>
                    <a:pt x="30" y="0"/>
                  </a:cubicBezTo>
                  <a:cubicBezTo>
                    <a:pt x="30" y="50"/>
                    <a:pt x="0" y="54"/>
                    <a:pt x="0" y="54"/>
                  </a:cubicBezTo>
                  <a:cubicBezTo>
                    <a:pt x="0" y="101"/>
                    <a:pt x="55" y="167"/>
                    <a:pt x="55" y="167"/>
                  </a:cubicBezTo>
                  <a:cubicBezTo>
                    <a:pt x="55" y="167"/>
                    <a:pt x="111" y="101"/>
                    <a:pt x="111" y="54"/>
                  </a:cubicBezTo>
                  <a:cubicBezTo>
                    <a:pt x="111" y="54"/>
                    <a:pt x="80" y="50"/>
                    <a:pt x="80" y="0"/>
                  </a:cubicBezTo>
                  <a:close/>
                </a:path>
              </a:pathLst>
            </a:custGeom>
            <a:solidFill>
              <a:srgbClr val="EDD0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  <p:sp>
          <p:nvSpPr>
            <p:cNvPr id="3" name="Freeform 11"/>
            <p:cNvSpPr/>
            <p:nvPr/>
          </p:nvSpPr>
          <p:spPr bwMode="auto">
            <a:xfrm>
              <a:off x="7285" y="9574"/>
              <a:ext cx="2210" cy="1223"/>
            </a:xfrm>
            <a:custGeom>
              <a:avLst/>
              <a:gdLst>
                <a:gd name="T0" fmla="*/ 206 w 242"/>
                <a:gd name="T1" fmla="*/ 7 h 134"/>
                <a:gd name="T2" fmla="*/ 157 w 242"/>
                <a:gd name="T3" fmla="*/ 3 h 134"/>
                <a:gd name="T4" fmla="*/ 152 w 242"/>
                <a:gd name="T5" fmla="*/ 34 h 134"/>
                <a:gd name="T6" fmla="*/ 152 w 242"/>
                <a:gd name="T7" fmla="*/ 16 h 134"/>
                <a:gd name="T8" fmla="*/ 121 w 242"/>
                <a:gd name="T9" fmla="*/ 69 h 134"/>
                <a:gd name="T10" fmla="*/ 90 w 242"/>
                <a:gd name="T11" fmla="*/ 16 h 134"/>
                <a:gd name="T12" fmla="*/ 90 w 242"/>
                <a:gd name="T13" fmla="*/ 31 h 134"/>
                <a:gd name="T14" fmla="*/ 86 w 242"/>
                <a:gd name="T15" fmla="*/ 3 h 134"/>
                <a:gd name="T16" fmla="*/ 37 w 242"/>
                <a:gd name="T17" fmla="*/ 7 h 134"/>
                <a:gd name="T18" fmla="*/ 0 w 242"/>
                <a:gd name="T19" fmla="*/ 44 h 134"/>
                <a:gd name="T20" fmla="*/ 0 w 242"/>
                <a:gd name="T21" fmla="*/ 70 h 134"/>
                <a:gd name="T22" fmla="*/ 0 w 242"/>
                <a:gd name="T23" fmla="*/ 134 h 134"/>
                <a:gd name="T24" fmla="*/ 45 w 242"/>
                <a:gd name="T25" fmla="*/ 134 h 134"/>
                <a:gd name="T26" fmla="*/ 90 w 242"/>
                <a:gd name="T27" fmla="*/ 134 h 134"/>
                <a:gd name="T28" fmla="*/ 121 w 242"/>
                <a:gd name="T29" fmla="*/ 134 h 134"/>
                <a:gd name="T30" fmla="*/ 152 w 242"/>
                <a:gd name="T31" fmla="*/ 134 h 134"/>
                <a:gd name="T32" fmla="*/ 198 w 242"/>
                <a:gd name="T33" fmla="*/ 134 h 134"/>
                <a:gd name="T34" fmla="*/ 242 w 242"/>
                <a:gd name="T35" fmla="*/ 134 h 134"/>
                <a:gd name="T36" fmla="*/ 242 w 242"/>
                <a:gd name="T37" fmla="*/ 70 h 134"/>
                <a:gd name="T38" fmla="*/ 242 w 242"/>
                <a:gd name="T39" fmla="*/ 44 h 134"/>
                <a:gd name="T40" fmla="*/ 206 w 242"/>
                <a:gd name="T41" fmla="*/ 7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42" h="134">
                  <a:moveTo>
                    <a:pt x="206" y="7"/>
                  </a:moveTo>
                  <a:cubicBezTo>
                    <a:pt x="199" y="7"/>
                    <a:pt x="162" y="0"/>
                    <a:pt x="157" y="3"/>
                  </a:cubicBezTo>
                  <a:cubicBezTo>
                    <a:pt x="157" y="12"/>
                    <a:pt x="155" y="23"/>
                    <a:pt x="152" y="34"/>
                  </a:cubicBezTo>
                  <a:cubicBezTo>
                    <a:pt x="152" y="16"/>
                    <a:pt x="152" y="16"/>
                    <a:pt x="152" y="16"/>
                  </a:cubicBezTo>
                  <a:cubicBezTo>
                    <a:pt x="151" y="27"/>
                    <a:pt x="149" y="69"/>
                    <a:pt x="121" y="69"/>
                  </a:cubicBezTo>
                  <a:cubicBezTo>
                    <a:pt x="93" y="69"/>
                    <a:pt x="90" y="27"/>
                    <a:pt x="90" y="16"/>
                  </a:cubicBezTo>
                  <a:cubicBezTo>
                    <a:pt x="90" y="31"/>
                    <a:pt x="90" y="31"/>
                    <a:pt x="90" y="31"/>
                  </a:cubicBezTo>
                  <a:cubicBezTo>
                    <a:pt x="88" y="23"/>
                    <a:pt x="87" y="13"/>
                    <a:pt x="86" y="3"/>
                  </a:cubicBezTo>
                  <a:cubicBezTo>
                    <a:pt x="80" y="0"/>
                    <a:pt x="44" y="7"/>
                    <a:pt x="37" y="7"/>
                  </a:cubicBezTo>
                  <a:cubicBezTo>
                    <a:pt x="17" y="7"/>
                    <a:pt x="0" y="23"/>
                    <a:pt x="0" y="44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134"/>
                    <a:pt x="0" y="134"/>
                    <a:pt x="0" y="134"/>
                  </a:cubicBezTo>
                  <a:cubicBezTo>
                    <a:pt x="45" y="134"/>
                    <a:pt x="45" y="134"/>
                    <a:pt x="45" y="134"/>
                  </a:cubicBezTo>
                  <a:cubicBezTo>
                    <a:pt x="90" y="134"/>
                    <a:pt x="90" y="134"/>
                    <a:pt x="90" y="134"/>
                  </a:cubicBezTo>
                  <a:cubicBezTo>
                    <a:pt x="121" y="134"/>
                    <a:pt x="121" y="134"/>
                    <a:pt x="121" y="134"/>
                  </a:cubicBezTo>
                  <a:cubicBezTo>
                    <a:pt x="152" y="134"/>
                    <a:pt x="152" y="134"/>
                    <a:pt x="152" y="134"/>
                  </a:cubicBezTo>
                  <a:cubicBezTo>
                    <a:pt x="198" y="134"/>
                    <a:pt x="198" y="134"/>
                    <a:pt x="198" y="134"/>
                  </a:cubicBezTo>
                  <a:cubicBezTo>
                    <a:pt x="242" y="134"/>
                    <a:pt x="242" y="134"/>
                    <a:pt x="242" y="134"/>
                  </a:cubicBezTo>
                  <a:cubicBezTo>
                    <a:pt x="242" y="70"/>
                    <a:pt x="242" y="70"/>
                    <a:pt x="242" y="70"/>
                  </a:cubicBezTo>
                  <a:cubicBezTo>
                    <a:pt x="242" y="44"/>
                    <a:pt x="242" y="44"/>
                    <a:pt x="242" y="44"/>
                  </a:cubicBezTo>
                  <a:cubicBezTo>
                    <a:pt x="242" y="23"/>
                    <a:pt x="226" y="7"/>
                    <a:pt x="206" y="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  <p:sp>
          <p:nvSpPr>
            <p:cNvPr id="5" name="Freeform 12"/>
            <p:cNvSpPr/>
            <p:nvPr/>
          </p:nvSpPr>
          <p:spPr bwMode="auto">
            <a:xfrm>
              <a:off x="8108" y="9693"/>
              <a:ext cx="0" cy="27"/>
            </a:xfrm>
            <a:custGeom>
              <a:avLst/>
              <a:gdLst>
                <a:gd name="T0" fmla="*/ 3 h 3"/>
                <a:gd name="T1" fmla="*/ 0 h 3"/>
                <a:gd name="T2" fmla="*/ 3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3">
                  <a:moveTo>
                    <a:pt x="0" y="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3"/>
                  </a:cubicBez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  <p:sp>
          <p:nvSpPr>
            <p:cNvPr id="6" name="Freeform 13"/>
            <p:cNvSpPr/>
            <p:nvPr/>
          </p:nvSpPr>
          <p:spPr bwMode="auto">
            <a:xfrm>
              <a:off x="8675" y="9693"/>
              <a:ext cx="0" cy="27"/>
            </a:xfrm>
            <a:custGeom>
              <a:avLst/>
              <a:gdLst>
                <a:gd name="T0" fmla="*/ 0 h 3"/>
                <a:gd name="T1" fmla="*/ 3 h 3"/>
                <a:gd name="T2" fmla="*/ 0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3">
                  <a:moveTo>
                    <a:pt x="0" y="0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  <p:sp>
          <p:nvSpPr>
            <p:cNvPr id="32" name="Freeform 14"/>
            <p:cNvSpPr/>
            <p:nvPr/>
          </p:nvSpPr>
          <p:spPr bwMode="auto">
            <a:xfrm>
              <a:off x="7285" y="9639"/>
              <a:ext cx="366" cy="1158"/>
            </a:xfrm>
            <a:custGeom>
              <a:avLst/>
              <a:gdLst>
                <a:gd name="T0" fmla="*/ 40 w 40"/>
                <a:gd name="T1" fmla="*/ 0 h 127"/>
                <a:gd name="T2" fmla="*/ 37 w 40"/>
                <a:gd name="T3" fmla="*/ 0 h 127"/>
                <a:gd name="T4" fmla="*/ 0 w 40"/>
                <a:gd name="T5" fmla="*/ 37 h 127"/>
                <a:gd name="T6" fmla="*/ 0 w 40"/>
                <a:gd name="T7" fmla="*/ 127 h 127"/>
                <a:gd name="T8" fmla="*/ 40 w 40"/>
                <a:gd name="T9" fmla="*/ 127 h 127"/>
                <a:gd name="T10" fmla="*/ 40 w 40"/>
                <a:gd name="T11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" h="127">
                  <a:moveTo>
                    <a:pt x="40" y="0"/>
                  </a:moveTo>
                  <a:cubicBezTo>
                    <a:pt x="39" y="0"/>
                    <a:pt x="38" y="0"/>
                    <a:pt x="37" y="0"/>
                  </a:cubicBezTo>
                  <a:cubicBezTo>
                    <a:pt x="17" y="0"/>
                    <a:pt x="0" y="16"/>
                    <a:pt x="0" y="37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40" y="127"/>
                    <a:pt x="40" y="127"/>
                    <a:pt x="40" y="127"/>
                  </a:cubicBezTo>
                  <a:lnTo>
                    <a:pt x="40" y="0"/>
                  </a:lnTo>
                  <a:close/>
                </a:path>
              </a:pathLst>
            </a:custGeom>
            <a:solidFill>
              <a:srgbClr val="EDD0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  <p:sp>
          <p:nvSpPr>
            <p:cNvPr id="34" name="Freeform 15"/>
            <p:cNvSpPr/>
            <p:nvPr/>
          </p:nvSpPr>
          <p:spPr bwMode="auto">
            <a:xfrm>
              <a:off x="9140" y="9639"/>
              <a:ext cx="355" cy="1158"/>
            </a:xfrm>
            <a:custGeom>
              <a:avLst/>
              <a:gdLst>
                <a:gd name="T0" fmla="*/ 0 w 39"/>
                <a:gd name="T1" fmla="*/ 0 h 127"/>
                <a:gd name="T2" fmla="*/ 3 w 39"/>
                <a:gd name="T3" fmla="*/ 0 h 127"/>
                <a:gd name="T4" fmla="*/ 39 w 39"/>
                <a:gd name="T5" fmla="*/ 37 h 127"/>
                <a:gd name="T6" fmla="*/ 39 w 39"/>
                <a:gd name="T7" fmla="*/ 127 h 127"/>
                <a:gd name="T8" fmla="*/ 0 w 39"/>
                <a:gd name="T9" fmla="*/ 127 h 127"/>
                <a:gd name="T10" fmla="*/ 0 w 39"/>
                <a:gd name="T11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127">
                  <a:moveTo>
                    <a:pt x="0" y="0"/>
                  </a:moveTo>
                  <a:cubicBezTo>
                    <a:pt x="1" y="0"/>
                    <a:pt x="2" y="0"/>
                    <a:pt x="3" y="0"/>
                  </a:cubicBezTo>
                  <a:cubicBezTo>
                    <a:pt x="23" y="0"/>
                    <a:pt x="39" y="16"/>
                    <a:pt x="39" y="3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0" y="127"/>
                    <a:pt x="0" y="127"/>
                    <a:pt x="0" y="12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DD0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  <p:sp>
          <p:nvSpPr>
            <p:cNvPr id="37" name="Freeform 16"/>
            <p:cNvSpPr/>
            <p:nvPr/>
          </p:nvSpPr>
          <p:spPr bwMode="auto">
            <a:xfrm>
              <a:off x="7961" y="9475"/>
              <a:ext cx="191" cy="547"/>
            </a:xfrm>
            <a:custGeom>
              <a:avLst/>
              <a:gdLst>
                <a:gd name="T0" fmla="*/ 8 w 21"/>
                <a:gd name="T1" fmla="*/ 0 h 60"/>
                <a:gd name="T2" fmla="*/ 21 w 21"/>
                <a:gd name="T3" fmla="*/ 37 h 60"/>
                <a:gd name="T4" fmla="*/ 14 w 21"/>
                <a:gd name="T5" fmla="*/ 60 h 60"/>
                <a:gd name="T6" fmla="*/ 0 w 21"/>
                <a:gd name="T7" fmla="*/ 14 h 60"/>
                <a:gd name="T8" fmla="*/ 8 w 21"/>
                <a:gd name="T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60">
                  <a:moveTo>
                    <a:pt x="8" y="0"/>
                  </a:moveTo>
                  <a:cubicBezTo>
                    <a:pt x="8" y="0"/>
                    <a:pt x="17" y="14"/>
                    <a:pt x="21" y="37"/>
                  </a:cubicBezTo>
                  <a:cubicBezTo>
                    <a:pt x="21" y="37"/>
                    <a:pt x="14" y="50"/>
                    <a:pt x="14" y="60"/>
                  </a:cubicBezTo>
                  <a:cubicBezTo>
                    <a:pt x="14" y="60"/>
                    <a:pt x="0" y="26"/>
                    <a:pt x="0" y="14"/>
                  </a:cubicBezTo>
                  <a:cubicBezTo>
                    <a:pt x="0" y="14"/>
                    <a:pt x="6" y="1"/>
                    <a:pt x="8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  <p:sp>
          <p:nvSpPr>
            <p:cNvPr id="38" name="Freeform 17"/>
            <p:cNvSpPr/>
            <p:nvPr/>
          </p:nvSpPr>
          <p:spPr bwMode="auto">
            <a:xfrm>
              <a:off x="8620" y="9475"/>
              <a:ext cx="208" cy="547"/>
            </a:xfrm>
            <a:custGeom>
              <a:avLst/>
              <a:gdLst>
                <a:gd name="T0" fmla="*/ 14 w 23"/>
                <a:gd name="T1" fmla="*/ 0 h 60"/>
                <a:gd name="T2" fmla="*/ 0 w 23"/>
                <a:gd name="T3" fmla="*/ 39 h 60"/>
                <a:gd name="T4" fmla="*/ 9 w 23"/>
                <a:gd name="T5" fmla="*/ 60 h 60"/>
                <a:gd name="T6" fmla="*/ 23 w 23"/>
                <a:gd name="T7" fmla="*/ 14 h 60"/>
                <a:gd name="T8" fmla="*/ 14 w 23"/>
                <a:gd name="T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60">
                  <a:moveTo>
                    <a:pt x="14" y="0"/>
                  </a:moveTo>
                  <a:cubicBezTo>
                    <a:pt x="14" y="0"/>
                    <a:pt x="6" y="18"/>
                    <a:pt x="0" y="39"/>
                  </a:cubicBezTo>
                  <a:cubicBezTo>
                    <a:pt x="0" y="39"/>
                    <a:pt x="9" y="50"/>
                    <a:pt x="9" y="60"/>
                  </a:cubicBezTo>
                  <a:cubicBezTo>
                    <a:pt x="9" y="60"/>
                    <a:pt x="23" y="26"/>
                    <a:pt x="23" y="14"/>
                  </a:cubicBezTo>
                  <a:cubicBezTo>
                    <a:pt x="23" y="14"/>
                    <a:pt x="17" y="1"/>
                    <a:pt x="14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  <p:sp>
          <p:nvSpPr>
            <p:cNvPr id="40" name="Freeform 18"/>
            <p:cNvSpPr/>
            <p:nvPr/>
          </p:nvSpPr>
          <p:spPr bwMode="auto">
            <a:xfrm>
              <a:off x="7835" y="8634"/>
              <a:ext cx="164" cy="290"/>
            </a:xfrm>
            <a:custGeom>
              <a:avLst/>
              <a:gdLst>
                <a:gd name="T0" fmla="*/ 17 w 18"/>
                <a:gd name="T1" fmla="*/ 24 h 32"/>
                <a:gd name="T2" fmla="*/ 12 w 18"/>
                <a:gd name="T3" fmla="*/ 32 h 32"/>
                <a:gd name="T4" fmla="*/ 4 w 18"/>
                <a:gd name="T5" fmla="*/ 26 h 32"/>
                <a:gd name="T6" fmla="*/ 0 w 18"/>
                <a:gd name="T7" fmla="*/ 9 h 32"/>
                <a:gd name="T8" fmla="*/ 6 w 18"/>
                <a:gd name="T9" fmla="*/ 1 h 32"/>
                <a:gd name="T10" fmla="*/ 14 w 18"/>
                <a:gd name="T11" fmla="*/ 6 h 32"/>
                <a:gd name="T12" fmla="*/ 17 w 18"/>
                <a:gd name="T13" fmla="*/ 2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32">
                  <a:moveTo>
                    <a:pt x="17" y="24"/>
                  </a:moveTo>
                  <a:cubicBezTo>
                    <a:pt x="18" y="27"/>
                    <a:pt x="15" y="31"/>
                    <a:pt x="12" y="32"/>
                  </a:cubicBezTo>
                  <a:cubicBezTo>
                    <a:pt x="8" y="32"/>
                    <a:pt x="5" y="30"/>
                    <a:pt x="4" y="26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5"/>
                    <a:pt x="2" y="1"/>
                    <a:pt x="6" y="1"/>
                  </a:cubicBezTo>
                  <a:cubicBezTo>
                    <a:pt x="9" y="0"/>
                    <a:pt x="13" y="2"/>
                    <a:pt x="14" y="6"/>
                  </a:cubicBezTo>
                  <a:lnTo>
                    <a:pt x="17" y="24"/>
                  </a:lnTo>
                  <a:close/>
                </a:path>
              </a:pathLst>
            </a:custGeom>
            <a:solidFill>
              <a:srgbClr val="EDD0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  <p:sp>
          <p:nvSpPr>
            <p:cNvPr id="41" name="Freeform 19"/>
            <p:cNvSpPr/>
            <p:nvPr/>
          </p:nvSpPr>
          <p:spPr bwMode="auto">
            <a:xfrm>
              <a:off x="8784" y="8634"/>
              <a:ext cx="164" cy="290"/>
            </a:xfrm>
            <a:custGeom>
              <a:avLst/>
              <a:gdLst>
                <a:gd name="T0" fmla="*/ 1 w 18"/>
                <a:gd name="T1" fmla="*/ 24 h 32"/>
                <a:gd name="T2" fmla="*/ 6 w 18"/>
                <a:gd name="T3" fmla="*/ 32 h 32"/>
                <a:gd name="T4" fmla="*/ 14 w 18"/>
                <a:gd name="T5" fmla="*/ 26 h 32"/>
                <a:gd name="T6" fmla="*/ 17 w 18"/>
                <a:gd name="T7" fmla="*/ 9 h 32"/>
                <a:gd name="T8" fmla="*/ 12 w 18"/>
                <a:gd name="T9" fmla="*/ 1 h 32"/>
                <a:gd name="T10" fmla="*/ 4 w 18"/>
                <a:gd name="T11" fmla="*/ 6 h 32"/>
                <a:gd name="T12" fmla="*/ 1 w 18"/>
                <a:gd name="T13" fmla="*/ 2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32">
                  <a:moveTo>
                    <a:pt x="1" y="24"/>
                  </a:moveTo>
                  <a:cubicBezTo>
                    <a:pt x="0" y="27"/>
                    <a:pt x="2" y="31"/>
                    <a:pt x="6" y="32"/>
                  </a:cubicBezTo>
                  <a:cubicBezTo>
                    <a:pt x="10" y="32"/>
                    <a:pt x="13" y="30"/>
                    <a:pt x="14" y="26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8" y="5"/>
                    <a:pt x="16" y="1"/>
                    <a:pt x="12" y="1"/>
                  </a:cubicBezTo>
                  <a:cubicBezTo>
                    <a:pt x="8" y="0"/>
                    <a:pt x="5" y="2"/>
                    <a:pt x="4" y="6"/>
                  </a:cubicBezTo>
                  <a:lnTo>
                    <a:pt x="1" y="24"/>
                  </a:lnTo>
                  <a:close/>
                </a:path>
              </a:pathLst>
            </a:custGeom>
            <a:solidFill>
              <a:srgbClr val="EDD0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  <p:sp>
          <p:nvSpPr>
            <p:cNvPr id="42" name="Freeform 20"/>
            <p:cNvSpPr/>
            <p:nvPr/>
          </p:nvSpPr>
          <p:spPr bwMode="auto">
            <a:xfrm>
              <a:off x="7879" y="7821"/>
              <a:ext cx="1032" cy="1486"/>
            </a:xfrm>
            <a:custGeom>
              <a:avLst/>
              <a:gdLst>
                <a:gd name="T0" fmla="*/ 56 w 113"/>
                <a:gd name="T1" fmla="*/ 163 h 163"/>
                <a:gd name="T2" fmla="*/ 12 w 113"/>
                <a:gd name="T3" fmla="*/ 132 h 163"/>
                <a:gd name="T4" fmla="*/ 15 w 113"/>
                <a:gd name="T5" fmla="*/ 21 h 163"/>
                <a:gd name="T6" fmla="*/ 56 w 113"/>
                <a:gd name="T7" fmla="*/ 2 h 163"/>
                <a:gd name="T8" fmla="*/ 97 w 113"/>
                <a:gd name="T9" fmla="*/ 21 h 163"/>
                <a:gd name="T10" fmla="*/ 101 w 113"/>
                <a:gd name="T11" fmla="*/ 132 h 163"/>
                <a:gd name="T12" fmla="*/ 56 w 113"/>
                <a:gd name="T13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3" h="163">
                  <a:moveTo>
                    <a:pt x="56" y="163"/>
                  </a:moveTo>
                  <a:cubicBezTo>
                    <a:pt x="35" y="163"/>
                    <a:pt x="19" y="145"/>
                    <a:pt x="12" y="132"/>
                  </a:cubicBezTo>
                  <a:cubicBezTo>
                    <a:pt x="5" y="118"/>
                    <a:pt x="0" y="42"/>
                    <a:pt x="15" y="21"/>
                  </a:cubicBezTo>
                  <a:cubicBezTo>
                    <a:pt x="31" y="0"/>
                    <a:pt x="56" y="2"/>
                    <a:pt x="56" y="2"/>
                  </a:cubicBezTo>
                  <a:cubicBezTo>
                    <a:pt x="56" y="2"/>
                    <a:pt x="82" y="0"/>
                    <a:pt x="97" y="21"/>
                  </a:cubicBezTo>
                  <a:cubicBezTo>
                    <a:pt x="113" y="42"/>
                    <a:pt x="108" y="118"/>
                    <a:pt x="101" y="132"/>
                  </a:cubicBezTo>
                  <a:cubicBezTo>
                    <a:pt x="94" y="145"/>
                    <a:pt x="77" y="163"/>
                    <a:pt x="56" y="163"/>
                  </a:cubicBezTo>
                  <a:close/>
                </a:path>
              </a:pathLst>
            </a:custGeom>
            <a:solidFill>
              <a:srgbClr val="FCE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  <p:sp>
          <p:nvSpPr>
            <p:cNvPr id="43" name="Freeform 21"/>
            <p:cNvSpPr/>
            <p:nvPr/>
          </p:nvSpPr>
          <p:spPr bwMode="auto">
            <a:xfrm>
              <a:off x="7797" y="7729"/>
              <a:ext cx="1223" cy="823"/>
            </a:xfrm>
            <a:custGeom>
              <a:avLst/>
              <a:gdLst>
                <a:gd name="T0" fmla="*/ 117 w 134"/>
                <a:gd name="T1" fmla="*/ 89 h 90"/>
                <a:gd name="T2" fmla="*/ 57 w 134"/>
                <a:gd name="T3" fmla="*/ 69 h 90"/>
                <a:gd name="T4" fmla="*/ 38 w 134"/>
                <a:gd name="T5" fmla="*/ 49 h 90"/>
                <a:gd name="T6" fmla="*/ 30 w 134"/>
                <a:gd name="T7" fmla="*/ 70 h 90"/>
                <a:gd name="T8" fmla="*/ 15 w 134"/>
                <a:gd name="T9" fmla="*/ 90 h 90"/>
                <a:gd name="T10" fmla="*/ 24 w 134"/>
                <a:gd name="T11" fmla="*/ 23 h 90"/>
                <a:gd name="T12" fmla="*/ 111 w 134"/>
                <a:gd name="T13" fmla="*/ 26 h 90"/>
                <a:gd name="T14" fmla="*/ 117 w 134"/>
                <a:gd name="T15" fmla="*/ 89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4" h="90">
                  <a:moveTo>
                    <a:pt x="117" y="89"/>
                  </a:moveTo>
                  <a:cubicBezTo>
                    <a:pt x="81" y="84"/>
                    <a:pt x="68" y="78"/>
                    <a:pt x="57" y="69"/>
                  </a:cubicBezTo>
                  <a:cubicBezTo>
                    <a:pt x="48" y="61"/>
                    <a:pt x="38" y="49"/>
                    <a:pt x="38" y="49"/>
                  </a:cubicBezTo>
                  <a:cubicBezTo>
                    <a:pt x="38" y="49"/>
                    <a:pt x="35" y="58"/>
                    <a:pt x="30" y="70"/>
                  </a:cubicBezTo>
                  <a:cubicBezTo>
                    <a:pt x="26" y="76"/>
                    <a:pt x="23" y="84"/>
                    <a:pt x="15" y="90"/>
                  </a:cubicBezTo>
                  <a:cubicBezTo>
                    <a:pt x="15" y="90"/>
                    <a:pt x="0" y="47"/>
                    <a:pt x="24" y="23"/>
                  </a:cubicBezTo>
                  <a:cubicBezTo>
                    <a:pt x="48" y="0"/>
                    <a:pt x="87" y="0"/>
                    <a:pt x="111" y="26"/>
                  </a:cubicBezTo>
                  <a:cubicBezTo>
                    <a:pt x="134" y="51"/>
                    <a:pt x="117" y="89"/>
                    <a:pt x="117" y="89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  <p:sp>
          <p:nvSpPr>
            <p:cNvPr id="94" name="Freeform 47"/>
            <p:cNvSpPr/>
            <p:nvPr/>
          </p:nvSpPr>
          <p:spPr bwMode="auto">
            <a:xfrm>
              <a:off x="8669" y="3749"/>
              <a:ext cx="458" cy="502"/>
            </a:xfrm>
            <a:custGeom>
              <a:avLst/>
              <a:gdLst>
                <a:gd name="T0" fmla="*/ 1 w 50"/>
                <a:gd name="T1" fmla="*/ 18 h 55"/>
                <a:gd name="T2" fmla="*/ 25 w 50"/>
                <a:gd name="T3" fmla="*/ 3 h 55"/>
                <a:gd name="T4" fmla="*/ 41 w 50"/>
                <a:gd name="T5" fmla="*/ 27 h 55"/>
                <a:gd name="T6" fmla="*/ 41 w 50"/>
                <a:gd name="T7" fmla="*/ 27 h 55"/>
                <a:gd name="T8" fmla="*/ 49 w 50"/>
                <a:gd name="T9" fmla="*/ 43 h 55"/>
                <a:gd name="T10" fmla="*/ 32 w 50"/>
                <a:gd name="T11" fmla="*/ 54 h 55"/>
                <a:gd name="T12" fmla="*/ 24 w 50"/>
                <a:gd name="T13" fmla="*/ 49 h 55"/>
                <a:gd name="T14" fmla="*/ 17 w 50"/>
                <a:gd name="T15" fmla="*/ 50 h 55"/>
                <a:gd name="T16" fmla="*/ 7 w 50"/>
                <a:gd name="T17" fmla="*/ 37 h 55"/>
                <a:gd name="T18" fmla="*/ 1 w 50"/>
                <a:gd name="T19" fmla="*/ 18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" h="55">
                  <a:moveTo>
                    <a:pt x="1" y="18"/>
                  </a:moveTo>
                  <a:cubicBezTo>
                    <a:pt x="4" y="7"/>
                    <a:pt x="14" y="0"/>
                    <a:pt x="25" y="3"/>
                  </a:cubicBezTo>
                  <a:cubicBezTo>
                    <a:pt x="36" y="5"/>
                    <a:pt x="43" y="16"/>
                    <a:pt x="41" y="2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7" y="30"/>
                    <a:pt x="50" y="36"/>
                    <a:pt x="49" y="43"/>
                  </a:cubicBezTo>
                  <a:cubicBezTo>
                    <a:pt x="47" y="51"/>
                    <a:pt x="39" y="55"/>
                    <a:pt x="32" y="54"/>
                  </a:cubicBezTo>
                  <a:cubicBezTo>
                    <a:pt x="29" y="53"/>
                    <a:pt x="26" y="51"/>
                    <a:pt x="24" y="49"/>
                  </a:cubicBezTo>
                  <a:cubicBezTo>
                    <a:pt x="22" y="50"/>
                    <a:pt x="19" y="50"/>
                    <a:pt x="17" y="50"/>
                  </a:cubicBezTo>
                  <a:cubicBezTo>
                    <a:pt x="10" y="48"/>
                    <a:pt x="6" y="43"/>
                    <a:pt x="7" y="37"/>
                  </a:cubicBezTo>
                  <a:cubicBezTo>
                    <a:pt x="2" y="32"/>
                    <a:pt x="0" y="25"/>
                    <a:pt x="1" y="18"/>
                  </a:cubicBezTo>
                  <a:close/>
                </a:path>
              </a:pathLst>
            </a:custGeom>
            <a:solidFill>
              <a:srgbClr val="F191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  <p:sp>
          <p:nvSpPr>
            <p:cNvPr id="95" name="Freeform 48"/>
            <p:cNvSpPr/>
            <p:nvPr/>
          </p:nvSpPr>
          <p:spPr bwMode="auto">
            <a:xfrm>
              <a:off x="8488" y="4180"/>
              <a:ext cx="219" cy="311"/>
            </a:xfrm>
            <a:custGeom>
              <a:avLst/>
              <a:gdLst>
                <a:gd name="T0" fmla="*/ 1 w 24"/>
                <a:gd name="T1" fmla="*/ 7 h 34"/>
                <a:gd name="T2" fmla="*/ 9 w 24"/>
                <a:gd name="T3" fmla="*/ 1 h 34"/>
                <a:gd name="T4" fmla="*/ 15 w 24"/>
                <a:gd name="T5" fmla="*/ 10 h 34"/>
                <a:gd name="T6" fmla="*/ 14 w 24"/>
                <a:gd name="T7" fmla="*/ 12 h 34"/>
                <a:gd name="T8" fmla="*/ 15 w 24"/>
                <a:gd name="T9" fmla="*/ 12 h 34"/>
                <a:gd name="T10" fmla="*/ 23 w 24"/>
                <a:gd name="T11" fmla="*/ 24 h 34"/>
                <a:gd name="T12" fmla="*/ 10 w 24"/>
                <a:gd name="T13" fmla="*/ 33 h 34"/>
                <a:gd name="T14" fmla="*/ 2 w 24"/>
                <a:gd name="T15" fmla="*/ 20 h 34"/>
                <a:gd name="T16" fmla="*/ 4 w 24"/>
                <a:gd name="T17" fmla="*/ 15 h 34"/>
                <a:gd name="T18" fmla="*/ 1 w 24"/>
                <a:gd name="T19" fmla="*/ 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34">
                  <a:moveTo>
                    <a:pt x="1" y="7"/>
                  </a:moveTo>
                  <a:cubicBezTo>
                    <a:pt x="1" y="3"/>
                    <a:pt x="5" y="0"/>
                    <a:pt x="9" y="1"/>
                  </a:cubicBezTo>
                  <a:cubicBezTo>
                    <a:pt x="13" y="2"/>
                    <a:pt x="16" y="6"/>
                    <a:pt x="15" y="10"/>
                  </a:cubicBezTo>
                  <a:cubicBezTo>
                    <a:pt x="15" y="10"/>
                    <a:pt x="15" y="11"/>
                    <a:pt x="14" y="1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21" y="13"/>
                    <a:pt x="24" y="19"/>
                    <a:pt x="23" y="24"/>
                  </a:cubicBezTo>
                  <a:cubicBezTo>
                    <a:pt x="22" y="30"/>
                    <a:pt x="16" y="34"/>
                    <a:pt x="10" y="33"/>
                  </a:cubicBezTo>
                  <a:cubicBezTo>
                    <a:pt x="4" y="32"/>
                    <a:pt x="0" y="26"/>
                    <a:pt x="2" y="20"/>
                  </a:cubicBezTo>
                  <a:cubicBezTo>
                    <a:pt x="2" y="18"/>
                    <a:pt x="3" y="16"/>
                    <a:pt x="4" y="15"/>
                  </a:cubicBezTo>
                  <a:cubicBezTo>
                    <a:pt x="1" y="13"/>
                    <a:pt x="0" y="10"/>
                    <a:pt x="1" y="7"/>
                  </a:cubicBezTo>
                  <a:close/>
                </a:path>
              </a:pathLst>
            </a:custGeom>
            <a:solidFill>
              <a:srgbClr val="F191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  <p:sp>
          <p:nvSpPr>
            <p:cNvPr id="97" name="Freeform 50"/>
            <p:cNvSpPr/>
            <p:nvPr/>
          </p:nvSpPr>
          <p:spPr bwMode="auto">
            <a:xfrm>
              <a:off x="4867" y="2847"/>
              <a:ext cx="2654" cy="2664"/>
            </a:xfrm>
            <a:custGeom>
              <a:avLst/>
              <a:gdLst>
                <a:gd name="T0" fmla="*/ 265 w 291"/>
                <a:gd name="T1" fmla="*/ 188 h 292"/>
                <a:gd name="T2" fmla="*/ 191 w 291"/>
                <a:gd name="T3" fmla="*/ 34 h 292"/>
                <a:gd name="T4" fmla="*/ 23 w 291"/>
                <a:gd name="T5" fmla="*/ 64 h 292"/>
                <a:gd name="T6" fmla="*/ 73 w 291"/>
                <a:gd name="T7" fmla="*/ 203 h 292"/>
                <a:gd name="T8" fmla="*/ 100 w 291"/>
                <a:gd name="T9" fmla="*/ 292 h 292"/>
                <a:gd name="T10" fmla="*/ 122 w 291"/>
                <a:gd name="T11" fmla="*/ 229 h 292"/>
                <a:gd name="T12" fmla="*/ 265 w 291"/>
                <a:gd name="T13" fmla="*/ 188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1" h="292">
                  <a:moveTo>
                    <a:pt x="265" y="188"/>
                  </a:moveTo>
                  <a:cubicBezTo>
                    <a:pt x="291" y="138"/>
                    <a:pt x="258" y="69"/>
                    <a:pt x="191" y="34"/>
                  </a:cubicBezTo>
                  <a:cubicBezTo>
                    <a:pt x="124" y="0"/>
                    <a:pt x="49" y="13"/>
                    <a:pt x="23" y="64"/>
                  </a:cubicBezTo>
                  <a:cubicBezTo>
                    <a:pt x="0" y="108"/>
                    <a:pt x="22" y="166"/>
                    <a:pt x="73" y="203"/>
                  </a:cubicBezTo>
                  <a:cubicBezTo>
                    <a:pt x="67" y="225"/>
                    <a:pt x="66" y="259"/>
                    <a:pt x="100" y="292"/>
                  </a:cubicBezTo>
                  <a:cubicBezTo>
                    <a:pt x="100" y="292"/>
                    <a:pt x="102" y="252"/>
                    <a:pt x="122" y="229"/>
                  </a:cubicBezTo>
                  <a:cubicBezTo>
                    <a:pt x="182" y="249"/>
                    <a:pt x="242" y="233"/>
                    <a:pt x="265" y="188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  <p:sp>
          <p:nvSpPr>
            <p:cNvPr id="98" name="Freeform 51"/>
            <p:cNvSpPr>
              <a:spLocks noEditPoints="1"/>
            </p:cNvSpPr>
            <p:nvPr/>
          </p:nvSpPr>
          <p:spPr bwMode="auto">
            <a:xfrm>
              <a:off x="6134" y="3476"/>
              <a:ext cx="639" cy="704"/>
            </a:xfrm>
            <a:custGeom>
              <a:avLst/>
              <a:gdLst>
                <a:gd name="T0" fmla="*/ 16 w 70"/>
                <a:gd name="T1" fmla="*/ 53 h 77"/>
                <a:gd name="T2" fmla="*/ 17 w 70"/>
                <a:gd name="T3" fmla="*/ 54 h 77"/>
                <a:gd name="T4" fmla="*/ 62 w 70"/>
                <a:gd name="T5" fmla="*/ 77 h 77"/>
                <a:gd name="T6" fmla="*/ 64 w 70"/>
                <a:gd name="T7" fmla="*/ 77 h 77"/>
                <a:gd name="T8" fmla="*/ 65 w 70"/>
                <a:gd name="T9" fmla="*/ 76 h 77"/>
                <a:gd name="T10" fmla="*/ 65 w 70"/>
                <a:gd name="T11" fmla="*/ 36 h 77"/>
                <a:gd name="T12" fmla="*/ 38 w 70"/>
                <a:gd name="T13" fmla="*/ 7 h 77"/>
                <a:gd name="T14" fmla="*/ 2 w 70"/>
                <a:gd name="T15" fmla="*/ 2 h 77"/>
                <a:gd name="T16" fmla="*/ 1 w 70"/>
                <a:gd name="T17" fmla="*/ 3 h 77"/>
                <a:gd name="T18" fmla="*/ 1 w 70"/>
                <a:gd name="T19" fmla="*/ 4 h 77"/>
                <a:gd name="T20" fmla="*/ 16 w 70"/>
                <a:gd name="T21" fmla="*/ 53 h 77"/>
                <a:gd name="T22" fmla="*/ 19 w 70"/>
                <a:gd name="T23" fmla="*/ 32 h 77"/>
                <a:gd name="T24" fmla="*/ 42 w 70"/>
                <a:gd name="T25" fmla="*/ 20 h 77"/>
                <a:gd name="T26" fmla="*/ 46 w 70"/>
                <a:gd name="T27" fmla="*/ 23 h 77"/>
                <a:gd name="T28" fmla="*/ 20 w 70"/>
                <a:gd name="T29" fmla="*/ 37 h 77"/>
                <a:gd name="T30" fmla="*/ 19 w 70"/>
                <a:gd name="T31" fmla="*/ 32 h 77"/>
                <a:gd name="T32" fmla="*/ 34 w 70"/>
                <a:gd name="T33" fmla="*/ 15 h 77"/>
                <a:gd name="T34" fmla="*/ 35 w 70"/>
                <a:gd name="T35" fmla="*/ 16 h 77"/>
                <a:gd name="T36" fmla="*/ 17 w 70"/>
                <a:gd name="T37" fmla="*/ 26 h 77"/>
                <a:gd name="T38" fmla="*/ 15 w 70"/>
                <a:gd name="T39" fmla="*/ 21 h 77"/>
                <a:gd name="T40" fmla="*/ 30 w 70"/>
                <a:gd name="T41" fmla="*/ 13 h 77"/>
                <a:gd name="T42" fmla="*/ 34 w 70"/>
                <a:gd name="T43" fmla="*/ 15 h 77"/>
                <a:gd name="T44" fmla="*/ 20 w 70"/>
                <a:gd name="T45" fmla="*/ 10 h 77"/>
                <a:gd name="T46" fmla="*/ 13 w 70"/>
                <a:gd name="T47" fmla="*/ 14 h 77"/>
                <a:gd name="T48" fmla="*/ 12 w 70"/>
                <a:gd name="T49" fmla="*/ 10 h 77"/>
                <a:gd name="T50" fmla="*/ 19 w 70"/>
                <a:gd name="T51" fmla="*/ 10 h 77"/>
                <a:gd name="T52" fmla="*/ 20 w 70"/>
                <a:gd name="T53" fmla="*/ 10 h 77"/>
                <a:gd name="T54" fmla="*/ 44 w 70"/>
                <a:gd name="T55" fmla="*/ 58 h 77"/>
                <a:gd name="T56" fmla="*/ 59 w 70"/>
                <a:gd name="T57" fmla="*/ 50 h 77"/>
                <a:gd name="T58" fmla="*/ 59 w 70"/>
                <a:gd name="T59" fmla="*/ 53 h 77"/>
                <a:gd name="T60" fmla="*/ 47 w 70"/>
                <a:gd name="T61" fmla="*/ 59 h 77"/>
                <a:gd name="T62" fmla="*/ 44 w 70"/>
                <a:gd name="T63" fmla="*/ 58 h 77"/>
                <a:gd name="T64" fmla="*/ 55 w 70"/>
                <a:gd name="T65" fmla="*/ 63 h 77"/>
                <a:gd name="T66" fmla="*/ 59 w 70"/>
                <a:gd name="T67" fmla="*/ 61 h 77"/>
                <a:gd name="T68" fmla="*/ 59 w 70"/>
                <a:gd name="T69" fmla="*/ 65 h 77"/>
                <a:gd name="T70" fmla="*/ 55 w 70"/>
                <a:gd name="T71" fmla="*/ 63 h 77"/>
                <a:gd name="T72" fmla="*/ 32 w 70"/>
                <a:gd name="T73" fmla="*/ 52 h 77"/>
                <a:gd name="T74" fmla="*/ 56 w 70"/>
                <a:gd name="T75" fmla="*/ 38 h 77"/>
                <a:gd name="T76" fmla="*/ 57 w 70"/>
                <a:gd name="T77" fmla="*/ 40 h 77"/>
                <a:gd name="T78" fmla="*/ 58 w 70"/>
                <a:gd name="T79" fmla="*/ 43 h 77"/>
                <a:gd name="T80" fmla="*/ 37 w 70"/>
                <a:gd name="T81" fmla="*/ 54 h 77"/>
                <a:gd name="T82" fmla="*/ 32 w 70"/>
                <a:gd name="T83" fmla="*/ 52 h 77"/>
                <a:gd name="T84" fmla="*/ 25 w 70"/>
                <a:gd name="T85" fmla="*/ 48 h 77"/>
                <a:gd name="T86" fmla="*/ 24 w 70"/>
                <a:gd name="T87" fmla="*/ 47 h 77"/>
                <a:gd name="T88" fmla="*/ 23 w 70"/>
                <a:gd name="T89" fmla="*/ 44 h 77"/>
                <a:gd name="T90" fmla="*/ 50 w 70"/>
                <a:gd name="T91" fmla="*/ 28 h 77"/>
                <a:gd name="T92" fmla="*/ 53 w 70"/>
                <a:gd name="T93" fmla="*/ 32 h 77"/>
                <a:gd name="T94" fmla="*/ 25 w 70"/>
                <a:gd name="T95" fmla="*/ 48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0" h="77">
                  <a:moveTo>
                    <a:pt x="16" y="53"/>
                  </a:moveTo>
                  <a:cubicBezTo>
                    <a:pt x="16" y="53"/>
                    <a:pt x="17" y="53"/>
                    <a:pt x="17" y="54"/>
                  </a:cubicBezTo>
                  <a:cubicBezTo>
                    <a:pt x="62" y="77"/>
                    <a:pt x="62" y="77"/>
                    <a:pt x="62" y="77"/>
                  </a:cubicBezTo>
                  <a:cubicBezTo>
                    <a:pt x="63" y="77"/>
                    <a:pt x="63" y="77"/>
                    <a:pt x="64" y="77"/>
                  </a:cubicBezTo>
                  <a:cubicBezTo>
                    <a:pt x="64" y="77"/>
                    <a:pt x="65" y="76"/>
                    <a:pt x="65" y="76"/>
                  </a:cubicBezTo>
                  <a:cubicBezTo>
                    <a:pt x="70" y="63"/>
                    <a:pt x="70" y="49"/>
                    <a:pt x="65" y="36"/>
                  </a:cubicBezTo>
                  <a:cubicBezTo>
                    <a:pt x="60" y="24"/>
                    <a:pt x="51" y="13"/>
                    <a:pt x="38" y="7"/>
                  </a:cubicBezTo>
                  <a:cubicBezTo>
                    <a:pt x="27" y="1"/>
                    <a:pt x="14" y="0"/>
                    <a:pt x="2" y="2"/>
                  </a:cubicBezTo>
                  <a:cubicBezTo>
                    <a:pt x="1" y="2"/>
                    <a:pt x="1" y="3"/>
                    <a:pt x="1" y="3"/>
                  </a:cubicBezTo>
                  <a:cubicBezTo>
                    <a:pt x="1" y="3"/>
                    <a:pt x="0" y="4"/>
                    <a:pt x="1" y="4"/>
                  </a:cubicBezTo>
                  <a:lnTo>
                    <a:pt x="16" y="53"/>
                  </a:lnTo>
                  <a:close/>
                  <a:moveTo>
                    <a:pt x="19" y="32"/>
                  </a:moveTo>
                  <a:cubicBezTo>
                    <a:pt x="42" y="20"/>
                    <a:pt x="42" y="20"/>
                    <a:pt x="42" y="20"/>
                  </a:cubicBezTo>
                  <a:cubicBezTo>
                    <a:pt x="43" y="21"/>
                    <a:pt x="44" y="22"/>
                    <a:pt x="46" y="23"/>
                  </a:cubicBezTo>
                  <a:cubicBezTo>
                    <a:pt x="20" y="37"/>
                    <a:pt x="20" y="37"/>
                    <a:pt x="20" y="37"/>
                  </a:cubicBezTo>
                  <a:lnTo>
                    <a:pt x="19" y="32"/>
                  </a:lnTo>
                  <a:close/>
                  <a:moveTo>
                    <a:pt x="34" y="15"/>
                  </a:moveTo>
                  <a:cubicBezTo>
                    <a:pt x="35" y="15"/>
                    <a:pt x="35" y="15"/>
                    <a:pt x="35" y="16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30" y="13"/>
                    <a:pt x="30" y="13"/>
                    <a:pt x="30" y="13"/>
                  </a:cubicBezTo>
                  <a:cubicBezTo>
                    <a:pt x="31" y="13"/>
                    <a:pt x="33" y="14"/>
                    <a:pt x="34" y="15"/>
                  </a:cubicBezTo>
                  <a:close/>
                  <a:moveTo>
                    <a:pt x="20" y="10"/>
                  </a:moveTo>
                  <a:cubicBezTo>
                    <a:pt x="13" y="14"/>
                    <a:pt x="13" y="14"/>
                    <a:pt x="13" y="14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4" y="10"/>
                    <a:pt x="16" y="10"/>
                    <a:pt x="19" y="10"/>
                  </a:cubicBezTo>
                  <a:cubicBezTo>
                    <a:pt x="19" y="10"/>
                    <a:pt x="20" y="10"/>
                    <a:pt x="20" y="10"/>
                  </a:cubicBezTo>
                  <a:close/>
                  <a:moveTo>
                    <a:pt x="44" y="58"/>
                  </a:moveTo>
                  <a:cubicBezTo>
                    <a:pt x="59" y="50"/>
                    <a:pt x="59" y="50"/>
                    <a:pt x="59" y="50"/>
                  </a:cubicBezTo>
                  <a:cubicBezTo>
                    <a:pt x="59" y="51"/>
                    <a:pt x="59" y="52"/>
                    <a:pt x="59" y="53"/>
                  </a:cubicBezTo>
                  <a:cubicBezTo>
                    <a:pt x="47" y="59"/>
                    <a:pt x="47" y="59"/>
                    <a:pt x="47" y="59"/>
                  </a:cubicBezTo>
                  <a:lnTo>
                    <a:pt x="44" y="58"/>
                  </a:lnTo>
                  <a:close/>
                  <a:moveTo>
                    <a:pt x="55" y="63"/>
                  </a:moveTo>
                  <a:cubicBezTo>
                    <a:pt x="59" y="61"/>
                    <a:pt x="59" y="61"/>
                    <a:pt x="59" y="61"/>
                  </a:cubicBezTo>
                  <a:cubicBezTo>
                    <a:pt x="59" y="62"/>
                    <a:pt x="59" y="64"/>
                    <a:pt x="59" y="65"/>
                  </a:cubicBezTo>
                  <a:lnTo>
                    <a:pt x="55" y="63"/>
                  </a:lnTo>
                  <a:close/>
                  <a:moveTo>
                    <a:pt x="32" y="52"/>
                  </a:moveTo>
                  <a:cubicBezTo>
                    <a:pt x="56" y="38"/>
                    <a:pt x="56" y="38"/>
                    <a:pt x="56" y="38"/>
                  </a:cubicBezTo>
                  <a:cubicBezTo>
                    <a:pt x="56" y="39"/>
                    <a:pt x="56" y="39"/>
                    <a:pt x="57" y="40"/>
                  </a:cubicBezTo>
                  <a:cubicBezTo>
                    <a:pt x="57" y="41"/>
                    <a:pt x="57" y="42"/>
                    <a:pt x="58" y="43"/>
                  </a:cubicBezTo>
                  <a:cubicBezTo>
                    <a:pt x="37" y="54"/>
                    <a:pt x="37" y="54"/>
                    <a:pt x="37" y="54"/>
                  </a:cubicBezTo>
                  <a:lnTo>
                    <a:pt x="32" y="52"/>
                  </a:lnTo>
                  <a:close/>
                  <a:moveTo>
                    <a:pt x="25" y="48"/>
                  </a:moveTo>
                  <a:cubicBezTo>
                    <a:pt x="24" y="47"/>
                    <a:pt x="24" y="47"/>
                    <a:pt x="24" y="47"/>
                  </a:cubicBezTo>
                  <a:cubicBezTo>
                    <a:pt x="23" y="44"/>
                    <a:pt x="23" y="44"/>
                    <a:pt x="23" y="44"/>
                  </a:cubicBezTo>
                  <a:cubicBezTo>
                    <a:pt x="50" y="28"/>
                    <a:pt x="50" y="28"/>
                    <a:pt x="50" y="28"/>
                  </a:cubicBezTo>
                  <a:cubicBezTo>
                    <a:pt x="51" y="30"/>
                    <a:pt x="52" y="31"/>
                    <a:pt x="53" y="32"/>
                  </a:cubicBezTo>
                  <a:lnTo>
                    <a:pt x="25" y="4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  <p:sp>
          <p:nvSpPr>
            <p:cNvPr id="143" name="Freeform 52"/>
            <p:cNvSpPr>
              <a:spLocks noEditPoints="1"/>
            </p:cNvSpPr>
            <p:nvPr/>
          </p:nvSpPr>
          <p:spPr bwMode="auto">
            <a:xfrm>
              <a:off x="5731" y="3530"/>
              <a:ext cx="475" cy="683"/>
            </a:xfrm>
            <a:custGeom>
              <a:avLst/>
              <a:gdLst>
                <a:gd name="T0" fmla="*/ 52 w 52"/>
                <a:gd name="T1" fmla="*/ 47 h 75"/>
                <a:gd name="T2" fmla="*/ 37 w 52"/>
                <a:gd name="T3" fmla="*/ 1 h 75"/>
                <a:gd name="T4" fmla="*/ 36 w 52"/>
                <a:gd name="T5" fmla="*/ 0 h 75"/>
                <a:gd name="T6" fmla="*/ 35 w 52"/>
                <a:gd name="T7" fmla="*/ 0 h 75"/>
                <a:gd name="T8" fmla="*/ 8 w 52"/>
                <a:gd name="T9" fmla="*/ 25 h 75"/>
                <a:gd name="T10" fmla="*/ 7 w 52"/>
                <a:gd name="T11" fmla="*/ 74 h 75"/>
                <a:gd name="T12" fmla="*/ 8 w 52"/>
                <a:gd name="T13" fmla="*/ 74 h 75"/>
                <a:gd name="T14" fmla="*/ 8 w 52"/>
                <a:gd name="T15" fmla="*/ 75 h 75"/>
                <a:gd name="T16" fmla="*/ 9 w 52"/>
                <a:gd name="T17" fmla="*/ 74 h 75"/>
                <a:gd name="T18" fmla="*/ 51 w 52"/>
                <a:gd name="T19" fmla="*/ 49 h 75"/>
                <a:gd name="T20" fmla="*/ 52 w 52"/>
                <a:gd name="T21" fmla="*/ 47 h 75"/>
                <a:gd name="T22" fmla="*/ 42 w 52"/>
                <a:gd name="T23" fmla="*/ 45 h 75"/>
                <a:gd name="T24" fmla="*/ 12 w 52"/>
                <a:gd name="T25" fmla="*/ 62 h 75"/>
                <a:gd name="T26" fmla="*/ 11 w 52"/>
                <a:gd name="T27" fmla="*/ 50 h 75"/>
                <a:gd name="T28" fmla="*/ 16 w 52"/>
                <a:gd name="T29" fmla="*/ 29 h 75"/>
                <a:gd name="T30" fmla="*/ 26 w 52"/>
                <a:gd name="T31" fmla="*/ 16 h 75"/>
                <a:gd name="T32" fmla="*/ 31 w 52"/>
                <a:gd name="T33" fmla="*/ 12 h 75"/>
                <a:gd name="T34" fmla="*/ 42 w 52"/>
                <a:gd name="T35" fmla="*/ 4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2" h="75">
                  <a:moveTo>
                    <a:pt x="52" y="47"/>
                  </a:moveTo>
                  <a:cubicBezTo>
                    <a:pt x="37" y="1"/>
                    <a:pt x="37" y="1"/>
                    <a:pt x="37" y="1"/>
                  </a:cubicBezTo>
                  <a:cubicBezTo>
                    <a:pt x="37" y="0"/>
                    <a:pt x="36" y="0"/>
                    <a:pt x="36" y="0"/>
                  </a:cubicBezTo>
                  <a:cubicBezTo>
                    <a:pt x="36" y="0"/>
                    <a:pt x="35" y="0"/>
                    <a:pt x="35" y="0"/>
                  </a:cubicBezTo>
                  <a:cubicBezTo>
                    <a:pt x="23" y="5"/>
                    <a:pt x="14" y="14"/>
                    <a:pt x="8" y="25"/>
                  </a:cubicBezTo>
                  <a:cubicBezTo>
                    <a:pt x="0" y="40"/>
                    <a:pt x="0" y="58"/>
                    <a:pt x="7" y="74"/>
                  </a:cubicBezTo>
                  <a:cubicBezTo>
                    <a:pt x="7" y="74"/>
                    <a:pt x="7" y="74"/>
                    <a:pt x="8" y="74"/>
                  </a:cubicBezTo>
                  <a:cubicBezTo>
                    <a:pt x="8" y="75"/>
                    <a:pt x="8" y="75"/>
                    <a:pt x="8" y="75"/>
                  </a:cubicBezTo>
                  <a:cubicBezTo>
                    <a:pt x="9" y="75"/>
                    <a:pt x="9" y="75"/>
                    <a:pt x="9" y="74"/>
                  </a:cubicBezTo>
                  <a:cubicBezTo>
                    <a:pt x="51" y="49"/>
                    <a:pt x="51" y="49"/>
                    <a:pt x="51" y="49"/>
                  </a:cubicBezTo>
                  <a:cubicBezTo>
                    <a:pt x="52" y="49"/>
                    <a:pt x="52" y="48"/>
                    <a:pt x="52" y="47"/>
                  </a:cubicBezTo>
                  <a:close/>
                  <a:moveTo>
                    <a:pt x="42" y="45"/>
                  </a:moveTo>
                  <a:cubicBezTo>
                    <a:pt x="12" y="62"/>
                    <a:pt x="12" y="62"/>
                    <a:pt x="12" y="62"/>
                  </a:cubicBezTo>
                  <a:cubicBezTo>
                    <a:pt x="11" y="58"/>
                    <a:pt x="11" y="54"/>
                    <a:pt x="11" y="50"/>
                  </a:cubicBezTo>
                  <a:cubicBezTo>
                    <a:pt x="11" y="43"/>
                    <a:pt x="12" y="36"/>
                    <a:pt x="16" y="29"/>
                  </a:cubicBezTo>
                  <a:cubicBezTo>
                    <a:pt x="18" y="24"/>
                    <a:pt x="22" y="20"/>
                    <a:pt x="26" y="16"/>
                  </a:cubicBezTo>
                  <a:cubicBezTo>
                    <a:pt x="27" y="14"/>
                    <a:pt x="29" y="13"/>
                    <a:pt x="31" y="12"/>
                  </a:cubicBezTo>
                  <a:lnTo>
                    <a:pt x="42" y="4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  <p:sp>
          <p:nvSpPr>
            <p:cNvPr id="368" name="Freeform 53"/>
            <p:cNvSpPr/>
            <p:nvPr/>
          </p:nvSpPr>
          <p:spPr bwMode="auto">
            <a:xfrm>
              <a:off x="5850" y="4032"/>
              <a:ext cx="830" cy="475"/>
            </a:xfrm>
            <a:custGeom>
              <a:avLst/>
              <a:gdLst>
                <a:gd name="T0" fmla="*/ 90 w 91"/>
                <a:gd name="T1" fmla="*/ 23 h 52"/>
                <a:gd name="T2" fmla="*/ 45 w 91"/>
                <a:gd name="T3" fmla="*/ 0 h 52"/>
                <a:gd name="T4" fmla="*/ 43 w 91"/>
                <a:gd name="T5" fmla="*/ 0 h 52"/>
                <a:gd name="T6" fmla="*/ 1 w 91"/>
                <a:gd name="T7" fmla="*/ 26 h 52"/>
                <a:gd name="T8" fmla="*/ 0 w 91"/>
                <a:gd name="T9" fmla="*/ 27 h 52"/>
                <a:gd name="T10" fmla="*/ 0 w 91"/>
                <a:gd name="T11" fmla="*/ 29 h 52"/>
                <a:gd name="T12" fmla="*/ 19 w 91"/>
                <a:gd name="T13" fmla="*/ 44 h 52"/>
                <a:gd name="T14" fmla="*/ 58 w 91"/>
                <a:gd name="T15" fmla="*/ 49 h 52"/>
                <a:gd name="T16" fmla="*/ 90 w 91"/>
                <a:gd name="T17" fmla="*/ 26 h 52"/>
                <a:gd name="T18" fmla="*/ 90 w 91"/>
                <a:gd name="T19" fmla="*/ 24 h 52"/>
                <a:gd name="T20" fmla="*/ 90 w 91"/>
                <a:gd name="T21" fmla="*/ 23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1" h="52">
                  <a:moveTo>
                    <a:pt x="90" y="23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4" y="0"/>
                    <a:pt x="43" y="0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28"/>
                    <a:pt x="0" y="28"/>
                    <a:pt x="0" y="29"/>
                  </a:cubicBezTo>
                  <a:cubicBezTo>
                    <a:pt x="5" y="35"/>
                    <a:pt x="11" y="41"/>
                    <a:pt x="19" y="44"/>
                  </a:cubicBezTo>
                  <a:cubicBezTo>
                    <a:pt x="31" y="51"/>
                    <a:pt x="45" y="52"/>
                    <a:pt x="58" y="49"/>
                  </a:cubicBezTo>
                  <a:cubicBezTo>
                    <a:pt x="71" y="45"/>
                    <a:pt x="83" y="37"/>
                    <a:pt x="90" y="26"/>
                  </a:cubicBezTo>
                  <a:cubicBezTo>
                    <a:pt x="91" y="25"/>
                    <a:pt x="91" y="25"/>
                    <a:pt x="90" y="24"/>
                  </a:cubicBezTo>
                  <a:cubicBezTo>
                    <a:pt x="90" y="24"/>
                    <a:pt x="90" y="23"/>
                    <a:pt x="90" y="2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  <p:sp>
          <p:nvSpPr>
            <p:cNvPr id="369" name="Freeform 54"/>
            <p:cNvSpPr/>
            <p:nvPr/>
          </p:nvSpPr>
          <p:spPr bwMode="auto">
            <a:xfrm>
              <a:off x="7521" y="3356"/>
              <a:ext cx="1851" cy="2265"/>
            </a:xfrm>
            <a:custGeom>
              <a:avLst/>
              <a:gdLst>
                <a:gd name="T0" fmla="*/ 187 w 203"/>
                <a:gd name="T1" fmla="*/ 0 h 248"/>
                <a:gd name="T2" fmla="*/ 17 w 203"/>
                <a:gd name="T3" fmla="*/ 0 h 248"/>
                <a:gd name="T4" fmla="*/ 0 w 203"/>
                <a:gd name="T5" fmla="*/ 16 h 248"/>
                <a:gd name="T6" fmla="*/ 0 w 203"/>
                <a:gd name="T7" fmla="*/ 183 h 248"/>
                <a:gd name="T8" fmla="*/ 17 w 203"/>
                <a:gd name="T9" fmla="*/ 200 h 248"/>
                <a:gd name="T10" fmla="*/ 37 w 203"/>
                <a:gd name="T11" fmla="*/ 200 h 248"/>
                <a:gd name="T12" fmla="*/ 32 w 203"/>
                <a:gd name="T13" fmla="*/ 248 h 248"/>
                <a:gd name="T14" fmla="*/ 77 w 203"/>
                <a:gd name="T15" fmla="*/ 200 h 248"/>
                <a:gd name="T16" fmla="*/ 187 w 203"/>
                <a:gd name="T17" fmla="*/ 200 h 248"/>
                <a:gd name="T18" fmla="*/ 203 w 203"/>
                <a:gd name="T19" fmla="*/ 183 h 248"/>
                <a:gd name="T20" fmla="*/ 203 w 203"/>
                <a:gd name="T21" fmla="*/ 16 h 248"/>
                <a:gd name="T22" fmla="*/ 187 w 203"/>
                <a:gd name="T23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3" h="248">
                  <a:moveTo>
                    <a:pt x="187" y="0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183"/>
                    <a:pt x="0" y="183"/>
                    <a:pt x="0" y="183"/>
                  </a:cubicBezTo>
                  <a:cubicBezTo>
                    <a:pt x="0" y="192"/>
                    <a:pt x="8" y="200"/>
                    <a:pt x="17" y="200"/>
                  </a:cubicBezTo>
                  <a:cubicBezTo>
                    <a:pt x="37" y="200"/>
                    <a:pt x="37" y="200"/>
                    <a:pt x="37" y="200"/>
                  </a:cubicBezTo>
                  <a:cubicBezTo>
                    <a:pt x="44" y="221"/>
                    <a:pt x="32" y="248"/>
                    <a:pt x="32" y="248"/>
                  </a:cubicBezTo>
                  <a:cubicBezTo>
                    <a:pt x="64" y="238"/>
                    <a:pt x="74" y="215"/>
                    <a:pt x="77" y="200"/>
                  </a:cubicBezTo>
                  <a:cubicBezTo>
                    <a:pt x="187" y="200"/>
                    <a:pt x="187" y="200"/>
                    <a:pt x="187" y="200"/>
                  </a:cubicBezTo>
                  <a:cubicBezTo>
                    <a:pt x="196" y="200"/>
                    <a:pt x="203" y="192"/>
                    <a:pt x="203" y="183"/>
                  </a:cubicBezTo>
                  <a:cubicBezTo>
                    <a:pt x="203" y="16"/>
                    <a:pt x="203" y="16"/>
                    <a:pt x="203" y="16"/>
                  </a:cubicBezTo>
                  <a:cubicBezTo>
                    <a:pt x="203" y="7"/>
                    <a:pt x="196" y="0"/>
                    <a:pt x="1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  <p:sp>
          <p:nvSpPr>
            <p:cNvPr id="370" name="Freeform 55"/>
            <p:cNvSpPr>
              <a:spLocks noEditPoints="1"/>
            </p:cNvSpPr>
            <p:nvPr/>
          </p:nvSpPr>
          <p:spPr bwMode="auto">
            <a:xfrm>
              <a:off x="7996" y="3585"/>
              <a:ext cx="912" cy="1360"/>
            </a:xfrm>
            <a:custGeom>
              <a:avLst/>
              <a:gdLst>
                <a:gd name="T0" fmla="*/ 50 w 100"/>
                <a:gd name="T1" fmla="*/ 1 h 149"/>
                <a:gd name="T2" fmla="*/ 10 w 100"/>
                <a:gd name="T3" fmla="*/ 80 h 149"/>
                <a:gd name="T4" fmla="*/ 23 w 100"/>
                <a:gd name="T5" fmla="*/ 130 h 149"/>
                <a:gd name="T6" fmla="*/ 34 w 100"/>
                <a:gd name="T7" fmla="*/ 136 h 149"/>
                <a:gd name="T8" fmla="*/ 44 w 100"/>
                <a:gd name="T9" fmla="*/ 149 h 149"/>
                <a:gd name="T10" fmla="*/ 64 w 100"/>
                <a:gd name="T11" fmla="*/ 138 h 149"/>
                <a:gd name="T12" fmla="*/ 69 w 100"/>
                <a:gd name="T13" fmla="*/ 136 h 149"/>
                <a:gd name="T14" fmla="*/ 75 w 100"/>
                <a:gd name="T15" fmla="*/ 101 h 149"/>
                <a:gd name="T16" fmla="*/ 99 w 100"/>
                <a:gd name="T17" fmla="*/ 51 h 149"/>
                <a:gd name="T18" fmla="*/ 34 w 100"/>
                <a:gd name="T19" fmla="*/ 57 h 149"/>
                <a:gd name="T20" fmla="*/ 45 w 100"/>
                <a:gd name="T21" fmla="*/ 60 h 149"/>
                <a:gd name="T22" fmla="*/ 49 w 100"/>
                <a:gd name="T23" fmla="*/ 59 h 149"/>
                <a:gd name="T24" fmla="*/ 58 w 100"/>
                <a:gd name="T25" fmla="*/ 59 h 149"/>
                <a:gd name="T26" fmla="*/ 61 w 100"/>
                <a:gd name="T27" fmla="*/ 60 h 149"/>
                <a:gd name="T28" fmla="*/ 56 w 100"/>
                <a:gd name="T29" fmla="*/ 94 h 149"/>
                <a:gd name="T30" fmla="*/ 65 w 100"/>
                <a:gd name="T31" fmla="*/ 104 h 149"/>
                <a:gd name="T32" fmla="*/ 34 w 100"/>
                <a:gd name="T33" fmla="*/ 112 h 149"/>
                <a:gd name="T34" fmla="*/ 65 w 100"/>
                <a:gd name="T35" fmla="*/ 104 h 149"/>
                <a:gd name="T36" fmla="*/ 33 w 100"/>
                <a:gd name="T37" fmla="*/ 117 h 149"/>
                <a:gd name="T38" fmla="*/ 64 w 100"/>
                <a:gd name="T39" fmla="*/ 126 h 149"/>
                <a:gd name="T40" fmla="*/ 67 w 100"/>
                <a:gd name="T41" fmla="*/ 94 h 149"/>
                <a:gd name="T42" fmla="*/ 74 w 100"/>
                <a:gd name="T43" fmla="*/ 54 h 149"/>
                <a:gd name="T44" fmla="*/ 67 w 100"/>
                <a:gd name="T45" fmla="*/ 52 h 149"/>
                <a:gd name="T46" fmla="*/ 61 w 100"/>
                <a:gd name="T47" fmla="*/ 55 h 149"/>
                <a:gd name="T48" fmla="*/ 55 w 100"/>
                <a:gd name="T49" fmla="*/ 46 h 149"/>
                <a:gd name="T50" fmla="*/ 47 w 100"/>
                <a:gd name="T51" fmla="*/ 54 h 149"/>
                <a:gd name="T52" fmla="*/ 38 w 100"/>
                <a:gd name="T53" fmla="*/ 48 h 149"/>
                <a:gd name="T54" fmla="*/ 33 w 100"/>
                <a:gd name="T55" fmla="*/ 51 h 149"/>
                <a:gd name="T56" fmla="*/ 26 w 100"/>
                <a:gd name="T57" fmla="*/ 53 h 149"/>
                <a:gd name="T58" fmla="*/ 32 w 100"/>
                <a:gd name="T59" fmla="*/ 94 h 149"/>
                <a:gd name="T60" fmla="*/ 10 w 100"/>
                <a:gd name="T61" fmla="*/ 50 h 149"/>
                <a:gd name="T62" fmla="*/ 89 w 100"/>
                <a:gd name="T63" fmla="*/ 51 h 149"/>
                <a:gd name="T64" fmla="*/ 67 w 100"/>
                <a:gd name="T65" fmla="*/ 9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0" h="149">
                  <a:moveTo>
                    <a:pt x="99" y="51"/>
                  </a:moveTo>
                  <a:cubicBezTo>
                    <a:pt x="100" y="23"/>
                    <a:pt x="78" y="1"/>
                    <a:pt x="50" y="1"/>
                  </a:cubicBezTo>
                  <a:cubicBezTo>
                    <a:pt x="23" y="0"/>
                    <a:pt x="1" y="22"/>
                    <a:pt x="0" y="50"/>
                  </a:cubicBezTo>
                  <a:cubicBezTo>
                    <a:pt x="0" y="61"/>
                    <a:pt x="4" y="71"/>
                    <a:pt x="10" y="80"/>
                  </a:cubicBezTo>
                  <a:cubicBezTo>
                    <a:pt x="15" y="87"/>
                    <a:pt x="20" y="93"/>
                    <a:pt x="24" y="100"/>
                  </a:cubicBezTo>
                  <a:cubicBezTo>
                    <a:pt x="23" y="130"/>
                    <a:pt x="23" y="130"/>
                    <a:pt x="23" y="130"/>
                  </a:cubicBezTo>
                  <a:cubicBezTo>
                    <a:pt x="23" y="133"/>
                    <a:pt x="26" y="135"/>
                    <a:pt x="28" y="135"/>
                  </a:cubicBezTo>
                  <a:cubicBezTo>
                    <a:pt x="34" y="136"/>
                    <a:pt x="34" y="136"/>
                    <a:pt x="34" y="136"/>
                  </a:cubicBezTo>
                  <a:cubicBezTo>
                    <a:pt x="34" y="138"/>
                    <a:pt x="34" y="138"/>
                    <a:pt x="34" y="138"/>
                  </a:cubicBezTo>
                  <a:cubicBezTo>
                    <a:pt x="34" y="144"/>
                    <a:pt x="38" y="148"/>
                    <a:pt x="44" y="149"/>
                  </a:cubicBezTo>
                  <a:cubicBezTo>
                    <a:pt x="53" y="149"/>
                    <a:pt x="53" y="149"/>
                    <a:pt x="53" y="149"/>
                  </a:cubicBezTo>
                  <a:cubicBezTo>
                    <a:pt x="59" y="149"/>
                    <a:pt x="64" y="144"/>
                    <a:pt x="64" y="138"/>
                  </a:cubicBezTo>
                  <a:cubicBezTo>
                    <a:pt x="64" y="136"/>
                    <a:pt x="64" y="136"/>
                    <a:pt x="64" y="136"/>
                  </a:cubicBezTo>
                  <a:cubicBezTo>
                    <a:pt x="69" y="136"/>
                    <a:pt x="69" y="136"/>
                    <a:pt x="69" y="136"/>
                  </a:cubicBezTo>
                  <a:cubicBezTo>
                    <a:pt x="72" y="136"/>
                    <a:pt x="74" y="134"/>
                    <a:pt x="74" y="13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9" y="94"/>
                    <a:pt x="83" y="88"/>
                    <a:pt x="88" y="81"/>
                  </a:cubicBezTo>
                  <a:cubicBezTo>
                    <a:pt x="95" y="73"/>
                    <a:pt x="99" y="62"/>
                    <a:pt x="99" y="51"/>
                  </a:cubicBezTo>
                  <a:close/>
                  <a:moveTo>
                    <a:pt x="42" y="94"/>
                  </a:moveTo>
                  <a:cubicBezTo>
                    <a:pt x="34" y="57"/>
                    <a:pt x="34" y="57"/>
                    <a:pt x="34" y="57"/>
                  </a:cubicBezTo>
                  <a:cubicBezTo>
                    <a:pt x="39" y="53"/>
                    <a:pt x="39" y="53"/>
                    <a:pt x="39" y="53"/>
                  </a:cubicBezTo>
                  <a:cubicBezTo>
                    <a:pt x="45" y="60"/>
                    <a:pt x="45" y="60"/>
                    <a:pt x="45" y="60"/>
                  </a:cubicBezTo>
                  <a:cubicBezTo>
                    <a:pt x="46" y="60"/>
                    <a:pt x="47" y="60"/>
                    <a:pt x="47" y="60"/>
                  </a:cubicBezTo>
                  <a:cubicBezTo>
                    <a:pt x="48" y="60"/>
                    <a:pt x="49" y="60"/>
                    <a:pt x="49" y="59"/>
                  </a:cubicBezTo>
                  <a:cubicBezTo>
                    <a:pt x="55" y="53"/>
                    <a:pt x="55" y="53"/>
                    <a:pt x="55" y="53"/>
                  </a:cubicBezTo>
                  <a:cubicBezTo>
                    <a:pt x="58" y="59"/>
                    <a:pt x="58" y="59"/>
                    <a:pt x="58" y="59"/>
                  </a:cubicBezTo>
                  <a:cubicBezTo>
                    <a:pt x="58" y="60"/>
                    <a:pt x="59" y="60"/>
                    <a:pt x="60" y="60"/>
                  </a:cubicBezTo>
                  <a:cubicBezTo>
                    <a:pt x="60" y="60"/>
                    <a:pt x="61" y="60"/>
                    <a:pt x="61" y="60"/>
                  </a:cubicBezTo>
                  <a:cubicBezTo>
                    <a:pt x="65" y="59"/>
                    <a:pt x="65" y="59"/>
                    <a:pt x="65" y="59"/>
                  </a:cubicBezTo>
                  <a:cubicBezTo>
                    <a:pt x="56" y="94"/>
                    <a:pt x="56" y="94"/>
                    <a:pt x="56" y="94"/>
                  </a:cubicBezTo>
                  <a:lnTo>
                    <a:pt x="42" y="94"/>
                  </a:lnTo>
                  <a:close/>
                  <a:moveTo>
                    <a:pt x="65" y="104"/>
                  </a:moveTo>
                  <a:cubicBezTo>
                    <a:pt x="65" y="113"/>
                    <a:pt x="65" y="113"/>
                    <a:pt x="65" y="113"/>
                  </a:cubicBezTo>
                  <a:cubicBezTo>
                    <a:pt x="34" y="112"/>
                    <a:pt x="34" y="112"/>
                    <a:pt x="34" y="112"/>
                  </a:cubicBezTo>
                  <a:cubicBezTo>
                    <a:pt x="34" y="104"/>
                    <a:pt x="34" y="104"/>
                    <a:pt x="34" y="104"/>
                  </a:cubicBezTo>
                  <a:lnTo>
                    <a:pt x="65" y="104"/>
                  </a:lnTo>
                  <a:close/>
                  <a:moveTo>
                    <a:pt x="33" y="126"/>
                  </a:moveTo>
                  <a:cubicBezTo>
                    <a:pt x="33" y="117"/>
                    <a:pt x="33" y="117"/>
                    <a:pt x="33" y="117"/>
                  </a:cubicBezTo>
                  <a:cubicBezTo>
                    <a:pt x="64" y="118"/>
                    <a:pt x="64" y="118"/>
                    <a:pt x="64" y="118"/>
                  </a:cubicBezTo>
                  <a:cubicBezTo>
                    <a:pt x="64" y="126"/>
                    <a:pt x="64" y="126"/>
                    <a:pt x="64" y="126"/>
                  </a:cubicBezTo>
                  <a:lnTo>
                    <a:pt x="33" y="126"/>
                  </a:lnTo>
                  <a:close/>
                  <a:moveTo>
                    <a:pt x="67" y="94"/>
                  </a:moveTo>
                  <a:cubicBezTo>
                    <a:pt x="64" y="94"/>
                    <a:pt x="64" y="94"/>
                    <a:pt x="64" y="94"/>
                  </a:cubicBezTo>
                  <a:cubicBezTo>
                    <a:pt x="74" y="54"/>
                    <a:pt x="74" y="54"/>
                    <a:pt x="74" y="54"/>
                  </a:cubicBezTo>
                  <a:cubicBezTo>
                    <a:pt x="74" y="52"/>
                    <a:pt x="73" y="49"/>
                    <a:pt x="71" y="49"/>
                  </a:cubicBezTo>
                  <a:cubicBezTo>
                    <a:pt x="69" y="49"/>
                    <a:pt x="67" y="50"/>
                    <a:pt x="67" y="52"/>
                  </a:cubicBezTo>
                  <a:cubicBezTo>
                    <a:pt x="67" y="53"/>
                    <a:pt x="67" y="53"/>
                    <a:pt x="67" y="53"/>
                  </a:cubicBezTo>
                  <a:cubicBezTo>
                    <a:pt x="61" y="55"/>
                    <a:pt x="61" y="55"/>
                    <a:pt x="61" y="55"/>
                  </a:cubicBezTo>
                  <a:cubicBezTo>
                    <a:pt x="57" y="47"/>
                    <a:pt x="57" y="47"/>
                    <a:pt x="57" y="47"/>
                  </a:cubicBezTo>
                  <a:cubicBezTo>
                    <a:pt x="57" y="46"/>
                    <a:pt x="56" y="46"/>
                    <a:pt x="55" y="46"/>
                  </a:cubicBezTo>
                  <a:cubicBezTo>
                    <a:pt x="55" y="46"/>
                    <a:pt x="54" y="46"/>
                    <a:pt x="53" y="47"/>
                  </a:cubicBezTo>
                  <a:cubicBezTo>
                    <a:pt x="47" y="54"/>
                    <a:pt x="47" y="54"/>
                    <a:pt x="47" y="54"/>
                  </a:cubicBezTo>
                  <a:cubicBezTo>
                    <a:pt x="41" y="49"/>
                    <a:pt x="41" y="49"/>
                    <a:pt x="41" y="49"/>
                  </a:cubicBezTo>
                  <a:cubicBezTo>
                    <a:pt x="40" y="48"/>
                    <a:pt x="39" y="48"/>
                    <a:pt x="38" y="48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2" y="49"/>
                    <a:pt x="30" y="48"/>
                    <a:pt x="28" y="48"/>
                  </a:cubicBezTo>
                  <a:cubicBezTo>
                    <a:pt x="26" y="49"/>
                    <a:pt x="25" y="51"/>
                    <a:pt x="26" y="53"/>
                  </a:cubicBezTo>
                  <a:cubicBezTo>
                    <a:pt x="34" y="94"/>
                    <a:pt x="34" y="94"/>
                    <a:pt x="34" y="94"/>
                  </a:cubicBezTo>
                  <a:cubicBezTo>
                    <a:pt x="32" y="94"/>
                    <a:pt x="32" y="94"/>
                    <a:pt x="32" y="94"/>
                  </a:cubicBezTo>
                  <a:cubicBezTo>
                    <a:pt x="28" y="87"/>
                    <a:pt x="23" y="80"/>
                    <a:pt x="18" y="74"/>
                  </a:cubicBezTo>
                  <a:cubicBezTo>
                    <a:pt x="13" y="67"/>
                    <a:pt x="10" y="59"/>
                    <a:pt x="10" y="50"/>
                  </a:cubicBezTo>
                  <a:cubicBezTo>
                    <a:pt x="10" y="28"/>
                    <a:pt x="28" y="10"/>
                    <a:pt x="50" y="11"/>
                  </a:cubicBezTo>
                  <a:cubicBezTo>
                    <a:pt x="72" y="11"/>
                    <a:pt x="90" y="29"/>
                    <a:pt x="89" y="51"/>
                  </a:cubicBezTo>
                  <a:cubicBezTo>
                    <a:pt x="89" y="60"/>
                    <a:pt x="86" y="68"/>
                    <a:pt x="81" y="75"/>
                  </a:cubicBezTo>
                  <a:cubicBezTo>
                    <a:pt x="76" y="81"/>
                    <a:pt x="71" y="88"/>
                    <a:pt x="67" y="94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  <p:sp>
          <p:nvSpPr>
            <p:cNvPr id="373" name="Freeform 58"/>
            <p:cNvSpPr/>
            <p:nvPr/>
          </p:nvSpPr>
          <p:spPr bwMode="auto">
            <a:xfrm>
              <a:off x="6589" y="6287"/>
              <a:ext cx="266" cy="321"/>
            </a:xfrm>
            <a:custGeom>
              <a:avLst/>
              <a:gdLst>
                <a:gd name="T0" fmla="*/ 29 w 29"/>
                <a:gd name="T1" fmla="*/ 9 h 35"/>
                <a:gd name="T2" fmla="*/ 21 w 29"/>
                <a:gd name="T3" fmla="*/ 0 h 35"/>
                <a:gd name="T4" fmla="*/ 12 w 29"/>
                <a:gd name="T5" fmla="*/ 9 h 35"/>
                <a:gd name="T6" fmla="*/ 13 w 29"/>
                <a:gd name="T7" fmla="*/ 11 h 35"/>
                <a:gd name="T8" fmla="*/ 12 w 29"/>
                <a:gd name="T9" fmla="*/ 11 h 35"/>
                <a:gd name="T10" fmla="*/ 0 w 29"/>
                <a:gd name="T11" fmla="*/ 23 h 35"/>
                <a:gd name="T12" fmla="*/ 12 w 29"/>
                <a:gd name="T13" fmla="*/ 35 h 35"/>
                <a:gd name="T14" fmla="*/ 24 w 29"/>
                <a:gd name="T15" fmla="*/ 23 h 35"/>
                <a:gd name="T16" fmla="*/ 23 w 29"/>
                <a:gd name="T17" fmla="*/ 16 h 35"/>
                <a:gd name="T18" fmla="*/ 29 w 29"/>
                <a:gd name="T19" fmla="*/ 9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" h="35">
                  <a:moveTo>
                    <a:pt x="29" y="9"/>
                  </a:moveTo>
                  <a:cubicBezTo>
                    <a:pt x="29" y="4"/>
                    <a:pt x="25" y="0"/>
                    <a:pt x="21" y="0"/>
                  </a:cubicBezTo>
                  <a:cubicBezTo>
                    <a:pt x="16" y="0"/>
                    <a:pt x="12" y="4"/>
                    <a:pt x="12" y="9"/>
                  </a:cubicBezTo>
                  <a:cubicBezTo>
                    <a:pt x="12" y="9"/>
                    <a:pt x="13" y="10"/>
                    <a:pt x="13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6" y="11"/>
                    <a:pt x="0" y="16"/>
                    <a:pt x="0" y="23"/>
                  </a:cubicBezTo>
                  <a:cubicBezTo>
                    <a:pt x="0" y="29"/>
                    <a:pt x="6" y="35"/>
                    <a:pt x="12" y="35"/>
                  </a:cubicBezTo>
                  <a:cubicBezTo>
                    <a:pt x="19" y="35"/>
                    <a:pt x="24" y="29"/>
                    <a:pt x="24" y="23"/>
                  </a:cubicBezTo>
                  <a:cubicBezTo>
                    <a:pt x="24" y="20"/>
                    <a:pt x="24" y="18"/>
                    <a:pt x="23" y="16"/>
                  </a:cubicBezTo>
                  <a:cubicBezTo>
                    <a:pt x="26" y="16"/>
                    <a:pt x="29" y="12"/>
                    <a:pt x="29" y="9"/>
                  </a:cubicBezTo>
                  <a:close/>
                </a:path>
              </a:pathLst>
            </a:custGeom>
            <a:solidFill>
              <a:srgbClr val="3DC5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  <p:sp>
          <p:nvSpPr>
            <p:cNvPr id="401" name="Freeform 86"/>
            <p:cNvSpPr/>
            <p:nvPr/>
          </p:nvSpPr>
          <p:spPr bwMode="auto">
            <a:xfrm>
              <a:off x="6151" y="5164"/>
              <a:ext cx="2162" cy="2019"/>
            </a:xfrm>
            <a:custGeom>
              <a:avLst/>
              <a:gdLst>
                <a:gd name="T0" fmla="*/ 227 w 237"/>
                <a:gd name="T1" fmla="*/ 68 h 221"/>
                <a:gd name="T2" fmla="*/ 97 w 237"/>
                <a:gd name="T3" fmla="*/ 15 h 221"/>
                <a:gd name="T4" fmla="*/ 12 w 237"/>
                <a:gd name="T5" fmla="*/ 126 h 221"/>
                <a:gd name="T6" fmla="*/ 118 w 237"/>
                <a:gd name="T7" fmla="*/ 182 h 221"/>
                <a:gd name="T8" fmla="*/ 183 w 237"/>
                <a:gd name="T9" fmla="*/ 221 h 221"/>
                <a:gd name="T10" fmla="*/ 162 w 237"/>
                <a:gd name="T11" fmla="*/ 171 h 221"/>
                <a:gd name="T12" fmla="*/ 227 w 237"/>
                <a:gd name="T13" fmla="*/ 68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7" h="221">
                  <a:moveTo>
                    <a:pt x="227" y="68"/>
                  </a:moveTo>
                  <a:cubicBezTo>
                    <a:pt x="214" y="23"/>
                    <a:pt x="157" y="0"/>
                    <a:pt x="97" y="15"/>
                  </a:cubicBezTo>
                  <a:cubicBezTo>
                    <a:pt x="38" y="31"/>
                    <a:pt x="0" y="81"/>
                    <a:pt x="12" y="126"/>
                  </a:cubicBezTo>
                  <a:cubicBezTo>
                    <a:pt x="22" y="165"/>
                    <a:pt x="68" y="188"/>
                    <a:pt x="118" y="182"/>
                  </a:cubicBezTo>
                  <a:cubicBezTo>
                    <a:pt x="127" y="198"/>
                    <a:pt x="145" y="220"/>
                    <a:pt x="183" y="221"/>
                  </a:cubicBezTo>
                  <a:cubicBezTo>
                    <a:pt x="183" y="221"/>
                    <a:pt x="163" y="196"/>
                    <a:pt x="162" y="171"/>
                  </a:cubicBezTo>
                  <a:cubicBezTo>
                    <a:pt x="209" y="150"/>
                    <a:pt x="237" y="108"/>
                    <a:pt x="227" y="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  <p:sp>
          <p:nvSpPr>
            <p:cNvPr id="402" name="Freeform 87"/>
            <p:cNvSpPr/>
            <p:nvPr/>
          </p:nvSpPr>
          <p:spPr bwMode="auto">
            <a:xfrm>
              <a:off x="6910" y="5802"/>
              <a:ext cx="786" cy="775"/>
            </a:xfrm>
            <a:custGeom>
              <a:avLst/>
              <a:gdLst>
                <a:gd name="T0" fmla="*/ 11 w 86"/>
                <a:gd name="T1" fmla="*/ 82 h 85"/>
                <a:gd name="T2" fmla="*/ 14 w 86"/>
                <a:gd name="T3" fmla="*/ 84 h 85"/>
                <a:gd name="T4" fmla="*/ 40 w 86"/>
                <a:gd name="T5" fmla="*/ 77 h 85"/>
                <a:gd name="T6" fmla="*/ 34 w 86"/>
                <a:gd name="T7" fmla="*/ 56 h 85"/>
                <a:gd name="T8" fmla="*/ 36 w 86"/>
                <a:gd name="T9" fmla="*/ 51 h 85"/>
                <a:gd name="T10" fmla="*/ 47 w 86"/>
                <a:gd name="T11" fmla="*/ 48 h 85"/>
                <a:gd name="T12" fmla="*/ 52 w 86"/>
                <a:gd name="T13" fmla="*/ 51 h 85"/>
                <a:gd name="T14" fmla="*/ 57 w 86"/>
                <a:gd name="T15" fmla="*/ 72 h 85"/>
                <a:gd name="T16" fmla="*/ 83 w 86"/>
                <a:gd name="T17" fmla="*/ 65 h 85"/>
                <a:gd name="T18" fmla="*/ 85 w 86"/>
                <a:gd name="T19" fmla="*/ 62 h 85"/>
                <a:gd name="T20" fmla="*/ 74 w 86"/>
                <a:gd name="T21" fmla="*/ 22 h 85"/>
                <a:gd name="T22" fmla="*/ 30 w 86"/>
                <a:gd name="T23" fmla="*/ 0 h 85"/>
                <a:gd name="T24" fmla="*/ 0 w 86"/>
                <a:gd name="T25" fmla="*/ 42 h 85"/>
                <a:gd name="T26" fmla="*/ 11 w 86"/>
                <a:gd name="T27" fmla="*/ 82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6" h="85">
                  <a:moveTo>
                    <a:pt x="11" y="82"/>
                  </a:moveTo>
                  <a:cubicBezTo>
                    <a:pt x="11" y="82"/>
                    <a:pt x="11" y="85"/>
                    <a:pt x="14" y="84"/>
                  </a:cubicBezTo>
                  <a:cubicBezTo>
                    <a:pt x="16" y="83"/>
                    <a:pt x="40" y="77"/>
                    <a:pt x="40" y="77"/>
                  </a:cubicBezTo>
                  <a:cubicBezTo>
                    <a:pt x="34" y="56"/>
                    <a:pt x="34" y="56"/>
                    <a:pt x="34" y="56"/>
                  </a:cubicBezTo>
                  <a:cubicBezTo>
                    <a:pt x="34" y="56"/>
                    <a:pt x="33" y="52"/>
                    <a:pt x="36" y="51"/>
                  </a:cubicBezTo>
                  <a:cubicBezTo>
                    <a:pt x="47" y="48"/>
                    <a:pt x="47" y="48"/>
                    <a:pt x="47" y="48"/>
                  </a:cubicBezTo>
                  <a:cubicBezTo>
                    <a:pt x="51" y="47"/>
                    <a:pt x="52" y="51"/>
                    <a:pt x="52" y="51"/>
                  </a:cubicBezTo>
                  <a:cubicBezTo>
                    <a:pt x="57" y="72"/>
                    <a:pt x="57" y="72"/>
                    <a:pt x="57" y="72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6" y="65"/>
                    <a:pt x="85" y="62"/>
                    <a:pt x="85" y="62"/>
                  </a:cubicBezTo>
                  <a:cubicBezTo>
                    <a:pt x="74" y="22"/>
                    <a:pt x="74" y="22"/>
                    <a:pt x="74" y="22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0" y="42"/>
                    <a:pt x="0" y="42"/>
                    <a:pt x="0" y="42"/>
                  </a:cubicBezTo>
                  <a:lnTo>
                    <a:pt x="11" y="82"/>
                  </a:ln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  <p:sp>
          <p:nvSpPr>
            <p:cNvPr id="403" name="Freeform 88"/>
            <p:cNvSpPr/>
            <p:nvPr/>
          </p:nvSpPr>
          <p:spPr bwMode="auto">
            <a:xfrm>
              <a:off x="6773" y="5649"/>
              <a:ext cx="939" cy="594"/>
            </a:xfrm>
            <a:custGeom>
              <a:avLst/>
              <a:gdLst>
                <a:gd name="T0" fmla="*/ 0 w 103"/>
                <a:gd name="T1" fmla="*/ 60 h 65"/>
                <a:gd name="T2" fmla="*/ 10 w 103"/>
                <a:gd name="T3" fmla="*/ 57 h 65"/>
                <a:gd name="T4" fmla="*/ 43 w 103"/>
                <a:gd name="T5" fmla="*/ 10 h 65"/>
                <a:gd name="T6" fmla="*/ 92 w 103"/>
                <a:gd name="T7" fmla="*/ 35 h 65"/>
                <a:gd name="T8" fmla="*/ 103 w 103"/>
                <a:gd name="T9" fmla="*/ 32 h 65"/>
                <a:gd name="T10" fmla="*/ 40 w 103"/>
                <a:gd name="T11" fmla="*/ 0 h 65"/>
                <a:gd name="T12" fmla="*/ 0 w 103"/>
                <a:gd name="T13" fmla="*/ 6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3" h="65">
                  <a:moveTo>
                    <a:pt x="0" y="60"/>
                  </a:moveTo>
                  <a:cubicBezTo>
                    <a:pt x="0" y="60"/>
                    <a:pt x="5" y="65"/>
                    <a:pt x="10" y="57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92" y="35"/>
                    <a:pt x="92" y="35"/>
                    <a:pt x="92" y="35"/>
                  </a:cubicBezTo>
                  <a:cubicBezTo>
                    <a:pt x="102" y="39"/>
                    <a:pt x="103" y="32"/>
                    <a:pt x="103" y="32"/>
                  </a:cubicBezTo>
                  <a:cubicBezTo>
                    <a:pt x="40" y="0"/>
                    <a:pt x="40" y="0"/>
                    <a:pt x="40" y="0"/>
                  </a:cubicBezTo>
                  <a:lnTo>
                    <a:pt x="0" y="60"/>
                  </a:ln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  <p:sp>
          <p:nvSpPr>
            <p:cNvPr id="404" name="Freeform 89"/>
            <p:cNvSpPr/>
            <p:nvPr/>
          </p:nvSpPr>
          <p:spPr bwMode="auto">
            <a:xfrm>
              <a:off x="7429" y="5649"/>
              <a:ext cx="137" cy="191"/>
            </a:xfrm>
            <a:custGeom>
              <a:avLst/>
              <a:gdLst>
                <a:gd name="T0" fmla="*/ 27 w 40"/>
                <a:gd name="T1" fmla="*/ 0 h 56"/>
                <a:gd name="T2" fmla="*/ 0 w 40"/>
                <a:gd name="T3" fmla="*/ 8 h 56"/>
                <a:gd name="T4" fmla="*/ 8 w 40"/>
                <a:gd name="T5" fmla="*/ 40 h 56"/>
                <a:gd name="T6" fmla="*/ 40 w 40"/>
                <a:gd name="T7" fmla="*/ 56 h 56"/>
                <a:gd name="T8" fmla="*/ 27 w 40"/>
                <a:gd name="T9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56">
                  <a:moveTo>
                    <a:pt x="27" y="0"/>
                  </a:moveTo>
                  <a:lnTo>
                    <a:pt x="0" y="8"/>
                  </a:lnTo>
                  <a:lnTo>
                    <a:pt x="8" y="40"/>
                  </a:lnTo>
                  <a:lnTo>
                    <a:pt x="40" y="56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  <p:sp>
          <p:nvSpPr>
            <p:cNvPr id="405" name="Freeform 90"/>
            <p:cNvSpPr/>
            <p:nvPr/>
          </p:nvSpPr>
          <p:spPr bwMode="auto">
            <a:xfrm>
              <a:off x="8105" y="5109"/>
              <a:ext cx="1698" cy="1489"/>
            </a:xfrm>
            <a:custGeom>
              <a:avLst/>
              <a:gdLst>
                <a:gd name="T0" fmla="*/ 0 w 186"/>
                <a:gd name="T1" fmla="*/ 88 h 163"/>
                <a:gd name="T2" fmla="*/ 11 w 186"/>
                <a:gd name="T3" fmla="*/ 69 h 163"/>
                <a:gd name="T4" fmla="*/ 3 w 186"/>
                <a:gd name="T5" fmla="*/ 58 h 163"/>
                <a:gd name="T6" fmla="*/ 15 w 186"/>
                <a:gd name="T7" fmla="*/ 46 h 163"/>
                <a:gd name="T8" fmla="*/ 19 w 186"/>
                <a:gd name="T9" fmla="*/ 46 h 163"/>
                <a:gd name="T10" fmla="*/ 17 w 186"/>
                <a:gd name="T11" fmla="*/ 38 h 163"/>
                <a:gd name="T12" fmla="*/ 37 w 186"/>
                <a:gd name="T13" fmla="*/ 18 h 163"/>
                <a:gd name="T14" fmla="*/ 44 w 186"/>
                <a:gd name="T15" fmla="*/ 19 h 163"/>
                <a:gd name="T16" fmla="*/ 61 w 186"/>
                <a:gd name="T17" fmla="*/ 9 h 163"/>
                <a:gd name="T18" fmla="*/ 75 w 186"/>
                <a:gd name="T19" fmla="*/ 15 h 163"/>
                <a:gd name="T20" fmla="*/ 95 w 186"/>
                <a:gd name="T21" fmla="*/ 0 h 163"/>
                <a:gd name="T22" fmla="*/ 114 w 186"/>
                <a:gd name="T23" fmla="*/ 11 h 163"/>
                <a:gd name="T24" fmla="*/ 122 w 186"/>
                <a:gd name="T25" fmla="*/ 9 h 163"/>
                <a:gd name="T26" fmla="*/ 146 w 186"/>
                <a:gd name="T27" fmla="*/ 30 h 163"/>
                <a:gd name="T28" fmla="*/ 149 w 186"/>
                <a:gd name="T29" fmla="*/ 30 h 163"/>
                <a:gd name="T30" fmla="*/ 167 w 186"/>
                <a:gd name="T31" fmla="*/ 48 h 163"/>
                <a:gd name="T32" fmla="*/ 167 w 186"/>
                <a:gd name="T33" fmla="*/ 50 h 163"/>
                <a:gd name="T34" fmla="*/ 175 w 186"/>
                <a:gd name="T35" fmla="*/ 59 h 163"/>
                <a:gd name="T36" fmla="*/ 174 w 186"/>
                <a:gd name="T37" fmla="*/ 62 h 163"/>
                <a:gd name="T38" fmla="*/ 186 w 186"/>
                <a:gd name="T39" fmla="*/ 78 h 163"/>
                <a:gd name="T40" fmla="*/ 175 w 186"/>
                <a:gd name="T41" fmla="*/ 93 h 163"/>
                <a:gd name="T42" fmla="*/ 177 w 186"/>
                <a:gd name="T43" fmla="*/ 99 h 163"/>
                <a:gd name="T44" fmla="*/ 175 w 186"/>
                <a:gd name="T45" fmla="*/ 105 h 163"/>
                <a:gd name="T46" fmla="*/ 178 w 186"/>
                <a:gd name="T47" fmla="*/ 115 h 163"/>
                <a:gd name="T48" fmla="*/ 163 w 186"/>
                <a:gd name="T49" fmla="*/ 133 h 163"/>
                <a:gd name="T50" fmla="*/ 163 w 186"/>
                <a:gd name="T51" fmla="*/ 135 h 163"/>
                <a:gd name="T52" fmla="*/ 146 w 186"/>
                <a:gd name="T53" fmla="*/ 151 h 163"/>
                <a:gd name="T54" fmla="*/ 136 w 186"/>
                <a:gd name="T55" fmla="*/ 148 h 163"/>
                <a:gd name="T56" fmla="*/ 125 w 186"/>
                <a:gd name="T57" fmla="*/ 153 h 163"/>
                <a:gd name="T58" fmla="*/ 122 w 186"/>
                <a:gd name="T59" fmla="*/ 153 h 163"/>
                <a:gd name="T60" fmla="*/ 109 w 186"/>
                <a:gd name="T61" fmla="*/ 163 h 163"/>
                <a:gd name="T62" fmla="*/ 96 w 186"/>
                <a:gd name="T63" fmla="*/ 154 h 163"/>
                <a:gd name="T64" fmla="*/ 88 w 186"/>
                <a:gd name="T65" fmla="*/ 156 h 163"/>
                <a:gd name="T66" fmla="*/ 77 w 186"/>
                <a:gd name="T67" fmla="*/ 152 h 163"/>
                <a:gd name="T68" fmla="*/ 62 w 186"/>
                <a:gd name="T69" fmla="*/ 162 h 163"/>
                <a:gd name="T70" fmla="*/ 46 w 186"/>
                <a:gd name="T71" fmla="*/ 145 h 163"/>
                <a:gd name="T72" fmla="*/ 46 w 186"/>
                <a:gd name="T73" fmla="*/ 145 h 163"/>
                <a:gd name="T74" fmla="*/ 38 w 186"/>
                <a:gd name="T75" fmla="*/ 136 h 163"/>
                <a:gd name="T76" fmla="*/ 30 w 186"/>
                <a:gd name="T77" fmla="*/ 138 h 163"/>
                <a:gd name="T78" fmla="*/ 8 w 186"/>
                <a:gd name="T79" fmla="*/ 116 h 163"/>
                <a:gd name="T80" fmla="*/ 10 w 186"/>
                <a:gd name="T81" fmla="*/ 106 h 163"/>
                <a:gd name="T82" fmla="*/ 0 w 186"/>
                <a:gd name="T83" fmla="*/ 88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86" h="163">
                  <a:moveTo>
                    <a:pt x="0" y="88"/>
                  </a:moveTo>
                  <a:cubicBezTo>
                    <a:pt x="0" y="80"/>
                    <a:pt x="4" y="73"/>
                    <a:pt x="11" y="69"/>
                  </a:cubicBezTo>
                  <a:cubicBezTo>
                    <a:pt x="6" y="68"/>
                    <a:pt x="3" y="63"/>
                    <a:pt x="3" y="58"/>
                  </a:cubicBezTo>
                  <a:cubicBezTo>
                    <a:pt x="3" y="51"/>
                    <a:pt x="9" y="46"/>
                    <a:pt x="15" y="46"/>
                  </a:cubicBezTo>
                  <a:cubicBezTo>
                    <a:pt x="16" y="46"/>
                    <a:pt x="18" y="46"/>
                    <a:pt x="19" y="46"/>
                  </a:cubicBezTo>
                  <a:cubicBezTo>
                    <a:pt x="17" y="44"/>
                    <a:pt x="17" y="41"/>
                    <a:pt x="17" y="38"/>
                  </a:cubicBezTo>
                  <a:cubicBezTo>
                    <a:pt x="17" y="27"/>
                    <a:pt x="26" y="18"/>
                    <a:pt x="37" y="18"/>
                  </a:cubicBezTo>
                  <a:cubicBezTo>
                    <a:pt x="39" y="18"/>
                    <a:pt x="42" y="18"/>
                    <a:pt x="44" y="19"/>
                  </a:cubicBezTo>
                  <a:cubicBezTo>
                    <a:pt x="47" y="13"/>
                    <a:pt x="54" y="9"/>
                    <a:pt x="61" y="9"/>
                  </a:cubicBezTo>
                  <a:cubicBezTo>
                    <a:pt x="66" y="9"/>
                    <a:pt x="71" y="11"/>
                    <a:pt x="75" y="15"/>
                  </a:cubicBezTo>
                  <a:cubicBezTo>
                    <a:pt x="78" y="6"/>
                    <a:pt x="86" y="0"/>
                    <a:pt x="95" y="0"/>
                  </a:cubicBezTo>
                  <a:cubicBezTo>
                    <a:pt x="103" y="0"/>
                    <a:pt x="110" y="5"/>
                    <a:pt x="114" y="11"/>
                  </a:cubicBezTo>
                  <a:cubicBezTo>
                    <a:pt x="116" y="10"/>
                    <a:pt x="119" y="9"/>
                    <a:pt x="122" y="9"/>
                  </a:cubicBezTo>
                  <a:cubicBezTo>
                    <a:pt x="135" y="9"/>
                    <a:pt x="145" y="19"/>
                    <a:pt x="146" y="30"/>
                  </a:cubicBezTo>
                  <a:cubicBezTo>
                    <a:pt x="147" y="30"/>
                    <a:pt x="148" y="30"/>
                    <a:pt x="149" y="30"/>
                  </a:cubicBezTo>
                  <a:cubicBezTo>
                    <a:pt x="159" y="30"/>
                    <a:pt x="167" y="38"/>
                    <a:pt x="167" y="48"/>
                  </a:cubicBezTo>
                  <a:cubicBezTo>
                    <a:pt x="167" y="49"/>
                    <a:pt x="167" y="49"/>
                    <a:pt x="167" y="50"/>
                  </a:cubicBezTo>
                  <a:cubicBezTo>
                    <a:pt x="171" y="51"/>
                    <a:pt x="175" y="55"/>
                    <a:pt x="175" y="59"/>
                  </a:cubicBezTo>
                  <a:cubicBezTo>
                    <a:pt x="175" y="60"/>
                    <a:pt x="175" y="61"/>
                    <a:pt x="174" y="62"/>
                  </a:cubicBezTo>
                  <a:cubicBezTo>
                    <a:pt x="181" y="64"/>
                    <a:pt x="186" y="70"/>
                    <a:pt x="186" y="78"/>
                  </a:cubicBezTo>
                  <a:cubicBezTo>
                    <a:pt x="186" y="85"/>
                    <a:pt x="181" y="91"/>
                    <a:pt x="175" y="93"/>
                  </a:cubicBezTo>
                  <a:cubicBezTo>
                    <a:pt x="176" y="95"/>
                    <a:pt x="177" y="97"/>
                    <a:pt x="177" y="99"/>
                  </a:cubicBezTo>
                  <a:cubicBezTo>
                    <a:pt x="177" y="101"/>
                    <a:pt x="176" y="103"/>
                    <a:pt x="175" y="105"/>
                  </a:cubicBezTo>
                  <a:cubicBezTo>
                    <a:pt x="177" y="108"/>
                    <a:pt x="178" y="111"/>
                    <a:pt x="178" y="115"/>
                  </a:cubicBezTo>
                  <a:cubicBezTo>
                    <a:pt x="178" y="124"/>
                    <a:pt x="172" y="132"/>
                    <a:pt x="163" y="133"/>
                  </a:cubicBezTo>
                  <a:cubicBezTo>
                    <a:pt x="163" y="134"/>
                    <a:pt x="163" y="134"/>
                    <a:pt x="163" y="135"/>
                  </a:cubicBezTo>
                  <a:cubicBezTo>
                    <a:pt x="163" y="144"/>
                    <a:pt x="156" y="151"/>
                    <a:pt x="146" y="151"/>
                  </a:cubicBezTo>
                  <a:cubicBezTo>
                    <a:pt x="143" y="151"/>
                    <a:pt x="139" y="150"/>
                    <a:pt x="136" y="148"/>
                  </a:cubicBezTo>
                  <a:cubicBezTo>
                    <a:pt x="133" y="151"/>
                    <a:pt x="129" y="153"/>
                    <a:pt x="125" y="153"/>
                  </a:cubicBezTo>
                  <a:cubicBezTo>
                    <a:pt x="124" y="153"/>
                    <a:pt x="123" y="153"/>
                    <a:pt x="122" y="153"/>
                  </a:cubicBezTo>
                  <a:cubicBezTo>
                    <a:pt x="120" y="159"/>
                    <a:pt x="115" y="163"/>
                    <a:pt x="109" y="163"/>
                  </a:cubicBezTo>
                  <a:cubicBezTo>
                    <a:pt x="103" y="163"/>
                    <a:pt x="98" y="159"/>
                    <a:pt x="96" y="154"/>
                  </a:cubicBezTo>
                  <a:cubicBezTo>
                    <a:pt x="94" y="155"/>
                    <a:pt x="91" y="156"/>
                    <a:pt x="88" y="156"/>
                  </a:cubicBezTo>
                  <a:cubicBezTo>
                    <a:pt x="84" y="156"/>
                    <a:pt x="80" y="154"/>
                    <a:pt x="77" y="152"/>
                  </a:cubicBezTo>
                  <a:cubicBezTo>
                    <a:pt x="75" y="158"/>
                    <a:pt x="69" y="162"/>
                    <a:pt x="62" y="162"/>
                  </a:cubicBezTo>
                  <a:cubicBezTo>
                    <a:pt x="53" y="162"/>
                    <a:pt x="46" y="154"/>
                    <a:pt x="46" y="145"/>
                  </a:cubicBezTo>
                  <a:cubicBezTo>
                    <a:pt x="46" y="145"/>
                    <a:pt x="46" y="145"/>
                    <a:pt x="46" y="145"/>
                  </a:cubicBezTo>
                  <a:cubicBezTo>
                    <a:pt x="42" y="143"/>
                    <a:pt x="39" y="140"/>
                    <a:pt x="38" y="136"/>
                  </a:cubicBezTo>
                  <a:cubicBezTo>
                    <a:pt x="35" y="137"/>
                    <a:pt x="33" y="138"/>
                    <a:pt x="30" y="138"/>
                  </a:cubicBezTo>
                  <a:cubicBezTo>
                    <a:pt x="18" y="138"/>
                    <a:pt x="8" y="128"/>
                    <a:pt x="8" y="116"/>
                  </a:cubicBezTo>
                  <a:cubicBezTo>
                    <a:pt x="8" y="112"/>
                    <a:pt x="9" y="109"/>
                    <a:pt x="10" y="106"/>
                  </a:cubicBezTo>
                  <a:cubicBezTo>
                    <a:pt x="4" y="102"/>
                    <a:pt x="0" y="96"/>
                    <a:pt x="0" y="88"/>
                  </a:cubicBezTo>
                  <a:close/>
                </a:path>
              </a:pathLst>
            </a:custGeom>
            <a:solidFill>
              <a:srgbClr val="B95F95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  <p:sp>
          <p:nvSpPr>
            <p:cNvPr id="406" name="Freeform 91"/>
            <p:cNvSpPr/>
            <p:nvPr/>
          </p:nvSpPr>
          <p:spPr bwMode="auto">
            <a:xfrm>
              <a:off x="8724" y="6653"/>
              <a:ext cx="376" cy="345"/>
            </a:xfrm>
            <a:custGeom>
              <a:avLst/>
              <a:gdLst>
                <a:gd name="T0" fmla="*/ 0 w 41"/>
                <a:gd name="T1" fmla="*/ 16 h 38"/>
                <a:gd name="T2" fmla="*/ 16 w 41"/>
                <a:gd name="T3" fmla="*/ 0 h 38"/>
                <a:gd name="T4" fmla="*/ 32 w 41"/>
                <a:gd name="T5" fmla="*/ 16 h 38"/>
                <a:gd name="T6" fmla="*/ 32 w 41"/>
                <a:gd name="T7" fmla="*/ 16 h 38"/>
                <a:gd name="T8" fmla="*/ 41 w 41"/>
                <a:gd name="T9" fmla="*/ 27 h 38"/>
                <a:gd name="T10" fmla="*/ 30 w 41"/>
                <a:gd name="T11" fmla="*/ 38 h 38"/>
                <a:gd name="T12" fmla="*/ 23 w 41"/>
                <a:gd name="T13" fmla="*/ 36 h 38"/>
                <a:gd name="T14" fmla="*/ 17 w 41"/>
                <a:gd name="T15" fmla="*/ 37 h 38"/>
                <a:gd name="T16" fmla="*/ 8 w 41"/>
                <a:gd name="T17" fmla="*/ 29 h 38"/>
                <a:gd name="T18" fmla="*/ 0 w 41"/>
                <a:gd name="T19" fmla="*/ 16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38">
                  <a:moveTo>
                    <a:pt x="0" y="16"/>
                  </a:moveTo>
                  <a:cubicBezTo>
                    <a:pt x="0" y="7"/>
                    <a:pt x="7" y="0"/>
                    <a:pt x="16" y="0"/>
                  </a:cubicBezTo>
                  <a:cubicBezTo>
                    <a:pt x="25" y="0"/>
                    <a:pt x="32" y="7"/>
                    <a:pt x="32" y="16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7" y="17"/>
                    <a:pt x="41" y="21"/>
                    <a:pt x="41" y="27"/>
                  </a:cubicBezTo>
                  <a:cubicBezTo>
                    <a:pt x="41" y="33"/>
                    <a:pt x="36" y="38"/>
                    <a:pt x="30" y="38"/>
                  </a:cubicBezTo>
                  <a:cubicBezTo>
                    <a:pt x="27" y="38"/>
                    <a:pt x="25" y="37"/>
                    <a:pt x="23" y="36"/>
                  </a:cubicBezTo>
                  <a:cubicBezTo>
                    <a:pt x="21" y="37"/>
                    <a:pt x="20" y="37"/>
                    <a:pt x="17" y="37"/>
                  </a:cubicBezTo>
                  <a:cubicBezTo>
                    <a:pt x="13" y="37"/>
                    <a:pt x="8" y="34"/>
                    <a:pt x="8" y="29"/>
                  </a:cubicBezTo>
                  <a:cubicBezTo>
                    <a:pt x="3" y="26"/>
                    <a:pt x="0" y="21"/>
                    <a:pt x="0" y="16"/>
                  </a:cubicBezTo>
                  <a:close/>
                </a:path>
              </a:pathLst>
            </a:custGeom>
            <a:solidFill>
              <a:srgbClr val="3B68A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  <p:sp>
          <p:nvSpPr>
            <p:cNvPr id="407" name="Freeform 92"/>
            <p:cNvSpPr/>
            <p:nvPr/>
          </p:nvSpPr>
          <p:spPr bwMode="auto">
            <a:xfrm>
              <a:off x="8635" y="7025"/>
              <a:ext cx="191" cy="222"/>
            </a:xfrm>
            <a:custGeom>
              <a:avLst/>
              <a:gdLst>
                <a:gd name="T0" fmla="*/ 0 w 21"/>
                <a:gd name="T1" fmla="*/ 5 h 24"/>
                <a:gd name="T2" fmla="*/ 6 w 21"/>
                <a:gd name="T3" fmla="*/ 0 h 24"/>
                <a:gd name="T4" fmla="*/ 12 w 21"/>
                <a:gd name="T5" fmla="*/ 5 h 24"/>
                <a:gd name="T6" fmla="*/ 12 w 21"/>
                <a:gd name="T7" fmla="*/ 7 h 24"/>
                <a:gd name="T8" fmla="*/ 12 w 21"/>
                <a:gd name="T9" fmla="*/ 7 h 24"/>
                <a:gd name="T10" fmla="*/ 21 w 21"/>
                <a:gd name="T11" fmla="*/ 16 h 24"/>
                <a:gd name="T12" fmla="*/ 12 w 21"/>
                <a:gd name="T13" fmla="*/ 24 h 24"/>
                <a:gd name="T14" fmla="*/ 3 w 21"/>
                <a:gd name="T15" fmla="*/ 16 h 24"/>
                <a:gd name="T16" fmla="*/ 5 w 21"/>
                <a:gd name="T17" fmla="*/ 11 h 24"/>
                <a:gd name="T18" fmla="*/ 0 w 21"/>
                <a:gd name="T19" fmla="*/ 5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24">
                  <a:moveTo>
                    <a:pt x="0" y="5"/>
                  </a:moveTo>
                  <a:cubicBezTo>
                    <a:pt x="0" y="2"/>
                    <a:pt x="3" y="0"/>
                    <a:pt x="6" y="0"/>
                  </a:cubicBezTo>
                  <a:cubicBezTo>
                    <a:pt x="9" y="0"/>
                    <a:pt x="12" y="2"/>
                    <a:pt x="12" y="5"/>
                  </a:cubicBezTo>
                  <a:cubicBezTo>
                    <a:pt x="12" y="6"/>
                    <a:pt x="12" y="6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7" y="7"/>
                    <a:pt x="21" y="11"/>
                    <a:pt x="21" y="16"/>
                  </a:cubicBezTo>
                  <a:cubicBezTo>
                    <a:pt x="21" y="20"/>
                    <a:pt x="17" y="24"/>
                    <a:pt x="12" y="24"/>
                  </a:cubicBezTo>
                  <a:cubicBezTo>
                    <a:pt x="7" y="24"/>
                    <a:pt x="3" y="20"/>
                    <a:pt x="3" y="16"/>
                  </a:cubicBezTo>
                  <a:cubicBezTo>
                    <a:pt x="3" y="14"/>
                    <a:pt x="4" y="12"/>
                    <a:pt x="5" y="11"/>
                  </a:cubicBezTo>
                  <a:cubicBezTo>
                    <a:pt x="2" y="10"/>
                    <a:pt x="0" y="8"/>
                    <a:pt x="0" y="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  <p:sp>
          <p:nvSpPr>
            <p:cNvPr id="408" name="Freeform 93"/>
            <p:cNvSpPr>
              <a:spLocks noEditPoints="1"/>
            </p:cNvSpPr>
            <p:nvPr/>
          </p:nvSpPr>
          <p:spPr bwMode="auto">
            <a:xfrm>
              <a:off x="8614" y="5512"/>
              <a:ext cx="676" cy="683"/>
            </a:xfrm>
            <a:custGeom>
              <a:avLst/>
              <a:gdLst>
                <a:gd name="T0" fmla="*/ 74 w 74"/>
                <a:gd name="T1" fmla="*/ 40 h 75"/>
                <a:gd name="T2" fmla="*/ 39 w 74"/>
                <a:gd name="T3" fmla="*/ 75 h 75"/>
                <a:gd name="T4" fmla="*/ 37 w 74"/>
                <a:gd name="T5" fmla="*/ 75 h 75"/>
                <a:gd name="T6" fmla="*/ 34 w 74"/>
                <a:gd name="T7" fmla="*/ 75 h 75"/>
                <a:gd name="T8" fmla="*/ 0 w 74"/>
                <a:gd name="T9" fmla="*/ 40 h 75"/>
                <a:gd name="T10" fmla="*/ 0 w 74"/>
                <a:gd name="T11" fmla="*/ 35 h 75"/>
                <a:gd name="T12" fmla="*/ 34 w 74"/>
                <a:gd name="T13" fmla="*/ 1 h 75"/>
                <a:gd name="T14" fmla="*/ 37 w 74"/>
                <a:gd name="T15" fmla="*/ 0 h 75"/>
                <a:gd name="T16" fmla="*/ 39 w 74"/>
                <a:gd name="T17" fmla="*/ 1 h 75"/>
                <a:gd name="T18" fmla="*/ 74 w 74"/>
                <a:gd name="T19" fmla="*/ 35 h 75"/>
                <a:gd name="T20" fmla="*/ 21 w 74"/>
                <a:gd name="T21" fmla="*/ 50 h 75"/>
                <a:gd name="T22" fmla="*/ 34 w 74"/>
                <a:gd name="T23" fmla="*/ 40 h 75"/>
                <a:gd name="T24" fmla="*/ 21 w 74"/>
                <a:gd name="T25" fmla="*/ 50 h 75"/>
                <a:gd name="T26" fmla="*/ 34 w 74"/>
                <a:gd name="T27" fmla="*/ 55 h 75"/>
                <a:gd name="T28" fmla="*/ 34 w 74"/>
                <a:gd name="T29" fmla="*/ 70 h 75"/>
                <a:gd name="T30" fmla="*/ 34 w 74"/>
                <a:gd name="T31" fmla="*/ 35 h 75"/>
                <a:gd name="T32" fmla="*/ 21 w 74"/>
                <a:gd name="T33" fmla="*/ 25 h 75"/>
                <a:gd name="T34" fmla="*/ 64 w 74"/>
                <a:gd name="T35" fmla="*/ 20 h 75"/>
                <a:gd name="T36" fmla="*/ 57 w 74"/>
                <a:gd name="T37" fmla="*/ 20 h 75"/>
                <a:gd name="T38" fmla="*/ 22 w 74"/>
                <a:gd name="T39" fmla="*/ 20 h 75"/>
                <a:gd name="T40" fmla="*/ 34 w 74"/>
                <a:gd name="T41" fmla="*/ 6 h 75"/>
                <a:gd name="T42" fmla="*/ 10 w 74"/>
                <a:gd name="T43" fmla="*/ 55 h 75"/>
                <a:gd name="T44" fmla="*/ 17 w 74"/>
                <a:gd name="T45" fmla="*/ 55 h 75"/>
                <a:gd name="T46" fmla="*/ 16 w 74"/>
                <a:gd name="T47" fmla="*/ 25 h 75"/>
                <a:gd name="T48" fmla="*/ 5 w 74"/>
                <a:gd name="T49" fmla="*/ 35 h 75"/>
                <a:gd name="T50" fmla="*/ 16 w 74"/>
                <a:gd name="T51" fmla="*/ 25 h 75"/>
                <a:gd name="T52" fmla="*/ 5 w 74"/>
                <a:gd name="T53" fmla="*/ 40 h 75"/>
                <a:gd name="T54" fmla="*/ 16 w 74"/>
                <a:gd name="T55" fmla="*/ 50 h 75"/>
                <a:gd name="T56" fmla="*/ 23 w 74"/>
                <a:gd name="T57" fmla="*/ 9 h 75"/>
                <a:gd name="T58" fmla="*/ 17 w 74"/>
                <a:gd name="T59" fmla="*/ 20 h 75"/>
                <a:gd name="T60" fmla="*/ 58 w 74"/>
                <a:gd name="T61" fmla="*/ 25 h 75"/>
                <a:gd name="T62" fmla="*/ 69 w 74"/>
                <a:gd name="T63" fmla="*/ 35 h 75"/>
                <a:gd name="T64" fmla="*/ 58 w 74"/>
                <a:gd name="T65" fmla="*/ 25 h 75"/>
                <a:gd name="T66" fmla="*/ 64 w 74"/>
                <a:gd name="T67" fmla="*/ 55 h 75"/>
                <a:gd name="T68" fmla="*/ 51 w 74"/>
                <a:gd name="T69" fmla="*/ 67 h 75"/>
                <a:gd name="T70" fmla="*/ 67 w 74"/>
                <a:gd name="T71" fmla="*/ 50 h 75"/>
                <a:gd name="T72" fmla="*/ 59 w 74"/>
                <a:gd name="T73" fmla="*/ 40 h 75"/>
                <a:gd name="T74" fmla="*/ 39 w 74"/>
                <a:gd name="T75" fmla="*/ 6 h 75"/>
                <a:gd name="T76" fmla="*/ 52 w 74"/>
                <a:gd name="T77" fmla="*/ 20 h 75"/>
                <a:gd name="T78" fmla="*/ 53 w 74"/>
                <a:gd name="T79" fmla="*/ 25 h 75"/>
                <a:gd name="T80" fmla="*/ 39 w 74"/>
                <a:gd name="T81" fmla="*/ 35 h 75"/>
                <a:gd name="T82" fmla="*/ 53 w 74"/>
                <a:gd name="T83" fmla="*/ 25 h 75"/>
                <a:gd name="T84" fmla="*/ 39 w 74"/>
                <a:gd name="T85" fmla="*/ 40 h 75"/>
                <a:gd name="T86" fmla="*/ 53 w 74"/>
                <a:gd name="T87" fmla="*/ 50 h 75"/>
                <a:gd name="T88" fmla="*/ 39 w 74"/>
                <a:gd name="T89" fmla="*/ 55 h 75"/>
                <a:gd name="T90" fmla="*/ 52 w 74"/>
                <a:gd name="T91" fmla="*/ 5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74" h="75">
                  <a:moveTo>
                    <a:pt x="74" y="38"/>
                  </a:moveTo>
                  <a:cubicBezTo>
                    <a:pt x="74" y="40"/>
                    <a:pt x="74" y="40"/>
                    <a:pt x="74" y="40"/>
                  </a:cubicBezTo>
                  <a:cubicBezTo>
                    <a:pt x="74" y="40"/>
                    <a:pt x="74" y="40"/>
                    <a:pt x="74" y="40"/>
                  </a:cubicBezTo>
                  <a:cubicBezTo>
                    <a:pt x="73" y="59"/>
                    <a:pt x="58" y="74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7" y="75"/>
                    <a:pt x="37" y="75"/>
                    <a:pt x="37" y="75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16" y="74"/>
                    <a:pt x="1" y="59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1" y="17"/>
                    <a:pt x="16" y="2"/>
                    <a:pt x="34" y="1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9" y="1"/>
                    <a:pt x="39" y="1"/>
                    <a:pt x="39" y="1"/>
                  </a:cubicBezTo>
                  <a:cubicBezTo>
                    <a:pt x="58" y="2"/>
                    <a:pt x="73" y="17"/>
                    <a:pt x="74" y="35"/>
                  </a:cubicBezTo>
                  <a:cubicBezTo>
                    <a:pt x="74" y="35"/>
                    <a:pt x="74" y="35"/>
                    <a:pt x="74" y="35"/>
                  </a:cubicBezTo>
                  <a:lnTo>
                    <a:pt x="74" y="38"/>
                  </a:lnTo>
                  <a:close/>
                  <a:moveTo>
                    <a:pt x="21" y="50"/>
                  </a:moveTo>
                  <a:cubicBezTo>
                    <a:pt x="34" y="50"/>
                    <a:pt x="34" y="50"/>
                    <a:pt x="34" y="50"/>
                  </a:cubicBezTo>
                  <a:cubicBezTo>
                    <a:pt x="34" y="40"/>
                    <a:pt x="34" y="40"/>
                    <a:pt x="34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4"/>
                    <a:pt x="20" y="47"/>
                    <a:pt x="21" y="50"/>
                  </a:cubicBezTo>
                  <a:close/>
                  <a:moveTo>
                    <a:pt x="34" y="70"/>
                  </a:moveTo>
                  <a:cubicBezTo>
                    <a:pt x="34" y="55"/>
                    <a:pt x="34" y="55"/>
                    <a:pt x="34" y="55"/>
                  </a:cubicBezTo>
                  <a:cubicBezTo>
                    <a:pt x="22" y="55"/>
                    <a:pt x="22" y="55"/>
                    <a:pt x="22" y="55"/>
                  </a:cubicBezTo>
                  <a:cubicBezTo>
                    <a:pt x="25" y="63"/>
                    <a:pt x="29" y="68"/>
                    <a:pt x="34" y="70"/>
                  </a:cubicBezTo>
                  <a:close/>
                  <a:moveTo>
                    <a:pt x="20" y="35"/>
                  </a:moveTo>
                  <a:cubicBezTo>
                    <a:pt x="34" y="35"/>
                    <a:pt x="34" y="35"/>
                    <a:pt x="34" y="35"/>
                  </a:cubicBezTo>
                  <a:cubicBezTo>
                    <a:pt x="34" y="25"/>
                    <a:pt x="34" y="25"/>
                    <a:pt x="34" y="25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0" y="28"/>
                    <a:pt x="20" y="32"/>
                    <a:pt x="20" y="35"/>
                  </a:cubicBezTo>
                  <a:close/>
                  <a:moveTo>
                    <a:pt x="64" y="20"/>
                  </a:moveTo>
                  <a:cubicBezTo>
                    <a:pt x="61" y="15"/>
                    <a:pt x="56" y="11"/>
                    <a:pt x="51" y="9"/>
                  </a:cubicBezTo>
                  <a:cubicBezTo>
                    <a:pt x="53" y="12"/>
                    <a:pt x="55" y="16"/>
                    <a:pt x="57" y="20"/>
                  </a:cubicBezTo>
                  <a:lnTo>
                    <a:pt x="64" y="20"/>
                  </a:lnTo>
                  <a:close/>
                  <a:moveTo>
                    <a:pt x="22" y="20"/>
                  </a:moveTo>
                  <a:cubicBezTo>
                    <a:pt x="34" y="20"/>
                    <a:pt x="34" y="20"/>
                    <a:pt x="34" y="20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29" y="7"/>
                    <a:pt x="25" y="13"/>
                    <a:pt x="22" y="20"/>
                  </a:cubicBezTo>
                  <a:close/>
                  <a:moveTo>
                    <a:pt x="10" y="55"/>
                  </a:moveTo>
                  <a:cubicBezTo>
                    <a:pt x="13" y="60"/>
                    <a:pt x="18" y="64"/>
                    <a:pt x="23" y="67"/>
                  </a:cubicBezTo>
                  <a:cubicBezTo>
                    <a:pt x="21" y="64"/>
                    <a:pt x="19" y="60"/>
                    <a:pt x="17" y="55"/>
                  </a:cubicBezTo>
                  <a:lnTo>
                    <a:pt x="10" y="55"/>
                  </a:lnTo>
                  <a:close/>
                  <a:moveTo>
                    <a:pt x="16" y="25"/>
                  </a:moveTo>
                  <a:cubicBezTo>
                    <a:pt x="7" y="25"/>
                    <a:pt x="7" y="25"/>
                    <a:pt x="7" y="25"/>
                  </a:cubicBezTo>
                  <a:cubicBezTo>
                    <a:pt x="6" y="28"/>
                    <a:pt x="5" y="32"/>
                    <a:pt x="5" y="35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2"/>
                    <a:pt x="15" y="28"/>
                    <a:pt x="16" y="25"/>
                  </a:cubicBezTo>
                  <a:close/>
                  <a:moveTo>
                    <a:pt x="15" y="40"/>
                  </a:moveTo>
                  <a:cubicBezTo>
                    <a:pt x="5" y="40"/>
                    <a:pt x="5" y="40"/>
                    <a:pt x="5" y="40"/>
                  </a:cubicBezTo>
                  <a:cubicBezTo>
                    <a:pt x="5" y="44"/>
                    <a:pt x="6" y="47"/>
                    <a:pt x="7" y="50"/>
                  </a:cubicBezTo>
                  <a:cubicBezTo>
                    <a:pt x="16" y="50"/>
                    <a:pt x="16" y="50"/>
                    <a:pt x="16" y="50"/>
                  </a:cubicBezTo>
                  <a:cubicBezTo>
                    <a:pt x="15" y="47"/>
                    <a:pt x="15" y="44"/>
                    <a:pt x="15" y="40"/>
                  </a:cubicBezTo>
                  <a:close/>
                  <a:moveTo>
                    <a:pt x="23" y="9"/>
                  </a:moveTo>
                  <a:cubicBezTo>
                    <a:pt x="18" y="11"/>
                    <a:pt x="13" y="15"/>
                    <a:pt x="10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9" y="16"/>
                    <a:pt x="21" y="12"/>
                    <a:pt x="23" y="9"/>
                  </a:cubicBezTo>
                  <a:close/>
                  <a:moveTo>
                    <a:pt x="58" y="25"/>
                  </a:moveTo>
                  <a:cubicBezTo>
                    <a:pt x="59" y="28"/>
                    <a:pt x="59" y="32"/>
                    <a:pt x="59" y="35"/>
                  </a:cubicBezTo>
                  <a:cubicBezTo>
                    <a:pt x="69" y="35"/>
                    <a:pt x="69" y="35"/>
                    <a:pt x="69" y="35"/>
                  </a:cubicBezTo>
                  <a:cubicBezTo>
                    <a:pt x="69" y="32"/>
                    <a:pt x="68" y="28"/>
                    <a:pt x="67" y="25"/>
                  </a:cubicBezTo>
                  <a:lnTo>
                    <a:pt x="58" y="25"/>
                  </a:lnTo>
                  <a:close/>
                  <a:moveTo>
                    <a:pt x="51" y="67"/>
                  </a:moveTo>
                  <a:cubicBezTo>
                    <a:pt x="56" y="64"/>
                    <a:pt x="61" y="60"/>
                    <a:pt x="64" y="55"/>
                  </a:cubicBezTo>
                  <a:cubicBezTo>
                    <a:pt x="57" y="55"/>
                    <a:pt x="57" y="55"/>
                    <a:pt x="57" y="55"/>
                  </a:cubicBezTo>
                  <a:cubicBezTo>
                    <a:pt x="55" y="60"/>
                    <a:pt x="53" y="64"/>
                    <a:pt x="51" y="67"/>
                  </a:cubicBezTo>
                  <a:close/>
                  <a:moveTo>
                    <a:pt x="58" y="50"/>
                  </a:moveTo>
                  <a:cubicBezTo>
                    <a:pt x="67" y="50"/>
                    <a:pt x="67" y="50"/>
                    <a:pt x="67" y="50"/>
                  </a:cubicBezTo>
                  <a:cubicBezTo>
                    <a:pt x="68" y="47"/>
                    <a:pt x="69" y="44"/>
                    <a:pt x="69" y="40"/>
                  </a:cubicBezTo>
                  <a:cubicBezTo>
                    <a:pt x="59" y="40"/>
                    <a:pt x="59" y="40"/>
                    <a:pt x="59" y="40"/>
                  </a:cubicBezTo>
                  <a:cubicBezTo>
                    <a:pt x="59" y="44"/>
                    <a:pt x="59" y="47"/>
                    <a:pt x="58" y="50"/>
                  </a:cubicBezTo>
                  <a:close/>
                  <a:moveTo>
                    <a:pt x="39" y="6"/>
                  </a:moveTo>
                  <a:cubicBezTo>
                    <a:pt x="39" y="20"/>
                    <a:pt x="39" y="20"/>
                    <a:pt x="39" y="20"/>
                  </a:cubicBezTo>
                  <a:cubicBezTo>
                    <a:pt x="52" y="20"/>
                    <a:pt x="52" y="20"/>
                    <a:pt x="52" y="20"/>
                  </a:cubicBezTo>
                  <a:cubicBezTo>
                    <a:pt x="49" y="13"/>
                    <a:pt x="45" y="7"/>
                    <a:pt x="39" y="6"/>
                  </a:cubicBezTo>
                  <a:close/>
                  <a:moveTo>
                    <a:pt x="53" y="25"/>
                  </a:moveTo>
                  <a:cubicBezTo>
                    <a:pt x="39" y="25"/>
                    <a:pt x="39" y="25"/>
                    <a:pt x="39" y="25"/>
                  </a:cubicBezTo>
                  <a:cubicBezTo>
                    <a:pt x="39" y="35"/>
                    <a:pt x="39" y="35"/>
                    <a:pt x="39" y="35"/>
                  </a:cubicBezTo>
                  <a:cubicBezTo>
                    <a:pt x="54" y="35"/>
                    <a:pt x="54" y="35"/>
                    <a:pt x="54" y="35"/>
                  </a:cubicBezTo>
                  <a:cubicBezTo>
                    <a:pt x="54" y="32"/>
                    <a:pt x="54" y="28"/>
                    <a:pt x="53" y="25"/>
                  </a:cubicBezTo>
                  <a:close/>
                  <a:moveTo>
                    <a:pt x="54" y="40"/>
                  </a:moveTo>
                  <a:cubicBezTo>
                    <a:pt x="39" y="40"/>
                    <a:pt x="39" y="40"/>
                    <a:pt x="39" y="40"/>
                  </a:cubicBezTo>
                  <a:cubicBezTo>
                    <a:pt x="39" y="50"/>
                    <a:pt x="39" y="50"/>
                    <a:pt x="39" y="50"/>
                  </a:cubicBezTo>
                  <a:cubicBezTo>
                    <a:pt x="53" y="50"/>
                    <a:pt x="53" y="50"/>
                    <a:pt x="53" y="50"/>
                  </a:cubicBezTo>
                  <a:cubicBezTo>
                    <a:pt x="54" y="47"/>
                    <a:pt x="54" y="44"/>
                    <a:pt x="54" y="40"/>
                  </a:cubicBezTo>
                  <a:close/>
                  <a:moveTo>
                    <a:pt x="39" y="55"/>
                  </a:moveTo>
                  <a:cubicBezTo>
                    <a:pt x="39" y="70"/>
                    <a:pt x="39" y="70"/>
                    <a:pt x="39" y="70"/>
                  </a:cubicBezTo>
                  <a:cubicBezTo>
                    <a:pt x="45" y="68"/>
                    <a:pt x="49" y="63"/>
                    <a:pt x="52" y="55"/>
                  </a:cubicBezTo>
                  <a:lnTo>
                    <a:pt x="39" y="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 advTm="9000">
        <p15:prstTrans prst="wind"/>
      </p:transition>
    </mc:Choice>
    <mc:Fallback xmlns="">
      <p:transition spd="slow" advTm="9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849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349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849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349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bldLvl="0" animBg="1"/>
      <p:bldP spid="4" grpId="0"/>
      <p:bldP spid="7" grpId="0"/>
      <p:bldP spid="29" grpId="0"/>
      <p:bldP spid="30" grpId="0"/>
      <p:bldP spid="31" grpId="0"/>
      <p:bldP spid="33" grpId="0"/>
      <p:bldP spid="35" grpId="0"/>
      <p:bldP spid="3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560830" y="1917700"/>
            <a:ext cx="1819275" cy="2440305"/>
            <a:chOff x="836" y="3582"/>
            <a:chExt cx="2876" cy="4026"/>
          </a:xfrm>
        </p:grpSpPr>
        <p:sp>
          <p:nvSpPr>
            <p:cNvPr id="6" name="Freeform 5"/>
            <p:cNvSpPr>
              <a:spLocks noEditPoints="1"/>
            </p:cNvSpPr>
            <p:nvPr/>
          </p:nvSpPr>
          <p:spPr bwMode="auto">
            <a:xfrm>
              <a:off x="836" y="4289"/>
              <a:ext cx="2876" cy="3319"/>
            </a:xfrm>
            <a:custGeom>
              <a:avLst/>
              <a:gdLst>
                <a:gd name="T0" fmla="*/ 0 w 1273"/>
                <a:gd name="T1" fmla="*/ 1102 h 1469"/>
                <a:gd name="T2" fmla="*/ 0 w 1273"/>
                <a:gd name="T3" fmla="*/ 367 h 1469"/>
                <a:gd name="T4" fmla="*/ 636 w 1273"/>
                <a:gd name="T5" fmla="*/ 0 h 1469"/>
                <a:gd name="T6" fmla="*/ 1273 w 1273"/>
                <a:gd name="T7" fmla="*/ 367 h 1469"/>
                <a:gd name="T8" fmla="*/ 1273 w 1273"/>
                <a:gd name="T9" fmla="*/ 1102 h 1469"/>
                <a:gd name="T10" fmla="*/ 636 w 1273"/>
                <a:gd name="T11" fmla="*/ 1469 h 1469"/>
                <a:gd name="T12" fmla="*/ 0 w 1273"/>
                <a:gd name="T13" fmla="*/ 1102 h 1469"/>
                <a:gd name="T14" fmla="*/ 130 w 1273"/>
                <a:gd name="T15" fmla="*/ 443 h 1469"/>
                <a:gd name="T16" fmla="*/ 130 w 1273"/>
                <a:gd name="T17" fmla="*/ 1026 h 1469"/>
                <a:gd name="T18" fmla="*/ 636 w 1273"/>
                <a:gd name="T19" fmla="*/ 1318 h 1469"/>
                <a:gd name="T20" fmla="*/ 1142 w 1273"/>
                <a:gd name="T21" fmla="*/ 1026 h 1469"/>
                <a:gd name="T22" fmla="*/ 1142 w 1273"/>
                <a:gd name="T23" fmla="*/ 443 h 1469"/>
                <a:gd name="T24" fmla="*/ 636 w 1273"/>
                <a:gd name="T25" fmla="*/ 151 h 1469"/>
                <a:gd name="T26" fmla="*/ 130 w 1273"/>
                <a:gd name="T27" fmla="*/ 443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73" h="1469">
                  <a:moveTo>
                    <a:pt x="0" y="1102"/>
                  </a:moveTo>
                  <a:lnTo>
                    <a:pt x="0" y="367"/>
                  </a:lnTo>
                  <a:lnTo>
                    <a:pt x="636" y="0"/>
                  </a:lnTo>
                  <a:lnTo>
                    <a:pt x="1273" y="367"/>
                  </a:lnTo>
                  <a:lnTo>
                    <a:pt x="1273" y="1102"/>
                  </a:lnTo>
                  <a:lnTo>
                    <a:pt x="636" y="1469"/>
                  </a:lnTo>
                  <a:lnTo>
                    <a:pt x="0" y="1102"/>
                  </a:lnTo>
                  <a:close/>
                  <a:moveTo>
                    <a:pt x="130" y="443"/>
                  </a:moveTo>
                  <a:lnTo>
                    <a:pt x="130" y="1026"/>
                  </a:lnTo>
                  <a:lnTo>
                    <a:pt x="636" y="1318"/>
                  </a:lnTo>
                  <a:lnTo>
                    <a:pt x="1142" y="1026"/>
                  </a:lnTo>
                  <a:lnTo>
                    <a:pt x="1142" y="443"/>
                  </a:lnTo>
                  <a:lnTo>
                    <a:pt x="636" y="151"/>
                  </a:lnTo>
                  <a:lnTo>
                    <a:pt x="130" y="4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" name="Freeform 6"/>
            <p:cNvSpPr/>
            <p:nvPr/>
          </p:nvSpPr>
          <p:spPr bwMode="auto">
            <a:xfrm>
              <a:off x="1500" y="3582"/>
              <a:ext cx="1550" cy="786"/>
            </a:xfrm>
            <a:custGeom>
              <a:avLst/>
              <a:gdLst>
                <a:gd name="T0" fmla="*/ 686 w 686"/>
                <a:gd name="T1" fmla="*/ 196 h 348"/>
                <a:gd name="T2" fmla="*/ 344 w 686"/>
                <a:gd name="T3" fmla="*/ 0 h 348"/>
                <a:gd name="T4" fmla="*/ 344 w 686"/>
                <a:gd name="T5" fmla="*/ 0 h 348"/>
                <a:gd name="T6" fmla="*/ 342 w 686"/>
                <a:gd name="T7" fmla="*/ 0 h 348"/>
                <a:gd name="T8" fmla="*/ 0 w 686"/>
                <a:gd name="T9" fmla="*/ 196 h 348"/>
                <a:gd name="T10" fmla="*/ 0 w 686"/>
                <a:gd name="T11" fmla="*/ 348 h 348"/>
                <a:gd name="T12" fmla="*/ 344 w 686"/>
                <a:gd name="T13" fmla="*/ 151 h 348"/>
                <a:gd name="T14" fmla="*/ 686 w 686"/>
                <a:gd name="T15" fmla="*/ 348 h 348"/>
                <a:gd name="T16" fmla="*/ 686 w 686"/>
                <a:gd name="T17" fmla="*/ 196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86" h="348">
                  <a:moveTo>
                    <a:pt x="686" y="196"/>
                  </a:moveTo>
                  <a:lnTo>
                    <a:pt x="344" y="0"/>
                  </a:lnTo>
                  <a:lnTo>
                    <a:pt x="344" y="0"/>
                  </a:lnTo>
                  <a:lnTo>
                    <a:pt x="342" y="0"/>
                  </a:lnTo>
                  <a:lnTo>
                    <a:pt x="0" y="196"/>
                  </a:lnTo>
                  <a:lnTo>
                    <a:pt x="0" y="348"/>
                  </a:lnTo>
                  <a:lnTo>
                    <a:pt x="344" y="151"/>
                  </a:lnTo>
                  <a:lnTo>
                    <a:pt x="686" y="348"/>
                  </a:lnTo>
                  <a:lnTo>
                    <a:pt x="686" y="1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30" name="矩形 29"/>
          <p:cNvSpPr/>
          <p:nvPr/>
        </p:nvSpPr>
        <p:spPr>
          <a:xfrm>
            <a:off x="107504" y="267494"/>
            <a:ext cx="457200" cy="457200"/>
          </a:xfrm>
          <a:prstGeom prst="rect">
            <a:avLst/>
          </a:prstGeom>
          <a:solidFill>
            <a:srgbClr val="3B68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TextBox 3"/>
          <p:cNvSpPr txBox="1"/>
          <p:nvPr/>
        </p:nvSpPr>
        <p:spPr>
          <a:xfrm>
            <a:off x="539552" y="299432"/>
            <a:ext cx="2236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面对压力控制情绪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7315" y="239395"/>
            <a:ext cx="47053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</a:rPr>
              <a:t>06</a:t>
            </a:r>
            <a:endParaRPr lang="zh-CN" altLang="en-US" sz="2400" b="1" dirty="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1746250" y="2752725"/>
            <a:ext cx="1449070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幽默感是沟通的润滑剂，可以缓冲情绪，带动气氛，化解尴尬，去除张力</a:t>
            </a:r>
          </a:p>
        </p:txBody>
      </p:sp>
      <p:sp>
        <p:nvSpPr>
          <p:cNvPr id="53" name="矩形 52"/>
          <p:cNvSpPr/>
          <p:nvPr/>
        </p:nvSpPr>
        <p:spPr>
          <a:xfrm>
            <a:off x="3920827" y="2902885"/>
            <a:ext cx="1524949" cy="613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srgbClr val="B95F9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保持赤子之心，</a:t>
            </a:r>
            <a:endParaRPr lang="en-US" altLang="zh-CN" sz="1200" dirty="0">
              <a:solidFill>
                <a:srgbClr val="B95F9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srgbClr val="B95F9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充满好奇心</a:t>
            </a:r>
          </a:p>
        </p:txBody>
      </p:sp>
      <p:sp>
        <p:nvSpPr>
          <p:cNvPr id="55" name="矩形 54"/>
          <p:cNvSpPr/>
          <p:nvPr/>
        </p:nvSpPr>
        <p:spPr>
          <a:xfrm>
            <a:off x="6433125" y="2902885"/>
            <a:ext cx="1086527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rgbClr val="4DCEB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自我解嘲</a:t>
            </a:r>
          </a:p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rgbClr val="4DCEB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夸张渲染</a:t>
            </a:r>
          </a:p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rgbClr val="4DCEB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学会讲笑话</a:t>
            </a:r>
          </a:p>
          <a:p>
            <a:pPr>
              <a:lnSpc>
                <a:spcPct val="150000"/>
              </a:lnSpc>
            </a:pPr>
            <a:endParaRPr lang="zh-CN" altLang="en-US" sz="1200" dirty="0">
              <a:solidFill>
                <a:srgbClr val="4DCEB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4015240" y="1064364"/>
            <a:ext cx="1338828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培养幽默感</a:t>
            </a:r>
          </a:p>
        </p:txBody>
      </p:sp>
      <p:grpSp>
        <p:nvGrpSpPr>
          <p:cNvPr id="18" name="组合 17"/>
          <p:cNvGrpSpPr/>
          <p:nvPr/>
        </p:nvGrpSpPr>
        <p:grpSpPr>
          <a:xfrm>
            <a:off x="3770591" y="1897327"/>
            <a:ext cx="1826482" cy="2556788"/>
            <a:chOff x="4986" y="3087"/>
            <a:chExt cx="2876" cy="4026"/>
          </a:xfrm>
          <a:solidFill>
            <a:srgbClr val="B95F95"/>
          </a:solidFill>
        </p:grpSpPr>
        <p:sp>
          <p:nvSpPr>
            <p:cNvPr id="15" name="Freeform 9"/>
            <p:cNvSpPr>
              <a:spLocks noEditPoints="1"/>
            </p:cNvSpPr>
            <p:nvPr/>
          </p:nvSpPr>
          <p:spPr bwMode="auto">
            <a:xfrm>
              <a:off x="4986" y="3794"/>
              <a:ext cx="2876" cy="3319"/>
            </a:xfrm>
            <a:custGeom>
              <a:avLst/>
              <a:gdLst>
                <a:gd name="T0" fmla="*/ 0 w 1273"/>
                <a:gd name="T1" fmla="*/ 1102 h 1469"/>
                <a:gd name="T2" fmla="*/ 0 w 1273"/>
                <a:gd name="T3" fmla="*/ 367 h 1469"/>
                <a:gd name="T4" fmla="*/ 636 w 1273"/>
                <a:gd name="T5" fmla="*/ 0 h 1469"/>
                <a:gd name="T6" fmla="*/ 1273 w 1273"/>
                <a:gd name="T7" fmla="*/ 367 h 1469"/>
                <a:gd name="T8" fmla="*/ 1273 w 1273"/>
                <a:gd name="T9" fmla="*/ 1102 h 1469"/>
                <a:gd name="T10" fmla="*/ 636 w 1273"/>
                <a:gd name="T11" fmla="*/ 1469 h 1469"/>
                <a:gd name="T12" fmla="*/ 0 w 1273"/>
                <a:gd name="T13" fmla="*/ 1102 h 1469"/>
                <a:gd name="T14" fmla="*/ 130 w 1273"/>
                <a:gd name="T15" fmla="*/ 443 h 1469"/>
                <a:gd name="T16" fmla="*/ 130 w 1273"/>
                <a:gd name="T17" fmla="*/ 1026 h 1469"/>
                <a:gd name="T18" fmla="*/ 636 w 1273"/>
                <a:gd name="T19" fmla="*/ 1318 h 1469"/>
                <a:gd name="T20" fmla="*/ 1142 w 1273"/>
                <a:gd name="T21" fmla="*/ 1026 h 1469"/>
                <a:gd name="T22" fmla="*/ 1142 w 1273"/>
                <a:gd name="T23" fmla="*/ 443 h 1469"/>
                <a:gd name="T24" fmla="*/ 636 w 1273"/>
                <a:gd name="T25" fmla="*/ 151 h 1469"/>
                <a:gd name="T26" fmla="*/ 130 w 1273"/>
                <a:gd name="T27" fmla="*/ 443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73" h="1469">
                  <a:moveTo>
                    <a:pt x="0" y="1102"/>
                  </a:moveTo>
                  <a:lnTo>
                    <a:pt x="0" y="367"/>
                  </a:lnTo>
                  <a:lnTo>
                    <a:pt x="636" y="0"/>
                  </a:lnTo>
                  <a:lnTo>
                    <a:pt x="1273" y="367"/>
                  </a:lnTo>
                  <a:lnTo>
                    <a:pt x="1273" y="1102"/>
                  </a:lnTo>
                  <a:lnTo>
                    <a:pt x="636" y="1469"/>
                  </a:lnTo>
                  <a:lnTo>
                    <a:pt x="0" y="1102"/>
                  </a:lnTo>
                  <a:close/>
                  <a:moveTo>
                    <a:pt x="130" y="443"/>
                  </a:moveTo>
                  <a:lnTo>
                    <a:pt x="130" y="1026"/>
                  </a:lnTo>
                  <a:lnTo>
                    <a:pt x="636" y="1318"/>
                  </a:lnTo>
                  <a:lnTo>
                    <a:pt x="1142" y="1026"/>
                  </a:lnTo>
                  <a:lnTo>
                    <a:pt x="1142" y="443"/>
                  </a:lnTo>
                  <a:lnTo>
                    <a:pt x="636" y="151"/>
                  </a:lnTo>
                  <a:lnTo>
                    <a:pt x="130" y="44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6" name="Freeform 10"/>
            <p:cNvSpPr/>
            <p:nvPr/>
          </p:nvSpPr>
          <p:spPr bwMode="auto">
            <a:xfrm>
              <a:off x="5650" y="3087"/>
              <a:ext cx="1550" cy="786"/>
            </a:xfrm>
            <a:custGeom>
              <a:avLst/>
              <a:gdLst>
                <a:gd name="T0" fmla="*/ 686 w 686"/>
                <a:gd name="T1" fmla="*/ 196 h 348"/>
                <a:gd name="T2" fmla="*/ 344 w 686"/>
                <a:gd name="T3" fmla="*/ 0 h 348"/>
                <a:gd name="T4" fmla="*/ 344 w 686"/>
                <a:gd name="T5" fmla="*/ 0 h 348"/>
                <a:gd name="T6" fmla="*/ 342 w 686"/>
                <a:gd name="T7" fmla="*/ 0 h 348"/>
                <a:gd name="T8" fmla="*/ 0 w 686"/>
                <a:gd name="T9" fmla="*/ 196 h 348"/>
                <a:gd name="T10" fmla="*/ 0 w 686"/>
                <a:gd name="T11" fmla="*/ 348 h 348"/>
                <a:gd name="T12" fmla="*/ 344 w 686"/>
                <a:gd name="T13" fmla="*/ 151 h 348"/>
                <a:gd name="T14" fmla="*/ 686 w 686"/>
                <a:gd name="T15" fmla="*/ 348 h 348"/>
                <a:gd name="T16" fmla="*/ 686 w 686"/>
                <a:gd name="T17" fmla="*/ 196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86" h="348">
                  <a:moveTo>
                    <a:pt x="686" y="196"/>
                  </a:moveTo>
                  <a:lnTo>
                    <a:pt x="344" y="0"/>
                  </a:lnTo>
                  <a:lnTo>
                    <a:pt x="344" y="0"/>
                  </a:lnTo>
                  <a:lnTo>
                    <a:pt x="342" y="0"/>
                  </a:lnTo>
                  <a:lnTo>
                    <a:pt x="0" y="196"/>
                  </a:lnTo>
                  <a:lnTo>
                    <a:pt x="0" y="348"/>
                  </a:lnTo>
                  <a:lnTo>
                    <a:pt x="344" y="151"/>
                  </a:lnTo>
                  <a:lnTo>
                    <a:pt x="686" y="348"/>
                  </a:lnTo>
                  <a:lnTo>
                    <a:pt x="686" y="19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6011506" y="1849067"/>
            <a:ext cx="1826482" cy="2556788"/>
            <a:chOff x="4986" y="3087"/>
            <a:chExt cx="2876" cy="4026"/>
          </a:xfrm>
          <a:solidFill>
            <a:srgbClr val="4DCEB8"/>
          </a:solidFill>
        </p:grpSpPr>
        <p:sp>
          <p:nvSpPr>
            <p:cNvPr id="20" name="Freeform 9"/>
            <p:cNvSpPr>
              <a:spLocks noEditPoints="1"/>
            </p:cNvSpPr>
            <p:nvPr/>
          </p:nvSpPr>
          <p:spPr bwMode="auto">
            <a:xfrm>
              <a:off x="4986" y="3794"/>
              <a:ext cx="2876" cy="3319"/>
            </a:xfrm>
            <a:custGeom>
              <a:avLst/>
              <a:gdLst>
                <a:gd name="T0" fmla="*/ 0 w 1273"/>
                <a:gd name="T1" fmla="*/ 1102 h 1469"/>
                <a:gd name="T2" fmla="*/ 0 w 1273"/>
                <a:gd name="T3" fmla="*/ 367 h 1469"/>
                <a:gd name="T4" fmla="*/ 636 w 1273"/>
                <a:gd name="T5" fmla="*/ 0 h 1469"/>
                <a:gd name="T6" fmla="*/ 1273 w 1273"/>
                <a:gd name="T7" fmla="*/ 367 h 1469"/>
                <a:gd name="T8" fmla="*/ 1273 w 1273"/>
                <a:gd name="T9" fmla="*/ 1102 h 1469"/>
                <a:gd name="T10" fmla="*/ 636 w 1273"/>
                <a:gd name="T11" fmla="*/ 1469 h 1469"/>
                <a:gd name="T12" fmla="*/ 0 w 1273"/>
                <a:gd name="T13" fmla="*/ 1102 h 1469"/>
                <a:gd name="T14" fmla="*/ 130 w 1273"/>
                <a:gd name="T15" fmla="*/ 443 h 1469"/>
                <a:gd name="T16" fmla="*/ 130 w 1273"/>
                <a:gd name="T17" fmla="*/ 1026 h 1469"/>
                <a:gd name="T18" fmla="*/ 636 w 1273"/>
                <a:gd name="T19" fmla="*/ 1318 h 1469"/>
                <a:gd name="T20" fmla="*/ 1142 w 1273"/>
                <a:gd name="T21" fmla="*/ 1026 h 1469"/>
                <a:gd name="T22" fmla="*/ 1142 w 1273"/>
                <a:gd name="T23" fmla="*/ 443 h 1469"/>
                <a:gd name="T24" fmla="*/ 636 w 1273"/>
                <a:gd name="T25" fmla="*/ 151 h 1469"/>
                <a:gd name="T26" fmla="*/ 130 w 1273"/>
                <a:gd name="T27" fmla="*/ 443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73" h="1469">
                  <a:moveTo>
                    <a:pt x="0" y="1102"/>
                  </a:moveTo>
                  <a:lnTo>
                    <a:pt x="0" y="367"/>
                  </a:lnTo>
                  <a:lnTo>
                    <a:pt x="636" y="0"/>
                  </a:lnTo>
                  <a:lnTo>
                    <a:pt x="1273" y="367"/>
                  </a:lnTo>
                  <a:lnTo>
                    <a:pt x="1273" y="1102"/>
                  </a:lnTo>
                  <a:lnTo>
                    <a:pt x="636" y="1469"/>
                  </a:lnTo>
                  <a:lnTo>
                    <a:pt x="0" y="1102"/>
                  </a:lnTo>
                  <a:close/>
                  <a:moveTo>
                    <a:pt x="130" y="443"/>
                  </a:moveTo>
                  <a:lnTo>
                    <a:pt x="130" y="1026"/>
                  </a:lnTo>
                  <a:lnTo>
                    <a:pt x="636" y="1318"/>
                  </a:lnTo>
                  <a:lnTo>
                    <a:pt x="1142" y="1026"/>
                  </a:lnTo>
                  <a:lnTo>
                    <a:pt x="1142" y="443"/>
                  </a:lnTo>
                  <a:lnTo>
                    <a:pt x="636" y="151"/>
                  </a:lnTo>
                  <a:lnTo>
                    <a:pt x="130" y="44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1" name="Freeform 10"/>
            <p:cNvSpPr/>
            <p:nvPr/>
          </p:nvSpPr>
          <p:spPr bwMode="auto">
            <a:xfrm>
              <a:off x="5650" y="3087"/>
              <a:ext cx="1550" cy="786"/>
            </a:xfrm>
            <a:custGeom>
              <a:avLst/>
              <a:gdLst>
                <a:gd name="T0" fmla="*/ 686 w 686"/>
                <a:gd name="T1" fmla="*/ 196 h 348"/>
                <a:gd name="T2" fmla="*/ 344 w 686"/>
                <a:gd name="T3" fmla="*/ 0 h 348"/>
                <a:gd name="T4" fmla="*/ 344 w 686"/>
                <a:gd name="T5" fmla="*/ 0 h 348"/>
                <a:gd name="T6" fmla="*/ 342 w 686"/>
                <a:gd name="T7" fmla="*/ 0 h 348"/>
                <a:gd name="T8" fmla="*/ 0 w 686"/>
                <a:gd name="T9" fmla="*/ 196 h 348"/>
                <a:gd name="T10" fmla="*/ 0 w 686"/>
                <a:gd name="T11" fmla="*/ 348 h 348"/>
                <a:gd name="T12" fmla="*/ 344 w 686"/>
                <a:gd name="T13" fmla="*/ 151 h 348"/>
                <a:gd name="T14" fmla="*/ 686 w 686"/>
                <a:gd name="T15" fmla="*/ 348 h 348"/>
                <a:gd name="T16" fmla="*/ 686 w 686"/>
                <a:gd name="T17" fmla="*/ 196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86" h="348">
                  <a:moveTo>
                    <a:pt x="686" y="196"/>
                  </a:moveTo>
                  <a:lnTo>
                    <a:pt x="344" y="0"/>
                  </a:lnTo>
                  <a:lnTo>
                    <a:pt x="344" y="0"/>
                  </a:lnTo>
                  <a:lnTo>
                    <a:pt x="342" y="0"/>
                  </a:lnTo>
                  <a:lnTo>
                    <a:pt x="0" y="196"/>
                  </a:lnTo>
                  <a:lnTo>
                    <a:pt x="0" y="348"/>
                  </a:lnTo>
                  <a:lnTo>
                    <a:pt x="344" y="151"/>
                  </a:lnTo>
                  <a:lnTo>
                    <a:pt x="686" y="348"/>
                  </a:lnTo>
                  <a:lnTo>
                    <a:pt x="686" y="19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5000">
        <p15:prstTrans prst="airplane"/>
      </p:transition>
    </mc:Choice>
    <mc:Fallback xmlns="">
      <p:transition spd="slow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49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99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ldLvl="0" animBg="1"/>
      <p:bldP spid="4" grpId="0"/>
      <p:bldP spid="7" grpId="0"/>
      <p:bldP spid="52" grpId="0"/>
      <p:bldP spid="53" grpId="0"/>
      <p:bldP spid="55" grpId="0"/>
      <p:bldP spid="5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文本占位符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grpSp>
        <p:nvGrpSpPr>
          <p:cNvPr id="17" name="组合 16"/>
          <p:cNvGrpSpPr/>
          <p:nvPr/>
        </p:nvGrpSpPr>
        <p:grpSpPr>
          <a:xfrm>
            <a:off x="-52547" y="1540658"/>
            <a:ext cx="9227108" cy="185935"/>
            <a:chOff x="-152" y="6798"/>
            <a:chExt cx="19374" cy="390"/>
          </a:xfrm>
        </p:grpSpPr>
        <p:sp>
          <p:nvSpPr>
            <p:cNvPr id="5" name="矩形 6"/>
            <p:cNvSpPr>
              <a:spLocks noChangeArrowheads="1"/>
            </p:cNvSpPr>
            <p:nvPr/>
          </p:nvSpPr>
          <p:spPr bwMode="auto">
            <a:xfrm>
              <a:off x="-152" y="6801"/>
              <a:ext cx="5267" cy="387"/>
            </a:xfrm>
            <a:prstGeom prst="rect">
              <a:avLst/>
            </a:prstGeom>
            <a:solidFill>
              <a:srgbClr val="3B68A1"/>
            </a:solidFill>
            <a:ln>
              <a:noFill/>
            </a:ln>
          </p:spPr>
          <p:txBody>
            <a:bodyPr lIns="91404" tIns="45702" rIns="91404" bIns="45702" anchor="ctr"/>
            <a:lstStyle/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0" name="矩形 7"/>
            <p:cNvSpPr>
              <a:spLocks noChangeArrowheads="1"/>
            </p:cNvSpPr>
            <p:nvPr/>
          </p:nvSpPr>
          <p:spPr bwMode="auto">
            <a:xfrm>
              <a:off x="4677" y="6801"/>
              <a:ext cx="7229" cy="387"/>
            </a:xfrm>
            <a:prstGeom prst="rect">
              <a:avLst/>
            </a:prstGeom>
            <a:solidFill>
              <a:srgbClr val="F79E5A"/>
            </a:solidFill>
            <a:ln>
              <a:noFill/>
            </a:ln>
          </p:spPr>
          <p:txBody>
            <a:bodyPr lIns="91404" tIns="45702" rIns="91404" bIns="45702" anchor="ctr"/>
            <a:lstStyle/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6" name="矩形 8"/>
            <p:cNvSpPr>
              <a:spLocks noChangeArrowheads="1"/>
            </p:cNvSpPr>
            <p:nvPr/>
          </p:nvSpPr>
          <p:spPr bwMode="auto">
            <a:xfrm>
              <a:off x="10003" y="6798"/>
              <a:ext cx="5197" cy="390"/>
            </a:xfrm>
            <a:prstGeom prst="rect">
              <a:avLst/>
            </a:prstGeom>
            <a:solidFill>
              <a:srgbClr val="4DCEB8"/>
            </a:solidFill>
            <a:ln>
              <a:noFill/>
            </a:ln>
          </p:spPr>
          <p:txBody>
            <a:bodyPr lIns="91404" tIns="45702" rIns="91404" bIns="45702" anchor="ctr"/>
            <a:lstStyle/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7" name="矩形 9"/>
            <p:cNvSpPr>
              <a:spLocks noChangeArrowheads="1"/>
            </p:cNvSpPr>
            <p:nvPr/>
          </p:nvSpPr>
          <p:spPr bwMode="auto">
            <a:xfrm>
              <a:off x="15090" y="6798"/>
              <a:ext cx="4132" cy="390"/>
            </a:xfrm>
            <a:prstGeom prst="rect">
              <a:avLst/>
            </a:prstGeom>
            <a:solidFill>
              <a:srgbClr val="B95F95"/>
            </a:solidFill>
            <a:ln>
              <a:noFill/>
            </a:ln>
          </p:spPr>
          <p:txBody>
            <a:bodyPr lIns="91404" tIns="45702" rIns="91404" bIns="45702" anchor="ctr"/>
            <a:lstStyle/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32" name="矩形 31"/>
          <p:cNvSpPr/>
          <p:nvPr/>
        </p:nvSpPr>
        <p:spPr>
          <a:xfrm>
            <a:off x="-26670" y="1726565"/>
            <a:ext cx="9175115" cy="3430905"/>
          </a:xfrm>
          <a:prstGeom prst="rect">
            <a:avLst/>
          </a:prstGeom>
          <a:blipFill>
            <a:blip r:embed="rId3"/>
            <a:tile tx="0" ty="0" sx="75000" sy="7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 cstate="screen"/>
          <a:srcRect t="-4975"/>
          <a:stretch>
            <a:fillRect/>
          </a:stretch>
        </p:blipFill>
        <p:spPr>
          <a:xfrm>
            <a:off x="-19050" y="2150110"/>
            <a:ext cx="9177020" cy="3007360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3696970" y="1900555"/>
            <a:ext cx="1348740" cy="1348740"/>
            <a:chOff x="3991" y="1690"/>
            <a:chExt cx="2124" cy="2124"/>
          </a:xfrm>
        </p:grpSpPr>
        <p:sp>
          <p:nvSpPr>
            <p:cNvPr id="3" name="椭圆 2"/>
            <p:cNvSpPr/>
            <p:nvPr/>
          </p:nvSpPr>
          <p:spPr>
            <a:xfrm>
              <a:off x="3991" y="1690"/>
              <a:ext cx="2124" cy="2124"/>
            </a:xfrm>
            <a:prstGeom prst="ellipse">
              <a:avLst/>
            </a:prstGeom>
            <a:solidFill>
              <a:srgbClr val="F1B034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TextBox 3"/>
            <p:cNvSpPr txBox="1"/>
            <p:nvPr/>
          </p:nvSpPr>
          <p:spPr>
            <a:xfrm>
              <a:off x="4259" y="1802"/>
              <a:ext cx="1581" cy="18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2800" b="1"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algn="ctr"/>
              <a:r>
                <a:rPr lang="en-US" altLang="zh-CN" sz="7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gency FB" panose="020B0503020202020204" pitchFamily="34" charset="0"/>
                </a:rPr>
                <a:t>0</a:t>
              </a:r>
              <a:r>
                <a:rPr lang="en-US" sz="7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gency FB" panose="020B0503020202020204" pitchFamily="34" charset="0"/>
                </a:rPr>
                <a:t>7</a:t>
              </a:r>
            </a:p>
          </p:txBody>
        </p:sp>
      </p:grpSp>
      <p:sp>
        <p:nvSpPr>
          <p:cNvPr id="38" name="TextBox 3"/>
          <p:cNvSpPr txBox="1"/>
          <p:nvPr/>
        </p:nvSpPr>
        <p:spPr>
          <a:xfrm>
            <a:off x="452755" y="500380"/>
            <a:ext cx="801116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/>
            <a:r>
              <a:rPr lang="zh-CN" altLang="en-US" sz="4800" dirty="0">
                <a:solidFill>
                  <a:srgbClr val="10659B"/>
                </a:solidFill>
              </a:rPr>
              <a:t>员工压力管理的方法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7000">
        <p15:prstTrans prst="peelOff"/>
      </p:transition>
    </mc:Choice>
    <mc:Fallback xmlns="">
      <p:transition spd="slow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bldLvl="0" animBg="1"/>
      <p:bldP spid="3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/>
        </p:nvSpPr>
        <p:spPr>
          <a:xfrm>
            <a:off x="107504" y="267494"/>
            <a:ext cx="457200" cy="457200"/>
          </a:xfrm>
          <a:prstGeom prst="rect">
            <a:avLst/>
          </a:prstGeom>
          <a:solidFill>
            <a:srgbClr val="1065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539552" y="299432"/>
            <a:ext cx="2236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员工压力管理方法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0039" y="299472"/>
            <a:ext cx="4700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</a:rPr>
              <a:t>07</a:t>
            </a:r>
            <a:endParaRPr lang="zh-CN" altLang="en-US" sz="2400" b="1" dirty="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236447" y="4083918"/>
            <a:ext cx="2262158" cy="4589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zh-CN" altLang="en-US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减轻员工压力的方法</a:t>
            </a:r>
          </a:p>
        </p:txBody>
      </p:sp>
      <p:sp>
        <p:nvSpPr>
          <p:cNvPr id="14" name="矩形-2"/>
          <p:cNvSpPr>
            <a:spLocks noEditPoints="1"/>
          </p:cNvSpPr>
          <p:nvPr/>
        </p:nvSpPr>
        <p:spPr bwMode="auto">
          <a:xfrm>
            <a:off x="4355976" y="1507485"/>
            <a:ext cx="412640" cy="420423"/>
          </a:xfrm>
          <a:custGeom>
            <a:avLst/>
            <a:gdLst>
              <a:gd name="T0" fmla="*/ 21 w 41"/>
              <a:gd name="T1" fmla="*/ 41 h 41"/>
              <a:gd name="T2" fmla="*/ 0 w 41"/>
              <a:gd name="T3" fmla="*/ 21 h 41"/>
              <a:gd name="T4" fmla="*/ 21 w 41"/>
              <a:gd name="T5" fmla="*/ 0 h 41"/>
              <a:gd name="T6" fmla="*/ 41 w 41"/>
              <a:gd name="T7" fmla="*/ 21 h 41"/>
              <a:gd name="T8" fmla="*/ 21 w 41"/>
              <a:gd name="T9" fmla="*/ 41 h 41"/>
              <a:gd name="T10" fmla="*/ 32 w 41"/>
              <a:gd name="T11" fmla="*/ 22 h 41"/>
              <a:gd name="T12" fmla="*/ 32 w 41"/>
              <a:gd name="T13" fmla="*/ 20 h 41"/>
              <a:gd name="T14" fmla="*/ 19 w 41"/>
              <a:gd name="T15" fmla="*/ 7 h 41"/>
              <a:gd name="T16" fmla="*/ 17 w 41"/>
              <a:gd name="T17" fmla="*/ 7 h 41"/>
              <a:gd name="T18" fmla="*/ 14 w 41"/>
              <a:gd name="T19" fmla="*/ 10 h 41"/>
              <a:gd name="T20" fmla="*/ 14 w 41"/>
              <a:gd name="T21" fmla="*/ 12 h 41"/>
              <a:gd name="T22" fmla="*/ 23 w 41"/>
              <a:gd name="T23" fmla="*/ 21 h 41"/>
              <a:gd name="T24" fmla="*/ 14 w 41"/>
              <a:gd name="T25" fmla="*/ 29 h 41"/>
              <a:gd name="T26" fmla="*/ 14 w 41"/>
              <a:gd name="T27" fmla="*/ 31 h 41"/>
              <a:gd name="T28" fmla="*/ 17 w 41"/>
              <a:gd name="T29" fmla="*/ 34 h 41"/>
              <a:gd name="T30" fmla="*/ 19 w 41"/>
              <a:gd name="T31" fmla="*/ 34 h 41"/>
              <a:gd name="T32" fmla="*/ 32 w 41"/>
              <a:gd name="T33" fmla="*/ 22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41" h="41">
                <a:moveTo>
                  <a:pt x="21" y="41"/>
                </a:moveTo>
                <a:cubicBezTo>
                  <a:pt x="10" y="41"/>
                  <a:pt x="0" y="32"/>
                  <a:pt x="0" y="21"/>
                </a:cubicBezTo>
                <a:cubicBezTo>
                  <a:pt x="0" y="9"/>
                  <a:pt x="10" y="0"/>
                  <a:pt x="21" y="0"/>
                </a:cubicBezTo>
                <a:cubicBezTo>
                  <a:pt x="32" y="0"/>
                  <a:pt x="41" y="9"/>
                  <a:pt x="41" y="21"/>
                </a:cubicBezTo>
                <a:cubicBezTo>
                  <a:pt x="41" y="32"/>
                  <a:pt x="32" y="41"/>
                  <a:pt x="21" y="41"/>
                </a:cubicBezTo>
                <a:moveTo>
                  <a:pt x="32" y="22"/>
                </a:moveTo>
                <a:cubicBezTo>
                  <a:pt x="32" y="21"/>
                  <a:pt x="32" y="20"/>
                  <a:pt x="32" y="20"/>
                </a:cubicBezTo>
                <a:cubicBezTo>
                  <a:pt x="19" y="7"/>
                  <a:pt x="19" y="7"/>
                  <a:pt x="19" y="7"/>
                </a:cubicBezTo>
                <a:cubicBezTo>
                  <a:pt x="19" y="7"/>
                  <a:pt x="18" y="7"/>
                  <a:pt x="17" y="7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1"/>
                  <a:pt x="14" y="12"/>
                  <a:pt x="14" y="12"/>
                </a:cubicBezTo>
                <a:cubicBezTo>
                  <a:pt x="23" y="21"/>
                  <a:pt x="23" y="21"/>
                  <a:pt x="23" y="21"/>
                </a:cubicBezTo>
                <a:cubicBezTo>
                  <a:pt x="14" y="29"/>
                  <a:pt x="14" y="29"/>
                  <a:pt x="14" y="29"/>
                </a:cubicBezTo>
                <a:cubicBezTo>
                  <a:pt x="14" y="30"/>
                  <a:pt x="14" y="31"/>
                  <a:pt x="14" y="31"/>
                </a:cubicBezTo>
                <a:cubicBezTo>
                  <a:pt x="17" y="34"/>
                  <a:pt x="17" y="34"/>
                  <a:pt x="17" y="34"/>
                </a:cubicBezTo>
                <a:cubicBezTo>
                  <a:pt x="18" y="35"/>
                  <a:pt x="19" y="35"/>
                  <a:pt x="19" y="34"/>
                </a:cubicBezTo>
                <a:lnTo>
                  <a:pt x="32" y="22"/>
                </a:lnTo>
                <a:close/>
              </a:path>
            </a:pathLst>
          </a:custGeom>
          <a:solidFill>
            <a:srgbClr val="F1B0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2400">
              <a:solidFill>
                <a:schemeClr val="lt1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932040" y="1478270"/>
            <a:ext cx="34632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改善组织的工作环境和条件，减轻或消除工作条件恶劣给员工带来的压力</a:t>
            </a:r>
          </a:p>
        </p:txBody>
      </p:sp>
      <p:sp>
        <p:nvSpPr>
          <p:cNvPr id="16" name="矩形-1"/>
          <p:cNvSpPr>
            <a:spLocks noEditPoints="1"/>
          </p:cNvSpPr>
          <p:nvPr/>
        </p:nvSpPr>
        <p:spPr bwMode="auto">
          <a:xfrm>
            <a:off x="4355976" y="2657872"/>
            <a:ext cx="412640" cy="420423"/>
          </a:xfrm>
          <a:custGeom>
            <a:avLst/>
            <a:gdLst>
              <a:gd name="T0" fmla="*/ 21 w 41"/>
              <a:gd name="T1" fmla="*/ 41 h 41"/>
              <a:gd name="T2" fmla="*/ 0 w 41"/>
              <a:gd name="T3" fmla="*/ 21 h 41"/>
              <a:gd name="T4" fmla="*/ 21 w 41"/>
              <a:gd name="T5" fmla="*/ 0 h 41"/>
              <a:gd name="T6" fmla="*/ 41 w 41"/>
              <a:gd name="T7" fmla="*/ 21 h 41"/>
              <a:gd name="T8" fmla="*/ 21 w 41"/>
              <a:gd name="T9" fmla="*/ 41 h 41"/>
              <a:gd name="T10" fmla="*/ 32 w 41"/>
              <a:gd name="T11" fmla="*/ 22 h 41"/>
              <a:gd name="T12" fmla="*/ 32 w 41"/>
              <a:gd name="T13" fmla="*/ 20 h 41"/>
              <a:gd name="T14" fmla="*/ 19 w 41"/>
              <a:gd name="T15" fmla="*/ 7 h 41"/>
              <a:gd name="T16" fmla="*/ 17 w 41"/>
              <a:gd name="T17" fmla="*/ 7 h 41"/>
              <a:gd name="T18" fmla="*/ 14 w 41"/>
              <a:gd name="T19" fmla="*/ 10 h 41"/>
              <a:gd name="T20" fmla="*/ 14 w 41"/>
              <a:gd name="T21" fmla="*/ 12 h 41"/>
              <a:gd name="T22" fmla="*/ 23 w 41"/>
              <a:gd name="T23" fmla="*/ 21 h 41"/>
              <a:gd name="T24" fmla="*/ 14 w 41"/>
              <a:gd name="T25" fmla="*/ 29 h 41"/>
              <a:gd name="T26" fmla="*/ 14 w 41"/>
              <a:gd name="T27" fmla="*/ 31 h 41"/>
              <a:gd name="T28" fmla="*/ 17 w 41"/>
              <a:gd name="T29" fmla="*/ 34 h 41"/>
              <a:gd name="T30" fmla="*/ 19 w 41"/>
              <a:gd name="T31" fmla="*/ 34 h 41"/>
              <a:gd name="T32" fmla="*/ 32 w 41"/>
              <a:gd name="T33" fmla="*/ 22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41" h="41">
                <a:moveTo>
                  <a:pt x="21" y="41"/>
                </a:moveTo>
                <a:cubicBezTo>
                  <a:pt x="10" y="41"/>
                  <a:pt x="0" y="32"/>
                  <a:pt x="0" y="21"/>
                </a:cubicBezTo>
                <a:cubicBezTo>
                  <a:pt x="0" y="9"/>
                  <a:pt x="10" y="0"/>
                  <a:pt x="21" y="0"/>
                </a:cubicBezTo>
                <a:cubicBezTo>
                  <a:pt x="32" y="0"/>
                  <a:pt x="41" y="9"/>
                  <a:pt x="41" y="21"/>
                </a:cubicBezTo>
                <a:cubicBezTo>
                  <a:pt x="41" y="32"/>
                  <a:pt x="32" y="41"/>
                  <a:pt x="21" y="41"/>
                </a:cubicBezTo>
                <a:moveTo>
                  <a:pt x="32" y="22"/>
                </a:moveTo>
                <a:cubicBezTo>
                  <a:pt x="32" y="21"/>
                  <a:pt x="32" y="20"/>
                  <a:pt x="32" y="20"/>
                </a:cubicBezTo>
                <a:cubicBezTo>
                  <a:pt x="19" y="7"/>
                  <a:pt x="19" y="7"/>
                  <a:pt x="19" y="7"/>
                </a:cubicBezTo>
                <a:cubicBezTo>
                  <a:pt x="19" y="7"/>
                  <a:pt x="18" y="7"/>
                  <a:pt x="17" y="7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1"/>
                  <a:pt x="14" y="12"/>
                  <a:pt x="14" y="12"/>
                </a:cubicBezTo>
                <a:cubicBezTo>
                  <a:pt x="23" y="21"/>
                  <a:pt x="23" y="21"/>
                  <a:pt x="23" y="21"/>
                </a:cubicBezTo>
                <a:cubicBezTo>
                  <a:pt x="14" y="29"/>
                  <a:pt x="14" y="29"/>
                  <a:pt x="14" y="29"/>
                </a:cubicBezTo>
                <a:cubicBezTo>
                  <a:pt x="14" y="30"/>
                  <a:pt x="14" y="31"/>
                  <a:pt x="14" y="31"/>
                </a:cubicBezTo>
                <a:cubicBezTo>
                  <a:pt x="17" y="34"/>
                  <a:pt x="17" y="34"/>
                  <a:pt x="17" y="34"/>
                </a:cubicBezTo>
                <a:cubicBezTo>
                  <a:pt x="18" y="35"/>
                  <a:pt x="19" y="35"/>
                  <a:pt x="19" y="34"/>
                </a:cubicBezTo>
                <a:lnTo>
                  <a:pt x="32" y="22"/>
                </a:lnTo>
                <a:close/>
              </a:path>
            </a:pathLst>
          </a:custGeom>
          <a:solidFill>
            <a:srgbClr val="3B68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7" name="矩形 16"/>
          <p:cNvSpPr/>
          <p:nvPr/>
        </p:nvSpPr>
        <p:spPr>
          <a:xfrm>
            <a:off x="4932040" y="2571750"/>
            <a:ext cx="3463280" cy="20910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从企业文化氛围上鼓励并帮助员工提高心理保健能 力学会缓解压力、自我放松</a:t>
            </a:r>
            <a:endParaRPr lang="en-US" altLang="zh-CN" sz="1400" b="1" dirty="0">
              <a:solidFill>
                <a:srgbClr val="16999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28600" indent="-228600">
              <a:lnSpc>
                <a:spcPct val="150000"/>
              </a:lnSpc>
              <a:buAutoNum type="alphaUcPeriod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企业向员工提供压力管理的信息、知识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28600" indent="-228600">
              <a:lnSpc>
                <a:spcPct val="150000"/>
              </a:lnSpc>
              <a:buAutoNum type="alphaUcPeriod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向员工提供保健或健康项目，鼓励员工养成良好的、健康的生活方式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28600" indent="-228600">
              <a:lnSpc>
                <a:spcPct val="150000"/>
              </a:lnSpc>
              <a:buAutoNum type="alphaUcPeriod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企业可聘请资深专业人士为心理咨询员，免费向承受压力的员工提供心理咨询</a:t>
            </a:r>
          </a:p>
        </p:txBody>
      </p:sp>
      <p:pic>
        <p:nvPicPr>
          <p:cNvPr id="2" name="图片 1" descr="66870413ecea7ea8ff542bea0e2fb2bb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515" y="1187450"/>
            <a:ext cx="3392170" cy="2768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 advTm="15000">
        <p15:prstTrans prst="wind"/>
      </p:transition>
    </mc:Choice>
    <mc:Fallback xmlns="">
      <p:transition spd="slow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400"/>
                            </p:stCondLst>
                            <p:childTnLst>
                              <p:par>
                                <p:cTn id="2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900"/>
                            </p:stCondLst>
                            <p:childTnLst>
                              <p:par>
                                <p:cTn id="2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949"/>
                            </p:stCondLst>
                            <p:childTnLst>
                              <p:par>
                                <p:cTn id="3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449"/>
                            </p:stCondLst>
                            <p:childTnLst>
                              <p:par>
                                <p:cTn id="4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ldLvl="0" animBg="1"/>
      <p:bldP spid="6" grpId="0"/>
      <p:bldP spid="9" grpId="0"/>
      <p:bldP spid="13" grpId="0"/>
      <p:bldP spid="14" grpId="0" animBg="1"/>
      <p:bldP spid="15" grpId="0"/>
      <p:bldP spid="16" grpId="0" bldLvl="0" animBg="1"/>
      <p:bldP spid="1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107504" y="267494"/>
            <a:ext cx="457200" cy="457200"/>
          </a:xfrm>
          <a:prstGeom prst="rect">
            <a:avLst/>
          </a:prstGeom>
          <a:solidFill>
            <a:srgbClr val="1065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539552" y="299432"/>
            <a:ext cx="2236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员工压力管理方法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4804" y="299472"/>
            <a:ext cx="4700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</a:rPr>
              <a:t>07</a:t>
            </a:r>
            <a:endParaRPr lang="zh-CN" altLang="en-US" sz="2400" b="1" dirty="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631336" y="1848358"/>
            <a:ext cx="598170" cy="2148840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zh-CN" altLang="en-US" b="1" dirty="0">
                <a:solidFill>
                  <a:srgbClr val="F1B03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减轻员工压力的方法</a:t>
            </a:r>
          </a:p>
        </p:txBody>
      </p:sp>
      <p:sp>
        <p:nvSpPr>
          <p:cNvPr id="12" name="矩形 11"/>
          <p:cNvSpPr/>
          <p:nvPr/>
        </p:nvSpPr>
        <p:spPr>
          <a:xfrm>
            <a:off x="867087" y="1275606"/>
            <a:ext cx="37642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从组织制度、程序上帮助减轻员工压力、加强过程管理：</a:t>
            </a:r>
          </a:p>
        </p:txBody>
      </p:sp>
      <p:sp>
        <p:nvSpPr>
          <p:cNvPr id="13" name="矩形 12"/>
          <p:cNvSpPr/>
          <p:nvPr/>
        </p:nvSpPr>
        <p:spPr>
          <a:xfrm>
            <a:off x="879786" y="2067694"/>
            <a:ext cx="369221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lphaUcPeriod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人力资源招聘中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lphaUcPeriod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人力资源配置中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lphaUcPeriod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人力资源培训中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lphaUcPeriod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人力资源沟通中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lphaUcPeriod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职业生涯规划中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lphaUcPeriod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保障制度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lphaUcPeriod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向员工提供有竞争力的薪酬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 descr="59f33d2180bbd"/>
          <p:cNvPicPr>
            <a:picLocks noChangeAspect="1"/>
          </p:cNvPicPr>
          <p:nvPr/>
        </p:nvPicPr>
        <p:blipFill>
          <a:blip r:embed="rId3"/>
          <a:srcRect l="56186" b="53232"/>
          <a:stretch>
            <a:fillRect/>
          </a:stretch>
        </p:blipFill>
        <p:spPr>
          <a:xfrm>
            <a:off x="5525135" y="1157605"/>
            <a:ext cx="2760345" cy="35299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9000">
        <p15:prstTrans prst="pageCurlDouble"/>
      </p:transition>
    </mc:Choice>
    <mc:Fallback xmlns="">
      <p:transition spd="slow" advTm="9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4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99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ldLvl="0" animBg="1"/>
      <p:bldP spid="6" grpId="0"/>
      <p:bldP spid="9" grpId="0"/>
      <p:bldP spid="11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1" name="文本占位符 1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grpSp>
        <p:nvGrpSpPr>
          <p:cNvPr id="17" name="组合 16"/>
          <p:cNvGrpSpPr/>
          <p:nvPr/>
        </p:nvGrpSpPr>
        <p:grpSpPr>
          <a:xfrm>
            <a:off x="-52547" y="1540658"/>
            <a:ext cx="9227108" cy="185935"/>
            <a:chOff x="-152" y="6798"/>
            <a:chExt cx="19374" cy="390"/>
          </a:xfrm>
        </p:grpSpPr>
        <p:sp>
          <p:nvSpPr>
            <p:cNvPr id="5" name="矩形 6"/>
            <p:cNvSpPr>
              <a:spLocks noChangeArrowheads="1"/>
            </p:cNvSpPr>
            <p:nvPr/>
          </p:nvSpPr>
          <p:spPr bwMode="auto">
            <a:xfrm>
              <a:off x="-152" y="6801"/>
              <a:ext cx="5267" cy="387"/>
            </a:xfrm>
            <a:prstGeom prst="rect">
              <a:avLst/>
            </a:prstGeom>
            <a:solidFill>
              <a:srgbClr val="3B68A1"/>
            </a:solidFill>
            <a:ln>
              <a:noFill/>
            </a:ln>
          </p:spPr>
          <p:txBody>
            <a:bodyPr lIns="91404" tIns="45702" rIns="91404" bIns="45702" anchor="ctr"/>
            <a:lstStyle/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0" name="矩形 7"/>
            <p:cNvSpPr>
              <a:spLocks noChangeArrowheads="1"/>
            </p:cNvSpPr>
            <p:nvPr/>
          </p:nvSpPr>
          <p:spPr bwMode="auto">
            <a:xfrm>
              <a:off x="4677" y="6801"/>
              <a:ext cx="7229" cy="387"/>
            </a:xfrm>
            <a:prstGeom prst="rect">
              <a:avLst/>
            </a:prstGeom>
            <a:solidFill>
              <a:srgbClr val="F79E5A"/>
            </a:solidFill>
            <a:ln>
              <a:noFill/>
            </a:ln>
          </p:spPr>
          <p:txBody>
            <a:bodyPr lIns="91404" tIns="45702" rIns="91404" bIns="45702" anchor="ctr"/>
            <a:lstStyle/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6" name="矩形 8"/>
            <p:cNvSpPr>
              <a:spLocks noChangeArrowheads="1"/>
            </p:cNvSpPr>
            <p:nvPr/>
          </p:nvSpPr>
          <p:spPr bwMode="auto">
            <a:xfrm>
              <a:off x="10003" y="6798"/>
              <a:ext cx="5197" cy="390"/>
            </a:xfrm>
            <a:prstGeom prst="rect">
              <a:avLst/>
            </a:prstGeom>
            <a:solidFill>
              <a:srgbClr val="4DCEB8"/>
            </a:solidFill>
            <a:ln>
              <a:noFill/>
            </a:ln>
          </p:spPr>
          <p:txBody>
            <a:bodyPr lIns="91404" tIns="45702" rIns="91404" bIns="45702" anchor="ctr"/>
            <a:lstStyle/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7" name="矩形 9"/>
            <p:cNvSpPr>
              <a:spLocks noChangeArrowheads="1"/>
            </p:cNvSpPr>
            <p:nvPr/>
          </p:nvSpPr>
          <p:spPr bwMode="auto">
            <a:xfrm>
              <a:off x="15090" y="6798"/>
              <a:ext cx="4132" cy="390"/>
            </a:xfrm>
            <a:prstGeom prst="rect">
              <a:avLst/>
            </a:prstGeom>
            <a:solidFill>
              <a:srgbClr val="B95F95"/>
            </a:solidFill>
            <a:ln>
              <a:noFill/>
            </a:ln>
          </p:spPr>
          <p:txBody>
            <a:bodyPr lIns="91404" tIns="45702" rIns="91404" bIns="45702" anchor="ctr"/>
            <a:lstStyle/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32" name="矩形 31"/>
          <p:cNvSpPr/>
          <p:nvPr/>
        </p:nvSpPr>
        <p:spPr>
          <a:xfrm>
            <a:off x="-26670" y="1726565"/>
            <a:ext cx="9175115" cy="3430905"/>
          </a:xfrm>
          <a:prstGeom prst="rect">
            <a:avLst/>
          </a:prstGeom>
          <a:blipFill>
            <a:blip r:embed="rId3"/>
            <a:tile tx="0" ty="0" sx="75000" sy="7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 cstate="screen"/>
          <a:srcRect t="-4975"/>
          <a:stretch>
            <a:fillRect/>
          </a:stretch>
        </p:blipFill>
        <p:spPr>
          <a:xfrm>
            <a:off x="-19050" y="2150110"/>
            <a:ext cx="9177020" cy="3007360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3696970" y="1900555"/>
            <a:ext cx="1348740" cy="1348740"/>
            <a:chOff x="3991" y="1690"/>
            <a:chExt cx="2124" cy="2124"/>
          </a:xfrm>
        </p:grpSpPr>
        <p:sp>
          <p:nvSpPr>
            <p:cNvPr id="3" name="椭圆 2"/>
            <p:cNvSpPr/>
            <p:nvPr/>
          </p:nvSpPr>
          <p:spPr>
            <a:xfrm>
              <a:off x="3991" y="1690"/>
              <a:ext cx="2124" cy="2124"/>
            </a:xfrm>
            <a:prstGeom prst="ellipse">
              <a:avLst/>
            </a:prstGeom>
            <a:solidFill>
              <a:srgbClr val="F1B034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TextBox 3"/>
            <p:cNvSpPr txBox="1"/>
            <p:nvPr/>
          </p:nvSpPr>
          <p:spPr>
            <a:xfrm>
              <a:off x="4392" y="1802"/>
              <a:ext cx="1311" cy="18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2800" b="1"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algn="ctr"/>
              <a:r>
                <a:rPr lang="en-US" altLang="zh-CN" sz="7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gency FB" panose="020B0503020202020204" pitchFamily="34" charset="0"/>
                </a:rPr>
                <a:t>01</a:t>
              </a:r>
              <a:endParaRPr lang="zh-CN" altLang="en-US" sz="7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endParaRPr>
            </a:p>
          </p:txBody>
        </p:sp>
      </p:grpSp>
      <p:sp>
        <p:nvSpPr>
          <p:cNvPr id="38" name="TextBox 3"/>
          <p:cNvSpPr txBox="1"/>
          <p:nvPr/>
        </p:nvSpPr>
        <p:spPr>
          <a:xfrm>
            <a:off x="3097808" y="617364"/>
            <a:ext cx="2926080" cy="922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8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/>
            <a:r>
              <a:rPr lang="zh-CN" altLang="en-US" sz="5400" dirty="0">
                <a:solidFill>
                  <a:srgbClr val="10659B"/>
                </a:solidFill>
              </a:rPr>
              <a:t>有关压力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7000">
        <p15:prstTrans prst="peelOff"/>
      </p:transition>
    </mc:Choice>
    <mc:Fallback xmlns="">
      <p:transition spd="slow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8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矩形 31"/>
          <p:cNvSpPr/>
          <p:nvPr/>
        </p:nvSpPr>
        <p:spPr>
          <a:xfrm>
            <a:off x="-28575" y="2548890"/>
            <a:ext cx="9180195" cy="2611755"/>
          </a:xfrm>
          <a:prstGeom prst="rect">
            <a:avLst/>
          </a:prstGeom>
          <a:blipFill>
            <a:blip r:embed="rId3"/>
            <a:tile tx="0" ty="0" sx="75000" sy="7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1002249" y="2962032"/>
            <a:ext cx="428835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8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字迹-吕建德行楷简体" panose="02010600010101010101" pitchFamily="2" charset="-122"/>
                <a:ea typeface="方正字迹-吕建德行楷简体" panose="02010600010101010101" pitchFamily="2" charset="-122"/>
              </a:rPr>
              <a:t>感谢聆听</a:t>
            </a:r>
          </a:p>
        </p:txBody>
      </p:sp>
      <p:grpSp>
        <p:nvGrpSpPr>
          <p:cNvPr id="338" name="组合 337"/>
          <p:cNvGrpSpPr/>
          <p:nvPr/>
        </p:nvGrpSpPr>
        <p:grpSpPr>
          <a:xfrm>
            <a:off x="5629275" y="1233805"/>
            <a:ext cx="2790190" cy="3707130"/>
            <a:chOff x="660400" y="1363663"/>
            <a:chExt cx="3225800" cy="4286250"/>
          </a:xfrm>
        </p:grpSpPr>
        <p:sp>
          <p:nvSpPr>
            <p:cNvPr id="268" name="Freeform 245"/>
            <p:cNvSpPr/>
            <p:nvPr/>
          </p:nvSpPr>
          <p:spPr bwMode="auto">
            <a:xfrm>
              <a:off x="1989138" y="1930400"/>
              <a:ext cx="1754188" cy="2614613"/>
            </a:xfrm>
            <a:custGeom>
              <a:avLst/>
              <a:gdLst>
                <a:gd name="T0" fmla="*/ 238 w 920"/>
                <a:gd name="T1" fmla="*/ 729 h 1371"/>
                <a:gd name="T2" fmla="*/ 422 w 920"/>
                <a:gd name="T3" fmla="*/ 793 h 1371"/>
                <a:gd name="T4" fmla="*/ 305 w 920"/>
                <a:gd name="T5" fmla="*/ 680 h 1371"/>
                <a:gd name="T6" fmla="*/ 78 w 920"/>
                <a:gd name="T7" fmla="*/ 653 h 1371"/>
                <a:gd name="T8" fmla="*/ 116 w 920"/>
                <a:gd name="T9" fmla="*/ 282 h 1371"/>
                <a:gd name="T10" fmla="*/ 316 w 920"/>
                <a:gd name="T11" fmla="*/ 14 h 1371"/>
                <a:gd name="T12" fmla="*/ 776 w 920"/>
                <a:gd name="T13" fmla="*/ 87 h 1371"/>
                <a:gd name="T14" fmla="*/ 904 w 920"/>
                <a:gd name="T15" fmla="*/ 362 h 1371"/>
                <a:gd name="T16" fmla="*/ 776 w 920"/>
                <a:gd name="T17" fmla="*/ 1371 h 1371"/>
                <a:gd name="T18" fmla="*/ 0 w 920"/>
                <a:gd name="T19" fmla="*/ 1264 h 1371"/>
                <a:gd name="T20" fmla="*/ 87 w 920"/>
                <a:gd name="T21" fmla="*/ 713 h 1371"/>
                <a:gd name="T22" fmla="*/ 238 w 920"/>
                <a:gd name="T23" fmla="*/ 729 h 1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20" h="1371">
                  <a:moveTo>
                    <a:pt x="238" y="729"/>
                  </a:moveTo>
                  <a:cubicBezTo>
                    <a:pt x="387" y="760"/>
                    <a:pt x="398" y="818"/>
                    <a:pt x="422" y="793"/>
                  </a:cubicBezTo>
                  <a:cubicBezTo>
                    <a:pt x="451" y="760"/>
                    <a:pt x="433" y="711"/>
                    <a:pt x="305" y="680"/>
                  </a:cubicBezTo>
                  <a:cubicBezTo>
                    <a:pt x="191" y="658"/>
                    <a:pt x="78" y="653"/>
                    <a:pt x="78" y="653"/>
                  </a:cubicBezTo>
                  <a:cubicBezTo>
                    <a:pt x="87" y="571"/>
                    <a:pt x="107" y="338"/>
                    <a:pt x="116" y="282"/>
                  </a:cubicBezTo>
                  <a:cubicBezTo>
                    <a:pt x="138" y="89"/>
                    <a:pt x="225" y="31"/>
                    <a:pt x="316" y="14"/>
                  </a:cubicBezTo>
                  <a:cubicBezTo>
                    <a:pt x="378" y="0"/>
                    <a:pt x="631" y="25"/>
                    <a:pt x="776" y="87"/>
                  </a:cubicBezTo>
                  <a:cubicBezTo>
                    <a:pt x="920" y="147"/>
                    <a:pt x="904" y="362"/>
                    <a:pt x="904" y="362"/>
                  </a:cubicBezTo>
                  <a:cubicBezTo>
                    <a:pt x="776" y="1371"/>
                    <a:pt x="776" y="1371"/>
                    <a:pt x="776" y="1371"/>
                  </a:cubicBezTo>
                  <a:cubicBezTo>
                    <a:pt x="0" y="1264"/>
                    <a:pt x="0" y="1264"/>
                    <a:pt x="0" y="1264"/>
                  </a:cubicBezTo>
                  <a:cubicBezTo>
                    <a:pt x="0" y="1264"/>
                    <a:pt x="54" y="982"/>
                    <a:pt x="87" y="713"/>
                  </a:cubicBezTo>
                  <a:cubicBezTo>
                    <a:pt x="129" y="715"/>
                    <a:pt x="149" y="713"/>
                    <a:pt x="238" y="729"/>
                  </a:cubicBezTo>
                  <a:close/>
                </a:path>
              </a:pathLst>
            </a:custGeom>
            <a:solidFill>
              <a:srgbClr val="F2BA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9" name="Freeform 246"/>
            <p:cNvSpPr/>
            <p:nvPr/>
          </p:nvSpPr>
          <p:spPr bwMode="auto">
            <a:xfrm>
              <a:off x="1905000" y="2589213"/>
              <a:ext cx="474663" cy="280988"/>
            </a:xfrm>
            <a:custGeom>
              <a:avLst/>
              <a:gdLst>
                <a:gd name="T0" fmla="*/ 71 w 249"/>
                <a:gd name="T1" fmla="*/ 4 h 148"/>
                <a:gd name="T2" fmla="*/ 249 w 249"/>
                <a:gd name="T3" fmla="*/ 26 h 148"/>
                <a:gd name="T4" fmla="*/ 233 w 249"/>
                <a:gd name="T5" fmla="*/ 148 h 148"/>
                <a:gd name="T6" fmla="*/ 58 w 249"/>
                <a:gd name="T7" fmla="*/ 126 h 148"/>
                <a:gd name="T8" fmla="*/ 4 w 249"/>
                <a:gd name="T9" fmla="*/ 57 h 148"/>
                <a:gd name="T10" fmla="*/ 71 w 249"/>
                <a:gd name="T11" fmla="*/ 4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9" h="148">
                  <a:moveTo>
                    <a:pt x="71" y="4"/>
                  </a:moveTo>
                  <a:cubicBezTo>
                    <a:pt x="249" y="26"/>
                    <a:pt x="249" y="26"/>
                    <a:pt x="249" y="26"/>
                  </a:cubicBezTo>
                  <a:cubicBezTo>
                    <a:pt x="233" y="148"/>
                    <a:pt x="233" y="148"/>
                    <a:pt x="233" y="148"/>
                  </a:cubicBezTo>
                  <a:cubicBezTo>
                    <a:pt x="58" y="126"/>
                    <a:pt x="58" y="126"/>
                    <a:pt x="58" y="126"/>
                  </a:cubicBezTo>
                  <a:cubicBezTo>
                    <a:pt x="22" y="122"/>
                    <a:pt x="0" y="91"/>
                    <a:pt x="4" y="57"/>
                  </a:cubicBezTo>
                  <a:cubicBezTo>
                    <a:pt x="7" y="24"/>
                    <a:pt x="38" y="0"/>
                    <a:pt x="71" y="4"/>
                  </a:cubicBezTo>
                  <a:close/>
                </a:path>
              </a:pathLst>
            </a:custGeom>
            <a:solidFill>
              <a:srgbClr val="F2BA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0" name="Freeform 247"/>
            <p:cNvSpPr/>
            <p:nvPr/>
          </p:nvSpPr>
          <p:spPr bwMode="auto">
            <a:xfrm>
              <a:off x="1908175" y="1363663"/>
              <a:ext cx="1978025" cy="1668463"/>
            </a:xfrm>
            <a:custGeom>
              <a:avLst/>
              <a:gdLst>
                <a:gd name="T0" fmla="*/ 806 w 1037"/>
                <a:gd name="T1" fmla="*/ 442 h 875"/>
                <a:gd name="T2" fmla="*/ 116 w 1037"/>
                <a:gd name="T3" fmla="*/ 313 h 875"/>
                <a:gd name="T4" fmla="*/ 296 w 1037"/>
                <a:gd name="T5" fmla="*/ 42 h 875"/>
                <a:gd name="T6" fmla="*/ 320 w 1037"/>
                <a:gd name="T7" fmla="*/ 228 h 875"/>
                <a:gd name="T8" fmla="*/ 822 w 1037"/>
                <a:gd name="T9" fmla="*/ 226 h 875"/>
                <a:gd name="T10" fmla="*/ 857 w 1037"/>
                <a:gd name="T11" fmla="*/ 371 h 875"/>
                <a:gd name="T12" fmla="*/ 1020 w 1037"/>
                <a:gd name="T13" fmla="*/ 473 h 875"/>
                <a:gd name="T14" fmla="*/ 920 w 1037"/>
                <a:gd name="T15" fmla="*/ 875 h 875"/>
                <a:gd name="T16" fmla="*/ 806 w 1037"/>
                <a:gd name="T17" fmla="*/ 442 h 8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37" h="875">
                  <a:moveTo>
                    <a:pt x="806" y="442"/>
                  </a:moveTo>
                  <a:cubicBezTo>
                    <a:pt x="806" y="442"/>
                    <a:pt x="247" y="531"/>
                    <a:pt x="116" y="313"/>
                  </a:cubicBezTo>
                  <a:cubicBezTo>
                    <a:pt x="0" y="122"/>
                    <a:pt x="224" y="0"/>
                    <a:pt x="296" y="42"/>
                  </a:cubicBezTo>
                  <a:cubicBezTo>
                    <a:pt x="402" y="104"/>
                    <a:pt x="320" y="228"/>
                    <a:pt x="320" y="228"/>
                  </a:cubicBezTo>
                  <a:cubicBezTo>
                    <a:pt x="320" y="228"/>
                    <a:pt x="684" y="100"/>
                    <a:pt x="822" y="226"/>
                  </a:cubicBezTo>
                  <a:cubicBezTo>
                    <a:pt x="900" y="297"/>
                    <a:pt x="857" y="371"/>
                    <a:pt x="857" y="371"/>
                  </a:cubicBezTo>
                  <a:cubicBezTo>
                    <a:pt x="857" y="371"/>
                    <a:pt x="991" y="317"/>
                    <a:pt x="1020" y="473"/>
                  </a:cubicBezTo>
                  <a:cubicBezTo>
                    <a:pt x="1037" y="559"/>
                    <a:pt x="920" y="875"/>
                    <a:pt x="920" y="875"/>
                  </a:cubicBezTo>
                  <a:cubicBezTo>
                    <a:pt x="920" y="875"/>
                    <a:pt x="709" y="657"/>
                    <a:pt x="806" y="442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1" name="Freeform 248"/>
            <p:cNvSpPr/>
            <p:nvPr/>
          </p:nvSpPr>
          <p:spPr bwMode="auto">
            <a:xfrm>
              <a:off x="3378200" y="2554288"/>
              <a:ext cx="284163" cy="284163"/>
            </a:xfrm>
            <a:custGeom>
              <a:avLst/>
              <a:gdLst>
                <a:gd name="T0" fmla="*/ 4 w 149"/>
                <a:gd name="T1" fmla="*/ 66 h 149"/>
                <a:gd name="T2" fmla="*/ 64 w 149"/>
                <a:gd name="T3" fmla="*/ 144 h 149"/>
                <a:gd name="T4" fmla="*/ 142 w 149"/>
                <a:gd name="T5" fmla="*/ 84 h 149"/>
                <a:gd name="T6" fmla="*/ 82 w 149"/>
                <a:gd name="T7" fmla="*/ 6 h 149"/>
                <a:gd name="T8" fmla="*/ 4 w 149"/>
                <a:gd name="T9" fmla="*/ 66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9">
                  <a:moveTo>
                    <a:pt x="4" y="66"/>
                  </a:moveTo>
                  <a:cubicBezTo>
                    <a:pt x="0" y="104"/>
                    <a:pt x="27" y="140"/>
                    <a:pt x="64" y="144"/>
                  </a:cubicBezTo>
                  <a:cubicBezTo>
                    <a:pt x="104" y="149"/>
                    <a:pt x="138" y="122"/>
                    <a:pt x="142" y="84"/>
                  </a:cubicBezTo>
                  <a:cubicBezTo>
                    <a:pt x="149" y="44"/>
                    <a:pt x="120" y="11"/>
                    <a:pt x="82" y="6"/>
                  </a:cubicBezTo>
                  <a:cubicBezTo>
                    <a:pt x="44" y="0"/>
                    <a:pt x="9" y="29"/>
                    <a:pt x="4" y="66"/>
                  </a:cubicBezTo>
                  <a:close/>
                </a:path>
              </a:pathLst>
            </a:custGeom>
            <a:solidFill>
              <a:srgbClr val="F2BA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2" name="Freeform 249"/>
            <p:cNvSpPr/>
            <p:nvPr/>
          </p:nvSpPr>
          <p:spPr bwMode="auto">
            <a:xfrm>
              <a:off x="1892300" y="3605213"/>
              <a:ext cx="1739900" cy="1152525"/>
            </a:xfrm>
            <a:custGeom>
              <a:avLst/>
              <a:gdLst>
                <a:gd name="T0" fmla="*/ 0 w 1096"/>
                <a:gd name="T1" fmla="*/ 586 h 726"/>
                <a:gd name="T2" fmla="*/ 998 w 1096"/>
                <a:gd name="T3" fmla="*/ 726 h 726"/>
                <a:gd name="T4" fmla="*/ 1096 w 1096"/>
                <a:gd name="T5" fmla="*/ 125 h 726"/>
                <a:gd name="T6" fmla="*/ 74 w 1096"/>
                <a:gd name="T7" fmla="*/ 0 h 726"/>
                <a:gd name="T8" fmla="*/ 0 w 1096"/>
                <a:gd name="T9" fmla="*/ 586 h 726"/>
                <a:gd name="T10" fmla="*/ 0 w 1096"/>
                <a:gd name="T11" fmla="*/ 586 h 7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96" h="726">
                  <a:moveTo>
                    <a:pt x="0" y="586"/>
                  </a:moveTo>
                  <a:lnTo>
                    <a:pt x="998" y="726"/>
                  </a:lnTo>
                  <a:lnTo>
                    <a:pt x="1096" y="125"/>
                  </a:lnTo>
                  <a:lnTo>
                    <a:pt x="74" y="0"/>
                  </a:lnTo>
                  <a:lnTo>
                    <a:pt x="0" y="586"/>
                  </a:lnTo>
                  <a:lnTo>
                    <a:pt x="0" y="58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4" name="Freeform 251"/>
            <p:cNvSpPr/>
            <p:nvPr/>
          </p:nvSpPr>
          <p:spPr bwMode="auto">
            <a:xfrm>
              <a:off x="2370138" y="3646488"/>
              <a:ext cx="804863" cy="642938"/>
            </a:xfrm>
            <a:custGeom>
              <a:avLst/>
              <a:gdLst>
                <a:gd name="T0" fmla="*/ 507 w 507"/>
                <a:gd name="T1" fmla="*/ 62 h 405"/>
                <a:gd name="T2" fmla="*/ 216 w 507"/>
                <a:gd name="T3" fmla="*/ 405 h 405"/>
                <a:gd name="T4" fmla="*/ 0 w 507"/>
                <a:gd name="T5" fmla="*/ 0 h 405"/>
                <a:gd name="T6" fmla="*/ 507 w 507"/>
                <a:gd name="T7" fmla="*/ 62 h 405"/>
                <a:gd name="T8" fmla="*/ 507 w 507"/>
                <a:gd name="T9" fmla="*/ 62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7" h="405">
                  <a:moveTo>
                    <a:pt x="507" y="62"/>
                  </a:moveTo>
                  <a:lnTo>
                    <a:pt x="216" y="405"/>
                  </a:lnTo>
                  <a:lnTo>
                    <a:pt x="0" y="0"/>
                  </a:lnTo>
                  <a:lnTo>
                    <a:pt x="507" y="62"/>
                  </a:lnTo>
                  <a:lnTo>
                    <a:pt x="507" y="6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5" name="Freeform 252"/>
            <p:cNvSpPr/>
            <p:nvPr/>
          </p:nvSpPr>
          <p:spPr bwMode="auto">
            <a:xfrm>
              <a:off x="2370138" y="3646488"/>
              <a:ext cx="804863" cy="642938"/>
            </a:xfrm>
            <a:custGeom>
              <a:avLst/>
              <a:gdLst>
                <a:gd name="T0" fmla="*/ 507 w 507"/>
                <a:gd name="T1" fmla="*/ 62 h 405"/>
                <a:gd name="T2" fmla="*/ 216 w 507"/>
                <a:gd name="T3" fmla="*/ 405 h 405"/>
                <a:gd name="T4" fmla="*/ 0 w 507"/>
                <a:gd name="T5" fmla="*/ 0 h 405"/>
                <a:gd name="T6" fmla="*/ 507 w 507"/>
                <a:gd name="T7" fmla="*/ 62 h 405"/>
                <a:gd name="T8" fmla="*/ 507 w 507"/>
                <a:gd name="T9" fmla="*/ 62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7" h="405">
                  <a:moveTo>
                    <a:pt x="507" y="62"/>
                  </a:moveTo>
                  <a:lnTo>
                    <a:pt x="216" y="405"/>
                  </a:lnTo>
                  <a:lnTo>
                    <a:pt x="0" y="0"/>
                  </a:lnTo>
                  <a:lnTo>
                    <a:pt x="507" y="62"/>
                  </a:lnTo>
                  <a:lnTo>
                    <a:pt x="507" y="62"/>
                  </a:lnTo>
                  <a:close/>
                </a:path>
              </a:pathLst>
            </a:custGeom>
            <a:noFill/>
            <a:ln w="1588" cap="rnd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6" name="Freeform 253"/>
            <p:cNvSpPr/>
            <p:nvPr/>
          </p:nvSpPr>
          <p:spPr bwMode="auto">
            <a:xfrm>
              <a:off x="2590800" y="3706813"/>
              <a:ext cx="330200" cy="609600"/>
            </a:xfrm>
            <a:custGeom>
              <a:avLst/>
              <a:gdLst>
                <a:gd name="T0" fmla="*/ 136 w 208"/>
                <a:gd name="T1" fmla="*/ 0 h 384"/>
                <a:gd name="T2" fmla="*/ 208 w 208"/>
                <a:gd name="T3" fmla="*/ 77 h 384"/>
                <a:gd name="T4" fmla="*/ 147 w 208"/>
                <a:gd name="T5" fmla="*/ 117 h 384"/>
                <a:gd name="T6" fmla="*/ 186 w 208"/>
                <a:gd name="T7" fmla="*/ 251 h 384"/>
                <a:gd name="T8" fmla="*/ 77 w 208"/>
                <a:gd name="T9" fmla="*/ 384 h 384"/>
                <a:gd name="T10" fmla="*/ 0 w 208"/>
                <a:gd name="T11" fmla="*/ 240 h 384"/>
                <a:gd name="T12" fmla="*/ 88 w 208"/>
                <a:gd name="T13" fmla="*/ 104 h 384"/>
                <a:gd name="T14" fmla="*/ 48 w 208"/>
                <a:gd name="T15" fmla="*/ 56 h 384"/>
                <a:gd name="T16" fmla="*/ 136 w 208"/>
                <a:gd name="T17" fmla="*/ 0 h 384"/>
                <a:gd name="T18" fmla="*/ 136 w 208"/>
                <a:gd name="T19" fmla="*/ 0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8" h="384">
                  <a:moveTo>
                    <a:pt x="136" y="0"/>
                  </a:moveTo>
                  <a:lnTo>
                    <a:pt x="208" y="77"/>
                  </a:lnTo>
                  <a:lnTo>
                    <a:pt x="147" y="117"/>
                  </a:lnTo>
                  <a:lnTo>
                    <a:pt x="186" y="251"/>
                  </a:lnTo>
                  <a:lnTo>
                    <a:pt x="77" y="384"/>
                  </a:lnTo>
                  <a:lnTo>
                    <a:pt x="0" y="240"/>
                  </a:lnTo>
                  <a:lnTo>
                    <a:pt x="88" y="104"/>
                  </a:lnTo>
                  <a:lnTo>
                    <a:pt x="48" y="56"/>
                  </a:lnTo>
                  <a:lnTo>
                    <a:pt x="136" y="0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rgbClr val="333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7" name="Freeform 254"/>
            <p:cNvSpPr/>
            <p:nvPr/>
          </p:nvSpPr>
          <p:spPr bwMode="auto">
            <a:xfrm>
              <a:off x="2590800" y="3706813"/>
              <a:ext cx="330200" cy="609600"/>
            </a:xfrm>
            <a:custGeom>
              <a:avLst/>
              <a:gdLst>
                <a:gd name="T0" fmla="*/ 136 w 208"/>
                <a:gd name="T1" fmla="*/ 0 h 384"/>
                <a:gd name="T2" fmla="*/ 208 w 208"/>
                <a:gd name="T3" fmla="*/ 77 h 384"/>
                <a:gd name="T4" fmla="*/ 147 w 208"/>
                <a:gd name="T5" fmla="*/ 117 h 384"/>
                <a:gd name="T6" fmla="*/ 186 w 208"/>
                <a:gd name="T7" fmla="*/ 251 h 384"/>
                <a:gd name="T8" fmla="*/ 77 w 208"/>
                <a:gd name="T9" fmla="*/ 384 h 384"/>
                <a:gd name="T10" fmla="*/ 0 w 208"/>
                <a:gd name="T11" fmla="*/ 240 h 384"/>
                <a:gd name="T12" fmla="*/ 88 w 208"/>
                <a:gd name="T13" fmla="*/ 104 h 384"/>
                <a:gd name="T14" fmla="*/ 48 w 208"/>
                <a:gd name="T15" fmla="*/ 56 h 384"/>
                <a:gd name="T16" fmla="*/ 136 w 208"/>
                <a:gd name="T17" fmla="*/ 0 h 384"/>
                <a:gd name="T18" fmla="*/ 136 w 208"/>
                <a:gd name="T19" fmla="*/ 0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8" h="384">
                  <a:moveTo>
                    <a:pt x="136" y="0"/>
                  </a:moveTo>
                  <a:lnTo>
                    <a:pt x="208" y="77"/>
                  </a:lnTo>
                  <a:lnTo>
                    <a:pt x="147" y="117"/>
                  </a:lnTo>
                  <a:lnTo>
                    <a:pt x="186" y="251"/>
                  </a:lnTo>
                  <a:lnTo>
                    <a:pt x="77" y="384"/>
                  </a:lnTo>
                  <a:lnTo>
                    <a:pt x="0" y="240"/>
                  </a:lnTo>
                  <a:lnTo>
                    <a:pt x="88" y="104"/>
                  </a:lnTo>
                  <a:lnTo>
                    <a:pt x="48" y="56"/>
                  </a:lnTo>
                  <a:lnTo>
                    <a:pt x="136" y="0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rgbClr val="1F31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8" name="Freeform 255"/>
            <p:cNvSpPr/>
            <p:nvPr/>
          </p:nvSpPr>
          <p:spPr bwMode="auto">
            <a:xfrm>
              <a:off x="3201988" y="2201863"/>
              <a:ext cx="341313" cy="903288"/>
            </a:xfrm>
            <a:custGeom>
              <a:avLst/>
              <a:gdLst>
                <a:gd name="T0" fmla="*/ 126 w 179"/>
                <a:gd name="T1" fmla="*/ 0 h 474"/>
                <a:gd name="T2" fmla="*/ 0 w 179"/>
                <a:gd name="T3" fmla="*/ 474 h 474"/>
                <a:gd name="T4" fmla="*/ 120 w 179"/>
                <a:gd name="T5" fmla="*/ 471 h 474"/>
                <a:gd name="T6" fmla="*/ 179 w 179"/>
                <a:gd name="T7" fmla="*/ 83 h 474"/>
                <a:gd name="T8" fmla="*/ 126 w 179"/>
                <a:gd name="T9" fmla="*/ 0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9" h="474">
                  <a:moveTo>
                    <a:pt x="126" y="0"/>
                  </a:moveTo>
                  <a:cubicBezTo>
                    <a:pt x="0" y="474"/>
                    <a:pt x="0" y="474"/>
                    <a:pt x="0" y="474"/>
                  </a:cubicBezTo>
                  <a:cubicBezTo>
                    <a:pt x="0" y="474"/>
                    <a:pt x="91" y="471"/>
                    <a:pt x="120" y="471"/>
                  </a:cubicBezTo>
                  <a:cubicBezTo>
                    <a:pt x="131" y="422"/>
                    <a:pt x="179" y="83"/>
                    <a:pt x="179" y="83"/>
                  </a:cubicBezTo>
                  <a:lnTo>
                    <a:pt x="126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9" name="Freeform 256"/>
            <p:cNvSpPr/>
            <p:nvPr/>
          </p:nvSpPr>
          <p:spPr bwMode="auto">
            <a:xfrm>
              <a:off x="2352675" y="2384425"/>
              <a:ext cx="217488" cy="330200"/>
            </a:xfrm>
            <a:custGeom>
              <a:avLst/>
              <a:gdLst>
                <a:gd name="T0" fmla="*/ 109 w 114"/>
                <a:gd name="T1" fmla="*/ 93 h 173"/>
                <a:gd name="T2" fmla="*/ 47 w 114"/>
                <a:gd name="T3" fmla="*/ 169 h 173"/>
                <a:gd name="T4" fmla="*/ 7 w 114"/>
                <a:gd name="T5" fmla="*/ 80 h 173"/>
                <a:gd name="T6" fmla="*/ 67 w 114"/>
                <a:gd name="T7" fmla="*/ 2 h 173"/>
                <a:gd name="T8" fmla="*/ 109 w 114"/>
                <a:gd name="T9" fmla="*/ 93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4" h="173">
                  <a:moveTo>
                    <a:pt x="109" y="93"/>
                  </a:moveTo>
                  <a:cubicBezTo>
                    <a:pt x="103" y="138"/>
                    <a:pt x="76" y="173"/>
                    <a:pt x="47" y="169"/>
                  </a:cubicBezTo>
                  <a:cubicBezTo>
                    <a:pt x="20" y="167"/>
                    <a:pt x="0" y="127"/>
                    <a:pt x="7" y="80"/>
                  </a:cubicBezTo>
                  <a:cubicBezTo>
                    <a:pt x="11" y="33"/>
                    <a:pt x="40" y="0"/>
                    <a:pt x="67" y="2"/>
                  </a:cubicBezTo>
                  <a:cubicBezTo>
                    <a:pt x="96" y="7"/>
                    <a:pt x="114" y="47"/>
                    <a:pt x="109" y="9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0" name="Freeform 257"/>
            <p:cNvSpPr/>
            <p:nvPr/>
          </p:nvSpPr>
          <p:spPr bwMode="auto">
            <a:xfrm>
              <a:off x="2951163" y="2498725"/>
              <a:ext cx="215900" cy="330200"/>
            </a:xfrm>
            <a:custGeom>
              <a:avLst/>
              <a:gdLst>
                <a:gd name="T0" fmla="*/ 106 w 113"/>
                <a:gd name="T1" fmla="*/ 93 h 173"/>
                <a:gd name="T2" fmla="*/ 46 w 113"/>
                <a:gd name="T3" fmla="*/ 169 h 173"/>
                <a:gd name="T4" fmla="*/ 4 w 113"/>
                <a:gd name="T5" fmla="*/ 80 h 173"/>
                <a:gd name="T6" fmla="*/ 66 w 113"/>
                <a:gd name="T7" fmla="*/ 2 h 173"/>
                <a:gd name="T8" fmla="*/ 106 w 113"/>
                <a:gd name="T9" fmla="*/ 93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3" h="173">
                  <a:moveTo>
                    <a:pt x="106" y="93"/>
                  </a:moveTo>
                  <a:cubicBezTo>
                    <a:pt x="102" y="138"/>
                    <a:pt x="73" y="173"/>
                    <a:pt x="46" y="169"/>
                  </a:cubicBezTo>
                  <a:cubicBezTo>
                    <a:pt x="17" y="166"/>
                    <a:pt x="0" y="127"/>
                    <a:pt x="4" y="80"/>
                  </a:cubicBezTo>
                  <a:cubicBezTo>
                    <a:pt x="11" y="33"/>
                    <a:pt x="37" y="0"/>
                    <a:pt x="66" y="2"/>
                  </a:cubicBezTo>
                  <a:cubicBezTo>
                    <a:pt x="95" y="7"/>
                    <a:pt x="113" y="47"/>
                    <a:pt x="106" y="9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1" name="Freeform 258"/>
            <p:cNvSpPr/>
            <p:nvPr/>
          </p:nvSpPr>
          <p:spPr bwMode="auto">
            <a:xfrm>
              <a:off x="2297113" y="2328863"/>
              <a:ext cx="273050" cy="152400"/>
            </a:xfrm>
            <a:custGeom>
              <a:avLst/>
              <a:gdLst>
                <a:gd name="T0" fmla="*/ 3 w 143"/>
                <a:gd name="T1" fmla="*/ 73 h 80"/>
                <a:gd name="T2" fmla="*/ 0 w 143"/>
                <a:gd name="T3" fmla="*/ 71 h 80"/>
                <a:gd name="T4" fmla="*/ 5 w 143"/>
                <a:gd name="T5" fmla="*/ 45 h 80"/>
                <a:gd name="T6" fmla="*/ 3 w 143"/>
                <a:gd name="T7" fmla="*/ 58 h 80"/>
                <a:gd name="T8" fmla="*/ 5 w 143"/>
                <a:gd name="T9" fmla="*/ 45 h 80"/>
                <a:gd name="T10" fmla="*/ 120 w 143"/>
                <a:gd name="T11" fmla="*/ 0 h 80"/>
                <a:gd name="T12" fmla="*/ 143 w 143"/>
                <a:gd name="T13" fmla="*/ 18 h 80"/>
                <a:gd name="T14" fmla="*/ 3 w 143"/>
                <a:gd name="T15" fmla="*/ 73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3" h="80">
                  <a:moveTo>
                    <a:pt x="3" y="73"/>
                  </a:moveTo>
                  <a:cubicBezTo>
                    <a:pt x="0" y="73"/>
                    <a:pt x="0" y="71"/>
                    <a:pt x="0" y="71"/>
                  </a:cubicBezTo>
                  <a:cubicBezTo>
                    <a:pt x="5" y="45"/>
                    <a:pt x="5" y="45"/>
                    <a:pt x="5" y="45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5" y="45"/>
                    <a:pt x="5" y="45"/>
                    <a:pt x="5" y="45"/>
                  </a:cubicBezTo>
                  <a:cubicBezTo>
                    <a:pt x="7" y="45"/>
                    <a:pt x="76" y="53"/>
                    <a:pt x="120" y="0"/>
                  </a:cubicBezTo>
                  <a:cubicBezTo>
                    <a:pt x="143" y="18"/>
                    <a:pt x="143" y="18"/>
                    <a:pt x="143" y="18"/>
                  </a:cubicBezTo>
                  <a:cubicBezTo>
                    <a:pt x="94" y="80"/>
                    <a:pt x="18" y="73"/>
                    <a:pt x="3" y="7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2" name="Freeform 259"/>
            <p:cNvSpPr/>
            <p:nvPr/>
          </p:nvSpPr>
          <p:spPr bwMode="auto">
            <a:xfrm>
              <a:off x="2984500" y="2422525"/>
              <a:ext cx="241300" cy="190500"/>
            </a:xfrm>
            <a:custGeom>
              <a:avLst/>
              <a:gdLst>
                <a:gd name="T0" fmla="*/ 122 w 127"/>
                <a:gd name="T1" fmla="*/ 98 h 100"/>
                <a:gd name="T2" fmla="*/ 0 w 127"/>
                <a:gd name="T3" fmla="*/ 13 h 100"/>
                <a:gd name="T4" fmla="*/ 27 w 127"/>
                <a:gd name="T5" fmla="*/ 0 h 100"/>
                <a:gd name="T6" fmla="*/ 127 w 127"/>
                <a:gd name="T7" fmla="*/ 71 h 100"/>
                <a:gd name="T8" fmla="*/ 125 w 127"/>
                <a:gd name="T9" fmla="*/ 100 h 100"/>
                <a:gd name="T10" fmla="*/ 122 w 127"/>
                <a:gd name="T11" fmla="*/ 98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7" h="100">
                  <a:moveTo>
                    <a:pt x="122" y="98"/>
                  </a:moveTo>
                  <a:cubicBezTo>
                    <a:pt x="107" y="98"/>
                    <a:pt x="34" y="84"/>
                    <a:pt x="0" y="13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56" y="64"/>
                    <a:pt x="125" y="71"/>
                    <a:pt x="127" y="71"/>
                  </a:cubicBezTo>
                  <a:cubicBezTo>
                    <a:pt x="125" y="100"/>
                    <a:pt x="125" y="100"/>
                    <a:pt x="125" y="100"/>
                  </a:cubicBezTo>
                  <a:cubicBezTo>
                    <a:pt x="125" y="100"/>
                    <a:pt x="125" y="100"/>
                    <a:pt x="122" y="9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3" name="Freeform 260"/>
            <p:cNvSpPr/>
            <p:nvPr/>
          </p:nvSpPr>
          <p:spPr bwMode="auto">
            <a:xfrm>
              <a:off x="1735138" y="4570413"/>
              <a:ext cx="1300163" cy="1038225"/>
            </a:xfrm>
            <a:custGeom>
              <a:avLst/>
              <a:gdLst>
                <a:gd name="T0" fmla="*/ 682 w 682"/>
                <a:gd name="T1" fmla="*/ 38 h 544"/>
                <a:gd name="T2" fmla="*/ 584 w 682"/>
                <a:gd name="T3" fmla="*/ 0 h 544"/>
                <a:gd name="T4" fmla="*/ 278 w 682"/>
                <a:gd name="T5" fmla="*/ 382 h 544"/>
                <a:gd name="T6" fmla="*/ 20 w 682"/>
                <a:gd name="T7" fmla="*/ 320 h 544"/>
                <a:gd name="T8" fmla="*/ 104 w 682"/>
                <a:gd name="T9" fmla="*/ 413 h 544"/>
                <a:gd name="T10" fmla="*/ 233 w 682"/>
                <a:gd name="T11" fmla="*/ 440 h 544"/>
                <a:gd name="T12" fmla="*/ 200 w 682"/>
                <a:gd name="T13" fmla="*/ 489 h 544"/>
                <a:gd name="T14" fmla="*/ 287 w 682"/>
                <a:gd name="T15" fmla="*/ 544 h 544"/>
                <a:gd name="T16" fmla="*/ 682 w 682"/>
                <a:gd name="T17" fmla="*/ 38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82" h="544">
                  <a:moveTo>
                    <a:pt x="682" y="38"/>
                  </a:moveTo>
                  <a:cubicBezTo>
                    <a:pt x="584" y="0"/>
                    <a:pt x="584" y="0"/>
                    <a:pt x="584" y="0"/>
                  </a:cubicBezTo>
                  <a:cubicBezTo>
                    <a:pt x="278" y="382"/>
                    <a:pt x="278" y="382"/>
                    <a:pt x="278" y="382"/>
                  </a:cubicBezTo>
                  <a:cubicBezTo>
                    <a:pt x="278" y="382"/>
                    <a:pt x="0" y="255"/>
                    <a:pt x="20" y="320"/>
                  </a:cubicBezTo>
                  <a:cubicBezTo>
                    <a:pt x="33" y="364"/>
                    <a:pt x="60" y="386"/>
                    <a:pt x="104" y="413"/>
                  </a:cubicBezTo>
                  <a:cubicBezTo>
                    <a:pt x="140" y="433"/>
                    <a:pt x="180" y="440"/>
                    <a:pt x="233" y="440"/>
                  </a:cubicBezTo>
                  <a:cubicBezTo>
                    <a:pt x="200" y="489"/>
                    <a:pt x="200" y="489"/>
                    <a:pt x="200" y="489"/>
                  </a:cubicBezTo>
                  <a:cubicBezTo>
                    <a:pt x="287" y="544"/>
                    <a:pt x="287" y="544"/>
                    <a:pt x="287" y="544"/>
                  </a:cubicBezTo>
                  <a:lnTo>
                    <a:pt x="682" y="3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4" name="Freeform 261"/>
            <p:cNvSpPr/>
            <p:nvPr/>
          </p:nvSpPr>
          <p:spPr bwMode="auto">
            <a:xfrm>
              <a:off x="2227263" y="4464050"/>
              <a:ext cx="1279525" cy="1185863"/>
            </a:xfrm>
            <a:custGeom>
              <a:avLst/>
              <a:gdLst>
                <a:gd name="T0" fmla="*/ 142 w 671"/>
                <a:gd name="T1" fmla="*/ 0 h 622"/>
                <a:gd name="T2" fmla="*/ 0 w 671"/>
                <a:gd name="T3" fmla="*/ 234 h 622"/>
                <a:gd name="T4" fmla="*/ 479 w 671"/>
                <a:gd name="T5" fmla="*/ 345 h 622"/>
                <a:gd name="T6" fmla="*/ 535 w 671"/>
                <a:gd name="T7" fmla="*/ 598 h 622"/>
                <a:gd name="T8" fmla="*/ 597 w 671"/>
                <a:gd name="T9" fmla="*/ 469 h 622"/>
                <a:gd name="T10" fmla="*/ 597 w 671"/>
                <a:gd name="T11" fmla="*/ 338 h 622"/>
                <a:gd name="T12" fmla="*/ 646 w 671"/>
                <a:gd name="T13" fmla="*/ 351 h 622"/>
                <a:gd name="T14" fmla="*/ 671 w 671"/>
                <a:gd name="T15" fmla="*/ 285 h 622"/>
                <a:gd name="T16" fmla="*/ 131 w 671"/>
                <a:gd name="T17" fmla="*/ 191 h 622"/>
                <a:gd name="T18" fmla="*/ 240 w 671"/>
                <a:gd name="T19" fmla="*/ 32 h 622"/>
                <a:gd name="T20" fmla="*/ 142 w 671"/>
                <a:gd name="T21" fmla="*/ 0 h 6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1" h="622">
                  <a:moveTo>
                    <a:pt x="142" y="0"/>
                  </a:moveTo>
                  <a:cubicBezTo>
                    <a:pt x="0" y="234"/>
                    <a:pt x="0" y="234"/>
                    <a:pt x="0" y="234"/>
                  </a:cubicBezTo>
                  <a:cubicBezTo>
                    <a:pt x="479" y="345"/>
                    <a:pt x="479" y="345"/>
                    <a:pt x="479" y="345"/>
                  </a:cubicBezTo>
                  <a:cubicBezTo>
                    <a:pt x="479" y="345"/>
                    <a:pt x="462" y="560"/>
                    <a:pt x="535" y="598"/>
                  </a:cubicBezTo>
                  <a:cubicBezTo>
                    <a:pt x="584" y="622"/>
                    <a:pt x="591" y="493"/>
                    <a:pt x="597" y="469"/>
                  </a:cubicBezTo>
                  <a:cubicBezTo>
                    <a:pt x="606" y="429"/>
                    <a:pt x="597" y="338"/>
                    <a:pt x="597" y="338"/>
                  </a:cubicBezTo>
                  <a:cubicBezTo>
                    <a:pt x="646" y="351"/>
                    <a:pt x="646" y="351"/>
                    <a:pt x="646" y="351"/>
                  </a:cubicBezTo>
                  <a:cubicBezTo>
                    <a:pt x="671" y="285"/>
                    <a:pt x="671" y="285"/>
                    <a:pt x="671" y="285"/>
                  </a:cubicBezTo>
                  <a:cubicBezTo>
                    <a:pt x="131" y="191"/>
                    <a:pt x="131" y="191"/>
                    <a:pt x="131" y="191"/>
                  </a:cubicBezTo>
                  <a:cubicBezTo>
                    <a:pt x="240" y="32"/>
                    <a:pt x="240" y="32"/>
                    <a:pt x="240" y="32"/>
                  </a:cubicBezTo>
                  <a:lnTo>
                    <a:pt x="14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5" name="Freeform 262"/>
            <p:cNvSpPr/>
            <p:nvPr/>
          </p:nvSpPr>
          <p:spPr bwMode="auto">
            <a:xfrm>
              <a:off x="874713" y="2908300"/>
              <a:ext cx="1373188" cy="1492250"/>
            </a:xfrm>
            <a:custGeom>
              <a:avLst/>
              <a:gdLst>
                <a:gd name="T0" fmla="*/ 376 w 865"/>
                <a:gd name="T1" fmla="*/ 940 h 940"/>
                <a:gd name="T2" fmla="*/ 865 w 865"/>
                <a:gd name="T3" fmla="*/ 658 h 940"/>
                <a:gd name="T4" fmla="*/ 496 w 865"/>
                <a:gd name="T5" fmla="*/ 0 h 940"/>
                <a:gd name="T6" fmla="*/ 0 w 865"/>
                <a:gd name="T7" fmla="*/ 297 h 940"/>
                <a:gd name="T8" fmla="*/ 376 w 865"/>
                <a:gd name="T9" fmla="*/ 940 h 940"/>
                <a:gd name="T10" fmla="*/ 376 w 865"/>
                <a:gd name="T11" fmla="*/ 94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5" h="940">
                  <a:moveTo>
                    <a:pt x="376" y="940"/>
                  </a:moveTo>
                  <a:lnTo>
                    <a:pt x="865" y="658"/>
                  </a:lnTo>
                  <a:lnTo>
                    <a:pt x="496" y="0"/>
                  </a:lnTo>
                  <a:lnTo>
                    <a:pt x="0" y="297"/>
                  </a:lnTo>
                  <a:lnTo>
                    <a:pt x="376" y="940"/>
                  </a:lnTo>
                  <a:lnTo>
                    <a:pt x="376" y="9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6" name="Freeform 263"/>
            <p:cNvSpPr/>
            <p:nvPr/>
          </p:nvSpPr>
          <p:spPr bwMode="auto">
            <a:xfrm>
              <a:off x="874713" y="2908300"/>
              <a:ext cx="1373188" cy="1492250"/>
            </a:xfrm>
            <a:custGeom>
              <a:avLst/>
              <a:gdLst>
                <a:gd name="T0" fmla="*/ 376 w 865"/>
                <a:gd name="T1" fmla="*/ 940 h 940"/>
                <a:gd name="T2" fmla="*/ 865 w 865"/>
                <a:gd name="T3" fmla="*/ 658 h 940"/>
                <a:gd name="T4" fmla="*/ 496 w 865"/>
                <a:gd name="T5" fmla="*/ 0 h 940"/>
                <a:gd name="T6" fmla="*/ 0 w 865"/>
                <a:gd name="T7" fmla="*/ 297 h 940"/>
                <a:gd name="T8" fmla="*/ 376 w 865"/>
                <a:gd name="T9" fmla="*/ 940 h 940"/>
                <a:gd name="T10" fmla="*/ 376 w 865"/>
                <a:gd name="T11" fmla="*/ 94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5" h="940">
                  <a:moveTo>
                    <a:pt x="376" y="940"/>
                  </a:moveTo>
                  <a:lnTo>
                    <a:pt x="865" y="658"/>
                  </a:lnTo>
                  <a:lnTo>
                    <a:pt x="496" y="0"/>
                  </a:lnTo>
                  <a:lnTo>
                    <a:pt x="0" y="297"/>
                  </a:lnTo>
                  <a:lnTo>
                    <a:pt x="376" y="940"/>
                  </a:lnTo>
                  <a:lnTo>
                    <a:pt x="376" y="940"/>
                  </a:lnTo>
                  <a:close/>
                </a:path>
              </a:pathLst>
            </a:custGeom>
            <a:noFill/>
            <a:ln w="1588" cap="rnd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7" name="Freeform 264"/>
            <p:cNvSpPr/>
            <p:nvPr/>
          </p:nvSpPr>
          <p:spPr bwMode="auto">
            <a:xfrm>
              <a:off x="1031875" y="3105150"/>
              <a:ext cx="682625" cy="427038"/>
            </a:xfrm>
            <a:custGeom>
              <a:avLst/>
              <a:gdLst>
                <a:gd name="T0" fmla="*/ 19 w 430"/>
                <a:gd name="T1" fmla="*/ 269 h 269"/>
                <a:gd name="T2" fmla="*/ 430 w 430"/>
                <a:gd name="T3" fmla="*/ 34 h 269"/>
                <a:gd name="T4" fmla="*/ 411 w 430"/>
                <a:gd name="T5" fmla="*/ 0 h 269"/>
                <a:gd name="T6" fmla="*/ 0 w 430"/>
                <a:gd name="T7" fmla="*/ 237 h 269"/>
                <a:gd name="T8" fmla="*/ 19 w 430"/>
                <a:gd name="T9" fmla="*/ 269 h 269"/>
                <a:gd name="T10" fmla="*/ 19 w 430"/>
                <a:gd name="T11" fmla="*/ 269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0" h="269">
                  <a:moveTo>
                    <a:pt x="19" y="269"/>
                  </a:moveTo>
                  <a:lnTo>
                    <a:pt x="430" y="34"/>
                  </a:lnTo>
                  <a:lnTo>
                    <a:pt x="411" y="0"/>
                  </a:lnTo>
                  <a:lnTo>
                    <a:pt x="0" y="237"/>
                  </a:lnTo>
                  <a:lnTo>
                    <a:pt x="19" y="269"/>
                  </a:lnTo>
                  <a:lnTo>
                    <a:pt x="19" y="269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8" name="Freeform 265"/>
            <p:cNvSpPr/>
            <p:nvPr/>
          </p:nvSpPr>
          <p:spPr bwMode="auto">
            <a:xfrm>
              <a:off x="1031875" y="3105150"/>
              <a:ext cx="682625" cy="427038"/>
            </a:xfrm>
            <a:custGeom>
              <a:avLst/>
              <a:gdLst>
                <a:gd name="T0" fmla="*/ 19 w 430"/>
                <a:gd name="T1" fmla="*/ 269 h 269"/>
                <a:gd name="T2" fmla="*/ 430 w 430"/>
                <a:gd name="T3" fmla="*/ 34 h 269"/>
                <a:gd name="T4" fmla="*/ 411 w 430"/>
                <a:gd name="T5" fmla="*/ 0 h 269"/>
                <a:gd name="T6" fmla="*/ 0 w 430"/>
                <a:gd name="T7" fmla="*/ 237 h 269"/>
                <a:gd name="T8" fmla="*/ 19 w 430"/>
                <a:gd name="T9" fmla="*/ 269 h 269"/>
                <a:gd name="T10" fmla="*/ 19 w 430"/>
                <a:gd name="T11" fmla="*/ 269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0" h="269">
                  <a:moveTo>
                    <a:pt x="19" y="269"/>
                  </a:moveTo>
                  <a:lnTo>
                    <a:pt x="430" y="34"/>
                  </a:lnTo>
                  <a:lnTo>
                    <a:pt x="411" y="0"/>
                  </a:lnTo>
                  <a:lnTo>
                    <a:pt x="0" y="237"/>
                  </a:lnTo>
                  <a:lnTo>
                    <a:pt x="19" y="269"/>
                  </a:lnTo>
                  <a:lnTo>
                    <a:pt x="19" y="269"/>
                  </a:lnTo>
                  <a:close/>
                </a:path>
              </a:pathLst>
            </a:custGeom>
            <a:noFill/>
            <a:ln w="1588" cap="rnd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9" name="Freeform 266"/>
            <p:cNvSpPr/>
            <p:nvPr/>
          </p:nvSpPr>
          <p:spPr bwMode="auto">
            <a:xfrm>
              <a:off x="1103313" y="3227388"/>
              <a:ext cx="682625" cy="431800"/>
            </a:xfrm>
            <a:custGeom>
              <a:avLst/>
              <a:gdLst>
                <a:gd name="T0" fmla="*/ 20 w 430"/>
                <a:gd name="T1" fmla="*/ 272 h 272"/>
                <a:gd name="T2" fmla="*/ 430 w 430"/>
                <a:gd name="T3" fmla="*/ 35 h 272"/>
                <a:gd name="T4" fmla="*/ 411 w 430"/>
                <a:gd name="T5" fmla="*/ 0 h 272"/>
                <a:gd name="T6" fmla="*/ 0 w 430"/>
                <a:gd name="T7" fmla="*/ 238 h 272"/>
                <a:gd name="T8" fmla="*/ 20 w 430"/>
                <a:gd name="T9" fmla="*/ 272 h 272"/>
                <a:gd name="T10" fmla="*/ 20 w 430"/>
                <a:gd name="T11" fmla="*/ 272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0" h="272">
                  <a:moveTo>
                    <a:pt x="20" y="272"/>
                  </a:moveTo>
                  <a:lnTo>
                    <a:pt x="430" y="35"/>
                  </a:lnTo>
                  <a:lnTo>
                    <a:pt x="411" y="0"/>
                  </a:lnTo>
                  <a:lnTo>
                    <a:pt x="0" y="238"/>
                  </a:lnTo>
                  <a:lnTo>
                    <a:pt x="20" y="272"/>
                  </a:lnTo>
                  <a:lnTo>
                    <a:pt x="20" y="272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0" name="Freeform 267"/>
            <p:cNvSpPr/>
            <p:nvPr/>
          </p:nvSpPr>
          <p:spPr bwMode="auto">
            <a:xfrm>
              <a:off x="1103313" y="3227388"/>
              <a:ext cx="682625" cy="431800"/>
            </a:xfrm>
            <a:custGeom>
              <a:avLst/>
              <a:gdLst>
                <a:gd name="T0" fmla="*/ 20 w 430"/>
                <a:gd name="T1" fmla="*/ 272 h 272"/>
                <a:gd name="T2" fmla="*/ 430 w 430"/>
                <a:gd name="T3" fmla="*/ 35 h 272"/>
                <a:gd name="T4" fmla="*/ 411 w 430"/>
                <a:gd name="T5" fmla="*/ 0 h 272"/>
                <a:gd name="T6" fmla="*/ 0 w 430"/>
                <a:gd name="T7" fmla="*/ 238 h 272"/>
                <a:gd name="T8" fmla="*/ 20 w 430"/>
                <a:gd name="T9" fmla="*/ 272 h 272"/>
                <a:gd name="T10" fmla="*/ 20 w 430"/>
                <a:gd name="T11" fmla="*/ 272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0" h="272">
                  <a:moveTo>
                    <a:pt x="20" y="272"/>
                  </a:moveTo>
                  <a:lnTo>
                    <a:pt x="430" y="35"/>
                  </a:lnTo>
                  <a:lnTo>
                    <a:pt x="411" y="0"/>
                  </a:lnTo>
                  <a:lnTo>
                    <a:pt x="0" y="238"/>
                  </a:lnTo>
                  <a:lnTo>
                    <a:pt x="20" y="272"/>
                  </a:lnTo>
                  <a:lnTo>
                    <a:pt x="20" y="272"/>
                  </a:lnTo>
                  <a:close/>
                </a:path>
              </a:pathLst>
            </a:custGeom>
            <a:noFill/>
            <a:ln w="1588" cap="rnd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1" name="Freeform 268"/>
            <p:cNvSpPr/>
            <p:nvPr/>
          </p:nvSpPr>
          <p:spPr bwMode="auto">
            <a:xfrm>
              <a:off x="1176338" y="3349625"/>
              <a:ext cx="682625" cy="433388"/>
            </a:xfrm>
            <a:custGeom>
              <a:avLst/>
              <a:gdLst>
                <a:gd name="T0" fmla="*/ 18 w 430"/>
                <a:gd name="T1" fmla="*/ 273 h 273"/>
                <a:gd name="T2" fmla="*/ 430 w 430"/>
                <a:gd name="T3" fmla="*/ 35 h 273"/>
                <a:gd name="T4" fmla="*/ 408 w 430"/>
                <a:gd name="T5" fmla="*/ 0 h 273"/>
                <a:gd name="T6" fmla="*/ 0 w 430"/>
                <a:gd name="T7" fmla="*/ 238 h 273"/>
                <a:gd name="T8" fmla="*/ 18 w 430"/>
                <a:gd name="T9" fmla="*/ 273 h 273"/>
                <a:gd name="T10" fmla="*/ 18 w 430"/>
                <a:gd name="T11" fmla="*/ 273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0" h="273">
                  <a:moveTo>
                    <a:pt x="18" y="273"/>
                  </a:moveTo>
                  <a:lnTo>
                    <a:pt x="430" y="35"/>
                  </a:lnTo>
                  <a:lnTo>
                    <a:pt x="408" y="0"/>
                  </a:lnTo>
                  <a:lnTo>
                    <a:pt x="0" y="238"/>
                  </a:lnTo>
                  <a:lnTo>
                    <a:pt x="18" y="273"/>
                  </a:lnTo>
                  <a:lnTo>
                    <a:pt x="18" y="273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2" name="Freeform 269"/>
            <p:cNvSpPr/>
            <p:nvPr/>
          </p:nvSpPr>
          <p:spPr bwMode="auto">
            <a:xfrm>
              <a:off x="1176338" y="3349625"/>
              <a:ext cx="682625" cy="433388"/>
            </a:xfrm>
            <a:custGeom>
              <a:avLst/>
              <a:gdLst>
                <a:gd name="T0" fmla="*/ 18 w 430"/>
                <a:gd name="T1" fmla="*/ 273 h 273"/>
                <a:gd name="T2" fmla="*/ 430 w 430"/>
                <a:gd name="T3" fmla="*/ 35 h 273"/>
                <a:gd name="T4" fmla="*/ 408 w 430"/>
                <a:gd name="T5" fmla="*/ 0 h 273"/>
                <a:gd name="T6" fmla="*/ 0 w 430"/>
                <a:gd name="T7" fmla="*/ 238 h 273"/>
                <a:gd name="T8" fmla="*/ 18 w 430"/>
                <a:gd name="T9" fmla="*/ 273 h 273"/>
                <a:gd name="T10" fmla="*/ 18 w 430"/>
                <a:gd name="T11" fmla="*/ 273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0" h="273">
                  <a:moveTo>
                    <a:pt x="18" y="273"/>
                  </a:moveTo>
                  <a:lnTo>
                    <a:pt x="430" y="35"/>
                  </a:lnTo>
                  <a:lnTo>
                    <a:pt x="408" y="0"/>
                  </a:lnTo>
                  <a:lnTo>
                    <a:pt x="0" y="238"/>
                  </a:lnTo>
                  <a:lnTo>
                    <a:pt x="18" y="273"/>
                  </a:lnTo>
                  <a:lnTo>
                    <a:pt x="18" y="273"/>
                  </a:lnTo>
                  <a:close/>
                </a:path>
              </a:pathLst>
            </a:custGeom>
            <a:noFill/>
            <a:ln w="1588" cap="rnd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3" name="Freeform 270"/>
            <p:cNvSpPr/>
            <p:nvPr/>
          </p:nvSpPr>
          <p:spPr bwMode="auto">
            <a:xfrm>
              <a:off x="1249363" y="3476625"/>
              <a:ext cx="676275" cy="428625"/>
            </a:xfrm>
            <a:custGeom>
              <a:avLst/>
              <a:gdLst>
                <a:gd name="T0" fmla="*/ 18 w 426"/>
                <a:gd name="T1" fmla="*/ 270 h 270"/>
                <a:gd name="T2" fmla="*/ 426 w 426"/>
                <a:gd name="T3" fmla="*/ 33 h 270"/>
                <a:gd name="T4" fmla="*/ 407 w 426"/>
                <a:gd name="T5" fmla="*/ 0 h 270"/>
                <a:gd name="T6" fmla="*/ 0 w 426"/>
                <a:gd name="T7" fmla="*/ 235 h 270"/>
                <a:gd name="T8" fmla="*/ 18 w 426"/>
                <a:gd name="T9" fmla="*/ 270 h 270"/>
                <a:gd name="T10" fmla="*/ 18 w 426"/>
                <a:gd name="T11" fmla="*/ 270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6" h="270">
                  <a:moveTo>
                    <a:pt x="18" y="270"/>
                  </a:moveTo>
                  <a:lnTo>
                    <a:pt x="426" y="33"/>
                  </a:lnTo>
                  <a:lnTo>
                    <a:pt x="407" y="0"/>
                  </a:lnTo>
                  <a:lnTo>
                    <a:pt x="0" y="235"/>
                  </a:lnTo>
                  <a:lnTo>
                    <a:pt x="18" y="270"/>
                  </a:lnTo>
                  <a:lnTo>
                    <a:pt x="18" y="27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4" name="Freeform 271"/>
            <p:cNvSpPr/>
            <p:nvPr/>
          </p:nvSpPr>
          <p:spPr bwMode="auto">
            <a:xfrm>
              <a:off x="1249363" y="3476625"/>
              <a:ext cx="676275" cy="428625"/>
            </a:xfrm>
            <a:custGeom>
              <a:avLst/>
              <a:gdLst>
                <a:gd name="T0" fmla="*/ 18 w 426"/>
                <a:gd name="T1" fmla="*/ 270 h 270"/>
                <a:gd name="T2" fmla="*/ 426 w 426"/>
                <a:gd name="T3" fmla="*/ 33 h 270"/>
                <a:gd name="T4" fmla="*/ 407 w 426"/>
                <a:gd name="T5" fmla="*/ 0 h 270"/>
                <a:gd name="T6" fmla="*/ 0 w 426"/>
                <a:gd name="T7" fmla="*/ 235 h 270"/>
                <a:gd name="T8" fmla="*/ 18 w 426"/>
                <a:gd name="T9" fmla="*/ 270 h 270"/>
                <a:gd name="T10" fmla="*/ 18 w 426"/>
                <a:gd name="T11" fmla="*/ 270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6" h="270">
                  <a:moveTo>
                    <a:pt x="18" y="270"/>
                  </a:moveTo>
                  <a:lnTo>
                    <a:pt x="426" y="33"/>
                  </a:lnTo>
                  <a:lnTo>
                    <a:pt x="407" y="0"/>
                  </a:lnTo>
                  <a:lnTo>
                    <a:pt x="0" y="235"/>
                  </a:lnTo>
                  <a:lnTo>
                    <a:pt x="18" y="270"/>
                  </a:lnTo>
                  <a:lnTo>
                    <a:pt x="18" y="270"/>
                  </a:lnTo>
                  <a:close/>
                </a:path>
              </a:pathLst>
            </a:custGeom>
            <a:noFill/>
            <a:ln w="1588" cap="rnd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5" name="Freeform 272"/>
            <p:cNvSpPr/>
            <p:nvPr/>
          </p:nvSpPr>
          <p:spPr bwMode="auto">
            <a:xfrm>
              <a:off x="1319213" y="3598863"/>
              <a:ext cx="679450" cy="430213"/>
            </a:xfrm>
            <a:custGeom>
              <a:avLst/>
              <a:gdLst>
                <a:gd name="T0" fmla="*/ 19 w 428"/>
                <a:gd name="T1" fmla="*/ 271 h 271"/>
                <a:gd name="T2" fmla="*/ 428 w 428"/>
                <a:gd name="T3" fmla="*/ 33 h 271"/>
                <a:gd name="T4" fmla="*/ 409 w 428"/>
                <a:gd name="T5" fmla="*/ 0 h 271"/>
                <a:gd name="T6" fmla="*/ 0 w 428"/>
                <a:gd name="T7" fmla="*/ 238 h 271"/>
                <a:gd name="T8" fmla="*/ 19 w 428"/>
                <a:gd name="T9" fmla="*/ 271 h 271"/>
                <a:gd name="T10" fmla="*/ 19 w 428"/>
                <a:gd name="T11" fmla="*/ 271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8" h="271">
                  <a:moveTo>
                    <a:pt x="19" y="271"/>
                  </a:moveTo>
                  <a:lnTo>
                    <a:pt x="428" y="33"/>
                  </a:lnTo>
                  <a:lnTo>
                    <a:pt x="409" y="0"/>
                  </a:lnTo>
                  <a:lnTo>
                    <a:pt x="0" y="238"/>
                  </a:lnTo>
                  <a:lnTo>
                    <a:pt x="19" y="271"/>
                  </a:lnTo>
                  <a:lnTo>
                    <a:pt x="19" y="27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6" name="Freeform 273"/>
            <p:cNvSpPr/>
            <p:nvPr/>
          </p:nvSpPr>
          <p:spPr bwMode="auto">
            <a:xfrm>
              <a:off x="1319213" y="3598863"/>
              <a:ext cx="679450" cy="430213"/>
            </a:xfrm>
            <a:custGeom>
              <a:avLst/>
              <a:gdLst>
                <a:gd name="T0" fmla="*/ 19 w 428"/>
                <a:gd name="T1" fmla="*/ 271 h 271"/>
                <a:gd name="T2" fmla="*/ 428 w 428"/>
                <a:gd name="T3" fmla="*/ 33 h 271"/>
                <a:gd name="T4" fmla="*/ 409 w 428"/>
                <a:gd name="T5" fmla="*/ 0 h 271"/>
                <a:gd name="T6" fmla="*/ 0 w 428"/>
                <a:gd name="T7" fmla="*/ 238 h 271"/>
                <a:gd name="T8" fmla="*/ 19 w 428"/>
                <a:gd name="T9" fmla="*/ 271 h 271"/>
                <a:gd name="T10" fmla="*/ 19 w 428"/>
                <a:gd name="T11" fmla="*/ 271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8" h="271">
                  <a:moveTo>
                    <a:pt x="19" y="271"/>
                  </a:moveTo>
                  <a:lnTo>
                    <a:pt x="428" y="33"/>
                  </a:lnTo>
                  <a:lnTo>
                    <a:pt x="409" y="0"/>
                  </a:lnTo>
                  <a:lnTo>
                    <a:pt x="0" y="238"/>
                  </a:lnTo>
                  <a:lnTo>
                    <a:pt x="19" y="271"/>
                  </a:lnTo>
                  <a:lnTo>
                    <a:pt x="19" y="271"/>
                  </a:lnTo>
                  <a:close/>
                </a:path>
              </a:pathLst>
            </a:custGeom>
            <a:noFill/>
            <a:ln w="1588" cap="rnd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7" name="Freeform 274"/>
            <p:cNvSpPr/>
            <p:nvPr/>
          </p:nvSpPr>
          <p:spPr bwMode="auto">
            <a:xfrm>
              <a:off x="1574800" y="3722688"/>
              <a:ext cx="495300" cy="323850"/>
            </a:xfrm>
            <a:custGeom>
              <a:avLst/>
              <a:gdLst>
                <a:gd name="T0" fmla="*/ 18 w 312"/>
                <a:gd name="T1" fmla="*/ 204 h 204"/>
                <a:gd name="T2" fmla="*/ 312 w 312"/>
                <a:gd name="T3" fmla="*/ 32 h 204"/>
                <a:gd name="T4" fmla="*/ 293 w 312"/>
                <a:gd name="T5" fmla="*/ 0 h 204"/>
                <a:gd name="T6" fmla="*/ 0 w 312"/>
                <a:gd name="T7" fmla="*/ 169 h 204"/>
                <a:gd name="T8" fmla="*/ 18 w 312"/>
                <a:gd name="T9" fmla="*/ 204 h 204"/>
                <a:gd name="T10" fmla="*/ 18 w 312"/>
                <a:gd name="T11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" h="204">
                  <a:moveTo>
                    <a:pt x="18" y="204"/>
                  </a:moveTo>
                  <a:lnTo>
                    <a:pt x="312" y="32"/>
                  </a:lnTo>
                  <a:lnTo>
                    <a:pt x="293" y="0"/>
                  </a:lnTo>
                  <a:lnTo>
                    <a:pt x="0" y="169"/>
                  </a:lnTo>
                  <a:lnTo>
                    <a:pt x="18" y="204"/>
                  </a:lnTo>
                  <a:lnTo>
                    <a:pt x="18" y="204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8" name="Freeform 275"/>
            <p:cNvSpPr/>
            <p:nvPr/>
          </p:nvSpPr>
          <p:spPr bwMode="auto">
            <a:xfrm>
              <a:off x="1574800" y="3722688"/>
              <a:ext cx="495300" cy="323850"/>
            </a:xfrm>
            <a:custGeom>
              <a:avLst/>
              <a:gdLst>
                <a:gd name="T0" fmla="*/ 18 w 312"/>
                <a:gd name="T1" fmla="*/ 204 h 204"/>
                <a:gd name="T2" fmla="*/ 312 w 312"/>
                <a:gd name="T3" fmla="*/ 32 h 204"/>
                <a:gd name="T4" fmla="*/ 293 w 312"/>
                <a:gd name="T5" fmla="*/ 0 h 204"/>
                <a:gd name="T6" fmla="*/ 0 w 312"/>
                <a:gd name="T7" fmla="*/ 169 h 204"/>
                <a:gd name="T8" fmla="*/ 18 w 312"/>
                <a:gd name="T9" fmla="*/ 204 h 204"/>
                <a:gd name="T10" fmla="*/ 18 w 312"/>
                <a:gd name="T11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" h="204">
                  <a:moveTo>
                    <a:pt x="18" y="204"/>
                  </a:moveTo>
                  <a:lnTo>
                    <a:pt x="312" y="32"/>
                  </a:lnTo>
                  <a:lnTo>
                    <a:pt x="293" y="0"/>
                  </a:lnTo>
                  <a:lnTo>
                    <a:pt x="0" y="169"/>
                  </a:lnTo>
                  <a:lnTo>
                    <a:pt x="18" y="204"/>
                  </a:lnTo>
                  <a:lnTo>
                    <a:pt x="18" y="204"/>
                  </a:lnTo>
                  <a:close/>
                </a:path>
              </a:pathLst>
            </a:custGeom>
            <a:noFill/>
            <a:ln w="1588" cap="rnd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9" name="Freeform 276"/>
            <p:cNvSpPr/>
            <p:nvPr/>
          </p:nvSpPr>
          <p:spPr bwMode="auto">
            <a:xfrm>
              <a:off x="731838" y="2917825"/>
              <a:ext cx="1381125" cy="1474788"/>
            </a:xfrm>
            <a:custGeom>
              <a:avLst/>
              <a:gdLst>
                <a:gd name="T0" fmla="*/ 368 w 870"/>
                <a:gd name="T1" fmla="*/ 929 h 929"/>
                <a:gd name="T2" fmla="*/ 442 w 870"/>
                <a:gd name="T3" fmla="*/ 910 h 929"/>
                <a:gd name="T4" fmla="*/ 870 w 870"/>
                <a:gd name="T5" fmla="*/ 518 h 929"/>
                <a:gd name="T6" fmla="*/ 389 w 870"/>
                <a:gd name="T7" fmla="*/ 0 h 929"/>
                <a:gd name="T8" fmla="*/ 0 w 870"/>
                <a:gd name="T9" fmla="*/ 449 h 929"/>
                <a:gd name="T10" fmla="*/ 368 w 870"/>
                <a:gd name="T11" fmla="*/ 929 h 929"/>
                <a:gd name="T12" fmla="*/ 368 w 870"/>
                <a:gd name="T13" fmla="*/ 929 h 9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70" h="929">
                  <a:moveTo>
                    <a:pt x="368" y="929"/>
                  </a:moveTo>
                  <a:lnTo>
                    <a:pt x="442" y="910"/>
                  </a:lnTo>
                  <a:lnTo>
                    <a:pt x="870" y="518"/>
                  </a:lnTo>
                  <a:lnTo>
                    <a:pt x="389" y="0"/>
                  </a:lnTo>
                  <a:lnTo>
                    <a:pt x="0" y="449"/>
                  </a:lnTo>
                  <a:lnTo>
                    <a:pt x="368" y="929"/>
                  </a:lnTo>
                  <a:lnTo>
                    <a:pt x="368" y="929"/>
                  </a:lnTo>
                  <a:close/>
                </a:path>
              </a:pathLst>
            </a:custGeom>
            <a:solidFill>
              <a:srgbClr val="CE63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0" name="Freeform 277"/>
            <p:cNvSpPr/>
            <p:nvPr/>
          </p:nvSpPr>
          <p:spPr bwMode="auto">
            <a:xfrm>
              <a:off x="731838" y="2917825"/>
              <a:ext cx="1381125" cy="1474788"/>
            </a:xfrm>
            <a:custGeom>
              <a:avLst/>
              <a:gdLst>
                <a:gd name="T0" fmla="*/ 368 w 870"/>
                <a:gd name="T1" fmla="*/ 929 h 929"/>
                <a:gd name="T2" fmla="*/ 442 w 870"/>
                <a:gd name="T3" fmla="*/ 910 h 929"/>
                <a:gd name="T4" fmla="*/ 870 w 870"/>
                <a:gd name="T5" fmla="*/ 518 h 929"/>
                <a:gd name="T6" fmla="*/ 389 w 870"/>
                <a:gd name="T7" fmla="*/ 0 h 929"/>
                <a:gd name="T8" fmla="*/ 0 w 870"/>
                <a:gd name="T9" fmla="*/ 449 h 929"/>
                <a:gd name="T10" fmla="*/ 368 w 870"/>
                <a:gd name="T11" fmla="*/ 929 h 929"/>
                <a:gd name="T12" fmla="*/ 368 w 870"/>
                <a:gd name="T13" fmla="*/ 929 h 9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70" h="929">
                  <a:moveTo>
                    <a:pt x="368" y="929"/>
                  </a:moveTo>
                  <a:lnTo>
                    <a:pt x="442" y="910"/>
                  </a:lnTo>
                  <a:lnTo>
                    <a:pt x="870" y="518"/>
                  </a:lnTo>
                  <a:lnTo>
                    <a:pt x="389" y="0"/>
                  </a:lnTo>
                  <a:lnTo>
                    <a:pt x="0" y="449"/>
                  </a:lnTo>
                  <a:lnTo>
                    <a:pt x="368" y="929"/>
                  </a:lnTo>
                  <a:lnTo>
                    <a:pt x="368" y="929"/>
                  </a:lnTo>
                  <a:close/>
                </a:path>
              </a:pathLst>
            </a:custGeom>
            <a:noFill/>
            <a:ln w="1588" cap="rnd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1" name="Freeform 278"/>
            <p:cNvSpPr/>
            <p:nvPr/>
          </p:nvSpPr>
          <p:spPr bwMode="auto">
            <a:xfrm>
              <a:off x="868363" y="3040063"/>
              <a:ext cx="1158875" cy="1246188"/>
            </a:xfrm>
            <a:custGeom>
              <a:avLst/>
              <a:gdLst>
                <a:gd name="T0" fmla="*/ 730 w 730"/>
                <a:gd name="T1" fmla="*/ 444 h 785"/>
                <a:gd name="T2" fmla="*/ 317 w 730"/>
                <a:gd name="T3" fmla="*/ 0 h 785"/>
                <a:gd name="T4" fmla="*/ 0 w 730"/>
                <a:gd name="T5" fmla="*/ 342 h 785"/>
                <a:gd name="T6" fmla="*/ 362 w 730"/>
                <a:gd name="T7" fmla="*/ 785 h 785"/>
                <a:gd name="T8" fmla="*/ 730 w 730"/>
                <a:gd name="T9" fmla="*/ 444 h 785"/>
                <a:gd name="T10" fmla="*/ 730 w 730"/>
                <a:gd name="T11" fmla="*/ 444 h 7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785">
                  <a:moveTo>
                    <a:pt x="730" y="444"/>
                  </a:moveTo>
                  <a:lnTo>
                    <a:pt x="317" y="0"/>
                  </a:lnTo>
                  <a:lnTo>
                    <a:pt x="0" y="342"/>
                  </a:lnTo>
                  <a:lnTo>
                    <a:pt x="362" y="785"/>
                  </a:lnTo>
                  <a:lnTo>
                    <a:pt x="730" y="444"/>
                  </a:lnTo>
                  <a:lnTo>
                    <a:pt x="730" y="444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2" name="Freeform 279"/>
            <p:cNvSpPr/>
            <p:nvPr/>
          </p:nvSpPr>
          <p:spPr bwMode="auto">
            <a:xfrm>
              <a:off x="868363" y="3040063"/>
              <a:ext cx="1158875" cy="1246188"/>
            </a:xfrm>
            <a:custGeom>
              <a:avLst/>
              <a:gdLst>
                <a:gd name="T0" fmla="*/ 730 w 730"/>
                <a:gd name="T1" fmla="*/ 444 h 785"/>
                <a:gd name="T2" fmla="*/ 317 w 730"/>
                <a:gd name="T3" fmla="*/ 0 h 785"/>
                <a:gd name="T4" fmla="*/ 0 w 730"/>
                <a:gd name="T5" fmla="*/ 342 h 785"/>
                <a:gd name="T6" fmla="*/ 362 w 730"/>
                <a:gd name="T7" fmla="*/ 785 h 785"/>
                <a:gd name="T8" fmla="*/ 730 w 730"/>
                <a:gd name="T9" fmla="*/ 444 h 785"/>
                <a:gd name="T10" fmla="*/ 730 w 730"/>
                <a:gd name="T11" fmla="*/ 444 h 7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785">
                  <a:moveTo>
                    <a:pt x="730" y="444"/>
                  </a:moveTo>
                  <a:lnTo>
                    <a:pt x="317" y="0"/>
                  </a:lnTo>
                  <a:lnTo>
                    <a:pt x="0" y="342"/>
                  </a:lnTo>
                  <a:lnTo>
                    <a:pt x="362" y="785"/>
                  </a:lnTo>
                  <a:lnTo>
                    <a:pt x="730" y="444"/>
                  </a:lnTo>
                  <a:lnTo>
                    <a:pt x="730" y="444"/>
                  </a:lnTo>
                  <a:close/>
                </a:path>
              </a:pathLst>
            </a:custGeom>
            <a:noFill/>
            <a:ln w="1588" cap="rnd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3" name="Freeform 280"/>
            <p:cNvSpPr/>
            <p:nvPr/>
          </p:nvSpPr>
          <p:spPr bwMode="auto">
            <a:xfrm>
              <a:off x="765175" y="3057525"/>
              <a:ext cx="1157288" cy="1270000"/>
            </a:xfrm>
            <a:custGeom>
              <a:avLst/>
              <a:gdLst>
                <a:gd name="T0" fmla="*/ 729 w 729"/>
                <a:gd name="T1" fmla="*/ 468 h 800"/>
                <a:gd name="T2" fmla="*/ 318 w 729"/>
                <a:gd name="T3" fmla="*/ 0 h 800"/>
                <a:gd name="T4" fmla="*/ 0 w 729"/>
                <a:gd name="T5" fmla="*/ 337 h 800"/>
                <a:gd name="T6" fmla="*/ 379 w 729"/>
                <a:gd name="T7" fmla="*/ 800 h 800"/>
                <a:gd name="T8" fmla="*/ 729 w 729"/>
                <a:gd name="T9" fmla="*/ 468 h 800"/>
                <a:gd name="T10" fmla="*/ 729 w 729"/>
                <a:gd name="T11" fmla="*/ 468 h 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9" h="800">
                  <a:moveTo>
                    <a:pt x="729" y="468"/>
                  </a:moveTo>
                  <a:lnTo>
                    <a:pt x="318" y="0"/>
                  </a:lnTo>
                  <a:lnTo>
                    <a:pt x="0" y="337"/>
                  </a:lnTo>
                  <a:lnTo>
                    <a:pt x="379" y="800"/>
                  </a:lnTo>
                  <a:lnTo>
                    <a:pt x="729" y="468"/>
                  </a:lnTo>
                  <a:lnTo>
                    <a:pt x="729" y="4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4" name="Freeform 281"/>
            <p:cNvSpPr/>
            <p:nvPr/>
          </p:nvSpPr>
          <p:spPr bwMode="auto">
            <a:xfrm>
              <a:off x="765175" y="3057525"/>
              <a:ext cx="1157288" cy="1270000"/>
            </a:xfrm>
            <a:custGeom>
              <a:avLst/>
              <a:gdLst>
                <a:gd name="T0" fmla="*/ 729 w 729"/>
                <a:gd name="T1" fmla="*/ 468 h 800"/>
                <a:gd name="T2" fmla="*/ 318 w 729"/>
                <a:gd name="T3" fmla="*/ 0 h 800"/>
                <a:gd name="T4" fmla="*/ 0 w 729"/>
                <a:gd name="T5" fmla="*/ 337 h 800"/>
                <a:gd name="T6" fmla="*/ 379 w 729"/>
                <a:gd name="T7" fmla="*/ 800 h 800"/>
                <a:gd name="T8" fmla="*/ 729 w 729"/>
                <a:gd name="T9" fmla="*/ 468 h 800"/>
                <a:gd name="T10" fmla="*/ 729 w 729"/>
                <a:gd name="T11" fmla="*/ 468 h 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9" h="800">
                  <a:moveTo>
                    <a:pt x="729" y="468"/>
                  </a:moveTo>
                  <a:lnTo>
                    <a:pt x="318" y="0"/>
                  </a:lnTo>
                  <a:lnTo>
                    <a:pt x="0" y="337"/>
                  </a:lnTo>
                  <a:lnTo>
                    <a:pt x="379" y="800"/>
                  </a:lnTo>
                  <a:lnTo>
                    <a:pt x="729" y="468"/>
                  </a:lnTo>
                  <a:lnTo>
                    <a:pt x="729" y="468"/>
                  </a:lnTo>
                  <a:close/>
                </a:path>
              </a:pathLst>
            </a:custGeom>
            <a:noFill/>
            <a:ln w="1588" cap="rnd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5" name="Freeform 282"/>
            <p:cNvSpPr/>
            <p:nvPr/>
          </p:nvSpPr>
          <p:spPr bwMode="auto">
            <a:xfrm>
              <a:off x="663575" y="3028950"/>
              <a:ext cx="1258888" cy="1354138"/>
            </a:xfrm>
            <a:custGeom>
              <a:avLst/>
              <a:gdLst>
                <a:gd name="T0" fmla="*/ 304 w 793"/>
                <a:gd name="T1" fmla="*/ 0 h 853"/>
                <a:gd name="T2" fmla="*/ 611 w 793"/>
                <a:gd name="T3" fmla="*/ 352 h 853"/>
                <a:gd name="T4" fmla="*/ 664 w 793"/>
                <a:gd name="T5" fmla="*/ 287 h 853"/>
                <a:gd name="T6" fmla="*/ 793 w 793"/>
                <a:gd name="T7" fmla="*/ 435 h 853"/>
                <a:gd name="T8" fmla="*/ 404 w 793"/>
                <a:gd name="T9" fmla="*/ 853 h 853"/>
                <a:gd name="T10" fmla="*/ 0 w 793"/>
                <a:gd name="T11" fmla="*/ 344 h 853"/>
                <a:gd name="T12" fmla="*/ 304 w 793"/>
                <a:gd name="T13" fmla="*/ 0 h 853"/>
                <a:gd name="T14" fmla="*/ 304 w 793"/>
                <a:gd name="T15" fmla="*/ 0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93" h="853">
                  <a:moveTo>
                    <a:pt x="304" y="0"/>
                  </a:moveTo>
                  <a:lnTo>
                    <a:pt x="611" y="352"/>
                  </a:lnTo>
                  <a:lnTo>
                    <a:pt x="664" y="287"/>
                  </a:lnTo>
                  <a:lnTo>
                    <a:pt x="793" y="435"/>
                  </a:lnTo>
                  <a:lnTo>
                    <a:pt x="404" y="853"/>
                  </a:lnTo>
                  <a:lnTo>
                    <a:pt x="0" y="344"/>
                  </a:lnTo>
                  <a:lnTo>
                    <a:pt x="304" y="0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DE6E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6" name="Freeform 283"/>
            <p:cNvSpPr/>
            <p:nvPr/>
          </p:nvSpPr>
          <p:spPr bwMode="auto">
            <a:xfrm>
              <a:off x="663575" y="3028950"/>
              <a:ext cx="1258888" cy="1354138"/>
            </a:xfrm>
            <a:custGeom>
              <a:avLst/>
              <a:gdLst>
                <a:gd name="T0" fmla="*/ 304 w 793"/>
                <a:gd name="T1" fmla="*/ 0 h 853"/>
                <a:gd name="T2" fmla="*/ 611 w 793"/>
                <a:gd name="T3" fmla="*/ 352 h 853"/>
                <a:gd name="T4" fmla="*/ 664 w 793"/>
                <a:gd name="T5" fmla="*/ 287 h 853"/>
                <a:gd name="T6" fmla="*/ 793 w 793"/>
                <a:gd name="T7" fmla="*/ 435 h 853"/>
                <a:gd name="T8" fmla="*/ 404 w 793"/>
                <a:gd name="T9" fmla="*/ 853 h 853"/>
                <a:gd name="T10" fmla="*/ 0 w 793"/>
                <a:gd name="T11" fmla="*/ 344 h 853"/>
                <a:gd name="T12" fmla="*/ 304 w 793"/>
                <a:gd name="T13" fmla="*/ 0 h 853"/>
                <a:gd name="T14" fmla="*/ 304 w 793"/>
                <a:gd name="T15" fmla="*/ 0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93" h="853">
                  <a:moveTo>
                    <a:pt x="304" y="0"/>
                  </a:moveTo>
                  <a:lnTo>
                    <a:pt x="611" y="352"/>
                  </a:lnTo>
                  <a:lnTo>
                    <a:pt x="664" y="287"/>
                  </a:lnTo>
                  <a:lnTo>
                    <a:pt x="793" y="435"/>
                  </a:lnTo>
                  <a:lnTo>
                    <a:pt x="404" y="853"/>
                  </a:lnTo>
                  <a:lnTo>
                    <a:pt x="0" y="344"/>
                  </a:lnTo>
                  <a:lnTo>
                    <a:pt x="304" y="0"/>
                  </a:lnTo>
                  <a:lnTo>
                    <a:pt x="304" y="0"/>
                  </a:lnTo>
                  <a:close/>
                </a:path>
              </a:pathLst>
            </a:custGeom>
            <a:noFill/>
            <a:ln w="1588" cap="rnd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7" name="Freeform 284"/>
            <p:cNvSpPr/>
            <p:nvPr/>
          </p:nvSpPr>
          <p:spPr bwMode="auto">
            <a:xfrm>
              <a:off x="1277938" y="3859213"/>
              <a:ext cx="147638" cy="160338"/>
            </a:xfrm>
            <a:custGeom>
              <a:avLst/>
              <a:gdLst>
                <a:gd name="T0" fmla="*/ 69 w 93"/>
                <a:gd name="T1" fmla="*/ 0 h 101"/>
                <a:gd name="T2" fmla="*/ 93 w 93"/>
                <a:gd name="T3" fmla="*/ 101 h 101"/>
                <a:gd name="T4" fmla="*/ 0 w 93"/>
                <a:gd name="T5" fmla="*/ 63 h 101"/>
                <a:gd name="T6" fmla="*/ 69 w 93"/>
                <a:gd name="T7" fmla="*/ 0 h 101"/>
                <a:gd name="T8" fmla="*/ 69 w 93"/>
                <a:gd name="T9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" h="101">
                  <a:moveTo>
                    <a:pt x="69" y="0"/>
                  </a:moveTo>
                  <a:lnTo>
                    <a:pt x="93" y="101"/>
                  </a:lnTo>
                  <a:lnTo>
                    <a:pt x="0" y="63"/>
                  </a:lnTo>
                  <a:lnTo>
                    <a:pt x="69" y="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AAAA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8" name="Freeform 285"/>
            <p:cNvSpPr/>
            <p:nvPr/>
          </p:nvSpPr>
          <p:spPr bwMode="auto">
            <a:xfrm>
              <a:off x="1277938" y="3859213"/>
              <a:ext cx="147638" cy="160338"/>
            </a:xfrm>
            <a:custGeom>
              <a:avLst/>
              <a:gdLst>
                <a:gd name="T0" fmla="*/ 69 w 93"/>
                <a:gd name="T1" fmla="*/ 0 h 101"/>
                <a:gd name="T2" fmla="*/ 93 w 93"/>
                <a:gd name="T3" fmla="*/ 101 h 101"/>
                <a:gd name="T4" fmla="*/ 0 w 93"/>
                <a:gd name="T5" fmla="*/ 63 h 101"/>
                <a:gd name="T6" fmla="*/ 69 w 93"/>
                <a:gd name="T7" fmla="*/ 0 h 101"/>
                <a:gd name="T8" fmla="*/ 69 w 93"/>
                <a:gd name="T9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" h="101">
                  <a:moveTo>
                    <a:pt x="69" y="0"/>
                  </a:moveTo>
                  <a:lnTo>
                    <a:pt x="93" y="101"/>
                  </a:lnTo>
                  <a:lnTo>
                    <a:pt x="0" y="63"/>
                  </a:lnTo>
                  <a:lnTo>
                    <a:pt x="69" y="0"/>
                  </a:lnTo>
                  <a:lnTo>
                    <a:pt x="69" y="0"/>
                  </a:lnTo>
                  <a:close/>
                </a:path>
              </a:pathLst>
            </a:custGeom>
            <a:noFill/>
            <a:ln w="1588" cap="rnd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9" name="Freeform 286"/>
            <p:cNvSpPr/>
            <p:nvPr/>
          </p:nvSpPr>
          <p:spPr bwMode="auto">
            <a:xfrm>
              <a:off x="874713" y="3376613"/>
              <a:ext cx="527050" cy="592138"/>
            </a:xfrm>
            <a:custGeom>
              <a:avLst/>
              <a:gdLst>
                <a:gd name="T0" fmla="*/ 254 w 332"/>
                <a:gd name="T1" fmla="*/ 373 h 373"/>
                <a:gd name="T2" fmla="*/ 332 w 332"/>
                <a:gd name="T3" fmla="*/ 309 h 373"/>
                <a:gd name="T4" fmla="*/ 78 w 332"/>
                <a:gd name="T5" fmla="*/ 0 h 373"/>
                <a:gd name="T6" fmla="*/ 0 w 332"/>
                <a:gd name="T7" fmla="*/ 63 h 373"/>
                <a:gd name="T8" fmla="*/ 254 w 332"/>
                <a:gd name="T9" fmla="*/ 373 h 373"/>
                <a:gd name="T10" fmla="*/ 254 w 332"/>
                <a:gd name="T11" fmla="*/ 373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2" h="373">
                  <a:moveTo>
                    <a:pt x="254" y="373"/>
                  </a:moveTo>
                  <a:lnTo>
                    <a:pt x="332" y="309"/>
                  </a:lnTo>
                  <a:lnTo>
                    <a:pt x="78" y="0"/>
                  </a:lnTo>
                  <a:lnTo>
                    <a:pt x="0" y="63"/>
                  </a:lnTo>
                  <a:lnTo>
                    <a:pt x="254" y="373"/>
                  </a:lnTo>
                  <a:lnTo>
                    <a:pt x="254" y="373"/>
                  </a:lnTo>
                  <a:close/>
                </a:path>
              </a:pathLst>
            </a:custGeom>
            <a:solidFill>
              <a:srgbClr val="333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0" name="Freeform 287"/>
            <p:cNvSpPr/>
            <p:nvPr/>
          </p:nvSpPr>
          <p:spPr bwMode="auto">
            <a:xfrm>
              <a:off x="874713" y="3376613"/>
              <a:ext cx="527050" cy="592138"/>
            </a:xfrm>
            <a:custGeom>
              <a:avLst/>
              <a:gdLst>
                <a:gd name="T0" fmla="*/ 254 w 332"/>
                <a:gd name="T1" fmla="*/ 373 h 373"/>
                <a:gd name="T2" fmla="*/ 332 w 332"/>
                <a:gd name="T3" fmla="*/ 309 h 373"/>
                <a:gd name="T4" fmla="*/ 78 w 332"/>
                <a:gd name="T5" fmla="*/ 0 h 373"/>
                <a:gd name="T6" fmla="*/ 0 w 332"/>
                <a:gd name="T7" fmla="*/ 63 h 373"/>
                <a:gd name="T8" fmla="*/ 254 w 332"/>
                <a:gd name="T9" fmla="*/ 373 h 373"/>
                <a:gd name="T10" fmla="*/ 254 w 332"/>
                <a:gd name="T11" fmla="*/ 373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2" h="373">
                  <a:moveTo>
                    <a:pt x="254" y="373"/>
                  </a:moveTo>
                  <a:lnTo>
                    <a:pt x="332" y="309"/>
                  </a:lnTo>
                  <a:lnTo>
                    <a:pt x="78" y="0"/>
                  </a:lnTo>
                  <a:lnTo>
                    <a:pt x="0" y="63"/>
                  </a:lnTo>
                  <a:lnTo>
                    <a:pt x="254" y="373"/>
                  </a:lnTo>
                  <a:lnTo>
                    <a:pt x="254" y="373"/>
                  </a:lnTo>
                  <a:close/>
                </a:path>
              </a:pathLst>
            </a:custGeom>
            <a:noFill/>
            <a:ln w="1588" cap="rnd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1" name="Freeform 288"/>
            <p:cNvSpPr/>
            <p:nvPr/>
          </p:nvSpPr>
          <p:spPr bwMode="auto">
            <a:xfrm>
              <a:off x="1395413" y="3990975"/>
              <a:ext cx="52388" cy="49213"/>
            </a:xfrm>
            <a:custGeom>
              <a:avLst/>
              <a:gdLst>
                <a:gd name="T0" fmla="*/ 14 w 27"/>
                <a:gd name="T1" fmla="*/ 0 h 26"/>
                <a:gd name="T2" fmla="*/ 25 w 27"/>
                <a:gd name="T3" fmla="*/ 13 h 26"/>
                <a:gd name="T4" fmla="*/ 23 w 27"/>
                <a:gd name="T5" fmla="*/ 24 h 26"/>
                <a:gd name="T6" fmla="*/ 12 w 27"/>
                <a:gd name="T7" fmla="*/ 24 h 26"/>
                <a:gd name="T8" fmla="*/ 0 w 27"/>
                <a:gd name="T9" fmla="*/ 11 h 26"/>
                <a:gd name="T10" fmla="*/ 14 w 27"/>
                <a:gd name="T1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26">
                  <a:moveTo>
                    <a:pt x="14" y="0"/>
                  </a:moveTo>
                  <a:cubicBezTo>
                    <a:pt x="25" y="13"/>
                    <a:pt x="25" y="13"/>
                    <a:pt x="25" y="13"/>
                  </a:cubicBezTo>
                  <a:cubicBezTo>
                    <a:pt x="27" y="15"/>
                    <a:pt x="27" y="22"/>
                    <a:pt x="23" y="24"/>
                  </a:cubicBezTo>
                  <a:cubicBezTo>
                    <a:pt x="20" y="26"/>
                    <a:pt x="14" y="26"/>
                    <a:pt x="12" y="24"/>
                  </a:cubicBezTo>
                  <a:cubicBezTo>
                    <a:pt x="0" y="11"/>
                    <a:pt x="0" y="11"/>
                    <a:pt x="0" y="11"/>
                  </a:cubicBezTo>
                  <a:lnTo>
                    <a:pt x="14" y="0"/>
                  </a:lnTo>
                  <a:close/>
                </a:path>
              </a:pathLst>
            </a:custGeom>
            <a:solidFill>
              <a:srgbClr val="AAAA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2" name="Freeform 289"/>
            <p:cNvSpPr/>
            <p:nvPr/>
          </p:nvSpPr>
          <p:spPr bwMode="auto">
            <a:xfrm>
              <a:off x="660400" y="3179763"/>
              <a:ext cx="401638" cy="407988"/>
            </a:xfrm>
            <a:custGeom>
              <a:avLst/>
              <a:gdLst>
                <a:gd name="T0" fmla="*/ 2 w 211"/>
                <a:gd name="T1" fmla="*/ 83 h 214"/>
                <a:gd name="T2" fmla="*/ 13 w 211"/>
                <a:gd name="T3" fmla="*/ 74 h 214"/>
                <a:gd name="T4" fmla="*/ 24 w 211"/>
                <a:gd name="T5" fmla="*/ 65 h 214"/>
                <a:gd name="T6" fmla="*/ 44 w 211"/>
                <a:gd name="T7" fmla="*/ 47 h 214"/>
                <a:gd name="T8" fmla="*/ 102 w 211"/>
                <a:gd name="T9" fmla="*/ 0 h 214"/>
                <a:gd name="T10" fmla="*/ 211 w 211"/>
                <a:gd name="T11" fmla="*/ 132 h 214"/>
                <a:gd name="T12" fmla="*/ 133 w 211"/>
                <a:gd name="T13" fmla="*/ 194 h 214"/>
                <a:gd name="T14" fmla="*/ 33 w 211"/>
                <a:gd name="T15" fmla="*/ 74 h 214"/>
                <a:gd name="T16" fmla="*/ 22 w 211"/>
                <a:gd name="T17" fmla="*/ 83 h 214"/>
                <a:gd name="T18" fmla="*/ 102 w 211"/>
                <a:gd name="T19" fmla="*/ 180 h 214"/>
                <a:gd name="T20" fmla="*/ 118 w 211"/>
                <a:gd name="T21" fmla="*/ 183 h 214"/>
                <a:gd name="T22" fmla="*/ 118 w 211"/>
                <a:gd name="T23" fmla="*/ 198 h 214"/>
                <a:gd name="T24" fmla="*/ 122 w 211"/>
                <a:gd name="T25" fmla="*/ 203 h 214"/>
                <a:gd name="T26" fmla="*/ 109 w 211"/>
                <a:gd name="T27" fmla="*/ 214 h 214"/>
                <a:gd name="T28" fmla="*/ 0 w 211"/>
                <a:gd name="T29" fmla="*/ 83 h 214"/>
                <a:gd name="T30" fmla="*/ 2 w 211"/>
                <a:gd name="T31" fmla="*/ 83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1" h="214">
                  <a:moveTo>
                    <a:pt x="2" y="83"/>
                  </a:moveTo>
                  <a:cubicBezTo>
                    <a:pt x="13" y="74"/>
                    <a:pt x="13" y="74"/>
                    <a:pt x="13" y="74"/>
                  </a:cubicBezTo>
                  <a:cubicBezTo>
                    <a:pt x="24" y="65"/>
                    <a:pt x="24" y="65"/>
                    <a:pt x="24" y="65"/>
                  </a:cubicBezTo>
                  <a:cubicBezTo>
                    <a:pt x="44" y="47"/>
                    <a:pt x="44" y="47"/>
                    <a:pt x="44" y="47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211" y="132"/>
                    <a:pt x="211" y="132"/>
                    <a:pt x="211" y="132"/>
                  </a:cubicBezTo>
                  <a:cubicBezTo>
                    <a:pt x="133" y="194"/>
                    <a:pt x="133" y="194"/>
                    <a:pt x="133" y="194"/>
                  </a:cubicBezTo>
                  <a:cubicBezTo>
                    <a:pt x="33" y="74"/>
                    <a:pt x="33" y="74"/>
                    <a:pt x="33" y="74"/>
                  </a:cubicBezTo>
                  <a:cubicBezTo>
                    <a:pt x="22" y="83"/>
                    <a:pt x="22" y="83"/>
                    <a:pt x="22" y="83"/>
                  </a:cubicBezTo>
                  <a:cubicBezTo>
                    <a:pt x="102" y="180"/>
                    <a:pt x="102" y="180"/>
                    <a:pt x="102" y="180"/>
                  </a:cubicBezTo>
                  <a:cubicBezTo>
                    <a:pt x="107" y="178"/>
                    <a:pt x="113" y="178"/>
                    <a:pt x="118" y="183"/>
                  </a:cubicBezTo>
                  <a:cubicBezTo>
                    <a:pt x="120" y="187"/>
                    <a:pt x="120" y="194"/>
                    <a:pt x="118" y="198"/>
                  </a:cubicBezTo>
                  <a:cubicBezTo>
                    <a:pt x="122" y="203"/>
                    <a:pt x="122" y="203"/>
                    <a:pt x="122" y="203"/>
                  </a:cubicBezTo>
                  <a:cubicBezTo>
                    <a:pt x="109" y="214"/>
                    <a:pt x="109" y="214"/>
                    <a:pt x="109" y="214"/>
                  </a:cubicBezTo>
                  <a:cubicBezTo>
                    <a:pt x="0" y="83"/>
                    <a:pt x="0" y="83"/>
                    <a:pt x="0" y="83"/>
                  </a:cubicBezTo>
                  <a:lnTo>
                    <a:pt x="2" y="83"/>
                  </a:lnTo>
                  <a:close/>
                </a:path>
              </a:pathLst>
            </a:custGeom>
            <a:solidFill>
              <a:srgbClr val="AAAA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3" name="Freeform 290"/>
            <p:cNvSpPr/>
            <p:nvPr/>
          </p:nvSpPr>
          <p:spPr bwMode="auto">
            <a:xfrm>
              <a:off x="1065213" y="3730625"/>
              <a:ext cx="1200150" cy="1047750"/>
            </a:xfrm>
            <a:custGeom>
              <a:avLst/>
              <a:gdLst>
                <a:gd name="T0" fmla="*/ 0 w 756"/>
                <a:gd name="T1" fmla="*/ 603 h 660"/>
                <a:gd name="T2" fmla="*/ 684 w 756"/>
                <a:gd name="T3" fmla="*/ 660 h 660"/>
                <a:gd name="T4" fmla="*/ 756 w 756"/>
                <a:gd name="T5" fmla="*/ 37 h 660"/>
                <a:gd name="T6" fmla="*/ 79 w 756"/>
                <a:gd name="T7" fmla="*/ 0 h 660"/>
                <a:gd name="T8" fmla="*/ 0 w 756"/>
                <a:gd name="T9" fmla="*/ 603 h 660"/>
                <a:gd name="T10" fmla="*/ 0 w 756"/>
                <a:gd name="T11" fmla="*/ 603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56" h="660">
                  <a:moveTo>
                    <a:pt x="0" y="603"/>
                  </a:moveTo>
                  <a:lnTo>
                    <a:pt x="684" y="660"/>
                  </a:lnTo>
                  <a:lnTo>
                    <a:pt x="756" y="37"/>
                  </a:lnTo>
                  <a:lnTo>
                    <a:pt x="79" y="0"/>
                  </a:lnTo>
                  <a:lnTo>
                    <a:pt x="0" y="603"/>
                  </a:lnTo>
                  <a:lnTo>
                    <a:pt x="0" y="603"/>
                  </a:lnTo>
                  <a:close/>
                </a:path>
              </a:pathLst>
            </a:custGeom>
            <a:solidFill>
              <a:srgbClr val="FCB3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5" name="Freeform 292"/>
            <p:cNvSpPr/>
            <p:nvPr/>
          </p:nvSpPr>
          <p:spPr bwMode="auto">
            <a:xfrm>
              <a:off x="727075" y="3730625"/>
              <a:ext cx="474663" cy="954088"/>
            </a:xfrm>
            <a:custGeom>
              <a:avLst/>
              <a:gdLst>
                <a:gd name="T0" fmla="*/ 299 w 299"/>
                <a:gd name="T1" fmla="*/ 0 h 601"/>
                <a:gd name="T2" fmla="*/ 216 w 299"/>
                <a:gd name="T3" fmla="*/ 601 h 601"/>
                <a:gd name="T4" fmla="*/ 0 w 299"/>
                <a:gd name="T5" fmla="*/ 513 h 601"/>
                <a:gd name="T6" fmla="*/ 38 w 299"/>
                <a:gd name="T7" fmla="*/ 37 h 601"/>
                <a:gd name="T8" fmla="*/ 299 w 299"/>
                <a:gd name="T9" fmla="*/ 0 h 601"/>
                <a:gd name="T10" fmla="*/ 299 w 299"/>
                <a:gd name="T11" fmla="*/ 0 h 6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9" h="601">
                  <a:moveTo>
                    <a:pt x="299" y="0"/>
                  </a:moveTo>
                  <a:lnTo>
                    <a:pt x="216" y="601"/>
                  </a:lnTo>
                  <a:lnTo>
                    <a:pt x="0" y="513"/>
                  </a:lnTo>
                  <a:lnTo>
                    <a:pt x="38" y="37"/>
                  </a:lnTo>
                  <a:lnTo>
                    <a:pt x="299" y="0"/>
                  </a:lnTo>
                  <a:lnTo>
                    <a:pt x="299" y="0"/>
                  </a:lnTo>
                  <a:close/>
                </a:path>
              </a:pathLst>
            </a:custGeom>
            <a:solidFill>
              <a:srgbClr val="E8A0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6" name="Freeform 293"/>
            <p:cNvSpPr/>
            <p:nvPr/>
          </p:nvSpPr>
          <p:spPr bwMode="auto">
            <a:xfrm>
              <a:off x="727075" y="3730625"/>
              <a:ext cx="474663" cy="954088"/>
            </a:xfrm>
            <a:custGeom>
              <a:avLst/>
              <a:gdLst>
                <a:gd name="T0" fmla="*/ 299 w 299"/>
                <a:gd name="T1" fmla="*/ 0 h 601"/>
                <a:gd name="T2" fmla="*/ 216 w 299"/>
                <a:gd name="T3" fmla="*/ 601 h 601"/>
                <a:gd name="T4" fmla="*/ 0 w 299"/>
                <a:gd name="T5" fmla="*/ 513 h 601"/>
                <a:gd name="T6" fmla="*/ 38 w 299"/>
                <a:gd name="T7" fmla="*/ 37 h 601"/>
                <a:gd name="T8" fmla="*/ 299 w 299"/>
                <a:gd name="T9" fmla="*/ 0 h 601"/>
                <a:gd name="T10" fmla="*/ 299 w 299"/>
                <a:gd name="T11" fmla="*/ 0 h 6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9" h="601">
                  <a:moveTo>
                    <a:pt x="299" y="0"/>
                  </a:moveTo>
                  <a:lnTo>
                    <a:pt x="216" y="601"/>
                  </a:lnTo>
                  <a:lnTo>
                    <a:pt x="0" y="513"/>
                  </a:lnTo>
                  <a:lnTo>
                    <a:pt x="38" y="37"/>
                  </a:lnTo>
                  <a:lnTo>
                    <a:pt x="299" y="0"/>
                  </a:lnTo>
                  <a:lnTo>
                    <a:pt x="299" y="0"/>
                  </a:lnTo>
                  <a:close/>
                </a:path>
              </a:pathLst>
            </a:custGeom>
            <a:noFill/>
            <a:ln w="1588" cap="rnd">
              <a:solidFill>
                <a:schemeClr val="accent4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7" name="Freeform 294"/>
            <p:cNvSpPr/>
            <p:nvPr/>
          </p:nvSpPr>
          <p:spPr bwMode="auto">
            <a:xfrm>
              <a:off x="1401763" y="4189413"/>
              <a:ext cx="307975" cy="325438"/>
            </a:xfrm>
            <a:custGeom>
              <a:avLst/>
              <a:gdLst>
                <a:gd name="T0" fmla="*/ 144 w 162"/>
                <a:gd name="T1" fmla="*/ 169 h 171"/>
                <a:gd name="T2" fmla="*/ 35 w 162"/>
                <a:gd name="T3" fmla="*/ 162 h 171"/>
                <a:gd name="T4" fmla="*/ 2 w 162"/>
                <a:gd name="T5" fmla="*/ 140 h 171"/>
                <a:gd name="T6" fmla="*/ 22 w 162"/>
                <a:gd name="T7" fmla="*/ 122 h 171"/>
                <a:gd name="T8" fmla="*/ 4 w 162"/>
                <a:gd name="T9" fmla="*/ 109 h 171"/>
                <a:gd name="T10" fmla="*/ 4 w 162"/>
                <a:gd name="T11" fmla="*/ 107 h 171"/>
                <a:gd name="T12" fmla="*/ 4 w 162"/>
                <a:gd name="T13" fmla="*/ 107 h 171"/>
                <a:gd name="T14" fmla="*/ 11 w 162"/>
                <a:gd name="T15" fmla="*/ 87 h 171"/>
                <a:gd name="T16" fmla="*/ 20 w 162"/>
                <a:gd name="T17" fmla="*/ 82 h 171"/>
                <a:gd name="T18" fmla="*/ 6 w 162"/>
                <a:gd name="T19" fmla="*/ 62 h 171"/>
                <a:gd name="T20" fmla="*/ 6 w 162"/>
                <a:gd name="T21" fmla="*/ 62 h 171"/>
                <a:gd name="T22" fmla="*/ 17 w 162"/>
                <a:gd name="T23" fmla="*/ 44 h 171"/>
                <a:gd name="T24" fmla="*/ 13 w 162"/>
                <a:gd name="T25" fmla="*/ 40 h 171"/>
                <a:gd name="T26" fmla="*/ 9 w 162"/>
                <a:gd name="T27" fmla="*/ 22 h 171"/>
                <a:gd name="T28" fmla="*/ 106 w 162"/>
                <a:gd name="T29" fmla="*/ 9 h 171"/>
                <a:gd name="T30" fmla="*/ 133 w 162"/>
                <a:gd name="T31" fmla="*/ 16 h 171"/>
                <a:gd name="T32" fmla="*/ 133 w 162"/>
                <a:gd name="T33" fmla="*/ 40 h 171"/>
                <a:gd name="T34" fmla="*/ 100 w 162"/>
                <a:gd name="T35" fmla="*/ 29 h 171"/>
                <a:gd name="T36" fmla="*/ 31 w 162"/>
                <a:gd name="T37" fmla="*/ 27 h 171"/>
                <a:gd name="T38" fmla="*/ 31 w 162"/>
                <a:gd name="T39" fmla="*/ 29 h 171"/>
                <a:gd name="T40" fmla="*/ 84 w 162"/>
                <a:gd name="T41" fmla="*/ 44 h 171"/>
                <a:gd name="T42" fmla="*/ 86 w 162"/>
                <a:gd name="T43" fmla="*/ 64 h 171"/>
                <a:gd name="T44" fmla="*/ 53 w 162"/>
                <a:gd name="T45" fmla="*/ 64 h 171"/>
                <a:gd name="T46" fmla="*/ 29 w 162"/>
                <a:gd name="T47" fmla="*/ 64 h 171"/>
                <a:gd name="T48" fmla="*/ 82 w 162"/>
                <a:gd name="T49" fmla="*/ 82 h 171"/>
                <a:gd name="T50" fmla="*/ 82 w 162"/>
                <a:gd name="T51" fmla="*/ 102 h 171"/>
                <a:gd name="T52" fmla="*/ 62 w 162"/>
                <a:gd name="T53" fmla="*/ 102 h 171"/>
                <a:gd name="T54" fmla="*/ 29 w 162"/>
                <a:gd name="T55" fmla="*/ 102 h 171"/>
                <a:gd name="T56" fmla="*/ 66 w 162"/>
                <a:gd name="T57" fmla="*/ 111 h 171"/>
                <a:gd name="T58" fmla="*/ 68 w 162"/>
                <a:gd name="T59" fmla="*/ 131 h 171"/>
                <a:gd name="T60" fmla="*/ 66 w 162"/>
                <a:gd name="T61" fmla="*/ 131 h 171"/>
                <a:gd name="T62" fmla="*/ 31 w 162"/>
                <a:gd name="T63" fmla="*/ 140 h 171"/>
                <a:gd name="T64" fmla="*/ 40 w 162"/>
                <a:gd name="T65" fmla="*/ 142 h 171"/>
                <a:gd name="T66" fmla="*/ 155 w 162"/>
                <a:gd name="T67" fmla="*/ 147 h 171"/>
                <a:gd name="T68" fmla="*/ 162 w 162"/>
                <a:gd name="T69" fmla="*/ 167 h 171"/>
                <a:gd name="T70" fmla="*/ 144 w 162"/>
                <a:gd name="T71" fmla="*/ 169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62" h="171">
                  <a:moveTo>
                    <a:pt x="144" y="169"/>
                  </a:moveTo>
                  <a:cubicBezTo>
                    <a:pt x="113" y="171"/>
                    <a:pt x="62" y="169"/>
                    <a:pt x="35" y="162"/>
                  </a:cubicBezTo>
                  <a:cubicBezTo>
                    <a:pt x="20" y="158"/>
                    <a:pt x="2" y="153"/>
                    <a:pt x="2" y="140"/>
                  </a:cubicBezTo>
                  <a:cubicBezTo>
                    <a:pt x="0" y="131"/>
                    <a:pt x="9" y="127"/>
                    <a:pt x="22" y="122"/>
                  </a:cubicBezTo>
                  <a:cubicBezTo>
                    <a:pt x="6" y="116"/>
                    <a:pt x="6" y="111"/>
                    <a:pt x="4" y="109"/>
                  </a:cubicBezTo>
                  <a:cubicBezTo>
                    <a:pt x="4" y="107"/>
                    <a:pt x="4" y="107"/>
                    <a:pt x="4" y="107"/>
                  </a:cubicBezTo>
                  <a:cubicBezTo>
                    <a:pt x="4" y="107"/>
                    <a:pt x="4" y="107"/>
                    <a:pt x="4" y="107"/>
                  </a:cubicBezTo>
                  <a:cubicBezTo>
                    <a:pt x="2" y="98"/>
                    <a:pt x="6" y="91"/>
                    <a:pt x="11" y="87"/>
                  </a:cubicBezTo>
                  <a:cubicBezTo>
                    <a:pt x="13" y="84"/>
                    <a:pt x="15" y="84"/>
                    <a:pt x="20" y="82"/>
                  </a:cubicBezTo>
                  <a:cubicBezTo>
                    <a:pt x="11" y="78"/>
                    <a:pt x="6" y="71"/>
                    <a:pt x="6" y="62"/>
                  </a:cubicBezTo>
                  <a:cubicBezTo>
                    <a:pt x="6" y="62"/>
                    <a:pt x="6" y="62"/>
                    <a:pt x="6" y="62"/>
                  </a:cubicBezTo>
                  <a:cubicBezTo>
                    <a:pt x="6" y="53"/>
                    <a:pt x="11" y="49"/>
                    <a:pt x="17" y="44"/>
                  </a:cubicBezTo>
                  <a:cubicBezTo>
                    <a:pt x="15" y="44"/>
                    <a:pt x="15" y="42"/>
                    <a:pt x="13" y="40"/>
                  </a:cubicBezTo>
                  <a:cubicBezTo>
                    <a:pt x="9" y="36"/>
                    <a:pt x="6" y="29"/>
                    <a:pt x="9" y="22"/>
                  </a:cubicBezTo>
                  <a:cubicBezTo>
                    <a:pt x="13" y="0"/>
                    <a:pt x="60" y="5"/>
                    <a:pt x="106" y="9"/>
                  </a:cubicBezTo>
                  <a:cubicBezTo>
                    <a:pt x="111" y="11"/>
                    <a:pt x="133" y="16"/>
                    <a:pt x="133" y="16"/>
                  </a:cubicBezTo>
                  <a:cubicBezTo>
                    <a:pt x="133" y="40"/>
                    <a:pt x="133" y="40"/>
                    <a:pt x="133" y="40"/>
                  </a:cubicBezTo>
                  <a:cubicBezTo>
                    <a:pt x="131" y="40"/>
                    <a:pt x="108" y="29"/>
                    <a:pt x="100" y="29"/>
                  </a:cubicBezTo>
                  <a:cubicBezTo>
                    <a:pt x="46" y="22"/>
                    <a:pt x="33" y="25"/>
                    <a:pt x="31" y="27"/>
                  </a:cubicBezTo>
                  <a:cubicBezTo>
                    <a:pt x="31" y="29"/>
                    <a:pt x="31" y="29"/>
                    <a:pt x="31" y="29"/>
                  </a:cubicBezTo>
                  <a:cubicBezTo>
                    <a:pt x="37" y="38"/>
                    <a:pt x="66" y="42"/>
                    <a:pt x="84" y="44"/>
                  </a:cubicBezTo>
                  <a:cubicBezTo>
                    <a:pt x="86" y="64"/>
                    <a:pt x="86" y="64"/>
                    <a:pt x="86" y="64"/>
                  </a:cubicBezTo>
                  <a:cubicBezTo>
                    <a:pt x="75" y="67"/>
                    <a:pt x="64" y="64"/>
                    <a:pt x="53" y="64"/>
                  </a:cubicBezTo>
                  <a:cubicBezTo>
                    <a:pt x="40" y="62"/>
                    <a:pt x="31" y="62"/>
                    <a:pt x="29" y="64"/>
                  </a:cubicBezTo>
                  <a:cubicBezTo>
                    <a:pt x="33" y="69"/>
                    <a:pt x="57" y="80"/>
                    <a:pt x="82" y="82"/>
                  </a:cubicBezTo>
                  <a:cubicBezTo>
                    <a:pt x="82" y="102"/>
                    <a:pt x="82" y="102"/>
                    <a:pt x="82" y="102"/>
                  </a:cubicBezTo>
                  <a:cubicBezTo>
                    <a:pt x="77" y="102"/>
                    <a:pt x="68" y="102"/>
                    <a:pt x="62" y="102"/>
                  </a:cubicBezTo>
                  <a:cubicBezTo>
                    <a:pt x="51" y="100"/>
                    <a:pt x="33" y="100"/>
                    <a:pt x="29" y="102"/>
                  </a:cubicBezTo>
                  <a:cubicBezTo>
                    <a:pt x="35" y="104"/>
                    <a:pt x="48" y="109"/>
                    <a:pt x="66" y="111"/>
                  </a:cubicBezTo>
                  <a:cubicBezTo>
                    <a:pt x="68" y="131"/>
                    <a:pt x="68" y="131"/>
                    <a:pt x="68" y="131"/>
                  </a:cubicBezTo>
                  <a:cubicBezTo>
                    <a:pt x="66" y="131"/>
                    <a:pt x="66" y="131"/>
                    <a:pt x="66" y="131"/>
                  </a:cubicBezTo>
                  <a:cubicBezTo>
                    <a:pt x="57" y="133"/>
                    <a:pt x="42" y="138"/>
                    <a:pt x="31" y="140"/>
                  </a:cubicBezTo>
                  <a:cubicBezTo>
                    <a:pt x="33" y="142"/>
                    <a:pt x="35" y="142"/>
                    <a:pt x="40" y="142"/>
                  </a:cubicBezTo>
                  <a:cubicBezTo>
                    <a:pt x="68" y="149"/>
                    <a:pt x="131" y="151"/>
                    <a:pt x="155" y="147"/>
                  </a:cubicBezTo>
                  <a:cubicBezTo>
                    <a:pt x="162" y="167"/>
                    <a:pt x="162" y="167"/>
                    <a:pt x="162" y="167"/>
                  </a:cubicBezTo>
                  <a:cubicBezTo>
                    <a:pt x="157" y="167"/>
                    <a:pt x="151" y="169"/>
                    <a:pt x="144" y="169"/>
                  </a:cubicBezTo>
                  <a:close/>
                </a:path>
              </a:pathLst>
            </a:custGeom>
            <a:solidFill>
              <a:srgbClr val="EDE4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8" name="Freeform 295"/>
            <p:cNvSpPr/>
            <p:nvPr/>
          </p:nvSpPr>
          <p:spPr bwMode="auto">
            <a:xfrm>
              <a:off x="1430338" y="4198938"/>
              <a:ext cx="287338" cy="290513"/>
            </a:xfrm>
            <a:custGeom>
              <a:avLst/>
              <a:gdLst>
                <a:gd name="T0" fmla="*/ 151 w 151"/>
                <a:gd name="T1" fmla="*/ 153 h 153"/>
                <a:gd name="T2" fmla="*/ 2 w 151"/>
                <a:gd name="T3" fmla="*/ 137 h 153"/>
                <a:gd name="T4" fmla="*/ 71 w 151"/>
                <a:gd name="T5" fmla="*/ 122 h 153"/>
                <a:gd name="T6" fmla="*/ 7 w 151"/>
                <a:gd name="T7" fmla="*/ 97 h 153"/>
                <a:gd name="T8" fmla="*/ 69 w 151"/>
                <a:gd name="T9" fmla="*/ 86 h 153"/>
                <a:gd name="T10" fmla="*/ 7 w 151"/>
                <a:gd name="T11" fmla="*/ 59 h 153"/>
                <a:gd name="T12" fmla="*/ 76 w 151"/>
                <a:gd name="T13" fmla="*/ 51 h 153"/>
                <a:gd name="T14" fmla="*/ 5 w 151"/>
                <a:gd name="T15" fmla="*/ 20 h 153"/>
                <a:gd name="T16" fmla="*/ 149 w 151"/>
                <a:gd name="T17" fmla="*/ 28 h 153"/>
                <a:gd name="T18" fmla="*/ 151 w 151"/>
                <a:gd name="T19" fmla="*/ 153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1" h="153">
                  <a:moveTo>
                    <a:pt x="151" y="153"/>
                  </a:moveTo>
                  <a:cubicBezTo>
                    <a:pt x="151" y="153"/>
                    <a:pt x="5" y="148"/>
                    <a:pt x="2" y="137"/>
                  </a:cubicBezTo>
                  <a:cubicBezTo>
                    <a:pt x="0" y="113"/>
                    <a:pt x="71" y="122"/>
                    <a:pt x="71" y="122"/>
                  </a:cubicBezTo>
                  <a:cubicBezTo>
                    <a:pt x="71" y="122"/>
                    <a:pt x="7" y="113"/>
                    <a:pt x="7" y="97"/>
                  </a:cubicBezTo>
                  <a:cubicBezTo>
                    <a:pt x="5" y="84"/>
                    <a:pt x="69" y="86"/>
                    <a:pt x="69" y="86"/>
                  </a:cubicBezTo>
                  <a:cubicBezTo>
                    <a:pt x="69" y="86"/>
                    <a:pt x="7" y="75"/>
                    <a:pt x="7" y="59"/>
                  </a:cubicBezTo>
                  <a:cubicBezTo>
                    <a:pt x="7" y="44"/>
                    <a:pt x="76" y="51"/>
                    <a:pt x="76" y="51"/>
                  </a:cubicBezTo>
                  <a:cubicBezTo>
                    <a:pt x="76" y="51"/>
                    <a:pt x="9" y="42"/>
                    <a:pt x="5" y="20"/>
                  </a:cubicBezTo>
                  <a:cubicBezTo>
                    <a:pt x="0" y="0"/>
                    <a:pt x="149" y="28"/>
                    <a:pt x="149" y="28"/>
                  </a:cubicBezTo>
                  <a:lnTo>
                    <a:pt x="151" y="153"/>
                  </a:lnTo>
                  <a:close/>
                </a:path>
              </a:pathLst>
            </a:custGeom>
            <a:solidFill>
              <a:srgbClr val="F2BA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9" name="Freeform 296"/>
            <p:cNvSpPr/>
            <p:nvPr/>
          </p:nvSpPr>
          <p:spPr bwMode="auto">
            <a:xfrm>
              <a:off x="1641475" y="4213225"/>
              <a:ext cx="111125" cy="311150"/>
            </a:xfrm>
            <a:custGeom>
              <a:avLst/>
              <a:gdLst>
                <a:gd name="T0" fmla="*/ 54 w 70"/>
                <a:gd name="T1" fmla="*/ 196 h 196"/>
                <a:gd name="T2" fmla="*/ 0 w 70"/>
                <a:gd name="T3" fmla="*/ 192 h 196"/>
                <a:gd name="T4" fmla="*/ 3 w 70"/>
                <a:gd name="T5" fmla="*/ 0 h 196"/>
                <a:gd name="T6" fmla="*/ 70 w 70"/>
                <a:gd name="T7" fmla="*/ 19 h 196"/>
                <a:gd name="T8" fmla="*/ 54 w 70"/>
                <a:gd name="T9" fmla="*/ 196 h 196"/>
                <a:gd name="T10" fmla="*/ 54 w 70"/>
                <a:gd name="T11" fmla="*/ 196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0" h="196">
                  <a:moveTo>
                    <a:pt x="54" y="196"/>
                  </a:moveTo>
                  <a:lnTo>
                    <a:pt x="0" y="192"/>
                  </a:lnTo>
                  <a:lnTo>
                    <a:pt x="3" y="0"/>
                  </a:lnTo>
                  <a:lnTo>
                    <a:pt x="70" y="19"/>
                  </a:lnTo>
                  <a:lnTo>
                    <a:pt x="54" y="196"/>
                  </a:lnTo>
                  <a:lnTo>
                    <a:pt x="54" y="1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0" name="Freeform 297"/>
            <p:cNvSpPr/>
            <p:nvPr/>
          </p:nvSpPr>
          <p:spPr bwMode="auto">
            <a:xfrm>
              <a:off x="1641475" y="4213225"/>
              <a:ext cx="111125" cy="311150"/>
            </a:xfrm>
            <a:custGeom>
              <a:avLst/>
              <a:gdLst>
                <a:gd name="T0" fmla="*/ 54 w 70"/>
                <a:gd name="T1" fmla="*/ 196 h 196"/>
                <a:gd name="T2" fmla="*/ 0 w 70"/>
                <a:gd name="T3" fmla="*/ 192 h 196"/>
                <a:gd name="T4" fmla="*/ 3 w 70"/>
                <a:gd name="T5" fmla="*/ 0 h 196"/>
                <a:gd name="T6" fmla="*/ 70 w 70"/>
                <a:gd name="T7" fmla="*/ 19 h 196"/>
                <a:gd name="T8" fmla="*/ 54 w 70"/>
                <a:gd name="T9" fmla="*/ 196 h 196"/>
                <a:gd name="T10" fmla="*/ 54 w 70"/>
                <a:gd name="T11" fmla="*/ 196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0" h="196">
                  <a:moveTo>
                    <a:pt x="54" y="196"/>
                  </a:moveTo>
                  <a:lnTo>
                    <a:pt x="0" y="192"/>
                  </a:lnTo>
                  <a:lnTo>
                    <a:pt x="3" y="0"/>
                  </a:lnTo>
                  <a:lnTo>
                    <a:pt x="70" y="19"/>
                  </a:lnTo>
                  <a:lnTo>
                    <a:pt x="54" y="196"/>
                  </a:lnTo>
                  <a:lnTo>
                    <a:pt x="54" y="196"/>
                  </a:lnTo>
                  <a:close/>
                </a:path>
              </a:pathLst>
            </a:custGeom>
            <a:noFill/>
            <a:ln w="1588" cap="rnd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1" name="Freeform 298"/>
            <p:cNvSpPr/>
            <p:nvPr/>
          </p:nvSpPr>
          <p:spPr bwMode="auto">
            <a:xfrm>
              <a:off x="1671638" y="3946525"/>
              <a:ext cx="1630363" cy="620713"/>
            </a:xfrm>
            <a:custGeom>
              <a:avLst/>
              <a:gdLst>
                <a:gd name="T0" fmla="*/ 189 w 855"/>
                <a:gd name="T1" fmla="*/ 325 h 325"/>
                <a:gd name="T2" fmla="*/ 855 w 855"/>
                <a:gd name="T3" fmla="*/ 134 h 325"/>
                <a:gd name="T4" fmla="*/ 731 w 855"/>
                <a:gd name="T5" fmla="*/ 0 h 325"/>
                <a:gd name="T6" fmla="*/ 731 w 855"/>
                <a:gd name="T7" fmla="*/ 0 h 325"/>
                <a:gd name="T8" fmla="*/ 18 w 855"/>
                <a:gd name="T9" fmla="*/ 132 h 325"/>
                <a:gd name="T10" fmla="*/ 0 w 855"/>
                <a:gd name="T11" fmla="*/ 316 h 325"/>
                <a:gd name="T12" fmla="*/ 189 w 855"/>
                <a:gd name="T13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5" h="325">
                  <a:moveTo>
                    <a:pt x="189" y="325"/>
                  </a:moveTo>
                  <a:cubicBezTo>
                    <a:pt x="646" y="325"/>
                    <a:pt x="846" y="143"/>
                    <a:pt x="855" y="134"/>
                  </a:cubicBezTo>
                  <a:cubicBezTo>
                    <a:pt x="731" y="0"/>
                    <a:pt x="731" y="0"/>
                    <a:pt x="731" y="0"/>
                  </a:cubicBezTo>
                  <a:cubicBezTo>
                    <a:pt x="731" y="0"/>
                    <a:pt x="731" y="0"/>
                    <a:pt x="731" y="0"/>
                  </a:cubicBezTo>
                  <a:cubicBezTo>
                    <a:pt x="728" y="0"/>
                    <a:pt x="520" y="183"/>
                    <a:pt x="18" y="132"/>
                  </a:cubicBezTo>
                  <a:cubicBezTo>
                    <a:pt x="0" y="316"/>
                    <a:pt x="0" y="316"/>
                    <a:pt x="0" y="316"/>
                  </a:cubicBezTo>
                  <a:cubicBezTo>
                    <a:pt x="66" y="323"/>
                    <a:pt x="129" y="325"/>
                    <a:pt x="189" y="32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2" name="Freeform 299"/>
            <p:cNvSpPr/>
            <p:nvPr/>
          </p:nvSpPr>
          <p:spPr bwMode="auto">
            <a:xfrm>
              <a:off x="2168525" y="4248150"/>
              <a:ext cx="1223963" cy="373063"/>
            </a:xfrm>
            <a:custGeom>
              <a:avLst/>
              <a:gdLst>
                <a:gd name="T0" fmla="*/ 619 w 642"/>
                <a:gd name="T1" fmla="*/ 0 h 196"/>
                <a:gd name="T2" fmla="*/ 642 w 642"/>
                <a:gd name="T3" fmla="*/ 13 h 196"/>
                <a:gd name="T4" fmla="*/ 0 w 642"/>
                <a:gd name="T5" fmla="*/ 196 h 196"/>
                <a:gd name="T6" fmla="*/ 2 w 642"/>
                <a:gd name="T7" fmla="*/ 167 h 196"/>
                <a:gd name="T8" fmla="*/ 619 w 642"/>
                <a:gd name="T9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2" h="196">
                  <a:moveTo>
                    <a:pt x="619" y="0"/>
                  </a:moveTo>
                  <a:cubicBezTo>
                    <a:pt x="642" y="13"/>
                    <a:pt x="642" y="13"/>
                    <a:pt x="642" y="13"/>
                  </a:cubicBezTo>
                  <a:cubicBezTo>
                    <a:pt x="608" y="69"/>
                    <a:pt x="344" y="193"/>
                    <a:pt x="0" y="196"/>
                  </a:cubicBezTo>
                  <a:cubicBezTo>
                    <a:pt x="2" y="167"/>
                    <a:pt x="2" y="167"/>
                    <a:pt x="2" y="167"/>
                  </a:cubicBezTo>
                  <a:cubicBezTo>
                    <a:pt x="397" y="165"/>
                    <a:pt x="617" y="0"/>
                    <a:pt x="619" y="0"/>
                  </a:cubicBezTo>
                  <a:close/>
                </a:path>
              </a:pathLst>
            </a:custGeom>
            <a:solidFill>
              <a:srgbClr val="1F31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626110" y="1259840"/>
            <a:ext cx="5683818" cy="1289050"/>
            <a:chOff x="1721" y="1189"/>
            <a:chExt cx="11531" cy="2615"/>
          </a:xfrm>
        </p:grpSpPr>
        <p:sp>
          <p:nvSpPr>
            <p:cNvPr id="4" name="TextBox 14"/>
            <p:cNvSpPr txBox="1"/>
            <p:nvPr/>
          </p:nvSpPr>
          <p:spPr>
            <a:xfrm>
              <a:off x="1778" y="2212"/>
              <a:ext cx="11474" cy="1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4000" b="1" dirty="0">
                  <a:solidFill>
                    <a:srgbClr val="10659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压力                     管理</a:t>
              </a:r>
              <a:endParaRPr lang="en-US" altLang="zh-CN" sz="4000" b="1" dirty="0">
                <a:solidFill>
                  <a:srgbClr val="10659B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4334" y="2117"/>
              <a:ext cx="1566" cy="1523"/>
              <a:chOff x="3714938" y="1133208"/>
              <a:chExt cx="994473" cy="967186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20" name="椭圆 19"/>
              <p:cNvSpPr/>
              <p:nvPr/>
            </p:nvSpPr>
            <p:spPr>
              <a:xfrm>
                <a:off x="3749167" y="1140152"/>
                <a:ext cx="960244" cy="96024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/>
              </a:p>
            </p:txBody>
          </p:sp>
          <p:sp>
            <p:nvSpPr>
              <p:cNvPr id="21" name="TextBox 15"/>
              <p:cNvSpPr txBox="1"/>
              <p:nvPr/>
            </p:nvSpPr>
            <p:spPr>
              <a:xfrm>
                <a:off x="3714938" y="1133208"/>
                <a:ext cx="952502" cy="9163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4400" b="1" dirty="0">
                    <a:solidFill>
                      <a:srgbClr val="169995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时尚中黑简体" panose="01010104010101010101" pitchFamily="2" charset="-122"/>
                    <a:ea typeface="时尚中黑简体" panose="01010104010101010101" pitchFamily="2" charset="-122"/>
                  </a:rPr>
                  <a:t>与</a:t>
                </a:r>
              </a:p>
            </p:txBody>
          </p:sp>
        </p:grpSp>
        <p:sp>
          <p:nvSpPr>
            <p:cNvPr id="9" name="矩形 8"/>
            <p:cNvSpPr/>
            <p:nvPr/>
          </p:nvSpPr>
          <p:spPr>
            <a:xfrm>
              <a:off x="1721" y="1884"/>
              <a:ext cx="11306" cy="1920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Freeform 230"/>
            <p:cNvSpPr>
              <a:spLocks noEditPoints="1"/>
            </p:cNvSpPr>
            <p:nvPr/>
          </p:nvSpPr>
          <p:spPr bwMode="auto">
            <a:xfrm>
              <a:off x="6062" y="1189"/>
              <a:ext cx="2045" cy="2458"/>
            </a:xfrm>
            <a:custGeom>
              <a:avLst/>
              <a:gdLst>
                <a:gd name="T0" fmla="*/ 38 w 836"/>
                <a:gd name="T1" fmla="*/ 680 h 1004"/>
                <a:gd name="T2" fmla="*/ 27 w 836"/>
                <a:gd name="T3" fmla="*/ 681 h 1004"/>
                <a:gd name="T4" fmla="*/ 97 w 836"/>
                <a:gd name="T5" fmla="*/ 371 h 1004"/>
                <a:gd name="T6" fmla="*/ 285 w 836"/>
                <a:gd name="T7" fmla="*/ 994 h 1004"/>
                <a:gd name="T8" fmla="*/ 96 w 836"/>
                <a:gd name="T9" fmla="*/ 61 h 1004"/>
                <a:gd name="T10" fmla="*/ 285 w 836"/>
                <a:gd name="T11" fmla="*/ 994 h 1004"/>
                <a:gd name="T12" fmla="*/ 266 w 836"/>
                <a:gd name="T13" fmla="*/ 623 h 1004"/>
                <a:gd name="T14" fmla="*/ 340 w 836"/>
                <a:gd name="T15" fmla="*/ 271 h 1004"/>
                <a:gd name="T16" fmla="*/ 732 w 836"/>
                <a:gd name="T17" fmla="*/ 78 h 1004"/>
                <a:gd name="T18" fmla="*/ 654 w 836"/>
                <a:gd name="T19" fmla="*/ 182 h 1004"/>
                <a:gd name="T20" fmla="*/ 761 w 836"/>
                <a:gd name="T21" fmla="*/ 191 h 1004"/>
                <a:gd name="T22" fmla="*/ 756 w 836"/>
                <a:gd name="T23" fmla="*/ 289 h 1004"/>
                <a:gd name="T24" fmla="*/ 725 w 836"/>
                <a:gd name="T25" fmla="*/ 297 h 1004"/>
                <a:gd name="T26" fmla="*/ 683 w 836"/>
                <a:gd name="T27" fmla="*/ 302 h 1004"/>
                <a:gd name="T28" fmla="*/ 667 w 836"/>
                <a:gd name="T29" fmla="*/ 333 h 1004"/>
                <a:gd name="T30" fmla="*/ 829 w 836"/>
                <a:gd name="T31" fmla="*/ 423 h 1004"/>
                <a:gd name="T32" fmla="*/ 744 w 836"/>
                <a:gd name="T33" fmla="*/ 433 h 1004"/>
                <a:gd name="T34" fmla="*/ 379 w 836"/>
                <a:gd name="T35" fmla="*/ 387 h 1004"/>
                <a:gd name="T36" fmla="*/ 545 w 836"/>
                <a:gd name="T37" fmla="*/ 318 h 1004"/>
                <a:gd name="T38" fmla="*/ 401 w 836"/>
                <a:gd name="T39" fmla="*/ 242 h 1004"/>
                <a:gd name="T40" fmla="*/ 547 w 836"/>
                <a:gd name="T41" fmla="*/ 201 h 1004"/>
                <a:gd name="T42" fmla="*/ 391 w 836"/>
                <a:gd name="T43" fmla="*/ 130 h 1004"/>
                <a:gd name="T44" fmla="*/ 539 w 836"/>
                <a:gd name="T45" fmla="*/ 8 h 1004"/>
                <a:gd name="T46" fmla="*/ 641 w 836"/>
                <a:gd name="T47" fmla="*/ 81 h 1004"/>
                <a:gd name="T48" fmla="*/ 836 w 836"/>
                <a:gd name="T49" fmla="*/ 950 h 1004"/>
                <a:gd name="T50" fmla="*/ 669 w 836"/>
                <a:gd name="T51" fmla="*/ 898 h 1004"/>
                <a:gd name="T52" fmla="*/ 716 w 836"/>
                <a:gd name="T53" fmla="*/ 839 h 1004"/>
                <a:gd name="T54" fmla="*/ 555 w 836"/>
                <a:gd name="T55" fmla="*/ 964 h 1004"/>
                <a:gd name="T56" fmla="*/ 414 w 836"/>
                <a:gd name="T57" fmla="*/ 499 h 1004"/>
                <a:gd name="T58" fmla="*/ 836 w 836"/>
                <a:gd name="T59" fmla="*/ 950 h 1004"/>
                <a:gd name="T60" fmla="*/ 532 w 836"/>
                <a:gd name="T61" fmla="*/ 592 h 1004"/>
                <a:gd name="T62" fmla="*/ 716 w 836"/>
                <a:gd name="T63" fmla="*/ 616 h 1004"/>
                <a:gd name="T64" fmla="*/ 708 w 836"/>
                <a:gd name="T65" fmla="*/ 747 h 1004"/>
                <a:gd name="T66" fmla="*/ 549 w 836"/>
                <a:gd name="T67" fmla="*/ 733 h 1004"/>
                <a:gd name="T68" fmla="*/ 708 w 836"/>
                <a:gd name="T69" fmla="*/ 747 h 10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36" h="1004">
                  <a:moveTo>
                    <a:pt x="121" y="640"/>
                  </a:moveTo>
                  <a:cubicBezTo>
                    <a:pt x="38" y="680"/>
                    <a:pt x="38" y="680"/>
                    <a:pt x="38" y="680"/>
                  </a:cubicBezTo>
                  <a:cubicBezTo>
                    <a:pt x="37" y="675"/>
                    <a:pt x="37" y="675"/>
                    <a:pt x="37" y="675"/>
                  </a:cubicBezTo>
                  <a:cubicBezTo>
                    <a:pt x="27" y="681"/>
                    <a:pt x="27" y="681"/>
                    <a:pt x="27" y="681"/>
                  </a:cubicBezTo>
                  <a:cubicBezTo>
                    <a:pt x="0" y="379"/>
                    <a:pt x="0" y="379"/>
                    <a:pt x="0" y="379"/>
                  </a:cubicBezTo>
                  <a:cubicBezTo>
                    <a:pt x="97" y="371"/>
                    <a:pt x="97" y="371"/>
                    <a:pt x="97" y="371"/>
                  </a:cubicBezTo>
                  <a:lnTo>
                    <a:pt x="121" y="640"/>
                  </a:lnTo>
                  <a:close/>
                  <a:moveTo>
                    <a:pt x="285" y="994"/>
                  </a:moveTo>
                  <a:cubicBezTo>
                    <a:pt x="173" y="1004"/>
                    <a:pt x="173" y="1004"/>
                    <a:pt x="173" y="1004"/>
                  </a:cubicBezTo>
                  <a:cubicBezTo>
                    <a:pt x="96" y="61"/>
                    <a:pt x="96" y="61"/>
                    <a:pt x="96" y="61"/>
                  </a:cubicBezTo>
                  <a:cubicBezTo>
                    <a:pt x="202" y="51"/>
                    <a:pt x="202" y="51"/>
                    <a:pt x="202" y="51"/>
                  </a:cubicBezTo>
                  <a:lnTo>
                    <a:pt x="285" y="994"/>
                  </a:lnTo>
                  <a:close/>
                  <a:moveTo>
                    <a:pt x="371" y="618"/>
                  </a:moveTo>
                  <a:cubicBezTo>
                    <a:pt x="266" y="623"/>
                    <a:pt x="266" y="623"/>
                    <a:pt x="266" y="623"/>
                  </a:cubicBezTo>
                  <a:cubicBezTo>
                    <a:pt x="235" y="280"/>
                    <a:pt x="235" y="280"/>
                    <a:pt x="235" y="280"/>
                  </a:cubicBezTo>
                  <a:cubicBezTo>
                    <a:pt x="340" y="271"/>
                    <a:pt x="340" y="271"/>
                    <a:pt x="340" y="271"/>
                  </a:cubicBezTo>
                  <a:lnTo>
                    <a:pt x="371" y="618"/>
                  </a:lnTo>
                  <a:close/>
                  <a:moveTo>
                    <a:pt x="732" y="78"/>
                  </a:moveTo>
                  <a:cubicBezTo>
                    <a:pt x="743" y="155"/>
                    <a:pt x="743" y="155"/>
                    <a:pt x="743" y="155"/>
                  </a:cubicBezTo>
                  <a:cubicBezTo>
                    <a:pt x="654" y="182"/>
                    <a:pt x="654" y="182"/>
                    <a:pt x="654" y="182"/>
                  </a:cubicBezTo>
                  <a:cubicBezTo>
                    <a:pt x="656" y="200"/>
                    <a:pt x="656" y="200"/>
                    <a:pt x="656" y="200"/>
                  </a:cubicBezTo>
                  <a:cubicBezTo>
                    <a:pt x="761" y="191"/>
                    <a:pt x="761" y="191"/>
                    <a:pt x="761" y="191"/>
                  </a:cubicBezTo>
                  <a:cubicBezTo>
                    <a:pt x="769" y="284"/>
                    <a:pt x="769" y="284"/>
                    <a:pt x="769" y="284"/>
                  </a:cubicBezTo>
                  <a:cubicBezTo>
                    <a:pt x="764" y="286"/>
                    <a:pt x="760" y="287"/>
                    <a:pt x="756" y="289"/>
                  </a:cubicBezTo>
                  <a:cubicBezTo>
                    <a:pt x="753" y="290"/>
                    <a:pt x="750" y="291"/>
                    <a:pt x="746" y="291"/>
                  </a:cubicBezTo>
                  <a:cubicBezTo>
                    <a:pt x="738" y="294"/>
                    <a:pt x="731" y="295"/>
                    <a:pt x="725" y="297"/>
                  </a:cubicBezTo>
                  <a:cubicBezTo>
                    <a:pt x="719" y="298"/>
                    <a:pt x="714" y="299"/>
                    <a:pt x="709" y="299"/>
                  </a:cubicBezTo>
                  <a:cubicBezTo>
                    <a:pt x="699" y="300"/>
                    <a:pt x="690" y="301"/>
                    <a:pt x="683" y="302"/>
                  </a:cubicBezTo>
                  <a:cubicBezTo>
                    <a:pt x="675" y="303"/>
                    <a:pt x="669" y="305"/>
                    <a:pt x="665" y="307"/>
                  </a:cubicBezTo>
                  <a:cubicBezTo>
                    <a:pt x="667" y="333"/>
                    <a:pt x="667" y="333"/>
                    <a:pt x="667" y="333"/>
                  </a:cubicBezTo>
                  <a:cubicBezTo>
                    <a:pt x="820" y="320"/>
                    <a:pt x="820" y="320"/>
                    <a:pt x="820" y="320"/>
                  </a:cubicBezTo>
                  <a:cubicBezTo>
                    <a:pt x="829" y="423"/>
                    <a:pt x="829" y="423"/>
                    <a:pt x="829" y="423"/>
                  </a:cubicBezTo>
                  <a:cubicBezTo>
                    <a:pt x="806" y="427"/>
                    <a:pt x="787" y="429"/>
                    <a:pt x="773" y="431"/>
                  </a:cubicBezTo>
                  <a:cubicBezTo>
                    <a:pt x="759" y="432"/>
                    <a:pt x="749" y="433"/>
                    <a:pt x="744" y="433"/>
                  </a:cubicBezTo>
                  <a:cubicBezTo>
                    <a:pt x="385" y="465"/>
                    <a:pt x="385" y="465"/>
                    <a:pt x="385" y="465"/>
                  </a:cubicBezTo>
                  <a:cubicBezTo>
                    <a:pt x="379" y="387"/>
                    <a:pt x="379" y="387"/>
                    <a:pt x="379" y="387"/>
                  </a:cubicBezTo>
                  <a:cubicBezTo>
                    <a:pt x="548" y="353"/>
                    <a:pt x="548" y="353"/>
                    <a:pt x="548" y="353"/>
                  </a:cubicBezTo>
                  <a:cubicBezTo>
                    <a:pt x="545" y="318"/>
                    <a:pt x="545" y="318"/>
                    <a:pt x="545" y="318"/>
                  </a:cubicBezTo>
                  <a:cubicBezTo>
                    <a:pt x="408" y="326"/>
                    <a:pt x="408" y="326"/>
                    <a:pt x="408" y="326"/>
                  </a:cubicBezTo>
                  <a:cubicBezTo>
                    <a:pt x="401" y="242"/>
                    <a:pt x="401" y="242"/>
                    <a:pt x="401" y="242"/>
                  </a:cubicBezTo>
                  <a:cubicBezTo>
                    <a:pt x="548" y="220"/>
                    <a:pt x="548" y="220"/>
                    <a:pt x="548" y="220"/>
                  </a:cubicBezTo>
                  <a:cubicBezTo>
                    <a:pt x="547" y="201"/>
                    <a:pt x="547" y="201"/>
                    <a:pt x="547" y="201"/>
                  </a:cubicBezTo>
                  <a:cubicBezTo>
                    <a:pt x="398" y="209"/>
                    <a:pt x="398" y="209"/>
                    <a:pt x="398" y="209"/>
                  </a:cubicBezTo>
                  <a:cubicBezTo>
                    <a:pt x="391" y="130"/>
                    <a:pt x="391" y="130"/>
                    <a:pt x="391" y="130"/>
                  </a:cubicBezTo>
                  <a:cubicBezTo>
                    <a:pt x="543" y="103"/>
                    <a:pt x="543" y="103"/>
                    <a:pt x="543" y="103"/>
                  </a:cubicBezTo>
                  <a:cubicBezTo>
                    <a:pt x="539" y="8"/>
                    <a:pt x="539" y="8"/>
                    <a:pt x="539" y="8"/>
                  </a:cubicBezTo>
                  <a:cubicBezTo>
                    <a:pt x="634" y="0"/>
                    <a:pt x="634" y="0"/>
                    <a:pt x="634" y="0"/>
                  </a:cubicBezTo>
                  <a:cubicBezTo>
                    <a:pt x="641" y="81"/>
                    <a:pt x="641" y="81"/>
                    <a:pt x="641" y="81"/>
                  </a:cubicBezTo>
                  <a:lnTo>
                    <a:pt x="732" y="78"/>
                  </a:lnTo>
                  <a:close/>
                  <a:moveTo>
                    <a:pt x="836" y="950"/>
                  </a:moveTo>
                  <a:cubicBezTo>
                    <a:pt x="675" y="964"/>
                    <a:pt x="675" y="964"/>
                    <a:pt x="675" y="964"/>
                  </a:cubicBezTo>
                  <a:cubicBezTo>
                    <a:pt x="669" y="898"/>
                    <a:pt x="669" y="898"/>
                    <a:pt x="669" y="898"/>
                  </a:cubicBezTo>
                  <a:cubicBezTo>
                    <a:pt x="721" y="893"/>
                    <a:pt x="721" y="893"/>
                    <a:pt x="721" y="893"/>
                  </a:cubicBezTo>
                  <a:cubicBezTo>
                    <a:pt x="716" y="839"/>
                    <a:pt x="716" y="839"/>
                    <a:pt x="716" y="839"/>
                  </a:cubicBezTo>
                  <a:cubicBezTo>
                    <a:pt x="550" y="854"/>
                    <a:pt x="550" y="854"/>
                    <a:pt x="550" y="854"/>
                  </a:cubicBezTo>
                  <a:cubicBezTo>
                    <a:pt x="555" y="964"/>
                    <a:pt x="555" y="964"/>
                    <a:pt x="555" y="964"/>
                  </a:cubicBezTo>
                  <a:cubicBezTo>
                    <a:pt x="448" y="973"/>
                    <a:pt x="448" y="973"/>
                    <a:pt x="448" y="973"/>
                  </a:cubicBezTo>
                  <a:cubicBezTo>
                    <a:pt x="414" y="499"/>
                    <a:pt x="414" y="499"/>
                    <a:pt x="414" y="499"/>
                  </a:cubicBezTo>
                  <a:cubicBezTo>
                    <a:pt x="794" y="466"/>
                    <a:pt x="794" y="466"/>
                    <a:pt x="794" y="466"/>
                  </a:cubicBezTo>
                  <a:lnTo>
                    <a:pt x="836" y="950"/>
                  </a:lnTo>
                  <a:close/>
                  <a:moveTo>
                    <a:pt x="713" y="581"/>
                  </a:moveTo>
                  <a:cubicBezTo>
                    <a:pt x="532" y="592"/>
                    <a:pt x="532" y="592"/>
                    <a:pt x="532" y="592"/>
                  </a:cubicBezTo>
                  <a:cubicBezTo>
                    <a:pt x="540" y="640"/>
                    <a:pt x="540" y="640"/>
                    <a:pt x="540" y="640"/>
                  </a:cubicBezTo>
                  <a:cubicBezTo>
                    <a:pt x="716" y="616"/>
                    <a:pt x="716" y="616"/>
                    <a:pt x="716" y="616"/>
                  </a:cubicBezTo>
                  <a:lnTo>
                    <a:pt x="713" y="581"/>
                  </a:lnTo>
                  <a:close/>
                  <a:moveTo>
                    <a:pt x="708" y="747"/>
                  </a:moveTo>
                  <a:cubicBezTo>
                    <a:pt x="716" y="718"/>
                    <a:pt x="716" y="718"/>
                    <a:pt x="716" y="718"/>
                  </a:cubicBezTo>
                  <a:cubicBezTo>
                    <a:pt x="549" y="733"/>
                    <a:pt x="549" y="733"/>
                    <a:pt x="549" y="733"/>
                  </a:cubicBezTo>
                  <a:cubicBezTo>
                    <a:pt x="547" y="761"/>
                    <a:pt x="547" y="761"/>
                    <a:pt x="547" y="761"/>
                  </a:cubicBezTo>
                  <a:lnTo>
                    <a:pt x="708" y="747"/>
                  </a:lnTo>
                  <a:close/>
                </a:path>
              </a:pathLst>
            </a:custGeom>
            <a:solidFill>
              <a:srgbClr val="4AC8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231"/>
            <p:cNvSpPr>
              <a:spLocks noEditPoints="1"/>
            </p:cNvSpPr>
            <p:nvPr/>
          </p:nvSpPr>
          <p:spPr bwMode="auto">
            <a:xfrm>
              <a:off x="8107" y="1228"/>
              <a:ext cx="2127" cy="2419"/>
            </a:xfrm>
            <a:custGeom>
              <a:avLst/>
              <a:gdLst>
                <a:gd name="T0" fmla="*/ 394 w 1043"/>
                <a:gd name="T1" fmla="*/ 122 h 1186"/>
                <a:gd name="T2" fmla="*/ 278 w 1043"/>
                <a:gd name="T3" fmla="*/ 380 h 1186"/>
                <a:gd name="T4" fmla="*/ 315 w 1043"/>
                <a:gd name="T5" fmla="*/ 331 h 1186"/>
                <a:gd name="T6" fmla="*/ 398 w 1043"/>
                <a:gd name="T7" fmla="*/ 415 h 1186"/>
                <a:gd name="T8" fmla="*/ 379 w 1043"/>
                <a:gd name="T9" fmla="*/ 624 h 1186"/>
                <a:gd name="T10" fmla="*/ 392 w 1043"/>
                <a:gd name="T11" fmla="*/ 750 h 1186"/>
                <a:gd name="T12" fmla="*/ 27 w 1043"/>
                <a:gd name="T13" fmla="*/ 876 h 1186"/>
                <a:gd name="T14" fmla="*/ 173 w 1043"/>
                <a:gd name="T15" fmla="*/ 507 h 1186"/>
                <a:gd name="T16" fmla="*/ 67 w 1043"/>
                <a:gd name="T17" fmla="*/ 392 h 1186"/>
                <a:gd name="T18" fmla="*/ 302 w 1043"/>
                <a:gd name="T19" fmla="*/ 38 h 1186"/>
                <a:gd name="T20" fmla="*/ 420 w 1043"/>
                <a:gd name="T21" fmla="*/ 834 h 1186"/>
                <a:gd name="T22" fmla="*/ 15 w 1043"/>
                <a:gd name="T23" fmla="*/ 1135 h 1186"/>
                <a:gd name="T24" fmla="*/ 12 w 1043"/>
                <a:gd name="T25" fmla="*/ 1135 h 1186"/>
                <a:gd name="T26" fmla="*/ 415 w 1043"/>
                <a:gd name="T27" fmla="*/ 834 h 1186"/>
                <a:gd name="T28" fmla="*/ 797 w 1043"/>
                <a:gd name="T29" fmla="*/ 189 h 1186"/>
                <a:gd name="T30" fmla="*/ 857 w 1043"/>
                <a:gd name="T31" fmla="*/ 81 h 1186"/>
                <a:gd name="T32" fmla="*/ 949 w 1043"/>
                <a:gd name="T33" fmla="*/ 197 h 1186"/>
                <a:gd name="T34" fmla="*/ 984 w 1043"/>
                <a:gd name="T35" fmla="*/ 315 h 1186"/>
                <a:gd name="T36" fmla="*/ 895 w 1043"/>
                <a:gd name="T37" fmla="*/ 447 h 1186"/>
                <a:gd name="T38" fmla="*/ 1036 w 1043"/>
                <a:gd name="T39" fmla="*/ 580 h 1186"/>
                <a:gd name="T40" fmla="*/ 775 w 1043"/>
                <a:gd name="T41" fmla="*/ 626 h 1186"/>
                <a:gd name="T42" fmla="*/ 964 w 1043"/>
                <a:gd name="T43" fmla="*/ 1186 h 1186"/>
                <a:gd name="T44" fmla="*/ 542 w 1043"/>
                <a:gd name="T45" fmla="*/ 807 h 1186"/>
                <a:gd name="T46" fmla="*/ 402 w 1043"/>
                <a:gd name="T47" fmla="*/ 719 h 1186"/>
                <a:gd name="T48" fmla="*/ 429 w 1043"/>
                <a:gd name="T49" fmla="*/ 558 h 1186"/>
                <a:gd name="T50" fmla="*/ 654 w 1043"/>
                <a:gd name="T51" fmla="*/ 423 h 1186"/>
                <a:gd name="T52" fmla="*/ 541 w 1043"/>
                <a:gd name="T53" fmla="*/ 303 h 1186"/>
                <a:gd name="T54" fmla="*/ 672 w 1043"/>
                <a:gd name="T55" fmla="*/ 182 h 1186"/>
                <a:gd name="T56" fmla="*/ 809 w 1043"/>
                <a:gd name="T57" fmla="*/ 8 h 1186"/>
                <a:gd name="T58" fmla="*/ 846 w 1043"/>
                <a:gd name="T59" fmla="*/ 757 h 1186"/>
                <a:gd name="T60" fmla="*/ 685 w 1043"/>
                <a:gd name="T61" fmla="*/ 825 h 1186"/>
                <a:gd name="T62" fmla="*/ 846 w 1043"/>
                <a:gd name="T63" fmla="*/ 757 h 1186"/>
                <a:gd name="T64" fmla="*/ 678 w 1043"/>
                <a:gd name="T65" fmla="*/ 953 h 1186"/>
                <a:gd name="T66" fmla="*/ 823 w 1043"/>
                <a:gd name="T67" fmla="*/ 1046 h 1186"/>
                <a:gd name="T68" fmla="*/ 784 w 1043"/>
                <a:gd name="T69" fmla="*/ 310 h 1186"/>
                <a:gd name="T70" fmla="*/ 806 w 1043"/>
                <a:gd name="T71" fmla="*/ 319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43" h="1186">
                  <a:moveTo>
                    <a:pt x="302" y="32"/>
                  </a:moveTo>
                  <a:lnTo>
                    <a:pt x="394" y="122"/>
                  </a:lnTo>
                  <a:lnTo>
                    <a:pt x="238" y="378"/>
                  </a:lnTo>
                  <a:lnTo>
                    <a:pt x="278" y="380"/>
                  </a:lnTo>
                  <a:lnTo>
                    <a:pt x="309" y="324"/>
                  </a:lnTo>
                  <a:lnTo>
                    <a:pt x="315" y="331"/>
                  </a:lnTo>
                  <a:lnTo>
                    <a:pt x="321" y="325"/>
                  </a:lnTo>
                  <a:lnTo>
                    <a:pt x="398" y="415"/>
                  </a:lnTo>
                  <a:lnTo>
                    <a:pt x="211" y="674"/>
                  </a:lnTo>
                  <a:lnTo>
                    <a:pt x="379" y="624"/>
                  </a:lnTo>
                  <a:lnTo>
                    <a:pt x="384" y="624"/>
                  </a:lnTo>
                  <a:lnTo>
                    <a:pt x="392" y="750"/>
                  </a:lnTo>
                  <a:lnTo>
                    <a:pt x="29" y="878"/>
                  </a:lnTo>
                  <a:lnTo>
                    <a:pt x="27" y="876"/>
                  </a:lnTo>
                  <a:lnTo>
                    <a:pt x="0" y="783"/>
                  </a:lnTo>
                  <a:lnTo>
                    <a:pt x="173" y="507"/>
                  </a:lnTo>
                  <a:lnTo>
                    <a:pt x="63" y="501"/>
                  </a:lnTo>
                  <a:lnTo>
                    <a:pt x="67" y="392"/>
                  </a:lnTo>
                  <a:lnTo>
                    <a:pt x="300" y="32"/>
                  </a:lnTo>
                  <a:lnTo>
                    <a:pt x="302" y="38"/>
                  </a:lnTo>
                  <a:lnTo>
                    <a:pt x="302" y="32"/>
                  </a:lnTo>
                  <a:close/>
                  <a:moveTo>
                    <a:pt x="420" y="834"/>
                  </a:moveTo>
                  <a:lnTo>
                    <a:pt x="432" y="959"/>
                  </a:lnTo>
                  <a:lnTo>
                    <a:pt x="15" y="1135"/>
                  </a:lnTo>
                  <a:lnTo>
                    <a:pt x="15" y="1130"/>
                  </a:lnTo>
                  <a:lnTo>
                    <a:pt x="12" y="1135"/>
                  </a:lnTo>
                  <a:lnTo>
                    <a:pt x="0" y="997"/>
                  </a:lnTo>
                  <a:lnTo>
                    <a:pt x="415" y="834"/>
                  </a:lnTo>
                  <a:lnTo>
                    <a:pt x="420" y="834"/>
                  </a:lnTo>
                  <a:close/>
                  <a:moveTo>
                    <a:pt x="797" y="189"/>
                  </a:moveTo>
                  <a:lnTo>
                    <a:pt x="835" y="191"/>
                  </a:lnTo>
                  <a:lnTo>
                    <a:pt x="857" y="81"/>
                  </a:lnTo>
                  <a:lnTo>
                    <a:pt x="959" y="87"/>
                  </a:lnTo>
                  <a:lnTo>
                    <a:pt x="949" y="197"/>
                  </a:lnTo>
                  <a:lnTo>
                    <a:pt x="990" y="200"/>
                  </a:lnTo>
                  <a:lnTo>
                    <a:pt x="984" y="315"/>
                  </a:lnTo>
                  <a:lnTo>
                    <a:pt x="937" y="313"/>
                  </a:lnTo>
                  <a:lnTo>
                    <a:pt x="895" y="447"/>
                  </a:lnTo>
                  <a:lnTo>
                    <a:pt x="1043" y="450"/>
                  </a:lnTo>
                  <a:lnTo>
                    <a:pt x="1036" y="580"/>
                  </a:lnTo>
                  <a:lnTo>
                    <a:pt x="838" y="575"/>
                  </a:lnTo>
                  <a:lnTo>
                    <a:pt x="775" y="626"/>
                  </a:lnTo>
                  <a:lnTo>
                    <a:pt x="999" y="638"/>
                  </a:lnTo>
                  <a:lnTo>
                    <a:pt x="964" y="1186"/>
                  </a:lnTo>
                  <a:lnTo>
                    <a:pt x="523" y="1168"/>
                  </a:lnTo>
                  <a:lnTo>
                    <a:pt x="542" y="807"/>
                  </a:lnTo>
                  <a:lnTo>
                    <a:pt x="451" y="852"/>
                  </a:lnTo>
                  <a:lnTo>
                    <a:pt x="402" y="719"/>
                  </a:lnTo>
                  <a:lnTo>
                    <a:pt x="614" y="563"/>
                  </a:lnTo>
                  <a:lnTo>
                    <a:pt x="429" y="558"/>
                  </a:lnTo>
                  <a:lnTo>
                    <a:pt x="438" y="417"/>
                  </a:lnTo>
                  <a:lnTo>
                    <a:pt x="654" y="423"/>
                  </a:lnTo>
                  <a:lnTo>
                    <a:pt x="660" y="310"/>
                  </a:lnTo>
                  <a:lnTo>
                    <a:pt x="541" y="303"/>
                  </a:lnTo>
                  <a:lnTo>
                    <a:pt x="548" y="172"/>
                  </a:lnTo>
                  <a:lnTo>
                    <a:pt x="672" y="182"/>
                  </a:lnTo>
                  <a:lnTo>
                    <a:pt x="685" y="0"/>
                  </a:lnTo>
                  <a:lnTo>
                    <a:pt x="809" y="8"/>
                  </a:lnTo>
                  <a:lnTo>
                    <a:pt x="797" y="189"/>
                  </a:lnTo>
                  <a:close/>
                  <a:moveTo>
                    <a:pt x="846" y="757"/>
                  </a:moveTo>
                  <a:lnTo>
                    <a:pt x="689" y="749"/>
                  </a:lnTo>
                  <a:lnTo>
                    <a:pt x="685" y="825"/>
                  </a:lnTo>
                  <a:lnTo>
                    <a:pt x="841" y="834"/>
                  </a:lnTo>
                  <a:lnTo>
                    <a:pt x="846" y="757"/>
                  </a:lnTo>
                  <a:close/>
                  <a:moveTo>
                    <a:pt x="828" y="962"/>
                  </a:moveTo>
                  <a:lnTo>
                    <a:pt x="678" y="953"/>
                  </a:lnTo>
                  <a:lnTo>
                    <a:pt x="673" y="1039"/>
                  </a:lnTo>
                  <a:lnTo>
                    <a:pt x="823" y="1046"/>
                  </a:lnTo>
                  <a:lnTo>
                    <a:pt x="828" y="962"/>
                  </a:lnTo>
                  <a:close/>
                  <a:moveTo>
                    <a:pt x="784" y="310"/>
                  </a:moveTo>
                  <a:lnTo>
                    <a:pt x="773" y="415"/>
                  </a:lnTo>
                  <a:lnTo>
                    <a:pt x="806" y="319"/>
                  </a:lnTo>
                  <a:lnTo>
                    <a:pt x="784" y="310"/>
                  </a:lnTo>
                  <a:close/>
                </a:path>
              </a:pathLst>
            </a:custGeom>
            <a:solidFill>
              <a:srgbClr val="4AC8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8000">
        <p15:prstTrans prst="curtains"/>
      </p:transition>
    </mc:Choice>
    <mc:Fallback xmlns="">
      <p:transition spd="slow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 219"/>
          <p:cNvSpPr/>
          <p:nvPr/>
        </p:nvSpPr>
        <p:spPr>
          <a:xfrm>
            <a:off x="1835785" y="1131570"/>
            <a:ext cx="5760720" cy="1007745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4317" y="267682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有关压力</a:t>
            </a:r>
          </a:p>
        </p:txBody>
      </p:sp>
      <p:sp>
        <p:nvSpPr>
          <p:cNvPr id="6" name="矩形 5"/>
          <p:cNvSpPr/>
          <p:nvPr/>
        </p:nvSpPr>
        <p:spPr>
          <a:xfrm>
            <a:off x="436523" y="1450548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rgbClr val="3B68A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什么是压力</a:t>
            </a:r>
          </a:p>
        </p:txBody>
      </p:sp>
      <p:sp>
        <p:nvSpPr>
          <p:cNvPr id="7" name="矩形 6"/>
          <p:cNvSpPr/>
          <p:nvPr/>
        </p:nvSpPr>
        <p:spPr>
          <a:xfrm>
            <a:off x="2171318" y="1265972"/>
            <a:ext cx="509036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当自发或外界的要求不适合自我的处理能力时，所产生的一种内心感受及身体反映</a:t>
            </a:r>
          </a:p>
        </p:txBody>
      </p:sp>
      <p:sp>
        <p:nvSpPr>
          <p:cNvPr id="8" name="椭圆 7"/>
          <p:cNvSpPr/>
          <p:nvPr/>
        </p:nvSpPr>
        <p:spPr>
          <a:xfrm>
            <a:off x="3348000" y="2840236"/>
            <a:ext cx="1391004" cy="1391004"/>
          </a:xfrm>
          <a:prstGeom prst="ellipse">
            <a:avLst/>
          </a:prstGeom>
          <a:solidFill>
            <a:srgbClr val="F1B0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9" name="椭圆 8"/>
          <p:cNvSpPr/>
          <p:nvPr/>
        </p:nvSpPr>
        <p:spPr>
          <a:xfrm>
            <a:off x="4358020" y="2840236"/>
            <a:ext cx="1391004" cy="1391004"/>
          </a:xfrm>
          <a:prstGeom prst="ellipse">
            <a:avLst/>
          </a:prstGeom>
          <a:solidFill>
            <a:srgbClr val="1065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4355976" y="3062837"/>
            <a:ext cx="380984" cy="951552"/>
          </a:xfrm>
          <a:custGeom>
            <a:avLst/>
            <a:gdLst/>
            <a:ahLst/>
            <a:cxnLst/>
            <a:rect l="l" t="t" r="r" b="b"/>
            <a:pathLst>
              <a:path w="335280" h="837402">
                <a:moveTo>
                  <a:pt x="167640" y="0"/>
                </a:moveTo>
                <a:cubicBezTo>
                  <a:pt x="271987" y="108567"/>
                  <a:pt x="335280" y="256243"/>
                  <a:pt x="335280" y="418701"/>
                </a:cubicBezTo>
                <a:cubicBezTo>
                  <a:pt x="335280" y="581160"/>
                  <a:pt x="271987" y="728835"/>
                  <a:pt x="167640" y="837402"/>
                </a:cubicBezTo>
                <a:cubicBezTo>
                  <a:pt x="63294" y="728835"/>
                  <a:pt x="0" y="581160"/>
                  <a:pt x="0" y="418701"/>
                </a:cubicBezTo>
                <a:cubicBezTo>
                  <a:pt x="0" y="256243"/>
                  <a:pt x="63294" y="108567"/>
                  <a:pt x="16764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2" name="矩形-2"/>
          <p:cNvSpPr>
            <a:spLocks noEditPoints="1"/>
          </p:cNvSpPr>
          <p:nvPr/>
        </p:nvSpPr>
        <p:spPr bwMode="auto">
          <a:xfrm flipH="1">
            <a:off x="3838965" y="3331201"/>
            <a:ext cx="409073" cy="409073"/>
          </a:xfrm>
          <a:custGeom>
            <a:avLst/>
            <a:gdLst>
              <a:gd name="T0" fmla="*/ 320 w 357"/>
              <a:gd name="T1" fmla="*/ 129 h 371"/>
              <a:gd name="T2" fmla="*/ 212 w 357"/>
              <a:gd name="T3" fmla="*/ 10 h 371"/>
              <a:gd name="T4" fmla="*/ 23 w 357"/>
              <a:gd name="T5" fmla="*/ 201 h 371"/>
              <a:gd name="T6" fmla="*/ 7 w 357"/>
              <a:gd name="T7" fmla="*/ 257 h 371"/>
              <a:gd name="T8" fmla="*/ 59 w 357"/>
              <a:gd name="T9" fmla="*/ 285 h 371"/>
              <a:gd name="T10" fmla="*/ 74 w 357"/>
              <a:gd name="T11" fmla="*/ 280 h 371"/>
              <a:gd name="T12" fmla="*/ 106 w 357"/>
              <a:gd name="T13" fmla="*/ 299 h 371"/>
              <a:gd name="T14" fmla="*/ 129 w 357"/>
              <a:gd name="T15" fmla="*/ 352 h 371"/>
              <a:gd name="T16" fmla="*/ 151 w 357"/>
              <a:gd name="T17" fmla="*/ 368 h 371"/>
              <a:gd name="T18" fmla="*/ 192 w 357"/>
              <a:gd name="T19" fmla="*/ 353 h 371"/>
              <a:gd name="T20" fmla="*/ 201 w 357"/>
              <a:gd name="T21" fmla="*/ 334 h 371"/>
              <a:gd name="T22" fmla="*/ 181 w 357"/>
              <a:gd name="T23" fmla="*/ 317 h 371"/>
              <a:gd name="T24" fmla="*/ 162 w 357"/>
              <a:gd name="T25" fmla="*/ 274 h 371"/>
              <a:gd name="T26" fmla="*/ 182 w 357"/>
              <a:gd name="T27" fmla="*/ 252 h 371"/>
              <a:gd name="T28" fmla="*/ 331 w 357"/>
              <a:gd name="T29" fmla="*/ 288 h 371"/>
              <a:gd name="T30" fmla="*/ 320 w 357"/>
              <a:gd name="T31" fmla="*/ 129 h 371"/>
              <a:gd name="T32" fmla="*/ 309 w 357"/>
              <a:gd name="T33" fmla="*/ 249 h 371"/>
              <a:gd name="T34" fmla="*/ 240 w 357"/>
              <a:gd name="T35" fmla="*/ 164 h 371"/>
              <a:gd name="T36" fmla="*/ 225 w 357"/>
              <a:gd name="T37" fmla="*/ 52 h 371"/>
              <a:gd name="T38" fmla="*/ 292 w 357"/>
              <a:gd name="T39" fmla="*/ 143 h 371"/>
              <a:gd name="T40" fmla="*/ 309 w 357"/>
              <a:gd name="T41" fmla="*/ 249 h 3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357" h="371">
                <a:moveTo>
                  <a:pt x="320" y="129"/>
                </a:moveTo>
                <a:cubicBezTo>
                  <a:pt x="289" y="56"/>
                  <a:pt x="238" y="0"/>
                  <a:pt x="212" y="10"/>
                </a:cubicBezTo>
                <a:cubicBezTo>
                  <a:pt x="168" y="28"/>
                  <a:pt x="238" y="113"/>
                  <a:pt x="23" y="201"/>
                </a:cubicBezTo>
                <a:cubicBezTo>
                  <a:pt x="4" y="208"/>
                  <a:pt x="0" y="239"/>
                  <a:pt x="7" y="257"/>
                </a:cubicBezTo>
                <a:cubicBezTo>
                  <a:pt x="15" y="275"/>
                  <a:pt x="41" y="293"/>
                  <a:pt x="59" y="285"/>
                </a:cubicBezTo>
                <a:cubicBezTo>
                  <a:pt x="62" y="284"/>
                  <a:pt x="74" y="280"/>
                  <a:pt x="74" y="280"/>
                </a:cubicBezTo>
                <a:cubicBezTo>
                  <a:pt x="87" y="298"/>
                  <a:pt x="101" y="287"/>
                  <a:pt x="106" y="299"/>
                </a:cubicBezTo>
                <a:cubicBezTo>
                  <a:pt x="112" y="312"/>
                  <a:pt x="125" y="342"/>
                  <a:pt x="129" y="352"/>
                </a:cubicBezTo>
                <a:cubicBezTo>
                  <a:pt x="134" y="362"/>
                  <a:pt x="144" y="371"/>
                  <a:pt x="151" y="368"/>
                </a:cubicBezTo>
                <a:cubicBezTo>
                  <a:pt x="158" y="366"/>
                  <a:pt x="182" y="356"/>
                  <a:pt x="192" y="353"/>
                </a:cubicBezTo>
                <a:cubicBezTo>
                  <a:pt x="201" y="349"/>
                  <a:pt x="203" y="341"/>
                  <a:pt x="201" y="334"/>
                </a:cubicBezTo>
                <a:cubicBezTo>
                  <a:pt x="197" y="327"/>
                  <a:pt x="185" y="325"/>
                  <a:pt x="181" y="317"/>
                </a:cubicBezTo>
                <a:cubicBezTo>
                  <a:pt x="178" y="309"/>
                  <a:pt x="166" y="282"/>
                  <a:pt x="162" y="274"/>
                </a:cubicBezTo>
                <a:cubicBezTo>
                  <a:pt x="158" y="262"/>
                  <a:pt x="168" y="253"/>
                  <a:pt x="182" y="252"/>
                </a:cubicBezTo>
                <a:cubicBezTo>
                  <a:pt x="280" y="241"/>
                  <a:pt x="298" y="302"/>
                  <a:pt x="331" y="288"/>
                </a:cubicBezTo>
                <a:cubicBezTo>
                  <a:pt x="357" y="278"/>
                  <a:pt x="352" y="203"/>
                  <a:pt x="320" y="129"/>
                </a:cubicBezTo>
                <a:close/>
                <a:moveTo>
                  <a:pt x="309" y="249"/>
                </a:moveTo>
                <a:cubicBezTo>
                  <a:pt x="303" y="251"/>
                  <a:pt x="265" y="221"/>
                  <a:pt x="240" y="164"/>
                </a:cubicBezTo>
                <a:cubicBezTo>
                  <a:pt x="216" y="106"/>
                  <a:pt x="219" y="54"/>
                  <a:pt x="225" y="52"/>
                </a:cubicBezTo>
                <a:cubicBezTo>
                  <a:pt x="230" y="49"/>
                  <a:pt x="268" y="86"/>
                  <a:pt x="292" y="143"/>
                </a:cubicBezTo>
                <a:cubicBezTo>
                  <a:pt x="317" y="201"/>
                  <a:pt x="315" y="247"/>
                  <a:pt x="309" y="24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AU" dirty="0"/>
          </a:p>
        </p:txBody>
      </p:sp>
      <p:sp>
        <p:nvSpPr>
          <p:cNvPr id="14" name="矩形-1"/>
          <p:cNvSpPr>
            <a:spLocks noEditPoints="1"/>
          </p:cNvSpPr>
          <p:nvPr/>
        </p:nvSpPr>
        <p:spPr bwMode="auto">
          <a:xfrm>
            <a:off x="4848985" y="3331201"/>
            <a:ext cx="409073" cy="409073"/>
          </a:xfrm>
          <a:custGeom>
            <a:avLst/>
            <a:gdLst>
              <a:gd name="T0" fmla="*/ 360 w 371"/>
              <a:gd name="T1" fmla="*/ 3 h 299"/>
              <a:gd name="T2" fmla="*/ 7 w 371"/>
              <a:gd name="T3" fmla="*/ 127 h 299"/>
              <a:gd name="T4" fmla="*/ 6 w 371"/>
              <a:gd name="T5" fmla="*/ 137 h 299"/>
              <a:gd name="T6" fmla="*/ 82 w 371"/>
              <a:gd name="T7" fmla="*/ 167 h 299"/>
              <a:gd name="T8" fmla="*/ 82 w 371"/>
              <a:gd name="T9" fmla="*/ 167 h 299"/>
              <a:gd name="T10" fmla="*/ 127 w 371"/>
              <a:gd name="T11" fmla="*/ 185 h 299"/>
              <a:gd name="T12" fmla="*/ 347 w 371"/>
              <a:gd name="T13" fmla="*/ 24 h 299"/>
              <a:gd name="T14" fmla="*/ 351 w 371"/>
              <a:gd name="T15" fmla="*/ 28 h 299"/>
              <a:gd name="T16" fmla="*/ 194 w 371"/>
              <a:gd name="T17" fmla="*/ 198 h 299"/>
              <a:gd name="T18" fmla="*/ 194 w 371"/>
              <a:gd name="T19" fmla="*/ 198 h 299"/>
              <a:gd name="T20" fmla="*/ 185 w 371"/>
              <a:gd name="T21" fmla="*/ 208 h 299"/>
              <a:gd name="T22" fmla="*/ 197 w 371"/>
              <a:gd name="T23" fmla="*/ 215 h 299"/>
              <a:gd name="T24" fmla="*/ 197 w 371"/>
              <a:gd name="T25" fmla="*/ 215 h 299"/>
              <a:gd name="T26" fmla="*/ 296 w 371"/>
              <a:gd name="T27" fmla="*/ 268 h 299"/>
              <a:gd name="T28" fmla="*/ 311 w 371"/>
              <a:gd name="T29" fmla="*/ 262 h 299"/>
              <a:gd name="T30" fmla="*/ 369 w 371"/>
              <a:gd name="T31" fmla="*/ 11 h 299"/>
              <a:gd name="T32" fmla="*/ 360 w 371"/>
              <a:gd name="T33" fmla="*/ 3 h 299"/>
              <a:gd name="T34" fmla="*/ 127 w 371"/>
              <a:gd name="T35" fmla="*/ 293 h 299"/>
              <a:gd name="T36" fmla="*/ 133 w 371"/>
              <a:gd name="T37" fmla="*/ 296 h 299"/>
              <a:gd name="T38" fmla="*/ 190 w 371"/>
              <a:gd name="T39" fmla="*/ 245 h 299"/>
              <a:gd name="T40" fmla="*/ 127 w 371"/>
              <a:gd name="T41" fmla="*/ 212 h 299"/>
              <a:gd name="T42" fmla="*/ 127 w 371"/>
              <a:gd name="T43" fmla="*/ 293 h 2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71" h="299">
                <a:moveTo>
                  <a:pt x="360" y="3"/>
                </a:moveTo>
                <a:cubicBezTo>
                  <a:pt x="353" y="5"/>
                  <a:pt x="13" y="125"/>
                  <a:pt x="7" y="127"/>
                </a:cubicBezTo>
                <a:cubicBezTo>
                  <a:pt x="1" y="129"/>
                  <a:pt x="0" y="134"/>
                  <a:pt x="6" y="137"/>
                </a:cubicBezTo>
                <a:cubicBezTo>
                  <a:pt x="14" y="140"/>
                  <a:pt x="82" y="167"/>
                  <a:pt x="82" y="167"/>
                </a:cubicBezTo>
                <a:cubicBezTo>
                  <a:pt x="82" y="167"/>
                  <a:pt x="82" y="167"/>
                  <a:pt x="82" y="167"/>
                </a:cubicBezTo>
                <a:cubicBezTo>
                  <a:pt x="127" y="185"/>
                  <a:pt x="127" y="185"/>
                  <a:pt x="127" y="185"/>
                </a:cubicBezTo>
                <a:cubicBezTo>
                  <a:pt x="127" y="185"/>
                  <a:pt x="344" y="26"/>
                  <a:pt x="347" y="24"/>
                </a:cubicBezTo>
                <a:cubicBezTo>
                  <a:pt x="350" y="22"/>
                  <a:pt x="353" y="26"/>
                  <a:pt x="351" y="28"/>
                </a:cubicBezTo>
                <a:cubicBezTo>
                  <a:pt x="349" y="30"/>
                  <a:pt x="194" y="198"/>
                  <a:pt x="194" y="198"/>
                </a:cubicBezTo>
                <a:cubicBezTo>
                  <a:pt x="194" y="198"/>
                  <a:pt x="194" y="198"/>
                  <a:pt x="194" y="198"/>
                </a:cubicBezTo>
                <a:cubicBezTo>
                  <a:pt x="185" y="208"/>
                  <a:pt x="185" y="208"/>
                  <a:pt x="185" y="208"/>
                </a:cubicBezTo>
                <a:cubicBezTo>
                  <a:pt x="197" y="215"/>
                  <a:pt x="197" y="215"/>
                  <a:pt x="197" y="215"/>
                </a:cubicBezTo>
                <a:cubicBezTo>
                  <a:pt x="197" y="215"/>
                  <a:pt x="197" y="215"/>
                  <a:pt x="197" y="215"/>
                </a:cubicBezTo>
                <a:cubicBezTo>
                  <a:pt x="197" y="215"/>
                  <a:pt x="290" y="265"/>
                  <a:pt x="296" y="268"/>
                </a:cubicBezTo>
                <a:cubicBezTo>
                  <a:pt x="302" y="272"/>
                  <a:pt x="310" y="269"/>
                  <a:pt x="311" y="262"/>
                </a:cubicBezTo>
                <a:cubicBezTo>
                  <a:pt x="313" y="253"/>
                  <a:pt x="368" y="16"/>
                  <a:pt x="369" y="11"/>
                </a:cubicBezTo>
                <a:cubicBezTo>
                  <a:pt x="371" y="4"/>
                  <a:pt x="367" y="0"/>
                  <a:pt x="360" y="3"/>
                </a:cubicBezTo>
                <a:close/>
                <a:moveTo>
                  <a:pt x="127" y="293"/>
                </a:moveTo>
                <a:cubicBezTo>
                  <a:pt x="127" y="298"/>
                  <a:pt x="130" y="299"/>
                  <a:pt x="133" y="296"/>
                </a:cubicBezTo>
                <a:cubicBezTo>
                  <a:pt x="138" y="291"/>
                  <a:pt x="190" y="245"/>
                  <a:pt x="190" y="245"/>
                </a:cubicBezTo>
                <a:cubicBezTo>
                  <a:pt x="127" y="212"/>
                  <a:pt x="127" y="212"/>
                  <a:pt x="127" y="212"/>
                </a:cubicBezTo>
                <a:lnTo>
                  <a:pt x="127" y="29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AU" dirty="0"/>
          </a:p>
        </p:txBody>
      </p:sp>
      <p:sp>
        <p:nvSpPr>
          <p:cNvPr id="17" name="矩形 16"/>
          <p:cNvSpPr/>
          <p:nvPr/>
        </p:nvSpPr>
        <p:spPr>
          <a:xfrm>
            <a:off x="856813" y="2913554"/>
            <a:ext cx="230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如果一个人的精神和肉体能够接受压力的挑战，那么压力对人就是一种推动力；相反则会给身心健康带来危害</a:t>
            </a:r>
          </a:p>
        </p:txBody>
      </p:sp>
      <p:sp>
        <p:nvSpPr>
          <p:cNvPr id="18" name="矩形 17"/>
          <p:cNvSpPr/>
          <p:nvPr/>
        </p:nvSpPr>
        <p:spPr>
          <a:xfrm>
            <a:off x="5868144" y="3003798"/>
            <a:ext cx="23042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生活中没有固定的模式可保证免受压力，但有许多方法可以减轻压力</a:t>
            </a:r>
          </a:p>
        </p:txBody>
      </p:sp>
      <p:sp>
        <p:nvSpPr>
          <p:cNvPr id="13" name="矩形 12"/>
          <p:cNvSpPr/>
          <p:nvPr/>
        </p:nvSpPr>
        <p:spPr>
          <a:xfrm>
            <a:off x="107504" y="267494"/>
            <a:ext cx="457200" cy="457200"/>
          </a:xfrm>
          <a:prstGeom prst="rect">
            <a:avLst/>
          </a:prstGeom>
          <a:solidFill>
            <a:srgbClr val="1065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TextBox 20"/>
          <p:cNvSpPr txBox="1"/>
          <p:nvPr/>
        </p:nvSpPr>
        <p:spPr>
          <a:xfrm>
            <a:off x="106680" y="237490"/>
            <a:ext cx="43307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</a:rPr>
              <a:t>01</a:t>
            </a:r>
            <a:endParaRPr lang="zh-CN" altLang="en-US" sz="2400" b="1" dirty="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 advTm="10000">
        <p15:prstTrans prst="wind"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500"/>
                            </p:stCondLst>
                            <p:childTnLst>
                              <p:par>
                                <p:cTn id="5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" grpId="0" animBg="1"/>
      <p:bldP spid="4" grpId="0"/>
      <p:bldP spid="6" grpId="0"/>
      <p:bldP spid="7" grpId="0"/>
      <p:bldP spid="8" grpId="0" animBg="1"/>
      <p:bldP spid="9" grpId="0" bldLvl="0" animBg="1"/>
      <p:bldP spid="10" grpId="0" animBg="1"/>
      <p:bldP spid="12" grpId="0" animBg="1"/>
      <p:bldP spid="14" grpId="0" animBg="1"/>
      <p:bldP spid="17" grpId="0"/>
      <p:bldP spid="18" grpId="0"/>
      <p:bldP spid="13" grpId="0" bldLvl="0" animBg="1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矩形 32"/>
          <p:cNvSpPr/>
          <p:nvPr/>
        </p:nvSpPr>
        <p:spPr>
          <a:xfrm>
            <a:off x="107504" y="267494"/>
            <a:ext cx="457200" cy="457200"/>
          </a:xfrm>
          <a:prstGeom prst="rect">
            <a:avLst/>
          </a:prstGeom>
          <a:solidFill>
            <a:srgbClr val="1065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圆角矩形 26"/>
          <p:cNvSpPr/>
          <p:nvPr/>
        </p:nvSpPr>
        <p:spPr>
          <a:xfrm>
            <a:off x="4090325" y="3581200"/>
            <a:ext cx="1512168" cy="441340"/>
          </a:xfrm>
          <a:prstGeom prst="roundRect">
            <a:avLst/>
          </a:prstGeom>
          <a:solidFill>
            <a:srgbClr val="4DCE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圆角矩形 12"/>
          <p:cNvSpPr/>
          <p:nvPr/>
        </p:nvSpPr>
        <p:spPr>
          <a:xfrm>
            <a:off x="2440469" y="1300915"/>
            <a:ext cx="1512168" cy="441340"/>
          </a:xfrm>
          <a:prstGeom prst="roundRect">
            <a:avLst/>
          </a:prstGeom>
          <a:solidFill>
            <a:srgbClr val="3B68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TextBox 3"/>
          <p:cNvSpPr txBox="1"/>
          <p:nvPr/>
        </p:nvSpPr>
        <p:spPr>
          <a:xfrm>
            <a:off x="531869" y="299432"/>
            <a:ext cx="24929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女性面对压力的反应</a:t>
            </a:r>
          </a:p>
        </p:txBody>
      </p:sp>
      <p:sp>
        <p:nvSpPr>
          <p:cNvPr id="6" name="矩形 5"/>
          <p:cNvSpPr/>
          <p:nvPr/>
        </p:nvSpPr>
        <p:spPr>
          <a:xfrm>
            <a:off x="2164715" y="4022725"/>
            <a:ext cx="5888355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女性在压力下的反应较主观而感性，女性的心灵较注重主观世界，女人总会体验各种情绪</a:t>
            </a:r>
          </a:p>
        </p:txBody>
      </p:sp>
      <p:sp>
        <p:nvSpPr>
          <p:cNvPr id="24" name="矩形 23"/>
          <p:cNvSpPr/>
          <p:nvPr/>
        </p:nvSpPr>
        <p:spPr>
          <a:xfrm>
            <a:off x="2641952" y="1336779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心烦意乱</a:t>
            </a:r>
          </a:p>
        </p:txBody>
      </p:sp>
      <p:sp>
        <p:nvSpPr>
          <p:cNvPr id="25" name="矩形 24"/>
          <p:cNvSpPr/>
          <p:nvPr/>
        </p:nvSpPr>
        <p:spPr>
          <a:xfrm>
            <a:off x="4337833" y="3622144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过度反应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63245" y="237877"/>
            <a:ext cx="4010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</a:rPr>
              <a:t>01</a:t>
            </a:r>
            <a:endParaRPr lang="zh-CN" altLang="en-US" sz="2400" b="1" dirty="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9" name="Freeform 5"/>
          <p:cNvSpPr>
            <a:spLocks noEditPoints="1"/>
          </p:cNvSpPr>
          <p:nvPr/>
        </p:nvSpPr>
        <p:spPr bwMode="auto">
          <a:xfrm>
            <a:off x="5404486" y="1774115"/>
            <a:ext cx="2062309" cy="1725687"/>
          </a:xfrm>
          <a:custGeom>
            <a:avLst/>
            <a:gdLst>
              <a:gd name="T0" fmla="*/ 834 w 914"/>
              <a:gd name="T1" fmla="*/ 100 h 763"/>
              <a:gd name="T2" fmla="*/ 488 w 914"/>
              <a:gd name="T3" fmla="*/ 717 h 763"/>
              <a:gd name="T4" fmla="*/ 413 w 914"/>
              <a:gd name="T5" fmla="*/ 708 h 763"/>
              <a:gd name="T6" fmla="*/ 178 w 914"/>
              <a:gd name="T7" fmla="*/ 273 h 763"/>
              <a:gd name="T8" fmla="*/ 42 w 914"/>
              <a:gd name="T9" fmla="*/ 51 h 763"/>
              <a:gd name="T10" fmla="*/ 853 w 914"/>
              <a:gd name="T11" fmla="*/ 0 h 763"/>
              <a:gd name="T12" fmla="*/ 447 w 914"/>
              <a:gd name="T13" fmla="*/ 44 h 763"/>
              <a:gd name="T14" fmla="*/ 458 w 914"/>
              <a:gd name="T15" fmla="*/ 31 h 763"/>
              <a:gd name="T16" fmla="*/ 447 w 914"/>
              <a:gd name="T17" fmla="*/ 44 h 763"/>
              <a:gd name="T18" fmla="*/ 394 w 914"/>
              <a:gd name="T19" fmla="*/ 86 h 763"/>
              <a:gd name="T20" fmla="*/ 453 w 914"/>
              <a:gd name="T21" fmla="*/ 179 h 763"/>
              <a:gd name="T22" fmla="*/ 513 w 914"/>
              <a:gd name="T23" fmla="*/ 86 h 763"/>
              <a:gd name="T24" fmla="*/ 505 w 914"/>
              <a:gd name="T25" fmla="*/ 31 h 763"/>
              <a:gd name="T26" fmla="*/ 475 w 914"/>
              <a:gd name="T27" fmla="*/ 88 h 763"/>
              <a:gd name="T28" fmla="*/ 421 w 914"/>
              <a:gd name="T29" fmla="*/ 61 h 763"/>
              <a:gd name="T30" fmla="*/ 402 w 914"/>
              <a:gd name="T31" fmla="*/ 31 h 763"/>
              <a:gd name="T32" fmla="*/ 273 w 914"/>
              <a:gd name="T33" fmla="*/ 31 h 763"/>
              <a:gd name="T34" fmla="*/ 403 w 914"/>
              <a:gd name="T35" fmla="*/ 252 h 763"/>
              <a:gd name="T36" fmla="*/ 506 w 914"/>
              <a:gd name="T37" fmla="*/ 248 h 763"/>
              <a:gd name="T38" fmla="*/ 634 w 914"/>
              <a:gd name="T39" fmla="*/ 31 h 763"/>
              <a:gd name="T40" fmla="*/ 587 w 914"/>
              <a:gd name="T41" fmla="*/ 36 h 763"/>
              <a:gd name="T42" fmla="*/ 453 w 914"/>
              <a:gd name="T43" fmla="*/ 228 h 763"/>
              <a:gd name="T44" fmla="*/ 415 w 914"/>
              <a:gd name="T45" fmla="*/ 184 h 763"/>
              <a:gd name="T46" fmla="*/ 320 w 914"/>
              <a:gd name="T47" fmla="*/ 36 h 763"/>
              <a:gd name="T48" fmla="*/ 273 w 914"/>
              <a:gd name="T49" fmla="*/ 31 h 763"/>
              <a:gd name="T50" fmla="*/ 206 w 914"/>
              <a:gd name="T51" fmla="*/ 84 h 763"/>
              <a:gd name="T52" fmla="*/ 496 w 914"/>
              <a:gd name="T53" fmla="*/ 438 h 763"/>
              <a:gd name="T54" fmla="*/ 673 w 914"/>
              <a:gd name="T55" fmla="*/ 31 h 763"/>
              <a:gd name="T56" fmla="*/ 508 w 914"/>
              <a:gd name="T57" fmla="*/ 315 h 763"/>
              <a:gd name="T58" fmla="*/ 386 w 914"/>
              <a:gd name="T59" fmla="*/ 289 h 763"/>
              <a:gd name="T60" fmla="*/ 234 w 914"/>
              <a:gd name="T61" fmla="*/ 31 h 763"/>
              <a:gd name="T62" fmla="*/ 826 w 914"/>
              <a:gd name="T63" fmla="*/ 31 h 763"/>
              <a:gd name="T64" fmla="*/ 490 w 914"/>
              <a:gd name="T65" fmla="*/ 517 h 763"/>
              <a:gd name="T66" fmla="*/ 415 w 914"/>
              <a:gd name="T67" fmla="*/ 508 h 763"/>
              <a:gd name="T68" fmla="*/ 134 w 914"/>
              <a:gd name="T69" fmla="*/ 31 h 763"/>
              <a:gd name="T70" fmla="*/ 120 w 914"/>
              <a:gd name="T71" fmla="*/ 114 h 763"/>
              <a:gd name="T72" fmla="*/ 476 w 914"/>
              <a:gd name="T73" fmla="*/ 671 h 763"/>
              <a:gd name="T74" fmla="*/ 826 w 914"/>
              <a:gd name="T75" fmla="*/ 31 h 7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914" h="763">
                <a:moveTo>
                  <a:pt x="880" y="31"/>
                </a:moveTo>
                <a:cubicBezTo>
                  <a:pt x="875" y="35"/>
                  <a:pt x="845" y="85"/>
                  <a:pt x="834" y="100"/>
                </a:cubicBezTo>
                <a:cubicBezTo>
                  <a:pt x="808" y="139"/>
                  <a:pt x="578" y="549"/>
                  <a:pt x="561" y="584"/>
                </a:cubicBezTo>
                <a:cubicBezTo>
                  <a:pt x="538" y="629"/>
                  <a:pt x="513" y="673"/>
                  <a:pt x="488" y="717"/>
                </a:cubicBezTo>
                <a:cubicBezTo>
                  <a:pt x="482" y="726"/>
                  <a:pt x="464" y="763"/>
                  <a:pt x="441" y="747"/>
                </a:cubicBezTo>
                <a:cubicBezTo>
                  <a:pt x="436" y="744"/>
                  <a:pt x="423" y="726"/>
                  <a:pt x="413" y="708"/>
                </a:cubicBezTo>
                <a:cubicBezTo>
                  <a:pt x="385" y="657"/>
                  <a:pt x="347" y="602"/>
                  <a:pt x="328" y="548"/>
                </a:cubicBezTo>
                <a:cubicBezTo>
                  <a:pt x="322" y="534"/>
                  <a:pt x="218" y="340"/>
                  <a:pt x="178" y="273"/>
                </a:cubicBezTo>
                <a:cubicBezTo>
                  <a:pt x="144" y="215"/>
                  <a:pt x="111" y="157"/>
                  <a:pt x="73" y="100"/>
                </a:cubicBezTo>
                <a:cubicBezTo>
                  <a:pt x="62" y="85"/>
                  <a:pt x="48" y="63"/>
                  <a:pt x="42" y="51"/>
                </a:cubicBezTo>
                <a:cubicBezTo>
                  <a:pt x="38" y="44"/>
                  <a:pt x="0" y="0"/>
                  <a:pt x="63" y="0"/>
                </a:cubicBezTo>
                <a:cubicBezTo>
                  <a:pt x="853" y="0"/>
                  <a:pt x="853" y="0"/>
                  <a:pt x="853" y="0"/>
                </a:cubicBezTo>
                <a:cubicBezTo>
                  <a:pt x="914" y="0"/>
                  <a:pt x="880" y="31"/>
                  <a:pt x="880" y="31"/>
                </a:cubicBezTo>
                <a:close/>
                <a:moveTo>
                  <a:pt x="447" y="44"/>
                </a:moveTo>
                <a:cubicBezTo>
                  <a:pt x="449" y="50"/>
                  <a:pt x="452" y="55"/>
                  <a:pt x="453" y="55"/>
                </a:cubicBezTo>
                <a:cubicBezTo>
                  <a:pt x="459" y="55"/>
                  <a:pt x="463" y="36"/>
                  <a:pt x="458" y="31"/>
                </a:cubicBezTo>
                <a:cubicBezTo>
                  <a:pt x="448" y="31"/>
                  <a:pt x="448" y="31"/>
                  <a:pt x="448" y="31"/>
                </a:cubicBezTo>
                <a:cubicBezTo>
                  <a:pt x="446" y="34"/>
                  <a:pt x="446" y="39"/>
                  <a:pt x="447" y="44"/>
                </a:cubicBezTo>
                <a:close/>
                <a:moveTo>
                  <a:pt x="361" y="31"/>
                </a:moveTo>
                <a:cubicBezTo>
                  <a:pt x="364" y="37"/>
                  <a:pt x="377" y="60"/>
                  <a:pt x="394" y="86"/>
                </a:cubicBezTo>
                <a:cubicBezTo>
                  <a:pt x="412" y="115"/>
                  <a:pt x="441" y="168"/>
                  <a:pt x="444" y="172"/>
                </a:cubicBezTo>
                <a:cubicBezTo>
                  <a:pt x="447" y="176"/>
                  <a:pt x="452" y="179"/>
                  <a:pt x="453" y="179"/>
                </a:cubicBezTo>
                <a:cubicBezTo>
                  <a:pt x="459" y="179"/>
                  <a:pt x="469" y="166"/>
                  <a:pt x="474" y="151"/>
                </a:cubicBezTo>
                <a:cubicBezTo>
                  <a:pt x="477" y="144"/>
                  <a:pt x="495" y="115"/>
                  <a:pt x="513" y="86"/>
                </a:cubicBezTo>
                <a:cubicBezTo>
                  <a:pt x="530" y="60"/>
                  <a:pt x="543" y="37"/>
                  <a:pt x="546" y="31"/>
                </a:cubicBezTo>
                <a:cubicBezTo>
                  <a:pt x="505" y="31"/>
                  <a:pt x="505" y="31"/>
                  <a:pt x="505" y="31"/>
                </a:cubicBezTo>
                <a:cubicBezTo>
                  <a:pt x="504" y="33"/>
                  <a:pt x="503" y="34"/>
                  <a:pt x="501" y="36"/>
                </a:cubicBezTo>
                <a:cubicBezTo>
                  <a:pt x="490" y="53"/>
                  <a:pt x="475" y="82"/>
                  <a:pt x="475" y="88"/>
                </a:cubicBezTo>
                <a:cubicBezTo>
                  <a:pt x="475" y="95"/>
                  <a:pt x="464" y="101"/>
                  <a:pt x="453" y="100"/>
                </a:cubicBezTo>
                <a:cubicBezTo>
                  <a:pt x="443" y="99"/>
                  <a:pt x="436" y="90"/>
                  <a:pt x="421" y="61"/>
                </a:cubicBezTo>
                <a:cubicBezTo>
                  <a:pt x="417" y="53"/>
                  <a:pt x="410" y="42"/>
                  <a:pt x="406" y="36"/>
                </a:cubicBezTo>
                <a:cubicBezTo>
                  <a:pt x="404" y="34"/>
                  <a:pt x="403" y="33"/>
                  <a:pt x="402" y="31"/>
                </a:cubicBezTo>
                <a:lnTo>
                  <a:pt x="361" y="31"/>
                </a:lnTo>
                <a:close/>
                <a:moveTo>
                  <a:pt x="273" y="31"/>
                </a:moveTo>
                <a:cubicBezTo>
                  <a:pt x="273" y="35"/>
                  <a:pt x="276" y="41"/>
                  <a:pt x="282" y="50"/>
                </a:cubicBezTo>
                <a:cubicBezTo>
                  <a:pt x="288" y="59"/>
                  <a:pt x="358" y="176"/>
                  <a:pt x="403" y="252"/>
                </a:cubicBezTo>
                <a:cubicBezTo>
                  <a:pt x="409" y="262"/>
                  <a:pt x="448" y="349"/>
                  <a:pt x="469" y="311"/>
                </a:cubicBezTo>
                <a:cubicBezTo>
                  <a:pt x="472" y="304"/>
                  <a:pt x="489" y="275"/>
                  <a:pt x="506" y="248"/>
                </a:cubicBezTo>
                <a:cubicBezTo>
                  <a:pt x="546" y="182"/>
                  <a:pt x="584" y="115"/>
                  <a:pt x="625" y="50"/>
                </a:cubicBezTo>
                <a:cubicBezTo>
                  <a:pt x="630" y="41"/>
                  <a:pt x="633" y="35"/>
                  <a:pt x="634" y="31"/>
                </a:cubicBezTo>
                <a:cubicBezTo>
                  <a:pt x="593" y="31"/>
                  <a:pt x="593" y="31"/>
                  <a:pt x="593" y="31"/>
                </a:cubicBezTo>
                <a:cubicBezTo>
                  <a:pt x="591" y="33"/>
                  <a:pt x="589" y="34"/>
                  <a:pt x="587" y="36"/>
                </a:cubicBezTo>
                <a:cubicBezTo>
                  <a:pt x="575" y="49"/>
                  <a:pt x="480" y="200"/>
                  <a:pt x="473" y="216"/>
                </a:cubicBezTo>
                <a:cubicBezTo>
                  <a:pt x="467" y="226"/>
                  <a:pt x="465" y="228"/>
                  <a:pt x="453" y="228"/>
                </a:cubicBezTo>
                <a:cubicBezTo>
                  <a:pt x="442" y="228"/>
                  <a:pt x="439" y="226"/>
                  <a:pt x="434" y="216"/>
                </a:cubicBezTo>
                <a:cubicBezTo>
                  <a:pt x="431" y="209"/>
                  <a:pt x="422" y="195"/>
                  <a:pt x="415" y="184"/>
                </a:cubicBezTo>
                <a:cubicBezTo>
                  <a:pt x="396" y="154"/>
                  <a:pt x="381" y="124"/>
                  <a:pt x="362" y="94"/>
                </a:cubicBezTo>
                <a:cubicBezTo>
                  <a:pt x="349" y="75"/>
                  <a:pt x="337" y="54"/>
                  <a:pt x="320" y="36"/>
                </a:cubicBezTo>
                <a:cubicBezTo>
                  <a:pt x="318" y="34"/>
                  <a:pt x="316" y="33"/>
                  <a:pt x="314" y="31"/>
                </a:cubicBezTo>
                <a:lnTo>
                  <a:pt x="273" y="31"/>
                </a:lnTo>
                <a:close/>
                <a:moveTo>
                  <a:pt x="184" y="31"/>
                </a:moveTo>
                <a:cubicBezTo>
                  <a:pt x="183" y="49"/>
                  <a:pt x="197" y="68"/>
                  <a:pt x="206" y="84"/>
                </a:cubicBezTo>
                <a:cubicBezTo>
                  <a:pt x="250" y="158"/>
                  <a:pt x="399" y="442"/>
                  <a:pt x="453" y="497"/>
                </a:cubicBezTo>
                <a:cubicBezTo>
                  <a:pt x="473" y="482"/>
                  <a:pt x="485" y="457"/>
                  <a:pt x="496" y="438"/>
                </a:cubicBezTo>
                <a:cubicBezTo>
                  <a:pt x="536" y="370"/>
                  <a:pt x="701" y="72"/>
                  <a:pt x="723" y="31"/>
                </a:cubicBezTo>
                <a:cubicBezTo>
                  <a:pt x="707" y="32"/>
                  <a:pt x="690" y="32"/>
                  <a:pt x="673" y="31"/>
                </a:cubicBezTo>
                <a:cubicBezTo>
                  <a:pt x="642" y="77"/>
                  <a:pt x="614" y="123"/>
                  <a:pt x="587" y="170"/>
                </a:cubicBezTo>
                <a:cubicBezTo>
                  <a:pt x="561" y="218"/>
                  <a:pt x="537" y="268"/>
                  <a:pt x="508" y="315"/>
                </a:cubicBezTo>
                <a:cubicBezTo>
                  <a:pt x="499" y="331"/>
                  <a:pt x="477" y="379"/>
                  <a:pt x="445" y="371"/>
                </a:cubicBezTo>
                <a:cubicBezTo>
                  <a:pt x="415" y="363"/>
                  <a:pt x="396" y="308"/>
                  <a:pt x="386" y="289"/>
                </a:cubicBezTo>
                <a:cubicBezTo>
                  <a:pt x="360" y="243"/>
                  <a:pt x="336" y="196"/>
                  <a:pt x="305" y="151"/>
                </a:cubicBezTo>
                <a:cubicBezTo>
                  <a:pt x="296" y="138"/>
                  <a:pt x="249" y="31"/>
                  <a:pt x="234" y="31"/>
                </a:cubicBezTo>
                <a:cubicBezTo>
                  <a:pt x="217" y="32"/>
                  <a:pt x="200" y="31"/>
                  <a:pt x="184" y="31"/>
                </a:cubicBezTo>
                <a:close/>
                <a:moveTo>
                  <a:pt x="826" y="31"/>
                </a:moveTo>
                <a:cubicBezTo>
                  <a:pt x="773" y="31"/>
                  <a:pt x="773" y="31"/>
                  <a:pt x="773" y="31"/>
                </a:cubicBezTo>
                <a:cubicBezTo>
                  <a:pt x="759" y="48"/>
                  <a:pt x="503" y="487"/>
                  <a:pt x="490" y="517"/>
                </a:cubicBezTo>
                <a:cubicBezTo>
                  <a:pt x="485" y="530"/>
                  <a:pt x="479" y="552"/>
                  <a:pt x="454" y="552"/>
                </a:cubicBezTo>
                <a:cubicBezTo>
                  <a:pt x="435" y="552"/>
                  <a:pt x="422" y="519"/>
                  <a:pt x="415" y="508"/>
                </a:cubicBezTo>
                <a:cubicBezTo>
                  <a:pt x="392" y="468"/>
                  <a:pt x="281" y="278"/>
                  <a:pt x="251" y="223"/>
                </a:cubicBezTo>
                <a:cubicBezTo>
                  <a:pt x="212" y="152"/>
                  <a:pt x="148" y="48"/>
                  <a:pt x="134" y="31"/>
                </a:cubicBezTo>
                <a:cubicBezTo>
                  <a:pt x="81" y="31"/>
                  <a:pt x="81" y="31"/>
                  <a:pt x="81" y="31"/>
                </a:cubicBezTo>
                <a:cubicBezTo>
                  <a:pt x="72" y="38"/>
                  <a:pt x="80" y="51"/>
                  <a:pt x="120" y="114"/>
                </a:cubicBezTo>
                <a:cubicBezTo>
                  <a:pt x="168" y="187"/>
                  <a:pt x="404" y="618"/>
                  <a:pt x="433" y="667"/>
                </a:cubicBezTo>
                <a:cubicBezTo>
                  <a:pt x="446" y="689"/>
                  <a:pt x="459" y="697"/>
                  <a:pt x="476" y="671"/>
                </a:cubicBezTo>
                <a:cubicBezTo>
                  <a:pt x="491" y="648"/>
                  <a:pt x="751" y="169"/>
                  <a:pt x="787" y="114"/>
                </a:cubicBezTo>
                <a:cubicBezTo>
                  <a:pt x="827" y="51"/>
                  <a:pt x="835" y="38"/>
                  <a:pt x="826" y="31"/>
                </a:cubicBezTo>
                <a:close/>
              </a:path>
            </a:pathLst>
          </a:custGeom>
          <a:solidFill>
            <a:srgbClr val="40404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4" name="Freeform 6"/>
          <p:cNvSpPr>
            <a:spLocks noEditPoints="1"/>
          </p:cNvSpPr>
          <p:nvPr/>
        </p:nvSpPr>
        <p:spPr bwMode="auto">
          <a:xfrm>
            <a:off x="2164399" y="1774115"/>
            <a:ext cx="2063639" cy="1725687"/>
          </a:xfrm>
          <a:custGeom>
            <a:avLst/>
            <a:gdLst>
              <a:gd name="T0" fmla="*/ 835 w 915"/>
              <a:gd name="T1" fmla="*/ 100 h 763"/>
              <a:gd name="T2" fmla="*/ 488 w 915"/>
              <a:gd name="T3" fmla="*/ 717 h 763"/>
              <a:gd name="T4" fmla="*/ 414 w 915"/>
              <a:gd name="T5" fmla="*/ 708 h 763"/>
              <a:gd name="T6" fmla="*/ 179 w 915"/>
              <a:gd name="T7" fmla="*/ 273 h 763"/>
              <a:gd name="T8" fmla="*/ 42 w 915"/>
              <a:gd name="T9" fmla="*/ 51 h 763"/>
              <a:gd name="T10" fmla="*/ 854 w 915"/>
              <a:gd name="T11" fmla="*/ 0 h 763"/>
              <a:gd name="T12" fmla="*/ 448 w 915"/>
              <a:gd name="T13" fmla="*/ 44 h 763"/>
              <a:gd name="T14" fmla="*/ 459 w 915"/>
              <a:gd name="T15" fmla="*/ 31 h 763"/>
              <a:gd name="T16" fmla="*/ 448 w 915"/>
              <a:gd name="T17" fmla="*/ 44 h 763"/>
              <a:gd name="T18" fmla="*/ 395 w 915"/>
              <a:gd name="T19" fmla="*/ 86 h 763"/>
              <a:gd name="T20" fmla="*/ 454 w 915"/>
              <a:gd name="T21" fmla="*/ 179 h 763"/>
              <a:gd name="T22" fmla="*/ 514 w 915"/>
              <a:gd name="T23" fmla="*/ 86 h 763"/>
              <a:gd name="T24" fmla="*/ 506 w 915"/>
              <a:gd name="T25" fmla="*/ 31 h 763"/>
              <a:gd name="T26" fmla="*/ 475 w 915"/>
              <a:gd name="T27" fmla="*/ 88 h 763"/>
              <a:gd name="T28" fmla="*/ 422 w 915"/>
              <a:gd name="T29" fmla="*/ 61 h 763"/>
              <a:gd name="T30" fmla="*/ 403 w 915"/>
              <a:gd name="T31" fmla="*/ 31 h 763"/>
              <a:gd name="T32" fmla="*/ 274 w 915"/>
              <a:gd name="T33" fmla="*/ 31 h 763"/>
              <a:gd name="T34" fmla="*/ 404 w 915"/>
              <a:gd name="T35" fmla="*/ 252 h 763"/>
              <a:gd name="T36" fmla="*/ 507 w 915"/>
              <a:gd name="T37" fmla="*/ 248 h 763"/>
              <a:gd name="T38" fmla="*/ 635 w 915"/>
              <a:gd name="T39" fmla="*/ 31 h 763"/>
              <a:gd name="T40" fmla="*/ 588 w 915"/>
              <a:gd name="T41" fmla="*/ 36 h 763"/>
              <a:gd name="T42" fmla="*/ 454 w 915"/>
              <a:gd name="T43" fmla="*/ 228 h 763"/>
              <a:gd name="T44" fmla="*/ 416 w 915"/>
              <a:gd name="T45" fmla="*/ 184 h 763"/>
              <a:gd name="T46" fmla="*/ 321 w 915"/>
              <a:gd name="T47" fmla="*/ 36 h 763"/>
              <a:gd name="T48" fmla="*/ 274 w 915"/>
              <a:gd name="T49" fmla="*/ 31 h 763"/>
              <a:gd name="T50" fmla="*/ 207 w 915"/>
              <a:gd name="T51" fmla="*/ 84 h 763"/>
              <a:gd name="T52" fmla="*/ 497 w 915"/>
              <a:gd name="T53" fmla="*/ 438 h 763"/>
              <a:gd name="T54" fmla="*/ 674 w 915"/>
              <a:gd name="T55" fmla="*/ 31 h 763"/>
              <a:gd name="T56" fmla="*/ 509 w 915"/>
              <a:gd name="T57" fmla="*/ 315 h 763"/>
              <a:gd name="T58" fmla="*/ 386 w 915"/>
              <a:gd name="T59" fmla="*/ 289 h 763"/>
              <a:gd name="T60" fmla="*/ 235 w 915"/>
              <a:gd name="T61" fmla="*/ 31 h 763"/>
              <a:gd name="T62" fmla="*/ 827 w 915"/>
              <a:gd name="T63" fmla="*/ 31 h 763"/>
              <a:gd name="T64" fmla="*/ 491 w 915"/>
              <a:gd name="T65" fmla="*/ 517 h 763"/>
              <a:gd name="T66" fmla="*/ 416 w 915"/>
              <a:gd name="T67" fmla="*/ 508 h 763"/>
              <a:gd name="T68" fmla="*/ 134 w 915"/>
              <a:gd name="T69" fmla="*/ 31 h 763"/>
              <a:gd name="T70" fmla="*/ 121 w 915"/>
              <a:gd name="T71" fmla="*/ 114 h 763"/>
              <a:gd name="T72" fmla="*/ 477 w 915"/>
              <a:gd name="T73" fmla="*/ 671 h 763"/>
              <a:gd name="T74" fmla="*/ 827 w 915"/>
              <a:gd name="T75" fmla="*/ 31 h 7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915" h="763">
                <a:moveTo>
                  <a:pt x="880" y="31"/>
                </a:moveTo>
                <a:cubicBezTo>
                  <a:pt x="876" y="35"/>
                  <a:pt x="846" y="85"/>
                  <a:pt x="835" y="100"/>
                </a:cubicBezTo>
                <a:cubicBezTo>
                  <a:pt x="809" y="139"/>
                  <a:pt x="579" y="549"/>
                  <a:pt x="561" y="584"/>
                </a:cubicBezTo>
                <a:cubicBezTo>
                  <a:pt x="538" y="629"/>
                  <a:pt x="514" y="673"/>
                  <a:pt x="488" y="717"/>
                </a:cubicBezTo>
                <a:cubicBezTo>
                  <a:pt x="483" y="726"/>
                  <a:pt x="465" y="763"/>
                  <a:pt x="442" y="747"/>
                </a:cubicBezTo>
                <a:cubicBezTo>
                  <a:pt x="437" y="744"/>
                  <a:pt x="424" y="726"/>
                  <a:pt x="414" y="708"/>
                </a:cubicBezTo>
                <a:cubicBezTo>
                  <a:pt x="386" y="657"/>
                  <a:pt x="348" y="602"/>
                  <a:pt x="328" y="548"/>
                </a:cubicBezTo>
                <a:cubicBezTo>
                  <a:pt x="323" y="534"/>
                  <a:pt x="218" y="340"/>
                  <a:pt x="179" y="273"/>
                </a:cubicBezTo>
                <a:cubicBezTo>
                  <a:pt x="144" y="215"/>
                  <a:pt x="112" y="157"/>
                  <a:pt x="73" y="100"/>
                </a:cubicBezTo>
                <a:cubicBezTo>
                  <a:pt x="63" y="85"/>
                  <a:pt x="49" y="63"/>
                  <a:pt x="42" y="51"/>
                </a:cubicBezTo>
                <a:cubicBezTo>
                  <a:pt x="39" y="44"/>
                  <a:pt x="0" y="0"/>
                  <a:pt x="64" y="0"/>
                </a:cubicBezTo>
                <a:cubicBezTo>
                  <a:pt x="854" y="0"/>
                  <a:pt x="854" y="0"/>
                  <a:pt x="854" y="0"/>
                </a:cubicBezTo>
                <a:cubicBezTo>
                  <a:pt x="915" y="0"/>
                  <a:pt x="880" y="31"/>
                  <a:pt x="880" y="31"/>
                </a:cubicBezTo>
                <a:close/>
                <a:moveTo>
                  <a:pt x="448" y="44"/>
                </a:moveTo>
                <a:cubicBezTo>
                  <a:pt x="450" y="50"/>
                  <a:pt x="452" y="55"/>
                  <a:pt x="454" y="55"/>
                </a:cubicBezTo>
                <a:cubicBezTo>
                  <a:pt x="460" y="55"/>
                  <a:pt x="464" y="36"/>
                  <a:pt x="459" y="31"/>
                </a:cubicBezTo>
                <a:cubicBezTo>
                  <a:pt x="449" y="31"/>
                  <a:pt x="449" y="31"/>
                  <a:pt x="449" y="31"/>
                </a:cubicBezTo>
                <a:cubicBezTo>
                  <a:pt x="447" y="34"/>
                  <a:pt x="446" y="39"/>
                  <a:pt x="448" y="44"/>
                </a:cubicBezTo>
                <a:close/>
                <a:moveTo>
                  <a:pt x="362" y="31"/>
                </a:moveTo>
                <a:cubicBezTo>
                  <a:pt x="364" y="37"/>
                  <a:pt x="378" y="60"/>
                  <a:pt x="395" y="86"/>
                </a:cubicBezTo>
                <a:cubicBezTo>
                  <a:pt x="413" y="115"/>
                  <a:pt x="441" y="168"/>
                  <a:pt x="445" y="172"/>
                </a:cubicBezTo>
                <a:cubicBezTo>
                  <a:pt x="448" y="176"/>
                  <a:pt x="452" y="179"/>
                  <a:pt x="454" y="179"/>
                </a:cubicBezTo>
                <a:cubicBezTo>
                  <a:pt x="459" y="179"/>
                  <a:pt x="469" y="166"/>
                  <a:pt x="475" y="151"/>
                </a:cubicBezTo>
                <a:cubicBezTo>
                  <a:pt x="478" y="144"/>
                  <a:pt x="495" y="115"/>
                  <a:pt x="514" y="86"/>
                </a:cubicBezTo>
                <a:cubicBezTo>
                  <a:pt x="530" y="60"/>
                  <a:pt x="544" y="37"/>
                  <a:pt x="547" y="31"/>
                </a:cubicBezTo>
                <a:cubicBezTo>
                  <a:pt x="506" y="31"/>
                  <a:pt x="506" y="31"/>
                  <a:pt x="506" y="31"/>
                </a:cubicBezTo>
                <a:cubicBezTo>
                  <a:pt x="505" y="33"/>
                  <a:pt x="503" y="34"/>
                  <a:pt x="502" y="36"/>
                </a:cubicBezTo>
                <a:cubicBezTo>
                  <a:pt x="490" y="53"/>
                  <a:pt x="475" y="82"/>
                  <a:pt x="475" y="88"/>
                </a:cubicBezTo>
                <a:cubicBezTo>
                  <a:pt x="475" y="95"/>
                  <a:pt x="465" y="101"/>
                  <a:pt x="453" y="100"/>
                </a:cubicBezTo>
                <a:cubicBezTo>
                  <a:pt x="444" y="99"/>
                  <a:pt x="437" y="90"/>
                  <a:pt x="422" y="61"/>
                </a:cubicBezTo>
                <a:cubicBezTo>
                  <a:pt x="418" y="53"/>
                  <a:pt x="411" y="42"/>
                  <a:pt x="407" y="36"/>
                </a:cubicBezTo>
                <a:cubicBezTo>
                  <a:pt x="405" y="34"/>
                  <a:pt x="404" y="33"/>
                  <a:pt x="403" y="31"/>
                </a:cubicBezTo>
                <a:lnTo>
                  <a:pt x="362" y="31"/>
                </a:lnTo>
                <a:close/>
                <a:moveTo>
                  <a:pt x="274" y="31"/>
                </a:moveTo>
                <a:cubicBezTo>
                  <a:pt x="274" y="35"/>
                  <a:pt x="277" y="41"/>
                  <a:pt x="283" y="50"/>
                </a:cubicBezTo>
                <a:cubicBezTo>
                  <a:pt x="288" y="59"/>
                  <a:pt x="359" y="176"/>
                  <a:pt x="404" y="252"/>
                </a:cubicBezTo>
                <a:cubicBezTo>
                  <a:pt x="410" y="262"/>
                  <a:pt x="449" y="349"/>
                  <a:pt x="470" y="311"/>
                </a:cubicBezTo>
                <a:cubicBezTo>
                  <a:pt x="473" y="304"/>
                  <a:pt x="490" y="275"/>
                  <a:pt x="507" y="248"/>
                </a:cubicBezTo>
                <a:cubicBezTo>
                  <a:pt x="547" y="182"/>
                  <a:pt x="585" y="115"/>
                  <a:pt x="626" y="50"/>
                </a:cubicBezTo>
                <a:cubicBezTo>
                  <a:pt x="631" y="41"/>
                  <a:pt x="634" y="35"/>
                  <a:pt x="635" y="31"/>
                </a:cubicBezTo>
                <a:cubicBezTo>
                  <a:pt x="594" y="31"/>
                  <a:pt x="594" y="31"/>
                  <a:pt x="594" y="31"/>
                </a:cubicBezTo>
                <a:cubicBezTo>
                  <a:pt x="592" y="33"/>
                  <a:pt x="590" y="34"/>
                  <a:pt x="588" y="36"/>
                </a:cubicBezTo>
                <a:cubicBezTo>
                  <a:pt x="575" y="49"/>
                  <a:pt x="481" y="200"/>
                  <a:pt x="473" y="216"/>
                </a:cubicBezTo>
                <a:cubicBezTo>
                  <a:pt x="468" y="226"/>
                  <a:pt x="465" y="228"/>
                  <a:pt x="454" y="228"/>
                </a:cubicBezTo>
                <a:cubicBezTo>
                  <a:pt x="443" y="228"/>
                  <a:pt x="440" y="226"/>
                  <a:pt x="435" y="216"/>
                </a:cubicBezTo>
                <a:cubicBezTo>
                  <a:pt x="432" y="209"/>
                  <a:pt x="423" y="195"/>
                  <a:pt x="416" y="184"/>
                </a:cubicBezTo>
                <a:cubicBezTo>
                  <a:pt x="397" y="154"/>
                  <a:pt x="382" y="124"/>
                  <a:pt x="362" y="94"/>
                </a:cubicBezTo>
                <a:cubicBezTo>
                  <a:pt x="349" y="75"/>
                  <a:pt x="338" y="54"/>
                  <a:pt x="321" y="36"/>
                </a:cubicBezTo>
                <a:cubicBezTo>
                  <a:pt x="319" y="34"/>
                  <a:pt x="317" y="33"/>
                  <a:pt x="314" y="31"/>
                </a:cubicBezTo>
                <a:lnTo>
                  <a:pt x="274" y="31"/>
                </a:lnTo>
                <a:close/>
                <a:moveTo>
                  <a:pt x="184" y="31"/>
                </a:moveTo>
                <a:cubicBezTo>
                  <a:pt x="184" y="49"/>
                  <a:pt x="198" y="68"/>
                  <a:pt x="207" y="84"/>
                </a:cubicBezTo>
                <a:cubicBezTo>
                  <a:pt x="251" y="158"/>
                  <a:pt x="400" y="442"/>
                  <a:pt x="454" y="497"/>
                </a:cubicBezTo>
                <a:cubicBezTo>
                  <a:pt x="474" y="482"/>
                  <a:pt x="485" y="457"/>
                  <a:pt x="497" y="438"/>
                </a:cubicBezTo>
                <a:cubicBezTo>
                  <a:pt x="537" y="370"/>
                  <a:pt x="702" y="72"/>
                  <a:pt x="724" y="31"/>
                </a:cubicBezTo>
                <a:cubicBezTo>
                  <a:pt x="707" y="32"/>
                  <a:pt x="690" y="32"/>
                  <a:pt x="674" y="31"/>
                </a:cubicBezTo>
                <a:cubicBezTo>
                  <a:pt x="643" y="77"/>
                  <a:pt x="614" y="123"/>
                  <a:pt x="588" y="170"/>
                </a:cubicBezTo>
                <a:cubicBezTo>
                  <a:pt x="561" y="218"/>
                  <a:pt x="538" y="268"/>
                  <a:pt x="509" y="315"/>
                </a:cubicBezTo>
                <a:cubicBezTo>
                  <a:pt x="499" y="331"/>
                  <a:pt x="477" y="379"/>
                  <a:pt x="446" y="371"/>
                </a:cubicBezTo>
                <a:cubicBezTo>
                  <a:pt x="416" y="363"/>
                  <a:pt x="397" y="308"/>
                  <a:pt x="386" y="289"/>
                </a:cubicBezTo>
                <a:cubicBezTo>
                  <a:pt x="361" y="243"/>
                  <a:pt x="336" y="196"/>
                  <a:pt x="306" y="151"/>
                </a:cubicBezTo>
                <a:cubicBezTo>
                  <a:pt x="297" y="138"/>
                  <a:pt x="250" y="31"/>
                  <a:pt x="235" y="31"/>
                </a:cubicBezTo>
                <a:cubicBezTo>
                  <a:pt x="218" y="32"/>
                  <a:pt x="201" y="31"/>
                  <a:pt x="184" y="31"/>
                </a:cubicBezTo>
                <a:close/>
                <a:moveTo>
                  <a:pt x="827" y="31"/>
                </a:moveTo>
                <a:cubicBezTo>
                  <a:pt x="774" y="31"/>
                  <a:pt x="774" y="31"/>
                  <a:pt x="774" y="31"/>
                </a:cubicBezTo>
                <a:cubicBezTo>
                  <a:pt x="760" y="48"/>
                  <a:pt x="503" y="487"/>
                  <a:pt x="491" y="517"/>
                </a:cubicBezTo>
                <a:cubicBezTo>
                  <a:pt x="485" y="530"/>
                  <a:pt x="480" y="552"/>
                  <a:pt x="455" y="552"/>
                </a:cubicBezTo>
                <a:cubicBezTo>
                  <a:pt x="436" y="552"/>
                  <a:pt x="422" y="519"/>
                  <a:pt x="416" y="508"/>
                </a:cubicBezTo>
                <a:cubicBezTo>
                  <a:pt x="392" y="468"/>
                  <a:pt x="282" y="278"/>
                  <a:pt x="252" y="223"/>
                </a:cubicBezTo>
                <a:cubicBezTo>
                  <a:pt x="213" y="152"/>
                  <a:pt x="149" y="48"/>
                  <a:pt x="134" y="31"/>
                </a:cubicBezTo>
                <a:cubicBezTo>
                  <a:pt x="82" y="31"/>
                  <a:pt x="82" y="31"/>
                  <a:pt x="82" y="31"/>
                </a:cubicBezTo>
                <a:cubicBezTo>
                  <a:pt x="73" y="38"/>
                  <a:pt x="80" y="51"/>
                  <a:pt x="121" y="114"/>
                </a:cubicBezTo>
                <a:cubicBezTo>
                  <a:pt x="169" y="187"/>
                  <a:pt x="404" y="618"/>
                  <a:pt x="434" y="667"/>
                </a:cubicBezTo>
                <a:cubicBezTo>
                  <a:pt x="447" y="689"/>
                  <a:pt x="460" y="697"/>
                  <a:pt x="477" y="671"/>
                </a:cubicBezTo>
                <a:cubicBezTo>
                  <a:pt x="492" y="648"/>
                  <a:pt x="751" y="169"/>
                  <a:pt x="787" y="114"/>
                </a:cubicBezTo>
                <a:cubicBezTo>
                  <a:pt x="828" y="51"/>
                  <a:pt x="835" y="38"/>
                  <a:pt x="827" y="31"/>
                </a:cubicBezTo>
                <a:close/>
              </a:path>
            </a:pathLst>
          </a:custGeom>
          <a:solidFill>
            <a:srgbClr val="40404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5" name="Freeform 7"/>
          <p:cNvSpPr>
            <a:spLocks noEditPoints="1"/>
          </p:cNvSpPr>
          <p:nvPr/>
        </p:nvSpPr>
        <p:spPr bwMode="auto">
          <a:xfrm>
            <a:off x="3785773" y="1742365"/>
            <a:ext cx="2060978" cy="1725687"/>
          </a:xfrm>
          <a:custGeom>
            <a:avLst/>
            <a:gdLst>
              <a:gd name="T0" fmla="*/ 80 w 914"/>
              <a:gd name="T1" fmla="*/ 663 h 763"/>
              <a:gd name="T2" fmla="*/ 473 w 914"/>
              <a:gd name="T3" fmla="*/ 15 h 763"/>
              <a:gd name="T4" fmla="*/ 736 w 914"/>
              <a:gd name="T5" fmla="*/ 490 h 763"/>
              <a:gd name="T6" fmla="*/ 872 w 914"/>
              <a:gd name="T7" fmla="*/ 712 h 763"/>
              <a:gd name="T8" fmla="*/ 61 w 914"/>
              <a:gd name="T9" fmla="*/ 763 h 763"/>
              <a:gd name="T10" fmla="*/ 467 w 914"/>
              <a:gd name="T11" fmla="*/ 718 h 763"/>
              <a:gd name="T12" fmla="*/ 456 w 914"/>
              <a:gd name="T13" fmla="*/ 732 h 763"/>
              <a:gd name="T14" fmla="*/ 467 w 914"/>
              <a:gd name="T15" fmla="*/ 718 h 763"/>
              <a:gd name="T16" fmla="*/ 520 w 914"/>
              <a:gd name="T17" fmla="*/ 677 h 763"/>
              <a:gd name="T18" fmla="*/ 461 w 914"/>
              <a:gd name="T19" fmla="*/ 584 h 763"/>
              <a:gd name="T20" fmla="*/ 368 w 914"/>
              <a:gd name="T21" fmla="*/ 732 h 763"/>
              <a:gd name="T22" fmla="*/ 413 w 914"/>
              <a:gd name="T23" fmla="*/ 727 h 763"/>
              <a:gd name="T24" fmla="*/ 461 w 914"/>
              <a:gd name="T25" fmla="*/ 663 h 763"/>
              <a:gd name="T26" fmla="*/ 508 w 914"/>
              <a:gd name="T27" fmla="*/ 727 h 763"/>
              <a:gd name="T28" fmla="*/ 553 w 914"/>
              <a:gd name="T29" fmla="*/ 732 h 763"/>
              <a:gd name="T30" fmla="*/ 632 w 914"/>
              <a:gd name="T31" fmla="*/ 713 h 763"/>
              <a:gd name="T32" fmla="*/ 445 w 914"/>
              <a:gd name="T33" fmla="*/ 452 h 763"/>
              <a:gd name="T34" fmla="*/ 289 w 914"/>
              <a:gd name="T35" fmla="*/ 713 h 763"/>
              <a:gd name="T36" fmla="*/ 321 w 914"/>
              <a:gd name="T37" fmla="*/ 732 h 763"/>
              <a:gd name="T38" fmla="*/ 441 w 914"/>
              <a:gd name="T39" fmla="*/ 547 h 763"/>
              <a:gd name="T40" fmla="*/ 480 w 914"/>
              <a:gd name="T41" fmla="*/ 547 h 763"/>
              <a:gd name="T42" fmla="*/ 552 w 914"/>
              <a:gd name="T43" fmla="*/ 669 h 763"/>
              <a:gd name="T44" fmla="*/ 600 w 914"/>
              <a:gd name="T45" fmla="*/ 732 h 763"/>
              <a:gd name="T46" fmla="*/ 730 w 914"/>
              <a:gd name="T47" fmla="*/ 732 h 763"/>
              <a:gd name="T48" fmla="*/ 461 w 914"/>
              <a:gd name="T49" fmla="*/ 266 h 763"/>
              <a:gd name="T50" fmla="*/ 191 w 914"/>
              <a:gd name="T51" fmla="*/ 732 h 763"/>
              <a:gd name="T52" fmla="*/ 327 w 914"/>
              <a:gd name="T53" fmla="*/ 593 h 763"/>
              <a:gd name="T54" fmla="*/ 469 w 914"/>
              <a:gd name="T55" fmla="*/ 392 h 763"/>
              <a:gd name="T56" fmla="*/ 609 w 914"/>
              <a:gd name="T57" fmla="*/ 612 h 763"/>
              <a:gd name="T58" fmla="*/ 730 w 914"/>
              <a:gd name="T59" fmla="*/ 732 h 763"/>
              <a:gd name="T60" fmla="*/ 141 w 914"/>
              <a:gd name="T61" fmla="*/ 732 h 763"/>
              <a:gd name="T62" fmla="*/ 424 w 914"/>
              <a:gd name="T63" fmla="*/ 246 h 763"/>
              <a:gd name="T64" fmla="*/ 499 w 914"/>
              <a:gd name="T65" fmla="*/ 255 h 763"/>
              <a:gd name="T66" fmla="*/ 780 w 914"/>
              <a:gd name="T67" fmla="*/ 732 h 763"/>
              <a:gd name="T68" fmla="*/ 794 w 914"/>
              <a:gd name="T69" fmla="*/ 649 h 763"/>
              <a:gd name="T70" fmla="*/ 481 w 914"/>
              <a:gd name="T71" fmla="*/ 96 h 763"/>
              <a:gd name="T72" fmla="*/ 127 w 914"/>
              <a:gd name="T73" fmla="*/ 649 h 7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14" h="763">
                <a:moveTo>
                  <a:pt x="34" y="732"/>
                </a:moveTo>
                <a:cubicBezTo>
                  <a:pt x="39" y="728"/>
                  <a:pt x="69" y="678"/>
                  <a:pt x="80" y="663"/>
                </a:cubicBezTo>
                <a:cubicBezTo>
                  <a:pt x="106" y="624"/>
                  <a:pt x="401" y="90"/>
                  <a:pt x="426" y="46"/>
                </a:cubicBezTo>
                <a:cubicBezTo>
                  <a:pt x="432" y="37"/>
                  <a:pt x="450" y="0"/>
                  <a:pt x="473" y="15"/>
                </a:cubicBezTo>
                <a:cubicBezTo>
                  <a:pt x="478" y="19"/>
                  <a:pt x="491" y="37"/>
                  <a:pt x="501" y="55"/>
                </a:cubicBezTo>
                <a:cubicBezTo>
                  <a:pt x="529" y="106"/>
                  <a:pt x="696" y="423"/>
                  <a:pt x="736" y="490"/>
                </a:cubicBezTo>
                <a:cubicBezTo>
                  <a:pt x="770" y="548"/>
                  <a:pt x="803" y="606"/>
                  <a:pt x="841" y="663"/>
                </a:cubicBezTo>
                <a:cubicBezTo>
                  <a:pt x="852" y="678"/>
                  <a:pt x="866" y="700"/>
                  <a:pt x="872" y="712"/>
                </a:cubicBezTo>
                <a:cubicBezTo>
                  <a:pt x="876" y="719"/>
                  <a:pt x="914" y="763"/>
                  <a:pt x="851" y="763"/>
                </a:cubicBezTo>
                <a:cubicBezTo>
                  <a:pt x="61" y="763"/>
                  <a:pt x="61" y="763"/>
                  <a:pt x="61" y="763"/>
                </a:cubicBezTo>
                <a:cubicBezTo>
                  <a:pt x="0" y="763"/>
                  <a:pt x="34" y="732"/>
                  <a:pt x="34" y="732"/>
                </a:cubicBezTo>
                <a:close/>
                <a:moveTo>
                  <a:pt x="467" y="718"/>
                </a:moveTo>
                <a:cubicBezTo>
                  <a:pt x="465" y="713"/>
                  <a:pt x="462" y="708"/>
                  <a:pt x="461" y="708"/>
                </a:cubicBezTo>
                <a:cubicBezTo>
                  <a:pt x="455" y="708"/>
                  <a:pt x="451" y="727"/>
                  <a:pt x="456" y="732"/>
                </a:cubicBezTo>
                <a:cubicBezTo>
                  <a:pt x="466" y="732"/>
                  <a:pt x="466" y="732"/>
                  <a:pt x="466" y="732"/>
                </a:cubicBezTo>
                <a:cubicBezTo>
                  <a:pt x="468" y="729"/>
                  <a:pt x="468" y="724"/>
                  <a:pt x="467" y="718"/>
                </a:cubicBezTo>
                <a:close/>
                <a:moveTo>
                  <a:pt x="553" y="732"/>
                </a:moveTo>
                <a:cubicBezTo>
                  <a:pt x="550" y="726"/>
                  <a:pt x="537" y="702"/>
                  <a:pt x="520" y="677"/>
                </a:cubicBezTo>
                <a:cubicBezTo>
                  <a:pt x="502" y="648"/>
                  <a:pt x="473" y="595"/>
                  <a:pt x="470" y="591"/>
                </a:cubicBezTo>
                <a:cubicBezTo>
                  <a:pt x="467" y="587"/>
                  <a:pt x="462" y="584"/>
                  <a:pt x="461" y="584"/>
                </a:cubicBezTo>
                <a:cubicBezTo>
                  <a:pt x="456" y="584"/>
                  <a:pt x="445" y="597"/>
                  <a:pt x="440" y="612"/>
                </a:cubicBezTo>
                <a:cubicBezTo>
                  <a:pt x="437" y="619"/>
                  <a:pt x="371" y="726"/>
                  <a:pt x="368" y="732"/>
                </a:cubicBezTo>
                <a:cubicBezTo>
                  <a:pt x="409" y="732"/>
                  <a:pt x="409" y="732"/>
                  <a:pt x="409" y="732"/>
                </a:cubicBezTo>
                <a:cubicBezTo>
                  <a:pt x="410" y="730"/>
                  <a:pt x="411" y="729"/>
                  <a:pt x="413" y="727"/>
                </a:cubicBezTo>
                <a:cubicBezTo>
                  <a:pt x="425" y="710"/>
                  <a:pt x="439" y="681"/>
                  <a:pt x="439" y="675"/>
                </a:cubicBezTo>
                <a:cubicBezTo>
                  <a:pt x="439" y="667"/>
                  <a:pt x="450" y="662"/>
                  <a:pt x="461" y="663"/>
                </a:cubicBezTo>
                <a:cubicBezTo>
                  <a:pt x="471" y="664"/>
                  <a:pt x="478" y="673"/>
                  <a:pt x="493" y="702"/>
                </a:cubicBezTo>
                <a:cubicBezTo>
                  <a:pt x="497" y="710"/>
                  <a:pt x="504" y="721"/>
                  <a:pt x="508" y="727"/>
                </a:cubicBezTo>
                <a:cubicBezTo>
                  <a:pt x="510" y="729"/>
                  <a:pt x="511" y="730"/>
                  <a:pt x="512" y="732"/>
                </a:cubicBezTo>
                <a:lnTo>
                  <a:pt x="553" y="732"/>
                </a:lnTo>
                <a:close/>
                <a:moveTo>
                  <a:pt x="641" y="732"/>
                </a:moveTo>
                <a:cubicBezTo>
                  <a:pt x="641" y="728"/>
                  <a:pt x="638" y="722"/>
                  <a:pt x="632" y="713"/>
                </a:cubicBezTo>
                <a:cubicBezTo>
                  <a:pt x="626" y="704"/>
                  <a:pt x="556" y="587"/>
                  <a:pt x="511" y="511"/>
                </a:cubicBezTo>
                <a:cubicBezTo>
                  <a:pt x="505" y="501"/>
                  <a:pt x="466" y="414"/>
                  <a:pt x="445" y="452"/>
                </a:cubicBezTo>
                <a:cubicBezTo>
                  <a:pt x="442" y="459"/>
                  <a:pt x="425" y="487"/>
                  <a:pt x="408" y="515"/>
                </a:cubicBezTo>
                <a:cubicBezTo>
                  <a:pt x="368" y="581"/>
                  <a:pt x="330" y="648"/>
                  <a:pt x="289" y="713"/>
                </a:cubicBezTo>
                <a:cubicBezTo>
                  <a:pt x="284" y="722"/>
                  <a:pt x="281" y="728"/>
                  <a:pt x="280" y="732"/>
                </a:cubicBezTo>
                <a:cubicBezTo>
                  <a:pt x="321" y="732"/>
                  <a:pt x="321" y="732"/>
                  <a:pt x="321" y="732"/>
                </a:cubicBezTo>
                <a:cubicBezTo>
                  <a:pt x="323" y="730"/>
                  <a:pt x="325" y="729"/>
                  <a:pt x="327" y="727"/>
                </a:cubicBezTo>
                <a:cubicBezTo>
                  <a:pt x="339" y="714"/>
                  <a:pt x="434" y="563"/>
                  <a:pt x="441" y="547"/>
                </a:cubicBezTo>
                <a:cubicBezTo>
                  <a:pt x="447" y="537"/>
                  <a:pt x="449" y="535"/>
                  <a:pt x="461" y="535"/>
                </a:cubicBezTo>
                <a:cubicBezTo>
                  <a:pt x="472" y="535"/>
                  <a:pt x="475" y="537"/>
                  <a:pt x="480" y="547"/>
                </a:cubicBezTo>
                <a:cubicBezTo>
                  <a:pt x="483" y="554"/>
                  <a:pt x="492" y="568"/>
                  <a:pt x="499" y="579"/>
                </a:cubicBezTo>
                <a:cubicBezTo>
                  <a:pt x="518" y="609"/>
                  <a:pt x="533" y="639"/>
                  <a:pt x="552" y="669"/>
                </a:cubicBezTo>
                <a:cubicBezTo>
                  <a:pt x="565" y="688"/>
                  <a:pt x="577" y="709"/>
                  <a:pt x="594" y="727"/>
                </a:cubicBezTo>
                <a:cubicBezTo>
                  <a:pt x="596" y="729"/>
                  <a:pt x="598" y="730"/>
                  <a:pt x="600" y="732"/>
                </a:cubicBezTo>
                <a:lnTo>
                  <a:pt x="641" y="732"/>
                </a:lnTo>
                <a:close/>
                <a:moveTo>
                  <a:pt x="730" y="732"/>
                </a:moveTo>
                <a:cubicBezTo>
                  <a:pt x="731" y="714"/>
                  <a:pt x="717" y="695"/>
                  <a:pt x="708" y="679"/>
                </a:cubicBezTo>
                <a:cubicBezTo>
                  <a:pt x="664" y="605"/>
                  <a:pt x="515" y="321"/>
                  <a:pt x="461" y="266"/>
                </a:cubicBezTo>
                <a:cubicBezTo>
                  <a:pt x="441" y="281"/>
                  <a:pt x="343" y="462"/>
                  <a:pt x="304" y="530"/>
                </a:cubicBezTo>
                <a:cubicBezTo>
                  <a:pt x="283" y="567"/>
                  <a:pt x="213" y="691"/>
                  <a:pt x="191" y="732"/>
                </a:cubicBezTo>
                <a:cubicBezTo>
                  <a:pt x="207" y="731"/>
                  <a:pt x="224" y="731"/>
                  <a:pt x="241" y="732"/>
                </a:cubicBezTo>
                <a:cubicBezTo>
                  <a:pt x="272" y="686"/>
                  <a:pt x="300" y="640"/>
                  <a:pt x="327" y="593"/>
                </a:cubicBezTo>
                <a:cubicBezTo>
                  <a:pt x="353" y="545"/>
                  <a:pt x="377" y="495"/>
                  <a:pt x="406" y="447"/>
                </a:cubicBezTo>
                <a:cubicBezTo>
                  <a:pt x="415" y="432"/>
                  <a:pt x="437" y="384"/>
                  <a:pt x="469" y="392"/>
                </a:cubicBezTo>
                <a:cubicBezTo>
                  <a:pt x="499" y="400"/>
                  <a:pt x="518" y="455"/>
                  <a:pt x="528" y="474"/>
                </a:cubicBezTo>
                <a:cubicBezTo>
                  <a:pt x="554" y="520"/>
                  <a:pt x="578" y="567"/>
                  <a:pt x="609" y="612"/>
                </a:cubicBezTo>
                <a:cubicBezTo>
                  <a:pt x="618" y="625"/>
                  <a:pt x="665" y="732"/>
                  <a:pt x="680" y="732"/>
                </a:cubicBezTo>
                <a:cubicBezTo>
                  <a:pt x="697" y="731"/>
                  <a:pt x="714" y="731"/>
                  <a:pt x="730" y="732"/>
                </a:cubicBezTo>
                <a:close/>
                <a:moveTo>
                  <a:pt x="88" y="732"/>
                </a:moveTo>
                <a:cubicBezTo>
                  <a:pt x="141" y="732"/>
                  <a:pt x="141" y="732"/>
                  <a:pt x="141" y="732"/>
                </a:cubicBezTo>
                <a:cubicBezTo>
                  <a:pt x="155" y="715"/>
                  <a:pt x="219" y="611"/>
                  <a:pt x="258" y="540"/>
                </a:cubicBezTo>
                <a:cubicBezTo>
                  <a:pt x="296" y="470"/>
                  <a:pt x="411" y="276"/>
                  <a:pt x="424" y="246"/>
                </a:cubicBezTo>
                <a:cubicBezTo>
                  <a:pt x="429" y="233"/>
                  <a:pt x="435" y="211"/>
                  <a:pt x="460" y="211"/>
                </a:cubicBezTo>
                <a:cubicBezTo>
                  <a:pt x="479" y="211"/>
                  <a:pt x="492" y="244"/>
                  <a:pt x="499" y="255"/>
                </a:cubicBezTo>
                <a:cubicBezTo>
                  <a:pt x="523" y="295"/>
                  <a:pt x="633" y="485"/>
                  <a:pt x="663" y="540"/>
                </a:cubicBezTo>
                <a:cubicBezTo>
                  <a:pt x="702" y="611"/>
                  <a:pt x="766" y="715"/>
                  <a:pt x="780" y="732"/>
                </a:cubicBezTo>
                <a:cubicBezTo>
                  <a:pt x="833" y="732"/>
                  <a:pt x="833" y="732"/>
                  <a:pt x="833" y="732"/>
                </a:cubicBezTo>
                <a:cubicBezTo>
                  <a:pt x="842" y="725"/>
                  <a:pt x="834" y="712"/>
                  <a:pt x="794" y="649"/>
                </a:cubicBezTo>
                <a:cubicBezTo>
                  <a:pt x="746" y="576"/>
                  <a:pt x="581" y="283"/>
                  <a:pt x="562" y="245"/>
                </a:cubicBezTo>
                <a:cubicBezTo>
                  <a:pt x="537" y="195"/>
                  <a:pt x="510" y="144"/>
                  <a:pt x="481" y="96"/>
                </a:cubicBezTo>
                <a:cubicBezTo>
                  <a:pt x="468" y="74"/>
                  <a:pt x="455" y="66"/>
                  <a:pt x="438" y="92"/>
                </a:cubicBezTo>
                <a:cubicBezTo>
                  <a:pt x="423" y="115"/>
                  <a:pt x="163" y="594"/>
                  <a:pt x="127" y="649"/>
                </a:cubicBezTo>
                <a:cubicBezTo>
                  <a:pt x="87" y="712"/>
                  <a:pt x="80" y="725"/>
                  <a:pt x="88" y="732"/>
                </a:cubicBezTo>
                <a:close/>
              </a:path>
            </a:pathLst>
          </a:custGeom>
          <a:solidFill>
            <a:srgbClr val="2191C9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6" name="圆角矩形 35"/>
          <p:cNvSpPr/>
          <p:nvPr/>
        </p:nvSpPr>
        <p:spPr>
          <a:xfrm>
            <a:off x="5724180" y="1264720"/>
            <a:ext cx="1512168" cy="441340"/>
          </a:xfrm>
          <a:prstGeom prst="roundRect">
            <a:avLst/>
          </a:prstGeom>
          <a:solidFill>
            <a:srgbClr val="B95F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矩形 36"/>
          <p:cNvSpPr/>
          <p:nvPr/>
        </p:nvSpPr>
        <p:spPr>
          <a:xfrm>
            <a:off x="5971688" y="1305664"/>
            <a:ext cx="109728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精疲力竭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5000">
        <p15:prstTrans prst="pageCurlDouble"/>
      </p:transition>
    </mc:Choice>
    <mc:Fallback xmlns="">
      <p:transition spd="slow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900"/>
                            </p:stCondLst>
                            <p:childTnLst>
                              <p:par>
                                <p:cTn id="3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4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bldLvl="0" animBg="1"/>
      <p:bldP spid="27" grpId="0" bldLvl="0" animBg="1"/>
      <p:bldP spid="13" grpId="0" bldLvl="0" animBg="1"/>
      <p:bldP spid="4" grpId="0"/>
      <p:bldP spid="6" grpId="0"/>
      <p:bldP spid="24" grpId="0"/>
      <p:bldP spid="25" grpId="0"/>
      <p:bldP spid="30" grpId="0"/>
      <p:bldP spid="29" grpId="0" animBg="1"/>
      <p:bldP spid="34" grpId="0" animBg="1"/>
      <p:bldP spid="35" grpId="0" animBg="1"/>
      <p:bldP spid="36" grpId="0" bldLvl="0" animBg="1"/>
      <p:bldP spid="3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矩形 32"/>
          <p:cNvSpPr/>
          <p:nvPr/>
        </p:nvSpPr>
        <p:spPr>
          <a:xfrm>
            <a:off x="107504" y="267494"/>
            <a:ext cx="457200" cy="457200"/>
          </a:xfrm>
          <a:prstGeom prst="rect">
            <a:avLst/>
          </a:prstGeom>
          <a:solidFill>
            <a:srgbClr val="1065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4310380" y="1320800"/>
            <a:ext cx="4475480" cy="1511935"/>
          </a:xfrm>
          <a:prstGeom prst="rect">
            <a:avLst/>
          </a:prstGeom>
          <a:solidFill>
            <a:srgbClr val="3B68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TextBox 3"/>
          <p:cNvSpPr txBox="1"/>
          <p:nvPr/>
        </p:nvSpPr>
        <p:spPr>
          <a:xfrm>
            <a:off x="539552" y="299432"/>
            <a:ext cx="24929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男性面对压力的反应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8480" y="237877"/>
            <a:ext cx="4010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</a:rPr>
              <a:t>01</a:t>
            </a:r>
            <a:endParaRPr lang="zh-CN" altLang="en-US" sz="2400" b="1" dirty="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309745" y="2860040"/>
            <a:ext cx="4405630" cy="1060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男性面对压力时多半以客观分析的态度面对压力，而在认知能力的关注范围主要在外界事物，压力之下，男人因而倾向缩回个人思考世界，企图定出行动方案。</a:t>
            </a:r>
          </a:p>
        </p:txBody>
      </p:sp>
      <p:sp>
        <p:nvSpPr>
          <p:cNvPr id="14" name="椭圆 13"/>
          <p:cNvSpPr/>
          <p:nvPr/>
        </p:nvSpPr>
        <p:spPr>
          <a:xfrm>
            <a:off x="4753987" y="1544629"/>
            <a:ext cx="511576" cy="511576"/>
          </a:xfrm>
          <a:prstGeom prst="ellipse">
            <a:avLst/>
          </a:prstGeom>
          <a:solidFill>
            <a:srgbClr val="F1B0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20" name="矩形-1"/>
          <p:cNvSpPr>
            <a:spLocks noEditPoints="1"/>
          </p:cNvSpPr>
          <p:nvPr/>
        </p:nvSpPr>
        <p:spPr bwMode="auto">
          <a:xfrm>
            <a:off x="4883775" y="1674417"/>
            <a:ext cx="252000" cy="252000"/>
          </a:xfrm>
          <a:custGeom>
            <a:avLst/>
            <a:gdLst>
              <a:gd name="T0" fmla="*/ 41 w 44"/>
              <a:gd name="T1" fmla="*/ 38 h 44"/>
              <a:gd name="T2" fmla="*/ 38 w 44"/>
              <a:gd name="T3" fmla="*/ 42 h 44"/>
              <a:gd name="T4" fmla="*/ 32 w 44"/>
              <a:gd name="T5" fmla="*/ 44 h 44"/>
              <a:gd name="T6" fmla="*/ 27 w 44"/>
              <a:gd name="T7" fmla="*/ 42 h 44"/>
              <a:gd name="T8" fmla="*/ 21 w 44"/>
              <a:gd name="T9" fmla="*/ 36 h 44"/>
              <a:gd name="T10" fmla="*/ 19 w 44"/>
              <a:gd name="T11" fmla="*/ 31 h 44"/>
              <a:gd name="T12" fmla="*/ 21 w 44"/>
              <a:gd name="T13" fmla="*/ 25 h 44"/>
              <a:gd name="T14" fmla="*/ 19 w 44"/>
              <a:gd name="T15" fmla="*/ 23 h 44"/>
              <a:gd name="T16" fmla="*/ 13 w 44"/>
              <a:gd name="T17" fmla="*/ 25 h 44"/>
              <a:gd name="T18" fmla="*/ 8 w 44"/>
              <a:gd name="T19" fmla="*/ 23 h 44"/>
              <a:gd name="T20" fmla="*/ 2 w 44"/>
              <a:gd name="T21" fmla="*/ 18 h 44"/>
              <a:gd name="T22" fmla="*/ 0 w 44"/>
              <a:gd name="T23" fmla="*/ 12 h 44"/>
              <a:gd name="T24" fmla="*/ 2 w 44"/>
              <a:gd name="T25" fmla="*/ 7 h 44"/>
              <a:gd name="T26" fmla="*/ 6 w 44"/>
              <a:gd name="T27" fmla="*/ 3 h 44"/>
              <a:gd name="T28" fmla="*/ 12 w 44"/>
              <a:gd name="T29" fmla="*/ 0 h 44"/>
              <a:gd name="T30" fmla="*/ 17 w 44"/>
              <a:gd name="T31" fmla="*/ 3 h 44"/>
              <a:gd name="T32" fmla="*/ 23 w 44"/>
              <a:gd name="T33" fmla="*/ 8 h 44"/>
              <a:gd name="T34" fmla="*/ 25 w 44"/>
              <a:gd name="T35" fmla="*/ 14 h 44"/>
              <a:gd name="T36" fmla="*/ 23 w 44"/>
              <a:gd name="T37" fmla="*/ 19 h 44"/>
              <a:gd name="T38" fmla="*/ 25 w 44"/>
              <a:gd name="T39" fmla="*/ 22 h 44"/>
              <a:gd name="T40" fmla="*/ 30 w 44"/>
              <a:gd name="T41" fmla="*/ 19 h 44"/>
              <a:gd name="T42" fmla="*/ 36 w 44"/>
              <a:gd name="T43" fmla="*/ 22 h 44"/>
              <a:gd name="T44" fmla="*/ 41 w 44"/>
              <a:gd name="T45" fmla="*/ 27 h 44"/>
              <a:gd name="T46" fmla="*/ 44 w 44"/>
              <a:gd name="T47" fmla="*/ 33 h 44"/>
              <a:gd name="T48" fmla="*/ 41 w 44"/>
              <a:gd name="T49" fmla="*/ 38 h 44"/>
              <a:gd name="T50" fmla="*/ 19 w 44"/>
              <a:gd name="T51" fmla="*/ 12 h 44"/>
              <a:gd name="T52" fmla="*/ 13 w 44"/>
              <a:gd name="T53" fmla="*/ 6 h 44"/>
              <a:gd name="T54" fmla="*/ 12 w 44"/>
              <a:gd name="T55" fmla="*/ 6 h 44"/>
              <a:gd name="T56" fmla="*/ 10 w 44"/>
              <a:gd name="T57" fmla="*/ 6 h 44"/>
              <a:gd name="T58" fmla="*/ 6 w 44"/>
              <a:gd name="T59" fmla="*/ 10 h 44"/>
              <a:gd name="T60" fmla="*/ 5 w 44"/>
              <a:gd name="T61" fmla="*/ 12 h 44"/>
              <a:gd name="T62" fmla="*/ 6 w 44"/>
              <a:gd name="T63" fmla="*/ 14 h 44"/>
              <a:gd name="T64" fmla="*/ 11 w 44"/>
              <a:gd name="T65" fmla="*/ 19 h 44"/>
              <a:gd name="T66" fmla="*/ 13 w 44"/>
              <a:gd name="T67" fmla="*/ 20 h 44"/>
              <a:gd name="T68" fmla="*/ 15 w 44"/>
              <a:gd name="T69" fmla="*/ 19 h 44"/>
              <a:gd name="T70" fmla="*/ 13 w 44"/>
              <a:gd name="T71" fmla="*/ 16 h 44"/>
              <a:gd name="T72" fmla="*/ 16 w 44"/>
              <a:gd name="T73" fmla="*/ 14 h 44"/>
              <a:gd name="T74" fmla="*/ 19 w 44"/>
              <a:gd name="T75" fmla="*/ 16 h 44"/>
              <a:gd name="T76" fmla="*/ 20 w 44"/>
              <a:gd name="T77" fmla="*/ 14 h 44"/>
              <a:gd name="T78" fmla="*/ 19 w 44"/>
              <a:gd name="T79" fmla="*/ 12 h 44"/>
              <a:gd name="T80" fmla="*/ 38 w 44"/>
              <a:gd name="T81" fmla="*/ 31 h 44"/>
              <a:gd name="T82" fmla="*/ 32 w 44"/>
              <a:gd name="T83" fmla="*/ 25 h 44"/>
              <a:gd name="T84" fmla="*/ 30 w 44"/>
              <a:gd name="T85" fmla="*/ 24 h 44"/>
              <a:gd name="T86" fmla="*/ 29 w 44"/>
              <a:gd name="T87" fmla="*/ 25 h 44"/>
              <a:gd name="T88" fmla="*/ 30 w 44"/>
              <a:gd name="T89" fmla="*/ 28 h 44"/>
              <a:gd name="T90" fmla="*/ 28 w 44"/>
              <a:gd name="T91" fmla="*/ 31 h 44"/>
              <a:gd name="T92" fmla="*/ 25 w 44"/>
              <a:gd name="T93" fmla="*/ 29 h 44"/>
              <a:gd name="T94" fmla="*/ 24 w 44"/>
              <a:gd name="T95" fmla="*/ 31 h 44"/>
              <a:gd name="T96" fmla="*/ 25 w 44"/>
              <a:gd name="T97" fmla="*/ 33 h 44"/>
              <a:gd name="T98" fmla="*/ 30 w 44"/>
              <a:gd name="T99" fmla="*/ 38 h 44"/>
              <a:gd name="T100" fmla="*/ 32 w 44"/>
              <a:gd name="T101" fmla="*/ 39 h 44"/>
              <a:gd name="T102" fmla="*/ 34 w 44"/>
              <a:gd name="T103" fmla="*/ 38 h 44"/>
              <a:gd name="T104" fmla="*/ 38 w 44"/>
              <a:gd name="T105" fmla="*/ 34 h 44"/>
              <a:gd name="T106" fmla="*/ 39 w 44"/>
              <a:gd name="T107" fmla="*/ 33 h 44"/>
              <a:gd name="T108" fmla="*/ 38 w 44"/>
              <a:gd name="T109" fmla="*/ 31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44" h="44">
                <a:moveTo>
                  <a:pt x="41" y="38"/>
                </a:moveTo>
                <a:cubicBezTo>
                  <a:pt x="38" y="42"/>
                  <a:pt x="38" y="42"/>
                  <a:pt x="38" y="42"/>
                </a:cubicBezTo>
                <a:cubicBezTo>
                  <a:pt x="36" y="43"/>
                  <a:pt x="34" y="44"/>
                  <a:pt x="32" y="44"/>
                </a:cubicBezTo>
                <a:cubicBezTo>
                  <a:pt x="30" y="44"/>
                  <a:pt x="28" y="43"/>
                  <a:pt x="27" y="42"/>
                </a:cubicBezTo>
                <a:cubicBezTo>
                  <a:pt x="21" y="36"/>
                  <a:pt x="21" y="36"/>
                  <a:pt x="21" y="36"/>
                </a:cubicBezTo>
                <a:cubicBezTo>
                  <a:pt x="20" y="35"/>
                  <a:pt x="19" y="33"/>
                  <a:pt x="19" y="31"/>
                </a:cubicBezTo>
                <a:cubicBezTo>
                  <a:pt x="19" y="29"/>
                  <a:pt x="20" y="27"/>
                  <a:pt x="21" y="25"/>
                </a:cubicBezTo>
                <a:cubicBezTo>
                  <a:pt x="19" y="23"/>
                  <a:pt x="19" y="23"/>
                  <a:pt x="19" y="23"/>
                </a:cubicBezTo>
                <a:cubicBezTo>
                  <a:pt x="17" y="24"/>
                  <a:pt x="15" y="25"/>
                  <a:pt x="13" y="25"/>
                </a:cubicBezTo>
                <a:cubicBezTo>
                  <a:pt x="11" y="25"/>
                  <a:pt x="9" y="25"/>
                  <a:pt x="8" y="23"/>
                </a:cubicBezTo>
                <a:cubicBezTo>
                  <a:pt x="2" y="18"/>
                  <a:pt x="2" y="18"/>
                  <a:pt x="2" y="18"/>
                </a:cubicBezTo>
                <a:cubicBezTo>
                  <a:pt x="1" y="16"/>
                  <a:pt x="0" y="14"/>
                  <a:pt x="0" y="12"/>
                </a:cubicBezTo>
                <a:cubicBezTo>
                  <a:pt x="0" y="10"/>
                  <a:pt x="1" y="8"/>
                  <a:pt x="2" y="7"/>
                </a:cubicBezTo>
                <a:cubicBezTo>
                  <a:pt x="6" y="3"/>
                  <a:pt x="6" y="3"/>
                  <a:pt x="6" y="3"/>
                </a:cubicBezTo>
                <a:cubicBezTo>
                  <a:pt x="8" y="1"/>
                  <a:pt x="10" y="0"/>
                  <a:pt x="12" y="0"/>
                </a:cubicBezTo>
                <a:cubicBezTo>
                  <a:pt x="14" y="0"/>
                  <a:pt x="16" y="1"/>
                  <a:pt x="17" y="3"/>
                </a:cubicBezTo>
                <a:cubicBezTo>
                  <a:pt x="23" y="8"/>
                  <a:pt x="23" y="8"/>
                  <a:pt x="23" y="8"/>
                </a:cubicBezTo>
                <a:cubicBezTo>
                  <a:pt x="24" y="10"/>
                  <a:pt x="25" y="12"/>
                  <a:pt x="25" y="14"/>
                </a:cubicBezTo>
                <a:cubicBezTo>
                  <a:pt x="25" y="16"/>
                  <a:pt x="24" y="18"/>
                  <a:pt x="23" y="19"/>
                </a:cubicBezTo>
                <a:cubicBezTo>
                  <a:pt x="25" y="22"/>
                  <a:pt x="25" y="22"/>
                  <a:pt x="25" y="22"/>
                </a:cubicBezTo>
                <a:cubicBezTo>
                  <a:pt x="26" y="20"/>
                  <a:pt x="28" y="19"/>
                  <a:pt x="30" y="19"/>
                </a:cubicBezTo>
                <a:cubicBezTo>
                  <a:pt x="32" y="19"/>
                  <a:pt x="34" y="20"/>
                  <a:pt x="36" y="22"/>
                </a:cubicBezTo>
                <a:cubicBezTo>
                  <a:pt x="41" y="27"/>
                  <a:pt x="41" y="27"/>
                  <a:pt x="41" y="27"/>
                </a:cubicBezTo>
                <a:cubicBezTo>
                  <a:pt x="43" y="29"/>
                  <a:pt x="44" y="31"/>
                  <a:pt x="44" y="33"/>
                </a:cubicBezTo>
                <a:cubicBezTo>
                  <a:pt x="44" y="35"/>
                  <a:pt x="43" y="37"/>
                  <a:pt x="41" y="38"/>
                </a:cubicBezTo>
                <a:moveTo>
                  <a:pt x="19" y="12"/>
                </a:moveTo>
                <a:cubicBezTo>
                  <a:pt x="13" y="6"/>
                  <a:pt x="13" y="6"/>
                  <a:pt x="13" y="6"/>
                </a:cubicBezTo>
                <a:cubicBezTo>
                  <a:pt x="13" y="6"/>
                  <a:pt x="12" y="6"/>
                  <a:pt x="12" y="6"/>
                </a:cubicBezTo>
                <a:cubicBezTo>
                  <a:pt x="11" y="6"/>
                  <a:pt x="10" y="6"/>
                  <a:pt x="10" y="6"/>
                </a:cubicBezTo>
                <a:cubicBezTo>
                  <a:pt x="6" y="10"/>
                  <a:pt x="6" y="10"/>
                  <a:pt x="6" y="10"/>
                </a:cubicBezTo>
                <a:cubicBezTo>
                  <a:pt x="5" y="11"/>
                  <a:pt x="5" y="11"/>
                  <a:pt x="5" y="12"/>
                </a:cubicBezTo>
                <a:cubicBezTo>
                  <a:pt x="5" y="13"/>
                  <a:pt x="5" y="13"/>
                  <a:pt x="6" y="14"/>
                </a:cubicBezTo>
                <a:cubicBezTo>
                  <a:pt x="11" y="19"/>
                  <a:pt x="11" y="19"/>
                  <a:pt x="11" y="19"/>
                </a:cubicBezTo>
                <a:cubicBezTo>
                  <a:pt x="12" y="20"/>
                  <a:pt x="13" y="20"/>
                  <a:pt x="13" y="20"/>
                </a:cubicBezTo>
                <a:cubicBezTo>
                  <a:pt x="14" y="20"/>
                  <a:pt x="15" y="20"/>
                  <a:pt x="15" y="19"/>
                </a:cubicBezTo>
                <a:cubicBezTo>
                  <a:pt x="14" y="18"/>
                  <a:pt x="13" y="18"/>
                  <a:pt x="13" y="16"/>
                </a:cubicBezTo>
                <a:cubicBezTo>
                  <a:pt x="13" y="15"/>
                  <a:pt x="14" y="14"/>
                  <a:pt x="16" y="14"/>
                </a:cubicBezTo>
                <a:cubicBezTo>
                  <a:pt x="17" y="14"/>
                  <a:pt x="18" y="15"/>
                  <a:pt x="19" y="16"/>
                </a:cubicBezTo>
                <a:cubicBezTo>
                  <a:pt x="19" y="15"/>
                  <a:pt x="20" y="15"/>
                  <a:pt x="20" y="14"/>
                </a:cubicBezTo>
                <a:cubicBezTo>
                  <a:pt x="20" y="13"/>
                  <a:pt x="19" y="12"/>
                  <a:pt x="19" y="12"/>
                </a:cubicBezTo>
                <a:moveTo>
                  <a:pt x="38" y="31"/>
                </a:moveTo>
                <a:cubicBezTo>
                  <a:pt x="32" y="25"/>
                  <a:pt x="32" y="25"/>
                  <a:pt x="32" y="25"/>
                </a:cubicBezTo>
                <a:cubicBezTo>
                  <a:pt x="32" y="25"/>
                  <a:pt x="31" y="24"/>
                  <a:pt x="30" y="24"/>
                </a:cubicBezTo>
                <a:cubicBezTo>
                  <a:pt x="30" y="24"/>
                  <a:pt x="29" y="25"/>
                  <a:pt x="29" y="25"/>
                </a:cubicBezTo>
                <a:cubicBezTo>
                  <a:pt x="29" y="26"/>
                  <a:pt x="30" y="27"/>
                  <a:pt x="30" y="28"/>
                </a:cubicBezTo>
                <a:cubicBezTo>
                  <a:pt x="30" y="30"/>
                  <a:pt x="29" y="31"/>
                  <a:pt x="28" y="31"/>
                </a:cubicBezTo>
                <a:cubicBezTo>
                  <a:pt x="26" y="31"/>
                  <a:pt x="26" y="30"/>
                  <a:pt x="25" y="29"/>
                </a:cubicBezTo>
                <a:cubicBezTo>
                  <a:pt x="24" y="30"/>
                  <a:pt x="24" y="30"/>
                  <a:pt x="24" y="31"/>
                </a:cubicBezTo>
                <a:cubicBezTo>
                  <a:pt x="24" y="32"/>
                  <a:pt x="24" y="32"/>
                  <a:pt x="25" y="33"/>
                </a:cubicBezTo>
                <a:cubicBezTo>
                  <a:pt x="30" y="38"/>
                  <a:pt x="30" y="38"/>
                  <a:pt x="30" y="38"/>
                </a:cubicBezTo>
                <a:cubicBezTo>
                  <a:pt x="31" y="39"/>
                  <a:pt x="31" y="39"/>
                  <a:pt x="32" y="39"/>
                </a:cubicBezTo>
                <a:cubicBezTo>
                  <a:pt x="33" y="39"/>
                  <a:pt x="33" y="39"/>
                  <a:pt x="34" y="38"/>
                </a:cubicBezTo>
                <a:cubicBezTo>
                  <a:pt x="38" y="34"/>
                  <a:pt x="38" y="34"/>
                  <a:pt x="38" y="34"/>
                </a:cubicBezTo>
                <a:cubicBezTo>
                  <a:pt x="38" y="34"/>
                  <a:pt x="39" y="33"/>
                  <a:pt x="39" y="33"/>
                </a:cubicBezTo>
                <a:cubicBezTo>
                  <a:pt x="39" y="32"/>
                  <a:pt x="38" y="31"/>
                  <a:pt x="38" y="31"/>
                </a:cubicBezTo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en-AU" dirty="0"/>
          </a:p>
        </p:txBody>
      </p:sp>
      <p:sp>
        <p:nvSpPr>
          <p:cNvPr id="15" name="椭圆 14"/>
          <p:cNvSpPr/>
          <p:nvPr/>
        </p:nvSpPr>
        <p:spPr>
          <a:xfrm>
            <a:off x="6262706" y="1544629"/>
            <a:ext cx="511576" cy="511576"/>
          </a:xfrm>
          <a:prstGeom prst="ellipse">
            <a:avLst/>
          </a:prstGeom>
          <a:solidFill>
            <a:srgbClr val="F1B0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21" name="矩形-2"/>
          <p:cNvSpPr>
            <a:spLocks noEditPoints="1"/>
          </p:cNvSpPr>
          <p:nvPr/>
        </p:nvSpPr>
        <p:spPr bwMode="auto">
          <a:xfrm>
            <a:off x="6392494" y="1674417"/>
            <a:ext cx="252000" cy="252000"/>
          </a:xfrm>
          <a:custGeom>
            <a:avLst/>
            <a:gdLst>
              <a:gd name="T0" fmla="*/ 5 w 46"/>
              <a:gd name="T1" fmla="*/ 6 h 41"/>
              <a:gd name="T2" fmla="*/ 5 w 46"/>
              <a:gd name="T3" fmla="*/ 40 h 41"/>
              <a:gd name="T4" fmla="*/ 4 w 46"/>
              <a:gd name="T5" fmla="*/ 41 h 41"/>
              <a:gd name="T6" fmla="*/ 3 w 46"/>
              <a:gd name="T7" fmla="*/ 41 h 41"/>
              <a:gd name="T8" fmla="*/ 2 w 46"/>
              <a:gd name="T9" fmla="*/ 40 h 41"/>
              <a:gd name="T10" fmla="*/ 2 w 46"/>
              <a:gd name="T11" fmla="*/ 6 h 41"/>
              <a:gd name="T12" fmla="*/ 0 w 46"/>
              <a:gd name="T13" fmla="*/ 3 h 41"/>
              <a:gd name="T14" fmla="*/ 4 w 46"/>
              <a:gd name="T15" fmla="*/ 0 h 41"/>
              <a:gd name="T16" fmla="*/ 7 w 46"/>
              <a:gd name="T17" fmla="*/ 3 h 41"/>
              <a:gd name="T18" fmla="*/ 5 w 46"/>
              <a:gd name="T19" fmla="*/ 6 h 41"/>
              <a:gd name="T20" fmla="*/ 46 w 46"/>
              <a:gd name="T21" fmla="*/ 26 h 41"/>
              <a:gd name="T22" fmla="*/ 46 w 46"/>
              <a:gd name="T23" fmla="*/ 27 h 41"/>
              <a:gd name="T24" fmla="*/ 45 w 46"/>
              <a:gd name="T25" fmla="*/ 27 h 41"/>
              <a:gd name="T26" fmla="*/ 35 w 46"/>
              <a:gd name="T27" fmla="*/ 30 h 41"/>
              <a:gd name="T28" fmla="*/ 31 w 46"/>
              <a:gd name="T29" fmla="*/ 30 h 41"/>
              <a:gd name="T30" fmla="*/ 30 w 46"/>
              <a:gd name="T31" fmla="*/ 29 h 41"/>
              <a:gd name="T32" fmla="*/ 22 w 46"/>
              <a:gd name="T33" fmla="*/ 27 h 41"/>
              <a:gd name="T34" fmla="*/ 10 w 46"/>
              <a:gd name="T35" fmla="*/ 31 h 41"/>
              <a:gd name="T36" fmla="*/ 9 w 46"/>
              <a:gd name="T37" fmla="*/ 31 h 41"/>
              <a:gd name="T38" fmla="*/ 8 w 46"/>
              <a:gd name="T39" fmla="*/ 31 h 41"/>
              <a:gd name="T40" fmla="*/ 7 w 46"/>
              <a:gd name="T41" fmla="*/ 29 h 41"/>
              <a:gd name="T42" fmla="*/ 7 w 46"/>
              <a:gd name="T43" fmla="*/ 9 h 41"/>
              <a:gd name="T44" fmla="*/ 8 w 46"/>
              <a:gd name="T45" fmla="*/ 8 h 41"/>
              <a:gd name="T46" fmla="*/ 21 w 46"/>
              <a:gd name="T47" fmla="*/ 3 h 41"/>
              <a:gd name="T48" fmla="*/ 32 w 46"/>
              <a:gd name="T49" fmla="*/ 7 h 41"/>
              <a:gd name="T50" fmla="*/ 35 w 46"/>
              <a:gd name="T51" fmla="*/ 7 h 41"/>
              <a:gd name="T52" fmla="*/ 43 w 46"/>
              <a:gd name="T53" fmla="*/ 4 h 41"/>
              <a:gd name="T54" fmla="*/ 44 w 46"/>
              <a:gd name="T55" fmla="*/ 4 h 41"/>
              <a:gd name="T56" fmla="*/ 46 w 46"/>
              <a:gd name="T57" fmla="*/ 4 h 41"/>
              <a:gd name="T58" fmla="*/ 46 w 46"/>
              <a:gd name="T59" fmla="*/ 5 h 41"/>
              <a:gd name="T60" fmla="*/ 46 w 46"/>
              <a:gd name="T61" fmla="*/ 26 h 41"/>
              <a:gd name="T62" fmla="*/ 43 w 46"/>
              <a:gd name="T63" fmla="*/ 8 h 41"/>
              <a:gd name="T64" fmla="*/ 35 w 46"/>
              <a:gd name="T65" fmla="*/ 11 h 41"/>
              <a:gd name="T66" fmla="*/ 31 w 46"/>
              <a:gd name="T67" fmla="*/ 10 h 41"/>
              <a:gd name="T68" fmla="*/ 21 w 46"/>
              <a:gd name="T69" fmla="*/ 7 h 41"/>
              <a:gd name="T70" fmla="*/ 10 w 46"/>
              <a:gd name="T71" fmla="*/ 10 h 41"/>
              <a:gd name="T72" fmla="*/ 10 w 46"/>
              <a:gd name="T73" fmla="*/ 26 h 41"/>
              <a:gd name="T74" fmla="*/ 22 w 46"/>
              <a:gd name="T75" fmla="*/ 23 h 41"/>
              <a:gd name="T76" fmla="*/ 32 w 46"/>
              <a:gd name="T77" fmla="*/ 26 h 41"/>
              <a:gd name="T78" fmla="*/ 32 w 46"/>
              <a:gd name="T79" fmla="*/ 26 h 41"/>
              <a:gd name="T80" fmla="*/ 35 w 46"/>
              <a:gd name="T81" fmla="*/ 27 h 41"/>
              <a:gd name="T82" fmla="*/ 43 w 46"/>
              <a:gd name="T83" fmla="*/ 25 h 41"/>
              <a:gd name="T84" fmla="*/ 43 w 46"/>
              <a:gd name="T85" fmla="*/ 8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46" h="41">
                <a:moveTo>
                  <a:pt x="5" y="6"/>
                </a:moveTo>
                <a:cubicBezTo>
                  <a:pt x="5" y="40"/>
                  <a:pt x="5" y="40"/>
                  <a:pt x="5" y="40"/>
                </a:cubicBezTo>
                <a:cubicBezTo>
                  <a:pt x="5" y="41"/>
                  <a:pt x="5" y="41"/>
                  <a:pt x="4" y="41"/>
                </a:cubicBezTo>
                <a:cubicBezTo>
                  <a:pt x="3" y="41"/>
                  <a:pt x="3" y="41"/>
                  <a:pt x="3" y="41"/>
                </a:cubicBezTo>
                <a:cubicBezTo>
                  <a:pt x="2" y="41"/>
                  <a:pt x="2" y="41"/>
                  <a:pt x="2" y="40"/>
                </a:cubicBezTo>
                <a:cubicBezTo>
                  <a:pt x="2" y="6"/>
                  <a:pt x="2" y="6"/>
                  <a:pt x="2" y="6"/>
                </a:cubicBezTo>
                <a:cubicBezTo>
                  <a:pt x="1" y="6"/>
                  <a:pt x="0" y="5"/>
                  <a:pt x="0" y="3"/>
                </a:cubicBezTo>
                <a:cubicBezTo>
                  <a:pt x="0" y="2"/>
                  <a:pt x="2" y="0"/>
                  <a:pt x="4" y="0"/>
                </a:cubicBezTo>
                <a:cubicBezTo>
                  <a:pt x="5" y="0"/>
                  <a:pt x="7" y="2"/>
                  <a:pt x="7" y="3"/>
                </a:cubicBezTo>
                <a:cubicBezTo>
                  <a:pt x="7" y="5"/>
                  <a:pt x="6" y="6"/>
                  <a:pt x="5" y="6"/>
                </a:cubicBezTo>
                <a:moveTo>
                  <a:pt x="46" y="26"/>
                </a:moveTo>
                <a:cubicBezTo>
                  <a:pt x="46" y="26"/>
                  <a:pt x="46" y="27"/>
                  <a:pt x="46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3" y="28"/>
                  <a:pt x="39" y="30"/>
                  <a:pt x="35" y="30"/>
                </a:cubicBezTo>
                <a:cubicBezTo>
                  <a:pt x="34" y="30"/>
                  <a:pt x="32" y="30"/>
                  <a:pt x="31" y="30"/>
                </a:cubicBezTo>
                <a:cubicBezTo>
                  <a:pt x="30" y="29"/>
                  <a:pt x="30" y="29"/>
                  <a:pt x="30" y="29"/>
                </a:cubicBezTo>
                <a:cubicBezTo>
                  <a:pt x="27" y="28"/>
                  <a:pt x="25" y="27"/>
                  <a:pt x="22" y="27"/>
                </a:cubicBezTo>
                <a:cubicBezTo>
                  <a:pt x="18" y="27"/>
                  <a:pt x="13" y="29"/>
                  <a:pt x="10" y="31"/>
                </a:cubicBezTo>
                <a:cubicBezTo>
                  <a:pt x="9" y="31"/>
                  <a:pt x="9" y="31"/>
                  <a:pt x="9" y="31"/>
                </a:cubicBezTo>
                <a:cubicBezTo>
                  <a:pt x="8" y="31"/>
                  <a:pt x="8" y="31"/>
                  <a:pt x="8" y="31"/>
                </a:cubicBezTo>
                <a:cubicBezTo>
                  <a:pt x="7" y="30"/>
                  <a:pt x="7" y="30"/>
                  <a:pt x="7" y="29"/>
                </a:cubicBezTo>
                <a:cubicBezTo>
                  <a:pt x="7" y="9"/>
                  <a:pt x="7" y="9"/>
                  <a:pt x="7" y="9"/>
                </a:cubicBezTo>
                <a:cubicBezTo>
                  <a:pt x="7" y="9"/>
                  <a:pt x="7" y="8"/>
                  <a:pt x="8" y="8"/>
                </a:cubicBezTo>
                <a:cubicBezTo>
                  <a:pt x="10" y="7"/>
                  <a:pt x="16" y="3"/>
                  <a:pt x="21" y="3"/>
                </a:cubicBezTo>
                <a:cubicBezTo>
                  <a:pt x="26" y="3"/>
                  <a:pt x="29" y="5"/>
                  <a:pt x="32" y="7"/>
                </a:cubicBezTo>
                <a:cubicBezTo>
                  <a:pt x="33" y="7"/>
                  <a:pt x="34" y="7"/>
                  <a:pt x="35" y="7"/>
                </a:cubicBezTo>
                <a:cubicBezTo>
                  <a:pt x="38" y="7"/>
                  <a:pt x="41" y="5"/>
                  <a:pt x="43" y="4"/>
                </a:cubicBezTo>
                <a:cubicBezTo>
                  <a:pt x="43" y="4"/>
                  <a:pt x="44" y="4"/>
                  <a:pt x="44" y="4"/>
                </a:cubicBezTo>
                <a:cubicBezTo>
                  <a:pt x="44" y="3"/>
                  <a:pt x="45" y="3"/>
                  <a:pt x="46" y="4"/>
                </a:cubicBezTo>
                <a:cubicBezTo>
                  <a:pt x="46" y="4"/>
                  <a:pt x="46" y="5"/>
                  <a:pt x="46" y="5"/>
                </a:cubicBezTo>
                <a:lnTo>
                  <a:pt x="46" y="26"/>
                </a:lnTo>
                <a:close/>
                <a:moveTo>
                  <a:pt x="43" y="8"/>
                </a:moveTo>
                <a:cubicBezTo>
                  <a:pt x="41" y="9"/>
                  <a:pt x="38" y="11"/>
                  <a:pt x="35" y="11"/>
                </a:cubicBezTo>
                <a:cubicBezTo>
                  <a:pt x="33" y="11"/>
                  <a:pt x="32" y="10"/>
                  <a:pt x="31" y="10"/>
                </a:cubicBezTo>
                <a:cubicBezTo>
                  <a:pt x="28" y="8"/>
                  <a:pt x="25" y="7"/>
                  <a:pt x="21" y="7"/>
                </a:cubicBezTo>
                <a:cubicBezTo>
                  <a:pt x="18" y="7"/>
                  <a:pt x="14" y="9"/>
                  <a:pt x="10" y="10"/>
                </a:cubicBezTo>
                <a:cubicBezTo>
                  <a:pt x="10" y="26"/>
                  <a:pt x="10" y="26"/>
                  <a:pt x="10" y="26"/>
                </a:cubicBezTo>
                <a:cubicBezTo>
                  <a:pt x="14" y="25"/>
                  <a:pt x="18" y="23"/>
                  <a:pt x="22" y="23"/>
                </a:cubicBezTo>
                <a:cubicBezTo>
                  <a:pt x="26" y="23"/>
                  <a:pt x="29" y="25"/>
                  <a:pt x="32" y="26"/>
                </a:cubicBezTo>
                <a:cubicBezTo>
                  <a:pt x="32" y="26"/>
                  <a:pt x="32" y="26"/>
                  <a:pt x="32" y="26"/>
                </a:cubicBezTo>
                <a:cubicBezTo>
                  <a:pt x="33" y="27"/>
                  <a:pt x="34" y="27"/>
                  <a:pt x="35" y="27"/>
                </a:cubicBezTo>
                <a:cubicBezTo>
                  <a:pt x="38" y="27"/>
                  <a:pt x="41" y="25"/>
                  <a:pt x="43" y="25"/>
                </a:cubicBezTo>
                <a:lnTo>
                  <a:pt x="43" y="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en-AU" dirty="0"/>
          </a:p>
        </p:txBody>
      </p:sp>
      <p:sp>
        <p:nvSpPr>
          <p:cNvPr id="16" name="椭圆 15"/>
          <p:cNvSpPr/>
          <p:nvPr/>
        </p:nvSpPr>
        <p:spPr>
          <a:xfrm>
            <a:off x="7771425" y="1544629"/>
            <a:ext cx="511576" cy="511576"/>
          </a:xfrm>
          <a:prstGeom prst="ellipse">
            <a:avLst/>
          </a:prstGeom>
          <a:solidFill>
            <a:srgbClr val="F1B0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22" name="矩形-3"/>
          <p:cNvSpPr/>
          <p:nvPr/>
        </p:nvSpPr>
        <p:spPr bwMode="auto">
          <a:xfrm>
            <a:off x="7872302" y="1707013"/>
            <a:ext cx="309822" cy="186808"/>
          </a:xfrm>
          <a:custGeom>
            <a:avLst/>
            <a:gdLst>
              <a:gd name="T0" fmla="*/ 44 w 52"/>
              <a:gd name="T1" fmla="*/ 18 h 31"/>
              <a:gd name="T2" fmla="*/ 35 w 52"/>
              <a:gd name="T3" fmla="*/ 19 h 31"/>
              <a:gd name="T4" fmla="*/ 29 w 52"/>
              <a:gd name="T5" fmla="*/ 21 h 31"/>
              <a:gd name="T6" fmla="*/ 27 w 52"/>
              <a:gd name="T7" fmla="*/ 21 h 31"/>
              <a:gd name="T8" fmla="*/ 19 w 52"/>
              <a:gd name="T9" fmla="*/ 30 h 31"/>
              <a:gd name="T10" fmla="*/ 21 w 52"/>
              <a:gd name="T11" fmla="*/ 30 h 31"/>
              <a:gd name="T12" fmla="*/ 23 w 52"/>
              <a:gd name="T13" fmla="*/ 31 h 31"/>
              <a:gd name="T14" fmla="*/ 21 w 52"/>
              <a:gd name="T15" fmla="*/ 31 h 31"/>
              <a:gd name="T16" fmla="*/ 18 w 52"/>
              <a:gd name="T17" fmla="*/ 31 h 31"/>
              <a:gd name="T18" fmla="*/ 14 w 52"/>
              <a:gd name="T19" fmla="*/ 31 h 31"/>
              <a:gd name="T20" fmla="*/ 12 w 52"/>
              <a:gd name="T21" fmla="*/ 31 h 31"/>
              <a:gd name="T22" fmla="*/ 12 w 52"/>
              <a:gd name="T23" fmla="*/ 30 h 31"/>
              <a:gd name="T24" fmla="*/ 14 w 52"/>
              <a:gd name="T25" fmla="*/ 30 h 31"/>
              <a:gd name="T26" fmla="*/ 14 w 52"/>
              <a:gd name="T27" fmla="*/ 19 h 31"/>
              <a:gd name="T28" fmla="*/ 10 w 52"/>
              <a:gd name="T29" fmla="*/ 19 h 31"/>
              <a:gd name="T30" fmla="*/ 5 w 52"/>
              <a:gd name="T31" fmla="*/ 25 h 31"/>
              <a:gd name="T32" fmla="*/ 2 w 52"/>
              <a:gd name="T33" fmla="*/ 25 h 31"/>
              <a:gd name="T34" fmla="*/ 1 w 52"/>
              <a:gd name="T35" fmla="*/ 24 h 31"/>
              <a:gd name="T36" fmla="*/ 1 w 52"/>
              <a:gd name="T37" fmla="*/ 19 h 31"/>
              <a:gd name="T38" fmla="*/ 2 w 52"/>
              <a:gd name="T39" fmla="*/ 19 h 31"/>
              <a:gd name="T40" fmla="*/ 2 w 52"/>
              <a:gd name="T41" fmla="*/ 18 h 31"/>
              <a:gd name="T42" fmla="*/ 6 w 52"/>
              <a:gd name="T43" fmla="*/ 18 h 31"/>
              <a:gd name="T44" fmla="*/ 6 w 52"/>
              <a:gd name="T45" fmla="*/ 18 h 31"/>
              <a:gd name="T46" fmla="*/ 0 w 52"/>
              <a:gd name="T47" fmla="*/ 17 h 31"/>
              <a:gd name="T48" fmla="*/ 0 w 52"/>
              <a:gd name="T49" fmla="*/ 14 h 31"/>
              <a:gd name="T50" fmla="*/ 6 w 52"/>
              <a:gd name="T51" fmla="*/ 13 h 31"/>
              <a:gd name="T52" fmla="*/ 6 w 52"/>
              <a:gd name="T53" fmla="*/ 13 h 31"/>
              <a:gd name="T54" fmla="*/ 2 w 52"/>
              <a:gd name="T55" fmla="*/ 13 h 31"/>
              <a:gd name="T56" fmla="*/ 2 w 52"/>
              <a:gd name="T57" fmla="*/ 12 h 31"/>
              <a:gd name="T58" fmla="*/ 1 w 52"/>
              <a:gd name="T59" fmla="*/ 12 h 31"/>
              <a:gd name="T60" fmla="*/ 1 w 52"/>
              <a:gd name="T61" fmla="*/ 7 h 31"/>
              <a:gd name="T62" fmla="*/ 2 w 52"/>
              <a:gd name="T63" fmla="*/ 6 h 31"/>
              <a:gd name="T64" fmla="*/ 5 w 52"/>
              <a:gd name="T65" fmla="*/ 6 h 31"/>
              <a:gd name="T66" fmla="*/ 10 w 52"/>
              <a:gd name="T67" fmla="*/ 12 h 31"/>
              <a:gd name="T68" fmla="*/ 14 w 52"/>
              <a:gd name="T69" fmla="*/ 12 h 31"/>
              <a:gd name="T70" fmla="*/ 14 w 52"/>
              <a:gd name="T71" fmla="*/ 1 h 31"/>
              <a:gd name="T72" fmla="*/ 12 w 52"/>
              <a:gd name="T73" fmla="*/ 1 h 31"/>
              <a:gd name="T74" fmla="*/ 12 w 52"/>
              <a:gd name="T75" fmla="*/ 0 h 31"/>
              <a:gd name="T76" fmla="*/ 14 w 52"/>
              <a:gd name="T77" fmla="*/ 0 h 31"/>
              <a:gd name="T78" fmla="*/ 18 w 52"/>
              <a:gd name="T79" fmla="*/ 0 h 31"/>
              <a:gd name="T80" fmla="*/ 21 w 52"/>
              <a:gd name="T81" fmla="*/ 0 h 31"/>
              <a:gd name="T82" fmla="*/ 23 w 52"/>
              <a:gd name="T83" fmla="*/ 1 h 31"/>
              <a:gd name="T84" fmla="*/ 21 w 52"/>
              <a:gd name="T85" fmla="*/ 1 h 31"/>
              <a:gd name="T86" fmla="*/ 19 w 52"/>
              <a:gd name="T87" fmla="*/ 1 h 31"/>
              <a:gd name="T88" fmla="*/ 27 w 52"/>
              <a:gd name="T89" fmla="*/ 11 h 31"/>
              <a:gd name="T90" fmla="*/ 29 w 52"/>
              <a:gd name="T91" fmla="*/ 11 h 31"/>
              <a:gd name="T92" fmla="*/ 35 w 52"/>
              <a:gd name="T93" fmla="*/ 12 h 31"/>
              <a:gd name="T94" fmla="*/ 44 w 52"/>
              <a:gd name="T95" fmla="*/ 13 h 31"/>
              <a:gd name="T96" fmla="*/ 52 w 52"/>
              <a:gd name="T97" fmla="*/ 16 h 31"/>
              <a:gd name="T98" fmla="*/ 44 w 52"/>
              <a:gd name="T99" fmla="*/ 18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52" h="31">
                <a:moveTo>
                  <a:pt x="44" y="18"/>
                </a:moveTo>
                <a:cubicBezTo>
                  <a:pt x="35" y="19"/>
                  <a:pt x="35" y="19"/>
                  <a:pt x="35" y="19"/>
                </a:cubicBezTo>
                <a:cubicBezTo>
                  <a:pt x="29" y="21"/>
                  <a:pt x="29" y="21"/>
                  <a:pt x="29" y="21"/>
                </a:cubicBezTo>
                <a:cubicBezTo>
                  <a:pt x="27" y="21"/>
                  <a:pt x="27" y="21"/>
                  <a:pt x="27" y="21"/>
                </a:cubicBezTo>
                <a:cubicBezTo>
                  <a:pt x="19" y="30"/>
                  <a:pt x="19" y="30"/>
                  <a:pt x="19" y="30"/>
                </a:cubicBezTo>
                <a:cubicBezTo>
                  <a:pt x="21" y="30"/>
                  <a:pt x="21" y="30"/>
                  <a:pt x="21" y="30"/>
                </a:cubicBezTo>
                <a:cubicBezTo>
                  <a:pt x="22" y="30"/>
                  <a:pt x="23" y="30"/>
                  <a:pt x="23" y="31"/>
                </a:cubicBezTo>
                <a:cubicBezTo>
                  <a:pt x="23" y="31"/>
                  <a:pt x="22" y="31"/>
                  <a:pt x="21" y="31"/>
                </a:cubicBezTo>
                <a:cubicBezTo>
                  <a:pt x="18" y="31"/>
                  <a:pt x="18" y="31"/>
                  <a:pt x="18" y="31"/>
                </a:cubicBezTo>
                <a:cubicBezTo>
                  <a:pt x="14" y="31"/>
                  <a:pt x="14" y="31"/>
                  <a:pt x="14" y="31"/>
                </a:cubicBezTo>
                <a:cubicBezTo>
                  <a:pt x="12" y="31"/>
                  <a:pt x="12" y="31"/>
                  <a:pt x="12" y="31"/>
                </a:cubicBezTo>
                <a:cubicBezTo>
                  <a:pt x="12" y="30"/>
                  <a:pt x="12" y="30"/>
                  <a:pt x="12" y="30"/>
                </a:cubicBezTo>
                <a:cubicBezTo>
                  <a:pt x="14" y="30"/>
                  <a:pt x="14" y="30"/>
                  <a:pt x="14" y="30"/>
                </a:cubicBezTo>
                <a:cubicBezTo>
                  <a:pt x="14" y="19"/>
                  <a:pt x="14" y="19"/>
                  <a:pt x="14" y="19"/>
                </a:cubicBezTo>
                <a:cubicBezTo>
                  <a:pt x="10" y="19"/>
                  <a:pt x="10" y="19"/>
                  <a:pt x="10" y="19"/>
                </a:cubicBezTo>
                <a:cubicBezTo>
                  <a:pt x="5" y="25"/>
                  <a:pt x="5" y="25"/>
                  <a:pt x="5" y="25"/>
                </a:cubicBezTo>
                <a:cubicBezTo>
                  <a:pt x="2" y="25"/>
                  <a:pt x="2" y="25"/>
                  <a:pt x="2" y="25"/>
                </a:cubicBezTo>
                <a:cubicBezTo>
                  <a:pt x="1" y="24"/>
                  <a:pt x="1" y="24"/>
                  <a:pt x="1" y="24"/>
                </a:cubicBezTo>
                <a:cubicBezTo>
                  <a:pt x="1" y="19"/>
                  <a:pt x="1" y="19"/>
                  <a:pt x="1" y="19"/>
                </a:cubicBezTo>
                <a:cubicBezTo>
                  <a:pt x="2" y="19"/>
                  <a:pt x="2" y="19"/>
                  <a:pt x="2" y="19"/>
                </a:cubicBezTo>
                <a:cubicBezTo>
                  <a:pt x="2" y="18"/>
                  <a:pt x="2" y="18"/>
                  <a:pt x="2" y="18"/>
                </a:cubicBezTo>
                <a:cubicBezTo>
                  <a:pt x="6" y="18"/>
                  <a:pt x="6" y="18"/>
                  <a:pt x="6" y="18"/>
                </a:cubicBezTo>
                <a:cubicBezTo>
                  <a:pt x="6" y="18"/>
                  <a:pt x="6" y="18"/>
                  <a:pt x="6" y="18"/>
                </a:cubicBezTo>
                <a:cubicBezTo>
                  <a:pt x="0" y="17"/>
                  <a:pt x="0" y="17"/>
                  <a:pt x="0" y="17"/>
                </a:cubicBezTo>
                <a:cubicBezTo>
                  <a:pt x="0" y="14"/>
                  <a:pt x="0" y="14"/>
                  <a:pt x="0" y="14"/>
                </a:cubicBezTo>
                <a:cubicBezTo>
                  <a:pt x="6" y="13"/>
                  <a:pt x="6" y="13"/>
                  <a:pt x="6" y="13"/>
                </a:cubicBezTo>
                <a:cubicBezTo>
                  <a:pt x="6" y="13"/>
                  <a:pt x="6" y="13"/>
                  <a:pt x="6" y="13"/>
                </a:cubicBezTo>
                <a:cubicBezTo>
                  <a:pt x="2" y="13"/>
                  <a:pt x="2" y="13"/>
                  <a:pt x="2" y="13"/>
                </a:cubicBezTo>
                <a:cubicBezTo>
                  <a:pt x="2" y="12"/>
                  <a:pt x="2" y="12"/>
                  <a:pt x="2" y="12"/>
                </a:cubicBezTo>
                <a:cubicBezTo>
                  <a:pt x="1" y="12"/>
                  <a:pt x="1" y="12"/>
                  <a:pt x="1" y="12"/>
                </a:cubicBezTo>
                <a:cubicBezTo>
                  <a:pt x="1" y="7"/>
                  <a:pt x="1" y="7"/>
                  <a:pt x="1" y="7"/>
                </a:cubicBezTo>
                <a:cubicBezTo>
                  <a:pt x="2" y="6"/>
                  <a:pt x="2" y="6"/>
                  <a:pt x="2" y="6"/>
                </a:cubicBezTo>
                <a:cubicBezTo>
                  <a:pt x="5" y="6"/>
                  <a:pt x="5" y="6"/>
                  <a:pt x="5" y="6"/>
                </a:cubicBezTo>
                <a:cubicBezTo>
                  <a:pt x="10" y="12"/>
                  <a:pt x="10" y="12"/>
                  <a:pt x="10" y="12"/>
                </a:cubicBezTo>
                <a:cubicBezTo>
                  <a:pt x="14" y="12"/>
                  <a:pt x="14" y="12"/>
                  <a:pt x="14" y="12"/>
                </a:cubicBezTo>
                <a:cubicBezTo>
                  <a:pt x="14" y="1"/>
                  <a:pt x="14" y="1"/>
                  <a:pt x="14" y="1"/>
                </a:cubicBezTo>
                <a:cubicBezTo>
                  <a:pt x="12" y="1"/>
                  <a:pt x="12" y="1"/>
                  <a:pt x="12" y="1"/>
                </a:cubicBezTo>
                <a:cubicBezTo>
                  <a:pt x="12" y="0"/>
                  <a:pt x="12" y="0"/>
                  <a:pt x="12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21" y="0"/>
                  <a:pt x="21" y="0"/>
                  <a:pt x="21" y="0"/>
                </a:cubicBezTo>
                <a:cubicBezTo>
                  <a:pt x="22" y="0"/>
                  <a:pt x="23" y="0"/>
                  <a:pt x="23" y="1"/>
                </a:cubicBezTo>
                <a:cubicBezTo>
                  <a:pt x="23" y="1"/>
                  <a:pt x="22" y="1"/>
                  <a:pt x="21" y="1"/>
                </a:cubicBezTo>
                <a:cubicBezTo>
                  <a:pt x="19" y="1"/>
                  <a:pt x="19" y="1"/>
                  <a:pt x="19" y="1"/>
                </a:cubicBezTo>
                <a:cubicBezTo>
                  <a:pt x="27" y="11"/>
                  <a:pt x="27" y="11"/>
                  <a:pt x="27" y="11"/>
                </a:cubicBezTo>
                <a:cubicBezTo>
                  <a:pt x="29" y="11"/>
                  <a:pt x="29" y="11"/>
                  <a:pt x="29" y="11"/>
                </a:cubicBezTo>
                <a:cubicBezTo>
                  <a:pt x="35" y="12"/>
                  <a:pt x="35" y="12"/>
                  <a:pt x="35" y="12"/>
                </a:cubicBezTo>
                <a:cubicBezTo>
                  <a:pt x="44" y="13"/>
                  <a:pt x="44" y="13"/>
                  <a:pt x="44" y="13"/>
                </a:cubicBezTo>
                <a:cubicBezTo>
                  <a:pt x="52" y="15"/>
                  <a:pt x="52" y="16"/>
                  <a:pt x="52" y="16"/>
                </a:cubicBezTo>
                <a:cubicBezTo>
                  <a:pt x="52" y="16"/>
                  <a:pt x="52" y="17"/>
                  <a:pt x="44" y="18"/>
                </a:cubicBezTo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en-AU" dirty="0"/>
          </a:p>
        </p:txBody>
      </p:sp>
      <p:grpSp>
        <p:nvGrpSpPr>
          <p:cNvPr id="28" name="组合 27"/>
          <p:cNvGrpSpPr/>
          <p:nvPr/>
        </p:nvGrpSpPr>
        <p:grpSpPr>
          <a:xfrm>
            <a:off x="4465955" y="2198268"/>
            <a:ext cx="1081864" cy="448288"/>
            <a:chOff x="4786281" y="1875688"/>
            <a:chExt cx="1081864" cy="448288"/>
          </a:xfrm>
        </p:grpSpPr>
        <p:sp>
          <p:nvSpPr>
            <p:cNvPr id="17" name="矩形 16"/>
            <p:cNvSpPr/>
            <p:nvPr/>
          </p:nvSpPr>
          <p:spPr>
            <a:xfrm>
              <a:off x="4969583" y="1914386"/>
              <a:ext cx="71526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退 缩</a:t>
              </a:r>
            </a:p>
          </p:txBody>
        </p:sp>
        <p:sp>
          <p:nvSpPr>
            <p:cNvPr id="23" name="圆角矩形 22"/>
            <p:cNvSpPr/>
            <p:nvPr/>
          </p:nvSpPr>
          <p:spPr>
            <a:xfrm>
              <a:off x="4786281" y="1875688"/>
              <a:ext cx="1081864" cy="448288"/>
            </a:xfrm>
            <a:prstGeom prst="roundRect">
              <a:avLst/>
            </a:prstGeom>
            <a:no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5978123" y="2198268"/>
            <a:ext cx="1081864" cy="448288"/>
            <a:chOff x="6486742" y="1875688"/>
            <a:chExt cx="1081864" cy="448288"/>
          </a:xfrm>
        </p:grpSpPr>
        <p:sp>
          <p:nvSpPr>
            <p:cNvPr id="18" name="矩形 17"/>
            <p:cNvSpPr/>
            <p:nvPr/>
          </p:nvSpPr>
          <p:spPr>
            <a:xfrm>
              <a:off x="6670044" y="1914386"/>
              <a:ext cx="71526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易 怒</a:t>
              </a:r>
            </a:p>
          </p:txBody>
        </p:sp>
        <p:sp>
          <p:nvSpPr>
            <p:cNvPr id="26" name="圆角矩形 25"/>
            <p:cNvSpPr/>
            <p:nvPr/>
          </p:nvSpPr>
          <p:spPr>
            <a:xfrm>
              <a:off x="6486742" y="1875688"/>
              <a:ext cx="1081864" cy="448288"/>
            </a:xfrm>
            <a:prstGeom prst="roundRect">
              <a:avLst/>
            </a:prstGeom>
            <a:no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490291" y="2198268"/>
            <a:ext cx="1081864" cy="448288"/>
            <a:chOff x="8100392" y="1875688"/>
            <a:chExt cx="1081864" cy="448288"/>
          </a:xfrm>
        </p:grpSpPr>
        <p:sp>
          <p:nvSpPr>
            <p:cNvPr id="19" name="矩形 18"/>
            <p:cNvSpPr/>
            <p:nvPr/>
          </p:nvSpPr>
          <p:spPr>
            <a:xfrm>
              <a:off x="8283694" y="1914386"/>
              <a:ext cx="71526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封 闭</a:t>
              </a:r>
            </a:p>
          </p:txBody>
        </p:sp>
        <p:sp>
          <p:nvSpPr>
            <p:cNvPr id="27" name="圆角矩形 26"/>
            <p:cNvSpPr/>
            <p:nvPr/>
          </p:nvSpPr>
          <p:spPr>
            <a:xfrm>
              <a:off x="8100392" y="1875688"/>
              <a:ext cx="1081864" cy="448288"/>
            </a:xfrm>
            <a:prstGeom prst="roundRect">
              <a:avLst/>
            </a:prstGeom>
            <a:no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3" name="图片 2" descr="59f33d2180bbd"/>
          <p:cNvPicPr>
            <a:picLocks noChangeAspect="1"/>
          </p:cNvPicPr>
          <p:nvPr/>
        </p:nvPicPr>
        <p:blipFill>
          <a:blip r:embed="rId3"/>
          <a:srcRect t="13105" r="54792" b="57437"/>
          <a:stretch>
            <a:fillRect/>
          </a:stretch>
        </p:blipFill>
        <p:spPr>
          <a:xfrm>
            <a:off x="107315" y="1074420"/>
            <a:ext cx="4220845" cy="36214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9000">
        <p15:prstTrans prst="origami"/>
      </p:transition>
    </mc:Choice>
    <mc:Fallback xmlns="">
      <p:transition spd="slow" advTm="9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500"/>
                            </p:stCondLst>
                            <p:childTnLst>
                              <p:par>
                                <p:cTn id="53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0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500"/>
                            </p:stCondLst>
                            <p:childTnLst>
                              <p:par>
                                <p:cTn id="6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bldLvl="0" animBg="1"/>
      <p:bldP spid="9" grpId="0" bldLvl="0" animBg="1"/>
      <p:bldP spid="9" grpId="1" animBg="1"/>
      <p:bldP spid="4" grpId="0"/>
      <p:bldP spid="7" grpId="0"/>
      <p:bldP spid="8" grpId="0"/>
      <p:bldP spid="14" grpId="0" bldLvl="0" animBg="1"/>
      <p:bldP spid="20" grpId="0" bldLvl="0" animBg="1"/>
      <p:bldP spid="15" grpId="0" bldLvl="0" animBg="1"/>
      <p:bldP spid="21" grpId="0" bldLvl="0" animBg="1"/>
      <p:bldP spid="16" grpId="0" bldLvl="0" animBg="1"/>
      <p:bldP spid="22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1731010" y="1880870"/>
            <a:ext cx="1671320" cy="1635125"/>
          </a:xfrm>
          <a:prstGeom prst="ellipse">
            <a:avLst/>
          </a:prstGeom>
          <a:solidFill>
            <a:srgbClr val="F1B0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107504" y="267494"/>
            <a:ext cx="457200" cy="457200"/>
          </a:xfrm>
          <a:prstGeom prst="rect">
            <a:avLst/>
          </a:prstGeom>
          <a:solidFill>
            <a:srgbClr val="1065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TextBox 3"/>
          <p:cNvSpPr txBox="1"/>
          <p:nvPr/>
        </p:nvSpPr>
        <p:spPr>
          <a:xfrm>
            <a:off x="539552" y="299432"/>
            <a:ext cx="27494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过度的压力带来的伤害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8480" y="237877"/>
            <a:ext cx="4010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</a:rPr>
              <a:t>01</a:t>
            </a:r>
            <a:endParaRPr lang="zh-CN" altLang="en-US" sz="2400" b="1" dirty="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2699792" y="1288732"/>
            <a:ext cx="34676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据统计，七成以上的疾病与压力有关</a:t>
            </a:r>
          </a:p>
        </p:txBody>
      </p:sp>
      <p:sp>
        <p:nvSpPr>
          <p:cNvPr id="32" name="椭圆 31"/>
          <p:cNvSpPr/>
          <p:nvPr/>
        </p:nvSpPr>
        <p:spPr>
          <a:xfrm>
            <a:off x="5512435" y="1880870"/>
            <a:ext cx="1671320" cy="1635125"/>
          </a:xfrm>
          <a:prstGeom prst="ellipse">
            <a:avLst/>
          </a:prstGeom>
          <a:solidFill>
            <a:srgbClr val="3B68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矩形 35"/>
          <p:cNvSpPr/>
          <p:nvPr/>
        </p:nvSpPr>
        <p:spPr>
          <a:xfrm>
            <a:off x="2166645" y="2281218"/>
            <a:ext cx="80021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生理</a:t>
            </a:r>
            <a:endParaRPr lang="en-US" altLang="zh-CN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信号</a:t>
            </a:r>
          </a:p>
        </p:txBody>
      </p:sp>
      <p:sp>
        <p:nvSpPr>
          <p:cNvPr id="37" name="矩形 36"/>
          <p:cNvSpPr/>
          <p:nvPr/>
        </p:nvSpPr>
        <p:spPr>
          <a:xfrm>
            <a:off x="5947906" y="2281218"/>
            <a:ext cx="80021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情绪</a:t>
            </a:r>
            <a:endParaRPr lang="en-US" altLang="zh-CN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信号</a:t>
            </a:r>
          </a:p>
        </p:txBody>
      </p:sp>
      <p:sp>
        <p:nvSpPr>
          <p:cNvPr id="40" name="矩形 39"/>
          <p:cNvSpPr/>
          <p:nvPr/>
        </p:nvSpPr>
        <p:spPr>
          <a:xfrm>
            <a:off x="1667089" y="3638612"/>
            <a:ext cx="2185058" cy="700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失眠  头痛  肠胃不适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…</a:t>
            </a:r>
          </a:p>
          <a:p>
            <a:pPr>
              <a:lnSpc>
                <a:spcPct val="150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高血压  心脏病  精神病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…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5275294" y="3638612"/>
            <a:ext cx="242772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记忆力下降  注意力不集中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…</a:t>
            </a:r>
          </a:p>
          <a:p>
            <a:pPr>
              <a:lnSpc>
                <a:spcPct val="150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悲观失望  异常激动  自杀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…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2000">
        <p15:prstTrans prst="airplane"/>
      </p:transition>
    </mc:Choice>
    <mc:Fallback xmlns="">
      <p:transition spd="slow" advTm="1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75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250"/>
                            </p:stCondLst>
                            <p:childTnLst>
                              <p:par>
                                <p:cTn id="2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5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55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50"/>
                            </p:stCondLst>
                            <p:childTnLst>
                              <p:par>
                                <p:cTn id="4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949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23" grpId="0" bldLvl="0" animBg="1"/>
      <p:bldP spid="4" grpId="0"/>
      <p:bldP spid="7" grpId="0"/>
      <p:bldP spid="26" grpId="0"/>
      <p:bldP spid="32" grpId="0" bldLvl="0" animBg="1"/>
      <p:bldP spid="36" grpId="0"/>
      <p:bldP spid="37" grpId="0"/>
      <p:bldP spid="40" grpId="0"/>
      <p:bldP spid="4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/>
          <p:cNvSpPr/>
          <p:nvPr/>
        </p:nvSpPr>
        <p:spPr>
          <a:xfrm>
            <a:off x="107504" y="267494"/>
            <a:ext cx="457200" cy="457200"/>
          </a:xfrm>
          <a:prstGeom prst="rect">
            <a:avLst/>
          </a:prstGeom>
          <a:solidFill>
            <a:srgbClr val="1065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TextBox 3"/>
          <p:cNvSpPr txBox="1"/>
          <p:nvPr/>
        </p:nvSpPr>
        <p:spPr>
          <a:xfrm>
            <a:off x="539552" y="299432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压力的来源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8480" y="237877"/>
            <a:ext cx="4010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</a:rPr>
              <a:t>01</a:t>
            </a:r>
            <a:endParaRPr lang="zh-CN" altLang="en-US" sz="2400" b="1" dirty="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06425" y="1062355"/>
            <a:ext cx="5273675" cy="737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4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压力的来源也是多方面的而造成压力的主要原因有三个方面：</a:t>
            </a:r>
          </a:p>
          <a:p>
            <a:pPr algn="just">
              <a:lnSpc>
                <a:spcPct val="150000"/>
              </a:lnSpc>
            </a:pPr>
            <a:r>
              <a:rPr lang="en-US" altLang="zh-CN" sz="14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01.</a:t>
            </a:r>
            <a:r>
              <a:rPr lang="zh-CN" altLang="en-US" sz="14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工作因素；</a:t>
            </a:r>
            <a:r>
              <a:rPr lang="en-US" altLang="zh-CN" sz="14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02.</a:t>
            </a:r>
            <a:r>
              <a:rPr lang="zh-CN" altLang="en-US" sz="14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生活因素；</a:t>
            </a:r>
            <a:r>
              <a:rPr lang="en-US" altLang="zh-CN" sz="14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03.</a:t>
            </a:r>
            <a:r>
              <a:rPr lang="zh-CN" altLang="en-US" sz="14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个人性格。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437031" y="2349500"/>
            <a:ext cx="7999879" cy="1992408"/>
            <a:chOff x="2230" y="3574"/>
            <a:chExt cx="14740" cy="3672"/>
          </a:xfrm>
        </p:grpSpPr>
        <p:sp>
          <p:nvSpPr>
            <p:cNvPr id="41" name="Freeform 5"/>
            <p:cNvSpPr/>
            <p:nvPr/>
          </p:nvSpPr>
          <p:spPr bwMode="auto">
            <a:xfrm rot="16200000">
              <a:off x="5002" y="3799"/>
              <a:ext cx="3635" cy="3222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chemeClr val="bg1">
                <a:lumMod val="65000"/>
                <a:alpha val="60000"/>
              </a:schemeClr>
            </a:solidFill>
            <a:ln w="19050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2" name="Freeform 5"/>
            <p:cNvSpPr/>
            <p:nvPr/>
          </p:nvSpPr>
          <p:spPr bwMode="auto">
            <a:xfrm rot="16200000">
              <a:off x="10562" y="3799"/>
              <a:ext cx="3635" cy="3222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chemeClr val="bg1">
                <a:lumMod val="65000"/>
                <a:alpha val="60000"/>
              </a:schemeClr>
            </a:solidFill>
            <a:ln w="19050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3" name="Freeform 5"/>
            <p:cNvSpPr/>
            <p:nvPr/>
          </p:nvSpPr>
          <p:spPr bwMode="auto">
            <a:xfrm rot="16200000">
              <a:off x="2204" y="3783"/>
              <a:ext cx="3672" cy="3254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rgbClr val="3B68A1"/>
            </a:solidFill>
            <a:ln w="19050">
              <a:noFill/>
              <a:prstDash val="solid"/>
            </a:ln>
            <a:effectLst>
              <a:outerShdw blurRad="609600" dist="304800" dir="2700000" algn="tl" rotWithShape="0">
                <a:schemeClr val="accent1">
                  <a:lumMod val="50000"/>
                  <a:alpha val="66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4" name="Freeform 5"/>
            <p:cNvSpPr/>
            <p:nvPr/>
          </p:nvSpPr>
          <p:spPr bwMode="auto">
            <a:xfrm rot="16200000">
              <a:off x="7837" y="3783"/>
              <a:ext cx="3672" cy="3254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rgbClr val="F1B034"/>
            </a:solidFill>
            <a:ln w="19050">
              <a:noFill/>
              <a:prstDash val="solid"/>
            </a:ln>
            <a:effectLst>
              <a:outerShdw blurRad="609600" dist="304800" dir="2700000" algn="tl" rotWithShape="0">
                <a:schemeClr val="accent1">
                  <a:lumMod val="50000"/>
                  <a:alpha val="66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8" name="Freeform 5"/>
            <p:cNvSpPr/>
            <p:nvPr/>
          </p:nvSpPr>
          <p:spPr bwMode="auto">
            <a:xfrm rot="16200000">
              <a:off x="13324" y="3783"/>
              <a:ext cx="3672" cy="3254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rgbClr val="B95F95"/>
            </a:solidFill>
            <a:ln w="19050">
              <a:noFill/>
              <a:prstDash val="solid"/>
            </a:ln>
            <a:effectLst>
              <a:outerShdw blurRad="609600" dist="304800" dir="2700000" algn="tl" rotWithShape="0">
                <a:schemeClr val="accent1">
                  <a:lumMod val="50000"/>
                  <a:alpha val="66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grpSp>
          <p:nvGrpSpPr>
            <p:cNvPr id="49" name="组合 48"/>
            <p:cNvGrpSpPr/>
            <p:nvPr/>
          </p:nvGrpSpPr>
          <p:grpSpPr>
            <a:xfrm>
              <a:off x="6537" y="5048"/>
              <a:ext cx="570" cy="725"/>
              <a:chOff x="4040188" y="3198813"/>
              <a:chExt cx="361950" cy="460375"/>
            </a:xfrm>
            <a:effectLst/>
          </p:grpSpPr>
          <p:sp>
            <p:nvSpPr>
              <p:cNvPr id="50" name="Freeform 5"/>
              <p:cNvSpPr/>
              <p:nvPr/>
            </p:nvSpPr>
            <p:spPr bwMode="auto">
              <a:xfrm>
                <a:off x="4086226" y="3321050"/>
                <a:ext cx="269875" cy="338138"/>
              </a:xfrm>
              <a:custGeom>
                <a:avLst/>
                <a:gdLst>
                  <a:gd name="T0" fmla="*/ 170 w 170"/>
                  <a:gd name="T1" fmla="*/ 0 h 213"/>
                  <a:gd name="T2" fmla="*/ 170 w 170"/>
                  <a:gd name="T3" fmla="*/ 213 h 213"/>
                  <a:gd name="T4" fmla="*/ 0 w 170"/>
                  <a:gd name="T5" fmla="*/ 213 h 213"/>
                  <a:gd name="T6" fmla="*/ 0 w 170"/>
                  <a:gd name="T7" fmla="*/ 0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0" h="213">
                    <a:moveTo>
                      <a:pt x="170" y="0"/>
                    </a:moveTo>
                    <a:lnTo>
                      <a:pt x="170" y="213"/>
                    </a:lnTo>
                    <a:lnTo>
                      <a:pt x="0" y="213"/>
                    </a:lnTo>
                    <a:lnTo>
                      <a:pt x="0" y="0"/>
                    </a:lnTo>
                  </a:path>
                </a:pathLst>
              </a:custGeom>
              <a:noFill/>
              <a:ln w="28575" cap="flat">
                <a:solidFill>
                  <a:schemeClr val="bg1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1" name="Line 6"/>
              <p:cNvSpPr>
                <a:spLocks noChangeShapeType="1"/>
              </p:cNvSpPr>
              <p:nvPr/>
            </p:nvSpPr>
            <p:spPr bwMode="auto">
              <a:xfrm>
                <a:off x="4040188" y="3275013"/>
                <a:ext cx="361950" cy="0"/>
              </a:xfrm>
              <a:prstGeom prst="line">
                <a:avLst/>
              </a:prstGeom>
              <a:noFill/>
              <a:ln w="28575" cap="flat">
                <a:solidFill>
                  <a:schemeClr val="bg1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2" name="Rectangle 7"/>
              <p:cNvSpPr>
                <a:spLocks noChangeArrowheads="1"/>
              </p:cNvSpPr>
              <p:nvPr/>
            </p:nvSpPr>
            <p:spPr bwMode="auto">
              <a:xfrm>
                <a:off x="4160838" y="3198813"/>
                <a:ext cx="120650" cy="76200"/>
              </a:xfrm>
              <a:prstGeom prst="rect">
                <a:avLst/>
              </a:prstGeom>
              <a:noFill/>
              <a:ln w="28575" cap="flat">
                <a:solidFill>
                  <a:schemeClr val="bg1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3" name="Line 8"/>
              <p:cNvSpPr>
                <a:spLocks noChangeShapeType="1"/>
              </p:cNvSpPr>
              <p:nvPr/>
            </p:nvSpPr>
            <p:spPr bwMode="auto">
              <a:xfrm>
                <a:off x="4176713" y="3367088"/>
                <a:ext cx="0" cy="215900"/>
              </a:xfrm>
              <a:prstGeom prst="line">
                <a:avLst/>
              </a:prstGeom>
              <a:noFill/>
              <a:ln w="28575" cap="flat">
                <a:solidFill>
                  <a:schemeClr val="bg1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4" name="Line 9"/>
              <p:cNvSpPr>
                <a:spLocks noChangeShapeType="1"/>
              </p:cNvSpPr>
              <p:nvPr/>
            </p:nvSpPr>
            <p:spPr bwMode="auto">
              <a:xfrm>
                <a:off x="4267201" y="3367088"/>
                <a:ext cx="0" cy="215900"/>
              </a:xfrm>
              <a:prstGeom prst="line">
                <a:avLst/>
              </a:prstGeom>
              <a:noFill/>
              <a:ln w="28575" cap="flat">
                <a:solidFill>
                  <a:schemeClr val="bg1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55" name="组合 54"/>
            <p:cNvGrpSpPr/>
            <p:nvPr/>
          </p:nvGrpSpPr>
          <p:grpSpPr>
            <a:xfrm>
              <a:off x="12009" y="5000"/>
              <a:ext cx="760" cy="652"/>
              <a:chOff x="5213351" y="3214688"/>
              <a:chExt cx="482600" cy="414337"/>
            </a:xfrm>
            <a:effectLst/>
          </p:grpSpPr>
          <p:sp>
            <p:nvSpPr>
              <p:cNvPr id="56" name="Freeform 10"/>
              <p:cNvSpPr/>
              <p:nvPr/>
            </p:nvSpPr>
            <p:spPr bwMode="auto">
              <a:xfrm>
                <a:off x="5229226" y="3413125"/>
                <a:ext cx="450850" cy="215900"/>
              </a:xfrm>
              <a:custGeom>
                <a:avLst/>
                <a:gdLst>
                  <a:gd name="T0" fmla="*/ 284 w 284"/>
                  <a:gd name="T1" fmla="*/ 0 h 136"/>
                  <a:gd name="T2" fmla="*/ 265 w 284"/>
                  <a:gd name="T3" fmla="*/ 136 h 136"/>
                  <a:gd name="T4" fmla="*/ 19 w 284"/>
                  <a:gd name="T5" fmla="*/ 136 h 136"/>
                  <a:gd name="T6" fmla="*/ 0 w 284"/>
                  <a:gd name="T7" fmla="*/ 0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4" h="136">
                    <a:moveTo>
                      <a:pt x="284" y="0"/>
                    </a:moveTo>
                    <a:lnTo>
                      <a:pt x="265" y="136"/>
                    </a:lnTo>
                    <a:lnTo>
                      <a:pt x="19" y="136"/>
                    </a:lnTo>
                    <a:lnTo>
                      <a:pt x="0" y="0"/>
                    </a:lnTo>
                  </a:path>
                </a:pathLst>
              </a:custGeom>
              <a:noFill/>
              <a:ln w="28575" cap="flat">
                <a:solidFill>
                  <a:schemeClr val="bg1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7" name="Freeform 11"/>
              <p:cNvSpPr/>
              <p:nvPr/>
            </p:nvSpPr>
            <p:spPr bwMode="auto">
              <a:xfrm>
                <a:off x="5213351" y="3367088"/>
                <a:ext cx="482600" cy="0"/>
              </a:xfrm>
              <a:custGeom>
                <a:avLst/>
                <a:gdLst>
                  <a:gd name="T0" fmla="*/ 0 w 304"/>
                  <a:gd name="T1" fmla="*/ 152 w 304"/>
                  <a:gd name="T2" fmla="*/ 304 w 30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04">
                    <a:moveTo>
                      <a:pt x="0" y="0"/>
                    </a:moveTo>
                    <a:lnTo>
                      <a:pt x="152" y="0"/>
                    </a:lnTo>
                    <a:lnTo>
                      <a:pt x="304" y="0"/>
                    </a:lnTo>
                  </a:path>
                </a:pathLst>
              </a:custGeom>
              <a:noFill/>
              <a:ln w="28575" cap="flat">
                <a:solidFill>
                  <a:schemeClr val="bg1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8" name="Line 12"/>
              <p:cNvSpPr>
                <a:spLocks noChangeShapeType="1"/>
              </p:cNvSpPr>
              <p:nvPr/>
            </p:nvSpPr>
            <p:spPr bwMode="auto">
              <a:xfrm>
                <a:off x="5394326" y="3459163"/>
                <a:ext cx="15875" cy="92075"/>
              </a:xfrm>
              <a:prstGeom prst="line">
                <a:avLst/>
              </a:prstGeom>
              <a:noFill/>
              <a:ln w="28575" cap="flat">
                <a:solidFill>
                  <a:schemeClr val="bg1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9" name="Line 13"/>
              <p:cNvSpPr>
                <a:spLocks noChangeShapeType="1"/>
              </p:cNvSpPr>
              <p:nvPr/>
            </p:nvSpPr>
            <p:spPr bwMode="auto">
              <a:xfrm flipH="1">
                <a:off x="5499101" y="3459163"/>
                <a:ext cx="15875" cy="92075"/>
              </a:xfrm>
              <a:prstGeom prst="line">
                <a:avLst/>
              </a:prstGeom>
              <a:noFill/>
              <a:ln w="28575" cap="flat">
                <a:solidFill>
                  <a:schemeClr val="bg1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0" name="Line 14"/>
              <p:cNvSpPr>
                <a:spLocks noChangeShapeType="1"/>
              </p:cNvSpPr>
              <p:nvPr/>
            </p:nvSpPr>
            <p:spPr bwMode="auto">
              <a:xfrm flipH="1">
                <a:off x="5454651" y="3214688"/>
                <a:ext cx="104775" cy="152400"/>
              </a:xfrm>
              <a:prstGeom prst="line">
                <a:avLst/>
              </a:prstGeom>
              <a:noFill/>
              <a:ln w="28575" cap="flat">
                <a:solidFill>
                  <a:schemeClr val="bg1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61" name="组合 60"/>
            <p:cNvGrpSpPr/>
            <p:nvPr/>
          </p:nvGrpSpPr>
          <p:grpSpPr>
            <a:xfrm>
              <a:off x="2230" y="4692"/>
              <a:ext cx="3621" cy="1970"/>
              <a:chOff x="1465441" y="3265740"/>
              <a:chExt cx="2299620" cy="1251035"/>
            </a:xfrm>
          </p:grpSpPr>
          <p:sp>
            <p:nvSpPr>
              <p:cNvPr id="62" name="文本框 61"/>
              <p:cNvSpPr txBox="1"/>
              <p:nvPr/>
            </p:nvSpPr>
            <p:spPr bwMode="auto">
              <a:xfrm>
                <a:off x="1652470" y="3568370"/>
                <a:ext cx="1995400" cy="9484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30000"/>
                  </a:lnSpc>
                  <a:defRPr/>
                </a:pPr>
                <a:r>
                  <a:rPr lang="zh-CN" altLang="en-US" sz="12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lt"/>
                  </a:rPr>
                  <a:t>对工作不满意、工作量多、工作要求高、人际关系不良…</a:t>
                </a:r>
              </a:p>
            </p:txBody>
          </p:sp>
          <p:sp>
            <p:nvSpPr>
              <p:cNvPr id="63" name="文本框 62"/>
              <p:cNvSpPr txBox="1"/>
              <p:nvPr/>
            </p:nvSpPr>
            <p:spPr bwMode="auto">
              <a:xfrm>
                <a:off x="1465441" y="3265740"/>
                <a:ext cx="2299620" cy="3945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zh-CN" altLang="en-US" sz="1600" spc="100" dirty="0">
                    <a:solidFill>
                      <a:schemeClr val="bg1"/>
                    </a:solidFill>
                    <a:cs typeface="+mn-ea"/>
                    <a:sym typeface="+mn-lt"/>
                  </a:rPr>
                  <a:t>工作因素</a:t>
                </a:r>
              </a:p>
            </p:txBody>
          </p:sp>
        </p:grpSp>
        <p:grpSp>
          <p:nvGrpSpPr>
            <p:cNvPr id="64" name="组合 63"/>
            <p:cNvGrpSpPr/>
            <p:nvPr/>
          </p:nvGrpSpPr>
          <p:grpSpPr>
            <a:xfrm>
              <a:off x="7842" y="4757"/>
              <a:ext cx="3621" cy="1719"/>
              <a:chOff x="1492931" y="3307351"/>
              <a:chExt cx="2299620" cy="1091894"/>
            </a:xfrm>
          </p:grpSpPr>
          <p:sp>
            <p:nvSpPr>
              <p:cNvPr id="65" name="文本框 64"/>
              <p:cNvSpPr txBox="1"/>
              <p:nvPr/>
            </p:nvSpPr>
            <p:spPr bwMode="auto">
              <a:xfrm>
                <a:off x="1616808" y="3731100"/>
                <a:ext cx="1995400" cy="6681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lnSpc>
                    <a:spcPct val="130000"/>
                  </a:lnSpc>
                  <a:defRPr/>
                </a:pPr>
                <a:r>
                  <a:rPr lang="zh-CN" altLang="en-US" sz="12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lt"/>
                  </a:rPr>
                  <a:t>配偶死亡、离婚、换工作、结婚、怀孕…</a:t>
                </a:r>
              </a:p>
            </p:txBody>
          </p:sp>
          <p:sp>
            <p:nvSpPr>
              <p:cNvPr id="66" name="文本框 65"/>
              <p:cNvSpPr txBox="1"/>
              <p:nvPr/>
            </p:nvSpPr>
            <p:spPr bwMode="auto">
              <a:xfrm>
                <a:off x="1492931" y="3307351"/>
                <a:ext cx="2299620" cy="3945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zh-CN" altLang="en-US" sz="1600" spc="100" dirty="0">
                    <a:solidFill>
                      <a:schemeClr val="bg1"/>
                    </a:solidFill>
                    <a:cs typeface="+mn-ea"/>
                    <a:sym typeface="+mn-lt"/>
                  </a:rPr>
                  <a:t>生活因素</a:t>
                </a:r>
              </a:p>
            </p:txBody>
          </p:sp>
        </p:grpSp>
        <p:grpSp>
          <p:nvGrpSpPr>
            <p:cNvPr id="67" name="组合 66"/>
            <p:cNvGrpSpPr/>
            <p:nvPr/>
          </p:nvGrpSpPr>
          <p:grpSpPr>
            <a:xfrm>
              <a:off x="13349" y="4770"/>
              <a:ext cx="3621" cy="1707"/>
              <a:chOff x="1464698" y="3315525"/>
              <a:chExt cx="2299620" cy="1083485"/>
            </a:xfrm>
          </p:grpSpPr>
          <p:sp>
            <p:nvSpPr>
              <p:cNvPr id="68" name="文本框 67"/>
              <p:cNvSpPr txBox="1"/>
              <p:nvPr/>
            </p:nvSpPr>
            <p:spPr bwMode="auto">
              <a:xfrm>
                <a:off x="1616808" y="3731100"/>
                <a:ext cx="1995400" cy="6679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lnSpc>
                    <a:spcPct val="130000"/>
                  </a:lnSpc>
                  <a:defRPr/>
                </a:pPr>
                <a:r>
                  <a:rPr lang="zh-CN" altLang="en-US" sz="12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lt"/>
                  </a:rPr>
                  <a:t>不能自我肯定、追求完美…</a:t>
                </a:r>
              </a:p>
            </p:txBody>
          </p:sp>
          <p:sp>
            <p:nvSpPr>
              <p:cNvPr id="69" name="文本框 68"/>
              <p:cNvSpPr txBox="1"/>
              <p:nvPr/>
            </p:nvSpPr>
            <p:spPr bwMode="auto">
              <a:xfrm>
                <a:off x="1464698" y="3315525"/>
                <a:ext cx="2299620" cy="3945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zh-CN" altLang="en-US" sz="1600" spc="100" dirty="0">
                    <a:solidFill>
                      <a:schemeClr val="bg1"/>
                    </a:solidFill>
                    <a:cs typeface="+mn-ea"/>
                    <a:sym typeface="+mn-lt"/>
                  </a:rPr>
                  <a:t>个人性格</a:t>
                </a:r>
              </a:p>
            </p:txBody>
          </p:sp>
        </p:grpSp>
        <p:sp>
          <p:nvSpPr>
            <p:cNvPr id="70" name="文本框 69"/>
            <p:cNvSpPr txBox="1"/>
            <p:nvPr/>
          </p:nvSpPr>
          <p:spPr>
            <a:xfrm>
              <a:off x="3258" y="3925"/>
              <a:ext cx="1564" cy="1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dirty="0">
                  <a:solidFill>
                    <a:schemeClr val="bg1"/>
                  </a:solidFill>
                  <a:cs typeface="+mn-ea"/>
                  <a:sym typeface="+mn-lt"/>
                </a:rPr>
                <a:t>01</a:t>
              </a:r>
              <a:endParaRPr lang="zh-CN" altLang="en-US" sz="3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71" name="文本框 70"/>
            <p:cNvSpPr txBox="1"/>
            <p:nvPr/>
          </p:nvSpPr>
          <p:spPr>
            <a:xfrm>
              <a:off x="8887" y="3925"/>
              <a:ext cx="1564" cy="1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dirty="0">
                  <a:solidFill>
                    <a:schemeClr val="bg1"/>
                  </a:solidFill>
                  <a:cs typeface="+mn-ea"/>
                  <a:sym typeface="+mn-lt"/>
                </a:rPr>
                <a:t>02</a:t>
              </a:r>
              <a:endParaRPr lang="zh-CN" altLang="en-US" sz="3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72" name="文本框 71"/>
            <p:cNvSpPr txBox="1"/>
            <p:nvPr/>
          </p:nvSpPr>
          <p:spPr>
            <a:xfrm>
              <a:off x="14377" y="3925"/>
              <a:ext cx="1564" cy="1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dirty="0">
                  <a:solidFill>
                    <a:schemeClr val="bg1"/>
                  </a:solidFill>
                  <a:cs typeface="+mn-ea"/>
                  <a:sym typeface="+mn-lt"/>
                </a:rPr>
                <a:t>03</a:t>
              </a:r>
              <a:endParaRPr lang="zh-CN" altLang="en-US" sz="3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 advTm="12000">
        <p15:prstTrans prst="wind"/>
      </p:transition>
    </mc:Choice>
    <mc:Fallback xmlns="">
      <p:transition spd="slow" advTm="1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bldLvl="0" animBg="1"/>
      <p:bldP spid="4" grpId="0"/>
      <p:bldP spid="7" grpId="0"/>
      <p:bldP spid="1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1C776007-85B4-4500-87BF-D0577E842A07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SUV0cjtE77+wIAALAIAAAUAAAAdW5pdmVyc2FsL3BsYXllci54bWytVd9P2zAQfi7S/ofI79gtHQOqBMSQ0B7GhNSx7a0yiZt4TeLMdgjlr9/Zzu+lbEh7aJWc7/vufPfdxb96zlLviUnFRR6gBZ4jj+WhiHgeB+jh6+3xObq6fHfkFyndM+nxKEBlzg2ApsiLmAolLzSA76lOAtQzYGBGXiG5kFzvgfsUuNtIJ0v07mgGLrkKUKJ1sSKkqirMFSDyWIm0NCQKhyIjhWSK5ZpJ4tJAXoNd6b+j4ZeJnOh9wVQPWei3B65JWo5nxQck1RILGZOT+XxBftx9XocJy+gxz5WmeciQB5Wc2VI+0nB3J6IyZcrYZr5Lcs20NklY28zXK744zz0lwwA5h03GlKIxUzjNY0QclkyA/W1KVVLzqAGt4VU7XvNav4153zRutnOkcy7Kx5SrBI76kM46CfTJMKqf2etaBT00Cro1TMiT7FfJJYvs67dWjPMFcgFbxdk8sapCOICnWxpqIfc3AAMV1R3EbdOwaxq2oJYDt9HXHQVqbrtlVJeSNaWa+U88YuILlZIaWVxqWTKfjIw1lgzBPnFXrpvUNcRPdJae/kNvjN+oNT/Va52xgP/RmE9A1NaE5xF7vuXgo1kGNdUMim1sWBcpNjG7nFT5mPV0PTC5HOumwEU8TWXMYAwjqinp7OQQlEmqwCUs5QjbOzgITnicpPDTkwzj04M0GZW7SYbewUFwKsLdBLQ1t2Uk4zqOxNQqyCcT68QPS6VFxl+sPAd7Rq+sDl8buebouuDtwdn8j1EcxGgGc4smVpd56u2r5vDezKlWnc+mcJaBWmEemC4L59XMQlmMfCK2pWWqb/o5NfuwBx3lPDUd01zfQe+iWvMX5lU8Ml+6xdLUJGFGMwH6cL7sMUA/YbsMwlvToYhbkTd1wJjYN/dvK9ps+bp1ruuHOuxDDZ84qxzGzdRHUEcsRZlHox7iovuIqBR22rVk1EvZFm60OAGRiiJA7+GhvvPF6UV35bPFRYO1ed27wC6XN6z0OuFOQaTWdXsRv94N8PgbUEsDBBQAAgAIACo9h0wjsu+g8i8AAFJTAAAXAAAAdW5pdmVyc2FsL3VuaXZlcnNhbC5wbmftfAlUU9faKLX12lpaq4KCIFQBIYLQgIARSFoRkXk2IggtAXFgkCBDGJJOoiIQIQFEhhQZlEFSQBOCATqREAJERcYwqCGJDAFJSCBkegnaaoe71v/euv9b719P1mLBPmd/4/7Gs/c5V7w9nT/auGOjmpraRy5HD/uqqb2Xoaa2bub9fymvfP5BqI7yzzvxvs6H1Br6dKeVg/civ/D4Qk2tEf2h9Kv1yvEH548Gxqupffyr6vcdauztcDU1X67L4S/8k0N447HoaG76Njm5uv3r9q9dEet8r3zidQ23awr8rcn+m58EG+WrFe69/bjKdbfTx3cPP/F31Rz4svLRwcu319e5fjB8xXur9XvU8gMKl+uTCzdKmG1t0lJh6Ug8J3nyHMp8umIkVTaZemoycjBhcEJQVgeAyBfReOTKr/ohsicbIC2itoX0TUoOv76YXWZc6tWKA8VqOhYF3lFXXvsprvLdHSTzDORShX7+h+uUV87bT3/bcLVcsayQh5LUVD/UfM/nDhOHVIo4j3j0QRtXMqlAgraqMLJcjZfKzv5rbdYtrYOO4q3wDoWkI7SPtZKmeEdNLdlXwzHyKPD8yKuRnhtw6SEauRQNXiYxQI1tl4x91KU/60t/tktj6UyaFDp8e9++3SLt6YdDdJSYHmrOhdw1XpQxZpf6cfILIIv+2BtDtET9ZUEBrIhaOFJDBYXrLAwua6upPdG1Lwh7fgs5c6sBKeei5Hcw93ASEu5+ykzNrYYAevOCi8a7iiWcvH92ncX6o+3IGT9ca5mo2xSPpXfogBeveNkTMCJ7AjNqti5UNiNscrbI4N/Ijg4skBQhZ87ZzoLnYbir5ThxEY4EJsQp2jsfOOpaKNXnqhcEvOtA6v6Aw5DPMUIKPxZcSPGq1Rrdpg+46Evp6Z/wIO6Lj2ERmN2WAFotwqsbszeDvzq2zZQE6S5ErEY7XHho6Vp+dgKg4ajEVpX6Y5gJ/BnI85nvJ7IlL8WSsCkXw2gM5rDl121x9UgpSx91LmWquxJoscyV5dS9D7czvqYv7nJuKKQhraJLlnLOwMb90LxyclCn93xkSgza9ApSNoSSpZzIbHen83YJqK1FtgW9Q8EIKw4bVDykAzWKKNXwYZ2tQkyQ+w70tfGi0Nb9kYJEuISIkhAnRz1Fig6lKSCpLHpTYGSUbdnhOFFlZjmZQFj/IHm8p19wYwdEgSjNGjqeA6SzE8CEQjxrWCDr5rMk2AhqYhi5oJYXnmJEz5Yx4Plh93gtPC3LWAOqr0xXaQ+6vd+R883gefmYX+Isy+AR5ls4j0wElCtjyaZunoNNMTFotmWs+QUKnLQTNkkq3drVGEXApHPlBzLmYjU+v6XLPC7aZV8TZoKrwnBPHQ201Js1cYH74hCIOcBR3x/Cke2n5NcLmeIbCIWwQz40KyGVCrmm5y1joyLnDPotLagYBGykUTbW3ptIacyJOCUgwO3Q1tRioZ8ofLKoMILju0vQNJc8VlQoyxZveuqi6ThCle7oHZKSI1NCIEUFTIRDlpCvGzkOtCD6GWazdjJ7BVghhUCVNZYupvQs/zDa51EbZsIsC2WOUIYTRbjoJNhRApDy3XABTOkwzsLjV8tL3NmVpvyOpQoTLWMM6B0dSlMRbmtTyffZmHu7jOMDY8oKJIBSeGpUfA+dz3rvM6YO3WmQGWM6W5YStWlayVEQIISSDwZAOHl7Ol043MOpXbQlE48mpGcPdTmtS+qOG6InUjfYR+ooJS2NgxCbpdEEK/1zERODaXYhKdNVxO4yd30qlhmvrVlx7cYthxivJq3u2cTgcgxePMJYigZYbizpai2yieFa7y+gy6Ks8Dhx5C58p7s+8zLQ059Jcsk5F6QeMWpyMQPrPSKKpl7zMY8Q8xifKa0516EriAZfdyB052eeUvg6Yr4Y9I6+MYb1m6VxZPxDqyn58dj7kwixmRX+fhukJCWKybP3VPrODXrunegzVt2F7sVV/jSphisgtmncZzg8pYAWYMsU+q6LWt4ciGp3UBrceIRdkIBAQDvMOsdErg4PpqV23RVr6f+CMcvwvZ01dLadI+5ZWhTgcEKsCcs6b8g7JnIimZcVfWQ+0k6Qn5ib4Ew7SLccSIzJSyDgWe5McCiM9FVZoaQIxxxZOG5LzYMx7urOEqKUcfHAzQ2SrPKSL7MVNQzaqYKiD/PH9Gaz8LDRlrxPfX/LStjN1O0nSEq91hGNr4FI4yGga2KQ2I49TGna9FT3anlc5wOyexlG4xDpUWSUaT9f1ieKt4t4aILOqMcgkgAZ862ldxBBTCrSD4jlxUL8TKDq0S9XYwdRcPCodp6kCJyJEc/c6BKUsqlwlugzgg7iThaXlCJjcw0FdbyxcElrTlSqRMZYwZwh7nSE67KOxwcH7qFC8BuUcfvwpmPqbEPTfqqilVsZD/6i2Esjfp0Nbn9O3UcUG4pLqOdw09wwlAD03EIlF2eWRxkImsdaIJ7fe4GU0W5XCQyIPfTpbBbXIsK7Qd3VJ2+dkYASuT47otm9gAEP3CPgWy/H+qlnm6I9R/oGpclcZpwfUAPwDYVxPseAPXxcVG4/HWYCWRCD9C9GVqPDTAScoSMxkeP2C4HmRCp5OCYpypgxLV2lD40xBCejuXsCgHfHRS04WI+ombfosFOyk3ogxxadrssYpmjpK30nZ65RwxEUqGMc0VwSxZ76jGiFInsYcJqMBPAtNpxe45sgAOMD5nVbzxeUFFjIIENOkUahQmzgh0AEDJsKxCm9h63MCIiYIzRfGmsipNwKHGrc2W0STSGP6QnC7Im5uyPcvR5aioJ4MHlZ9i+RGp5Ja5IRlbaGZvUuIYJIOMvTc0Qmg/XCsF0hOGeDbxzTrzpajR76PAaNU5AHKecOUgsRFSvaHF71dZrMp57XJico/UXYmlNM2JkK60ojj4iO76EzmEp5DtRSfdUXkx2uhH0tYEuUyfonzE1lOs38hs75r4xUebvFO3OXKiV/WPVfGi6IWRA5y1SVuc3RYe8r/zw5BMhYG2L/U8NtizN1+JC2RYoOdFIuIuIPH7bcFu7eNeydrU0sV/Fx/KftHSuddfrSJxvQnhucDst3a+tYHvGHOTsD31NT+/FriEIAQV3YaLKb3xeedZuSk6PC/uU7u3efrG2sqFjD8PXlo4Vn556brNH7dPejqh12B1Wifr3+8uULNW9B/t8AOTfVaztJTnl6cXsD+MU3m4JTJyUTScKJ5fbl+qnrlEX28fgeeNYf664GUlR+iVidvkW35JSwr+c7Uo9aJ15QVUhqH14TMJoZ4KBtFqZdjfTV17ThchCVmD1+LEeGJa88u4qOoYEq/+CyS3xrb/Ax+FClxsEIB0TLm4SirhYMjBlVaLTOpvB/fBNdkVtBoJw/ZIon80/XJFng20SjwkZ/qhaxN3jjuBLLyptYeiJoc2O+O2Fje5i+zwmzNIzLmwwTPtPu2zcAPFJYq9Ham8Kf8s3eubPzE6XrrpuS+uXviYupyQGK4H4ADTj4TQ5qXDEHiEqKthF4jY0g3Jv0/KtcSoJqYVl7T/47IOZY9b8DAhH3XTzUZzww/NBHXVmFmX3eBwk4s4VbMKMFmzKv8u4S/1lxHs9Ukhkm/TsgFtbXZCrtH2RaBP9fvwwsSxeNwFOc/5FRA1CVbp7gzZXxCrjxG6nqIEWLdA5kyMW8tlcurnb/lXi3hCwg15x9rcTrtVmXoGofGapWk2JD3Hfpn5moHav+N4RaACf/DaHGwjb40X9ku4Lu8e9YiPbNd/zz8o9s2/PrhxbkF6evJEEs2lfCEFlxzCj6rj8bgtJaM+fzSH/hkRHcVP+8QfuvtMqQq9NJ2H11XY24POxfqCHkYi79UcR6UGIg5E3OY9vFnAE/L4eAbRZcM2oJrFDo94eawrOVvs0piuxex9FlH88/RH3Nwyebp1+r8/Dh1tc8b841f43/cKXb/zCQqUX2bKhidUAVTD4uvGY7mSZYbeScywdCSDz4myrlr/ClAkZo27KyZb90qyxlZubeUEjq3ccII6r0QN4hbvpC6uTA2vp2MzGytCfv6re0l3KnqvnG/VahfaavWdELPQLcb3zRZWMudg/3OjXwF3vJXDPUCyJbqkiN9epu3B6atrgqmtB0zCwXuL82AmphrZZrCFLMnp0mnTWJtXX7Iu9MIDIYhMGTIOGkXKxJYGQPs2CvgBzcaMXQZ+4QNE/mjjHisiPy2lhdSL4WhRxtacEsHnJp6iVpMWOSJjjJDUf4x/nXKVIf8+we9D6KAIC2fZNNX3f/Tu/uLHevM5tJKXvgRj6Z13xu2y+PxQ8xtQTOP2PqzpcprWUWwZqpAFpUucxHKqs5npldHu8IoTDCEoV1ZCULrNe7JemOJM1zZ8loEGiw3s4YuiWi2GCEanIebgYrbWT06NOQygrQWEBhDsCDWVpWKHu5/ccI8puKz4OHaexrxmqy9h0DHG7qSet0zywAosKxO10K9NnuedMjntURzPjpPN4psQ85i6VNaxqZPMpBX6DmigGRorwtZrNZWbAS/YW0tHif/Molber+sjoEkoBLaBrnwVzg9cwzcMVru0GkuQBydxt0/mbW79xo1Z0DgpWa2Vb+QLtrGOqXMTVTpGHAjK76tGiot0l8I1xu8lWesuHy4MBIvXFZvAmsz3vZdYlwskCeF+de8dvoKXd6OzwVXGY/2IhMsB8QmC57vbmkPuFzVXvN4RDos571Ryv9tbXXuxX0aoJG+oYHE9u6yIYCKs9QwLl5ClwwfyDGT91IEERt6lOaW5w7a4Wo3d+Ej+t8dMzVqPMBxu1NtFiNkwAfze0ACIHtMgHWBHxOYDtvzA122N/QUjRZnT/FO87KLO3piAbeTdKlRV8tn0sNtsbimVmw7gEnJksfDaA19sS6uTV55uwK9QNHT44eu2PwZ8b9rpbX23bI9oZy+YYCiuYBl4kJ6403sNYkHDtPwyAQOabP1KalMMNMnB6ZBMcczJkidHpbTnxro7/cRe7VsMuVOQ/SpYbL8fbxYsyhKF0UIVcMCwLkc7hH9EJfhzj79kpskVvhXkBQbYTvqcpPrmB3CvLtAo2hP2eJ4xdz+YYRtOuF7CONmPBQgSwqyfycb2t4UVzAg4m48DaxPKSpLSop1drPUr9ftEJkfFWgE+ETHjKoTUPCS4oKqSGaPm8u+//wOPYW5P8CSLuMFws5KNy6GRH5Zi8EDU0XzjhDVh9W+H2+ObfjKCUja/Mf2J65ha4+GkjqkIw73/p2927oEOwQJeNsT8tHKpRqP130Vc1SCzb5Dw9/OtQuZVuEps8GTbauiogd6R4TZfryF5diHWwRZXKqYkWfLUjejlNIuXjkLBE5O1OhL3s+AFHdmZEtoBRfsRc/QvQg5gbif4l7WRDl3nScL1tQpjkovn31rLgkESxqROev765aebIBkizT9Wd8RP3hZesI7VgdcLa+VJLn110evMs/36jQBLopgLF51m9NJZ92ZoxZIIpHVB0mXzy+ei9Ucq/pU1I4TjYXSedm3nvZoX6KNkbYhQilfSFpi51NWqQLiKBAYVqjzR95W6lYX7HuJmfF19OSZGX/0s3NSvgd1EJMrp4B5Ug1G2o/eWrM33Z/BgE7+apwZrnJselCXWqVQrOJufIrRPornwTz+P1mr0esseTBJbB/wS7p+lhju20v6Xn2DnXIhXXQEAT7RAwDIei1xd/qEI2eQ1dLDZnT4oMEHxofBmGm92jT0VEL6LG7wRGxqFSETDg0uaiLWy3v75DSO9Jk2+pCVy6GtgwsrXQ5g+EOFk1jHoK9RbjoY4IMBI7JY8vJHfe7Iz+LxtkNVr3U5UlM3UFVN3ZyrfIo5palzj/cAgEEW/Le1V/5qQIAoSWmtPcxh7v5DIhCKuSltQFg4tw4yMWekuKCujlerIW4X8jkHqhyCfj+wpFvRBct0spLwLG2xMlkVvbsdHyTwocjnV+Qz1fUJFhCmCP04UjXH/DpPKVkciekwBYluAM76AS+ekYibdzzUhfzedhDAA9f9aoD2kd89mdeZ25zDERGsWpulbWWLc81M9qt90F5U+equbMeNKmW9nJ8MGnm9FQ1myI/BRr0E8zU4dt5oD4cDO96rS+tcyB4nTIFBWvv56d2LKcOrffKenZKwy0Q2aPD7BoC7hMYuND2VzMoAV9UfL+jvxk9dX9SNt/WoNsdCexl7Jxds3mzJwQXF6uNPxSGIsUPH+MMl60c2J5wZtjpvpaU00FdlZW0JaVaivQNWMgeqOX43TFWnzSxCXsm4B24TjwQmxdpl67hWKHmCthfcEVjP+BsXnQgxtKYNoRYNcloQiNWo8zRnGkEOTBWso1wvysSmM3NeWWk55lZdRePiJt7W54Zd/5E0nBkXadw14/fDRaREnA9Skt67gw5se1TInDjD3EJfcnFg8HqvdAPA6AzWaYIsKCIQY5OgapXRXXzRkzS+IN3fQ5km161VIChG3vhRiNSq+4bL6NQS/SRL/zyD9KC5w7fm/Pox1wyyaDku8NQtvugpFh+YpNULKxdabnjo1b1ievmrYAITpjJkdroMX+1hE7v/Lkks8K857vAMBO4+gBj7zmfVyoLbNRyXavgmBWGtQU6VPv7KlQScrYZZ50JVGqIuD+MMckQNWiNmuPq8jh5Jv0E+niA670Zbn6Cye/Sh0VIvulzmUcz9Heg8sBERrnWDlz2/oljif1wtN3abpdCmhKQMjYYrMaWm4RSguiWDtBPsv0v9gxTjMGLV4geC5nl4pkf7phhhASm+5n8KEXmKMC3NgCCr3d8GV7vh2NNxfSv4uGQfu4vkVjziutHKfAAmsBbWVIQHu5bbmne5zl/Nkg9+9GpcHd9nAH22WnpmdUuZmve4ra7QId5P3V2XHYPcyfUms09GyLXAAwQIHX1Tq+QG0b83GL5fPoWrt08nm+9bJVu/s2Rh1tJDpP4idoBTcf8ekyWxIApoR3oO0vqHhalwydNI5XFTFYdPA/owO5Js/YZLO7YPsCVX+h84KFNX+AttF8cfiFmoNqlRREfvYwqY9aIuuFgftaWCImoKTxoprKkxrXcEHUMzCz6MMMQVb6335Tl9RCtouMiSu2H54sZY7gbwTV+mnpEa7DXaXkUDvt5xeURJIcRvMMIEF3LWJ+JdRqhEPZ382GS/Ma0HFhwzf68pudx+YcWG9Hp9a9Jd/3KidtmVMhx1F/1FlvRd7yq4C71slY+5bgVmFJqcUF9uFeV9osR5AsrYiHDvhYZA0L9joAbKqejAgv0lsArP28qgBBLIK9C8FPMpugG100x3GacLErcTEe8DO+fl7mDpU83FVZtcIg1DsK8wh2eBzEKzdcb69OXP9UvgHSUWLzCQpvKtp0w+VCJ5uL2EBMUEhT6ijCGDpFEKurNHJ6nL1Xo7/vTne3tLy42LT1JJJdG7fv9cVeUgBeLkqzy0Kr8BIoZy/j90ZctewNk5ecBVbqBv35U1lSoeoZpQf3veKr2Y6Eq10InVweJDRPKOFunEEMUxuc/Q0RzrcuGVkP+gPopRD6kWA2FTor7khqQL77Tt7+xe7ezawgTkc291/4mwmCfT3dTvZZP4P+gnuqjfiX4yNqCbj9rkbkrl35ZdePJIZ4T0BCuvebmwbfbTDIOmxusMf/hve2d17oiDqss/3y56KbWFpAiTSGZ7Ehh50MbkKp9xX04yRi3oX2pysLhxE30K3TsOE3HUMno0AQ/Zo+E4XK3y4ePkjMUpNUVKgQpHItn5MsHOlah6IKxPyDAnd4br0NWvoO0gEG9V855egusoTZkHdoHF3KMQp1yrpEp/NZuhlC1jMT8MjGIEeBYtPzIzcLhRkr87xItAzJ81di/XfD0DIm/uRoTDFrKx6exW69vAblSZqern0Wa57QOlbxBEcw1hKpHY6YFkbip762NWxpl7thg4WeczjR4MSIQWQ/hsMMPVD1OTCXh0jvkq7Ns0eFjdAEDgjqZ2AfdGI3BLTKDrStV69LinUpa0HQE7eodKvYM9tNlTyVqWAeCO3uPNiRe7tGh54TfB430XonbiNNwAn3QJ1O2gPT8Qy4FNAJFDoccPuaBbI8VWKUVs9+QJU9slUFY77OxuKcYIjCmo4k49lkcL+ih70xWXZqvfEp+HMLsQx7ZjA3XYdVW9egQMXFGF7tq15bxfGwqKRaIzSImVv1G07RjZf4gnindZYwXfBDVXYxAep53BmKFXGImO7E6wAWBTeDW5Ta1FRdsD9wlFvcyhBNBtCPv2BXeDPidnVvbHAEnOabfHKEwyXkl9TnEtF6O6bfwZ8VnQKSdsR5u8N1kh119fNtS6SkZ1jve9/MEY/pubgnZhjJ72zVEv8L+htvDva9sStULllyu7hrZY1zDMkyUEPAlv3EO2170DZgKn2i5YcL2GcRhEIGnDJm0u43jPFp8TtxER1emdidjJVDfZTN2yJvjVFDMja14pXjQPS3XDzDP9sQuuF7ZysrExTl5gyGnS+opwTsiRuohDfCuoXq7TBzJcAdtAFLhvqPqwfAEYf8OZrEXNr5+wIYrbEormG5o/wThS2OEh7hVqI02Qz9ey9bmj0M892XA+aDucnHlhdSLD9IO2W3/zGVQX+D7oNJsB3RXxIhYcDHPZzQroYkXt6WEWXHNFa5bsX8HzYbY39Qmvt6cHY0whH9MY5xB2lySmnGtLTv+xaqGH33lUPCzQMPd3NzgcZtCR0F+cvwbrim06i4vdi1/w/VIWSaveNJw3F24eS0YXhy9GnZ0yvLmK0381/ybvLaJo4wfeuNbcw324BfJg8uvWxYR/1dlKJrRmVyhCAfe+wnI/nP8+Z+xSfGArSr6BjpkRIVoBqcQoJDCTYqnEPKqsvN438wczyZXC0b7zpFft23D9Fl8B1IoX+5QzChz+78+3vs3vdC8kE32ue/lGOGFba97ubaWE++bO4bMpr5mK7XG89NvYKNvIHdL4L+v2/9mFK/FUFfcUNMWcecHlkthzD/P1QJ83C7ujYV748Q9kd0LdlTCm4F9Zgqo4Uit1mp1/zNNPUfghajMcvrdt5PfTn47+T86WZmOwWKaV0gdJ1oVUyYnnlYVhqScm0gU9+Gl3Xhsf2xeuuyRheyRkFcsSiqkWpEVsgXUufuCVdTCgqztHHOaG2bxxyOeLy0GaDCTjBze47Dn/Tj5kpDRGwmRjMDlx/IsI2025t8vsM/1V6K0PD3HrZaxG8dEi+qCg/Ha+xcWsDzw3Tejj78xulzrIMEvs1zBV5bdAzj5NC4E1Rb9tHHZyma7KamJM4SSDeHd8uOs+0yOwSH0iKLK0aQCmrSHnkhZivaxqo7EFYEXInvod3t0qJbVmwJtmTuZZW3Kage69rCncCQmKSRmYgLzD8pKdAXub1ga2aaXmkf65IoPwVB84wzAf3eEm2v+QhrXbkjSFfQz3K6/SWFIZ0guY4EVP7oirDtORpvhps6JIBtLjlJYNE2fkdBBfeYOdGrXKmycpNbNM8NFhxcBHWanhpsYwH3EukfT5bzXCWCu6iBCvfNB4zjXKoPzSwUmq+5chs9dJeVne7SdXDLzNQAwnYCiu/mWkVFJ2KOkk8qiTCRuRvm+yKJifjllZ0GRfYX8mMMUyClLul55eJiMhyzD/oNGjQPVA/phPW65eYci3PWhU5VztCXS59qzUWwejHQiMviD/a7Xa7Vu3OqUJtf2UI/dsZosIzpUc5H5jX3/qKq+zgdmAt+VLPjp+njV2aFnJut95qGd3pkV4vjLHKpVwXTPbA8xdm9GTEqa1+hfUoW3+k4myyzDl9KzHJkKgcEmCAdc4jCWp8cYzG5f0VSiZWbhV+SAc1gHhE5gg003r1ZrR2yADlSz6vAOKgR86zQ5YR8VCMafLoig5LuQHAYZ8lqGVvdiFotODje/9Y/ySzQcSSmRyFRo5vXihssj931P9dBX48V5zwwv9hwt0HHyyCwWy6+xtF0+sMqxYJZCYk+b4aZhIxr2MHGUrURL2a8ercHwqt67gUNrfFFUJhYs6f6a7C5YdDjzz+51fOjvMheHPbf8h6UHZJj3v538dvLbyf/dk48Cf4uT5XfwoX8rQpV1soz9geF5M8SdhTdQsTE4aThiywe6bn+uiFXPtU9av7ehcCj5TzdOylVHo2egSDa0e6vrl9Gq5x0T/z0Nwk8A8bJCPhl/fnf8G9dc4l70xiIx3632RIIFz+328TGvQ6HfTa2DNp3Xol4fePC8EvZ8WMOxyeOPcv2AUWY5zE+dZvNHcn+CVWZ2D6Ah8y2i/28R8bBhz9dOiVy1aE8Wqo6BpPLuDen1kkAWHVL+gBXDPl74zaa0J6PxDIfl0333C3WXT+bAQsChsSljiDTTW39Yc8kWpWOW+qo7CB/7DXU+MMWT4SfVx6vfV52ow9Ox9VtJpTefj7vnsMyN+shpruVrx1FENqpdN/3xE1Z/4aqh07s7NxKXLnrYhqs0PQS/6FNAGwLFAzB5EdgjTNO4pgkPAWUJwQTUUQ6yRF1kXEuNVjeSoulToXaj0AtoE5sUZUHvY1DT5gR8bskf/nfeVVXgTDK0XL+AF9fFwDu9C+hB3QSXory6a5YQp54064fXCy33ClS7Um0B81Oi62URIclPL84m+PaEo4rKeOETR0W5CU3o+tCdqRtLlHVoHrPiiTade27eODBmzkKyQ8l31Zge9XoCBVj2pvf6KOui9MxyDX3AIQJ00d+lyGojFmsUGKthCijk8PcYuSvlq8eIDQAFTR3YfYIlHw2jQFuJjraTRwEtxcA2/wQglkMkRbT5HAno9E6YcxHdG58kz5Gq/6L/E+rZeSybKu/84CuYdUZs127c2MQOpx6TLzn+/c190oTwMQYyLDwKVYz9HHCBoulU8fWNQn0JngAUFU6T2hLmXwekW4eV1c4tDUeAK4VZF4MxC01/sJQsGSD8qOT8eu5Yn8gyHRl0ortEnFkOYiEb3nPdZe2bf5AZXqQbKQJZQHJMGV9wGNoSpp5k71+QJu3LoARV+TZVLmlRyLVPtKt6W/h7XGqsuqt4QY84CFb0SVJpZRQNTOiPv8gwSY/Zm0FBUg4GduzNaLpDmqPBWYsxV8sNqQdda+0ppMs30EAqcV9uH/AfLCgHuzvIJbMwLrUYawBw8r1xeCNGHH26Qr2bzAt67Ps4S8gxRXKmRyZWgst5wJ5lv7FwCSxIIDrSVCo+3oysZl+n8MUHc4ChVBtihJ9rPS+xz+EvVMD64H1U9/+It84HqWd39Nzr9ehnS/9yyxOQweloTejnSTXNA63+7sDVjyLLGrRO2P5NBQ+UXpt0cjWr7rsj71zoX5q6uD2kpUyPYS/IIhaVIv5qnnitmRjVxu8Q0VkbK1lInZQ0xNIRfzExhwvAJVWYWPPz0EskkzyB25/lT93S6T1xyGa746IQj5KltJeE/oWQ43ZHi/aVZwPNDHBqup1qw1nTMbLsL056Fuif3nXB2sHpQb8XJF1W3g/43hJlnjkl9f2bbvjvPBJn/YAFCyLXj+93oIXucQNiTS9Pkf+uxanhv9hi5q6Rv8gHyAgv/jMr1Vp50X+WoDjsKOEtoreI/jcQ+arHBSumIbJbzpNncnGVb0/yvwV5C/IW5C3IW5C3IG9B3oL8jwJ5oTqO9bAGd7nLDgO8+QcweXWmDgpZfYjWK12XeVnqZGnzxgukm0NXHxU2tEvGF8AHNTU2k1r1tlra+MMo0Sb/4RdgXw/buKpXHjVV1wrXmk+18+VrjZradtf/k6Hn3ox24Z3Yk7K+BWnfAF4+gw9JX/lVvz1FIZlEJcKDQe26kTnEFF3V5MMCRGpCHzlTFyWdRcnwCxdicBHNfcc7RkV74dJNI9FjJK3VZoikee3UsMkmUTA7OX5sgKXsXr82EHdD2+GE7XFjzn08wXAt1Z5uWSfcRsxdmI7WU5wcV0I+vgUO0HtCosdB0dx2sGzaK1S13yllKKQDhR1SdpK7QjapkNWhkUsVQ2D5IroDBt7EzYeGIGZJijEueJmAECwb0XsFp8Rl2ez2xexYcvTEdSRzYdYDYoCG6Y/DVd+3SNTnpvcqYIsH5LkHhbWfU99R+ymXffMydVHCJq0OU8HHwPOBBTWDDt+mxeovX7RIMs84Fj0OVwpBQpd8qXjsJXsspCVao2ZrbpWlUO9iXYvKtuxGciKRnNXZRJDekTKJxiFEH2qei5y/Azdh01dCflN9zmPi+ExEW1pva2BMD53h1F3Qo0PkJpgOMLpYw9QJOKJ+BIkssEKFLMQhnpt+1MxjqufkvKvUGR31CVgy18xeuOzs6yAKvNeXO5UqPaCwWunr9E7wrrutx6iB7y7dupTWeyXxXo9Z1aGER2WmhzmYxahZGyZLziczjNwaCly0sUwm39Doy3YoqdQyNo1xpHF/AZ3xa8u3Zk70tASGl2LJq5D96Hw/o6tG0gXTIi4X0GF6EMamAHWHK6YfxcYH/MBSWl4XXJgsvP/0oT86/did+P3iEChappFZvjWbODZG6HJp/Aw3NvmbpqOXZ7sxc+HkRmza+LZEkkMDxwVhlVmkYQYr0oJsApwkQBVT8ollUTUu1285lykG8Qp01j+058WldtXBMuYqRpd74pSW5i+eK5pZ/sWgVk9Rf4J7mi+Rs1bJuzofOGRjls5OmEHDe6BR/r5Hsup8k5MHlmM0HJl5hkQi2zWLfamx96y4IZk0HTnVLmnhwccXx52FKWnvD7RHDhzcVD66rMS3y1/yL7UnyXzCTQNUw4NjQt2e2oQck1hAndISARnzZ0oqoYJTzK2CwO6ve6AbHQIHlufHzTJqeZfCnotq0xm1CXqH7i0ol8ND3Dsp7YWLmbdFH6n9tKgr/rXAdCD+s7pBUK3URT4Davnwd46vETeM33V3LU8juAlHLO3ryTujzFkchlb30mJi43UI7HQBmxrUGJYm96rOjv4oFQe8u2wFn0wfSyQl3dda/c0YHCekoqRUqOrlYVrE0TXqjrdFDnWDNXCcr0lt+rtq580sOqRw8f0nuQGMX5VCdsmfo+W30/RiZk+aZhBIPLJEaS/p49VartPx/bh3vEY+Ay8lDZf9KPiMb3/rU+3J4jSLI2LMM6PJQo2kCrKOk097zrqIEGNm0YeFWKDgIBN+alCWVdKElgZPsI9P3Al7XogSF+LbRffwDin3FIYdkvsdQebMGhVP02MXzFysHdZURQAJQdcDVPo+oLeKHy+rmyFdD5jVDUT+a14AvaLpuIzFzMX9ko7hMZMzFrc13YlJtQcjGgTH7mg5PbheaHmqhx5wELYqfdpfsX8HvXfyvs+z8JT2+XxzcTu0n/U4Pby4Iqq1t3Eu3285oE3P4N1hnVjy4vN8ZEL6/daw51Y4cY+Q7D4puYRfW/g9I145RjWcyf2veBPPJ3WknrwRQJ84di9WTS2HBUbdACs2k/LrVqjSEv0eAd9OjJeN4ttYSY8RRYHIJH3m7YbvGQRLi1Ci4OBAPFAp69Rxvhb3DEtLcAAOQRssmxbhuBZELhfYNO7OAFHIfYMARud5HEPHV/2dTQ0pDhSTkDz17wcsc4nXe8W/bG/3LtijNE0mOzbvHVBnT5d97Jh+qOmasRogogxAGW276/14Ompfw7oi6f4d704MemizjyKN2wFiGZnpiRxiSBdThaLl0cWGb3xax5yEaUpbPmgQD8LEYxGjafImDw5X16gIhfZywWZxYRap3MPEuBnuR4CMrzdA2/T6CehK9ZoC7ZjuxCf1IofiwvFReiJJfK5KpS5jbQXGEmIr3iB4DL89aqumNivBQMQY/nLH/aNHAjcDvuecqdC6geJ6XrFqWNG/6GkZG3lOSuWmWXsOevDvz5PnogMYtPoTt6zyqLbV4/7q2eL8Rk+9JCRav3OYoKbDWJiIT8qURvkzaHqdn7x4UjvEatlo8u5CyCJwhyhXvV47qk4RqLRxpjmESb8emn7HX1IWMBtlge9V2Ew1UmqU/qpyu1U9auguN0LVby2ZxsS6MBPkwjJyIWXVxC2vDQ4LdrIq/Lzi+1H5x2lBA/GWyuXq0UaLsWEmFMGBgknwpUXvTm+kTS03HB32fvL5gdk4Q8WP/oJL4jsBtAnF3jWC6qnagjp8/tnJ5rOlrvLNDvc0Ms9OqqnV41fHFxrypDGl3+4+8hSjuN4jJbUcbdzMjKAk1vZEdLV0n5bG2GViLrVatp+4hZlq5AzzV/j6D201HZlR9FKfDCOB5tHmS3szbqZ4ikwyEqWq7UF8Weo8aVb/cmB1RMi9j194KhmqPMuILIKAf4uuPGG+ZrQZbVnigSHXtRAQHaFeWw1Vef+P7TNJHfdbAazvMM5xQNdSw4suDVIcynhnv9/5Hk7dN0fKsfhA22mwZ5iXsERlIi45qfbz9n3FmeXiOIoIcp9LvBYht4/1VpcpXgULL6MqL+RxHHJ1ui50tSq0ddVYMYUj91rIn1mEyLI7Fm0bCn0++QKf4pATteFhcRbKPe8s8m8aY3ZBysQbTqVqPvSAaqrCwJfpqrPm9EnF/O4ivNYONvWzzKuL+qQKwxG5vOwCm9Ly7Z4Oeg4xN1oBHzrpv2Y/mCwqcOLeNQktOYYiQ7R1Sxu1aVKx66/JSP0kIBaXPQMaqdAaXeHYdiCERPngZKs5iv9dCmZyJXuyJWQP/VTp2aCfvPzxVODtiQtn2IMtY/tD68Q+vNRjd6zmIu6PSe/5qv7v11acN4wHYfGkjpPglyotDEmpkcoWzPPafMOC1DtXStMkUFqMX0wPVG9cpPtkz0uLMmTF9UClhkmADIp+Hq0pfhdBxhhTLiy/2cfBOFXDUYe0+/mCtLTDr+CLfLPihNrodyA+bXrcDrK1AuZHOxddeZZ5aU1X3SuT13IREy2Q9mNrKx0DQ/bx0W7zaNSPtew6VYhX71it6zgh/zg5iBYC8NF0ZEV/SVMautTzRnR0tjAsGIAdE51817amDB14z9O4CI0AbxjZ5iiA6fpKp8S0+M2k0gQKa0K+YdlRw1FcdLsMnRN2mt9tig/ucIoyR8aw8LJ7HYnCWHlvB2mVoRBDmq9Prt6ZbEXSP7Wlq0HbQuZvKgOYtONftvmOiOxsvkHoMviHhpeRVfs2FVkntvVAv1z2G/Ry0EDTQPs7agcyYtNng4xRyfGV14ZNT8P1rkXwJVx7ByfnavTkZLxkjyAF4EpZ8rlRUpsCPjVwsFR3SCTuCuq2TA/mYcQsYFREkb0xqU3GmGssLWFmnWGJ22JdbKYid0G2Dgge+qh78Msfid3LSUtX0uIVv6JWNg3BU+0U+tLvUOeFKp+yuLqhLzQg40XiwCzbvHYIFv6ZLtstb5sDvvErsm2SIZ541s5xzZnK1Bu06+sQvyeu+d2MXpsB+JoIOcqwBwGgNtm3vsxe4/qyh/r5jM5o8rnOB/fLU+ybO8S2Co4wYF38NKY6NsgwfJTsbj60WocS4tthoEFvzV3kk8IU0tUZ4YEp1IeU1PxY1+6KODGnbE1bl7xVBhgfxLRUejlBFWmpfLsOgR174VvnYw6blDMMJKrqGLyJWKV1w1742C/WNO3m3i1h98dUL7uQgnME0Dco0PNBgGAuscCIhHMzjU2tOfNGuUDKLnYtrzzRvkZEMNfMKOjYpBfwsgLai7o495h47aPM8ithzy0DnN6PfbXk4O/fYFPwyVq1YY8SRaIS8QydEx4voWdMQ8WuYt2xi2GnfdvyzXDsxn1bLKNDKEG0wWO/M2e8iPYXKT2Pc0D1paI0irsw9enmADRKKfzhteplZcEVuJ+GK8WD01YnZfdRy8euXGMyxeIX09KRVVLUlzsDNv/CDMAX3u9KDakbmmJdKF4eOPix6jNOLtIyxMe1VLCy+LpBFUvkpVfLjRch45ue2ihS5WIGSr5qmBwkvSBfDVXMQhXPQqVXmy48IctUr5ZO+nz7IhEliVXw+EL49k3pZ84RStOVkQykQmy+cLoG6WyfmVbtKWyJDKw+sWzCd2jQW66ZD1a/M/r5BMFDomRzIUT2zEIeFqgW0BQ1WENYL71IXhbukud22yzw20+sdRkOS6hD7cyY+BjUlOktvWeQbxaUCFYcEwuN59e+FBj5UfpzR/29V394aotkKWMrrSnw1ug2Zdtlf0aM/sWgwJHoQIScBRVQlz5RfJDGDTPRm0G16v8CUKSW3TTG2WKJD6ZmCRqrzorn+ic7OvcIsIeUsCXF+X3MWFYDV1QoX1l4Vhn23Je89MgNuvapP0WWzKzfEn9ig3Lil5r//JUnYdkCSiFhq77wqJZjWvogVfU1yAIr1Zu7BxouHFoQL6JRwX2qVvJJi+qLjjMKdN3LhtW59YepVi1X+YJC1sH+VnVJ1/ngD7nEzPIp1cvHA5uQL76DG6muD+b3GY8zQqdmZhTvnjwz6bzfIDJZdd3FyfNww6Evv/1fUEsDBBQAAgAIACo9h0yAI88WSwAAAGoAAAAbAAAAdW5pdmVyc2FsL3VuaXZlcnNhbC5wbmcueG1ss7GvyM1RKEstKs7Mz7NVMtQzULK34+WyKShKLctMLVeoAIoBBSFASaHSVsnECMEtz0wpybBVsjA1Q4hlpGamZ5TYKpkhKdQHGgkAUEsBAgAAFAACAAgARJRXRyO0Tvv7AgAAsAgAABQAAAAAAAAAAQAAAAAAAAAAAHVuaXZlcnNhbC9wbGF5ZXIueG1sUEsBAgAAFAACAAgAKj2HTCOy76DyLwAAUlMAABcAAAAAAAAAAAAAAAAALQMAAHVuaXZlcnNhbC91bml2ZXJzYWwucG5nUEsBAgAAFAACAAgAKj2HTIAjzxZLAAAAagAAABsAAAAAAAAAAQAAAAAAVDMAAHVuaXZlcnNhbC91bml2ZXJzYWwucG5nLnhtbFBLBQYAAAAAAwADANAAAADYMwAAAAA="/>
  <p:tag name="ISPRING_PRESENTATION_TITLE" val="企业员工心态压力沟通情绪管理绩效培训模板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2171</Words>
  <Application>Microsoft Office PowerPoint</Application>
  <PresentationFormat>全屏显示(16:9)</PresentationFormat>
  <Paragraphs>424</Paragraphs>
  <Slides>40</Slides>
  <Notes>40</Notes>
  <HiddenSlides>0</HiddenSlides>
  <MMClips>1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40</vt:i4>
      </vt:variant>
    </vt:vector>
  </HeadingPairs>
  <TitlesOfParts>
    <vt:vector size="53" baseType="lpstr">
      <vt:lpstr>Agency FB</vt:lpstr>
      <vt:lpstr>Wingdings</vt:lpstr>
      <vt:lpstr>华文细黑</vt:lpstr>
      <vt:lpstr>Arial</vt:lpstr>
      <vt:lpstr>宋体</vt:lpstr>
      <vt:lpstr>微软雅黑</vt:lpstr>
      <vt:lpstr>Aller</vt:lpstr>
      <vt:lpstr>方正字迹-吕建德行楷简体</vt:lpstr>
      <vt:lpstr>时尚中黑简体</vt:lpstr>
      <vt:lpstr>Open Sans Condensed</vt:lpstr>
      <vt:lpstr>Calibri</vt:lpstr>
      <vt:lpstr>Open Sans Extrabold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企业员工心态压力沟通情绪管理绩效培训模板</dc:title>
  <dc:creator>Administrator</dc:creator>
  <cp:lastModifiedBy>桑三博客</cp:lastModifiedBy>
  <cp:revision>213</cp:revision>
  <dcterms:created xsi:type="dcterms:W3CDTF">2018-02-26T12:12:00Z</dcterms:created>
  <dcterms:modified xsi:type="dcterms:W3CDTF">2019-02-25T02:33:24Z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2052-10.1.0.7400</vt:lpwstr>
  </property>
</Properties>
</file>