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3088" r:id="rId3"/>
    <p:sldId id="3250" r:id="rId5"/>
    <p:sldId id="3252" r:id="rId6"/>
    <p:sldId id="3261" r:id="rId7"/>
    <p:sldId id="3259" r:id="rId8"/>
    <p:sldId id="3274" r:id="rId9"/>
    <p:sldId id="3275" r:id="rId10"/>
    <p:sldId id="3280" r:id="rId11"/>
    <p:sldId id="3283" r:id="rId12"/>
    <p:sldId id="3286" r:id="rId13"/>
    <p:sldId id="3290" r:id="rId14"/>
    <p:sldId id="3314" r:id="rId15"/>
    <p:sldId id="3315" r:id="rId16"/>
    <p:sldId id="3316" r:id="rId17"/>
    <p:sldId id="3317" r:id="rId18"/>
    <p:sldId id="3296" r:id="rId19"/>
    <p:sldId id="3297" r:id="rId20"/>
    <p:sldId id="3300" r:id="rId21"/>
    <p:sldId id="3301" r:id="rId22"/>
    <p:sldId id="3302" r:id="rId23"/>
    <p:sldId id="3303" r:id="rId24"/>
    <p:sldId id="3304" r:id="rId25"/>
    <p:sldId id="3305" r:id="rId26"/>
    <p:sldId id="3306" r:id="rId27"/>
    <p:sldId id="3298" r:id="rId28"/>
    <p:sldId id="3307" r:id="rId29"/>
    <p:sldId id="3308" r:id="rId30"/>
    <p:sldId id="3309" r:id="rId31"/>
    <p:sldId id="3160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9B72"/>
    <a:srgbClr val="CA9E74"/>
    <a:srgbClr val="FFFFFF"/>
    <a:srgbClr val="4E4E4E"/>
    <a:srgbClr val="A7886B"/>
    <a:srgbClr val="474441"/>
    <a:srgbClr val="070605"/>
    <a:srgbClr val="414141"/>
    <a:srgbClr val="2E9EF4"/>
    <a:srgbClr val="0A6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2" y="360"/>
      </p:cViewPr>
      <p:guideLst>
        <p:guide orient="horz" pos="223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6B936-AE01-4565-8695-4A0DC01EBA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 userDrawn="1"/>
        </p:nvSpPr>
        <p:spPr>
          <a:xfrm>
            <a:off x="-31750" y="3465830"/>
            <a:ext cx="12266930" cy="3420110"/>
          </a:xfrm>
          <a:custGeom>
            <a:avLst/>
            <a:gdLst>
              <a:gd name="connisteX0" fmla="*/ 390226 w 13439302"/>
              <a:gd name="connsiteY0" fmla="*/ 3265856 h 3958510"/>
              <a:gd name="connisteX1" fmla="*/ 2055196 w 13439302"/>
              <a:gd name="connsiteY1" fmla="*/ 51 h 3958510"/>
              <a:gd name="connisteX2" fmla="*/ 3525221 w 13439302"/>
              <a:gd name="connsiteY2" fmla="*/ 3331261 h 3958510"/>
              <a:gd name="connisteX3" fmla="*/ 5190191 w 13439302"/>
              <a:gd name="connsiteY3" fmla="*/ 1676451 h 3958510"/>
              <a:gd name="connisteX4" fmla="*/ 6203016 w 13439302"/>
              <a:gd name="connsiteY4" fmla="*/ 2395271 h 3958510"/>
              <a:gd name="connisteX5" fmla="*/ 8009591 w 13439302"/>
              <a:gd name="connsiteY5" fmla="*/ 784276 h 3958510"/>
              <a:gd name="connisteX6" fmla="*/ 9903796 w 13439302"/>
              <a:gd name="connsiteY6" fmla="*/ 2286051 h 3958510"/>
              <a:gd name="connisteX7" fmla="*/ 11580196 w 13439302"/>
              <a:gd name="connsiteY7" fmla="*/ 1045261 h 3958510"/>
              <a:gd name="connisteX8" fmla="*/ 12669221 w 13439302"/>
              <a:gd name="connsiteY8" fmla="*/ 3657651 h 3958510"/>
              <a:gd name="connisteX9" fmla="*/ 1424006 w 13439302"/>
              <a:gd name="connsiteY9" fmla="*/ 3777666 h 3958510"/>
              <a:gd name="connisteX10" fmla="*/ 292436 w 13439302"/>
              <a:gd name="connsiteY10" fmla="*/ 3276651 h 3958510"/>
              <a:gd name="connisteX11" fmla="*/ 401021 w 13439302"/>
              <a:gd name="connsiteY11" fmla="*/ 3222676 h 3958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19318" h="5886">
                <a:moveTo>
                  <a:pt x="11638" y="1369"/>
                </a:moveTo>
                <a:cubicBezTo>
                  <a:pt x="12849" y="1372"/>
                  <a:pt x="13576" y="3903"/>
                  <a:pt x="14752" y="3993"/>
                </a:cubicBezTo>
                <a:cubicBezTo>
                  <a:pt x="15937" y="4084"/>
                  <a:pt x="16615" y="1347"/>
                  <a:pt x="17533" y="1826"/>
                </a:cubicBezTo>
                <a:cubicBezTo>
                  <a:pt x="17853" y="1993"/>
                  <a:pt x="18581" y="2483"/>
                  <a:pt x="19249" y="3091"/>
                </a:cubicBezTo>
                <a:lnTo>
                  <a:pt x="19318" y="3155"/>
                </a:lnTo>
                <a:lnTo>
                  <a:pt x="19318" y="5886"/>
                </a:lnTo>
                <a:lnTo>
                  <a:pt x="4499" y="5886"/>
                </a:lnTo>
                <a:lnTo>
                  <a:pt x="4505" y="5885"/>
                </a:lnTo>
                <a:cubicBezTo>
                  <a:pt x="5394" y="5749"/>
                  <a:pt x="6142" y="3220"/>
                  <a:pt x="6933" y="2928"/>
                </a:cubicBezTo>
                <a:cubicBezTo>
                  <a:pt x="7821" y="2601"/>
                  <a:pt x="7677" y="4495"/>
                  <a:pt x="8613" y="4184"/>
                </a:cubicBezTo>
                <a:cubicBezTo>
                  <a:pt x="9548" y="3872"/>
                  <a:pt x="10381" y="1408"/>
                  <a:pt x="11610" y="1370"/>
                </a:cubicBezTo>
                <a:cubicBezTo>
                  <a:pt x="11619" y="1370"/>
                  <a:pt x="11629" y="1369"/>
                  <a:pt x="11638" y="1369"/>
                </a:cubicBezTo>
                <a:close/>
                <a:moveTo>
                  <a:pt x="1720" y="0"/>
                </a:moveTo>
                <a:cubicBezTo>
                  <a:pt x="1724" y="0"/>
                  <a:pt x="1728" y="0"/>
                  <a:pt x="1732" y="0"/>
                </a:cubicBezTo>
                <a:cubicBezTo>
                  <a:pt x="2772" y="23"/>
                  <a:pt x="3131" y="5233"/>
                  <a:pt x="4171" y="5819"/>
                </a:cubicBezTo>
                <a:cubicBezTo>
                  <a:pt x="4228" y="5851"/>
                  <a:pt x="4284" y="5871"/>
                  <a:pt x="4339" y="5882"/>
                </a:cubicBezTo>
                <a:lnTo>
                  <a:pt x="4362" y="5886"/>
                </a:lnTo>
                <a:lnTo>
                  <a:pt x="0" y="5886"/>
                </a:lnTo>
                <a:lnTo>
                  <a:pt x="0" y="2765"/>
                </a:lnTo>
                <a:lnTo>
                  <a:pt x="12" y="2733"/>
                </a:lnTo>
                <a:cubicBezTo>
                  <a:pt x="538" y="1328"/>
                  <a:pt x="1155" y="6"/>
                  <a:pt x="1720" y="0"/>
                </a:cubicBezTo>
                <a:close/>
              </a:path>
            </a:pathLst>
          </a:custGeom>
          <a:solidFill>
            <a:srgbClr val="C3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 userDrawn="1"/>
        </p:nvSpPr>
        <p:spPr>
          <a:xfrm>
            <a:off x="-31750" y="4079875"/>
            <a:ext cx="12254230" cy="2806065"/>
          </a:xfrm>
          <a:custGeom>
            <a:avLst/>
            <a:gdLst>
              <a:gd name="connisteX0" fmla="*/ 390226 w 13439302"/>
              <a:gd name="connsiteY0" fmla="*/ 3265856 h 3958510"/>
              <a:gd name="connisteX1" fmla="*/ 2055196 w 13439302"/>
              <a:gd name="connsiteY1" fmla="*/ 51 h 3958510"/>
              <a:gd name="connisteX2" fmla="*/ 3525221 w 13439302"/>
              <a:gd name="connsiteY2" fmla="*/ 3331261 h 3958510"/>
              <a:gd name="connisteX3" fmla="*/ 5190191 w 13439302"/>
              <a:gd name="connsiteY3" fmla="*/ 1676451 h 3958510"/>
              <a:gd name="connisteX4" fmla="*/ 6203016 w 13439302"/>
              <a:gd name="connsiteY4" fmla="*/ 2395271 h 3958510"/>
              <a:gd name="connisteX5" fmla="*/ 8009591 w 13439302"/>
              <a:gd name="connsiteY5" fmla="*/ 784276 h 3958510"/>
              <a:gd name="connisteX6" fmla="*/ 9903796 w 13439302"/>
              <a:gd name="connsiteY6" fmla="*/ 2286051 h 3958510"/>
              <a:gd name="connisteX7" fmla="*/ 11580196 w 13439302"/>
              <a:gd name="connsiteY7" fmla="*/ 1045261 h 3958510"/>
              <a:gd name="connisteX8" fmla="*/ 12669221 w 13439302"/>
              <a:gd name="connsiteY8" fmla="*/ 3657651 h 3958510"/>
              <a:gd name="connisteX9" fmla="*/ 1424006 w 13439302"/>
              <a:gd name="connsiteY9" fmla="*/ 3777666 h 3958510"/>
              <a:gd name="connisteX10" fmla="*/ 292436 w 13439302"/>
              <a:gd name="connsiteY10" fmla="*/ 3276651 h 3958510"/>
              <a:gd name="connisteX11" fmla="*/ 401021 w 13439302"/>
              <a:gd name="connsiteY11" fmla="*/ 3222676 h 39585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</a:cxnLst>
            <a:rect l="l" t="t" r="r" b="b"/>
            <a:pathLst>
              <a:path w="19298" h="5320">
                <a:moveTo>
                  <a:pt x="2389" y="0"/>
                </a:moveTo>
                <a:cubicBezTo>
                  <a:pt x="3381" y="21"/>
                  <a:pt x="3723" y="4591"/>
                  <a:pt x="4715" y="5105"/>
                </a:cubicBezTo>
                <a:cubicBezTo>
                  <a:pt x="5707" y="5619"/>
                  <a:pt x="6503" y="2856"/>
                  <a:pt x="7350" y="2569"/>
                </a:cubicBezTo>
                <a:cubicBezTo>
                  <a:pt x="8197" y="2282"/>
                  <a:pt x="8060" y="3944"/>
                  <a:pt x="8952" y="3671"/>
                </a:cubicBezTo>
                <a:cubicBezTo>
                  <a:pt x="9845" y="3397"/>
                  <a:pt x="10639" y="1235"/>
                  <a:pt x="11811" y="1202"/>
                </a:cubicBezTo>
                <a:cubicBezTo>
                  <a:pt x="12983" y="1169"/>
                  <a:pt x="13678" y="3424"/>
                  <a:pt x="14808" y="3503"/>
                </a:cubicBezTo>
                <a:cubicBezTo>
                  <a:pt x="15939" y="3583"/>
                  <a:pt x="16586" y="1181"/>
                  <a:pt x="17461" y="1602"/>
                </a:cubicBezTo>
                <a:cubicBezTo>
                  <a:pt x="17794" y="1762"/>
                  <a:pt x="18589" y="2259"/>
                  <a:pt x="19269" y="2859"/>
                </a:cubicBezTo>
                <a:lnTo>
                  <a:pt x="19298" y="2885"/>
                </a:lnTo>
                <a:lnTo>
                  <a:pt x="19298" y="5320"/>
                </a:lnTo>
                <a:lnTo>
                  <a:pt x="0" y="5320"/>
                </a:lnTo>
                <a:lnTo>
                  <a:pt x="0" y="4378"/>
                </a:lnTo>
                <a:lnTo>
                  <a:pt x="11" y="4349"/>
                </a:lnTo>
                <a:cubicBezTo>
                  <a:pt x="576" y="2824"/>
                  <a:pt x="1544" y="-17"/>
                  <a:pt x="2389" y="0"/>
                </a:cubicBezTo>
                <a:close/>
              </a:path>
            </a:pathLst>
          </a:custGeom>
          <a:solidFill>
            <a:srgbClr val="0A6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36A5-8F72-4524-8077-99B9394180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B33F6-DA2C-4EED-89DB-F95A2E4227C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A6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77495" y="295910"/>
            <a:ext cx="11708130" cy="6226175"/>
          </a:xfrm>
          <a:custGeom>
            <a:avLst/>
            <a:gdLst>
              <a:gd name="connisteX0" fmla="*/ 438561 w 11885007"/>
              <a:gd name="connsiteY0" fmla="*/ 173188 h 6364321"/>
              <a:gd name="connisteX1" fmla="*/ 1556796 w 11885007"/>
              <a:gd name="connsiteY1" fmla="*/ 185888 h 6364321"/>
              <a:gd name="connisteX2" fmla="*/ 2686461 w 11885007"/>
              <a:gd name="connsiteY2" fmla="*/ 96988 h 6364321"/>
              <a:gd name="connisteX3" fmla="*/ 3868196 w 11885007"/>
              <a:gd name="connsiteY3" fmla="*/ 274788 h 6364321"/>
              <a:gd name="connisteX4" fmla="*/ 5239796 w 11885007"/>
              <a:gd name="connsiteY4" fmla="*/ 135088 h 6364321"/>
              <a:gd name="connisteX5" fmla="*/ 6369461 w 11885007"/>
              <a:gd name="connsiteY5" fmla="*/ 262088 h 6364321"/>
              <a:gd name="connisteX6" fmla="*/ 7855361 w 11885007"/>
              <a:gd name="connsiteY6" fmla="*/ 122388 h 6364321"/>
              <a:gd name="connisteX7" fmla="*/ 9418096 w 11885007"/>
              <a:gd name="connsiteY7" fmla="*/ 173188 h 6364321"/>
              <a:gd name="connisteX8" fmla="*/ 10726196 w 11885007"/>
              <a:gd name="connsiteY8" fmla="*/ 84923 h 6364321"/>
              <a:gd name="connisteX9" fmla="*/ 11653296 w 11885007"/>
              <a:gd name="connsiteY9" fmla="*/ 59523 h 6364321"/>
              <a:gd name="connisteX10" fmla="*/ 11754896 w 11885007"/>
              <a:gd name="connsiteY10" fmla="*/ 770723 h 6364321"/>
              <a:gd name="connisteX11" fmla="*/ 11831096 w 11885007"/>
              <a:gd name="connsiteY11" fmla="*/ 1583523 h 6364321"/>
              <a:gd name="connisteX12" fmla="*/ 11564396 w 11885007"/>
              <a:gd name="connsiteY12" fmla="*/ 2433788 h 6364321"/>
              <a:gd name="connisteX13" fmla="*/ 11780296 w 11885007"/>
              <a:gd name="connsiteY13" fmla="*/ 3437723 h 6364321"/>
              <a:gd name="connisteX14" fmla="*/ 11742196 w 11885007"/>
              <a:gd name="connsiteY14" fmla="*/ 4580723 h 6364321"/>
              <a:gd name="connisteX15" fmla="*/ 11767596 w 11885007"/>
              <a:gd name="connsiteY15" fmla="*/ 5711023 h 6364321"/>
              <a:gd name="connisteX16" fmla="*/ 11805696 w 11885007"/>
              <a:gd name="connsiteY16" fmla="*/ 6307288 h 6364321"/>
              <a:gd name="connisteX17" fmla="*/ 10802396 w 11885007"/>
              <a:gd name="connsiteY17" fmla="*/ 6256488 h 6364321"/>
              <a:gd name="connisteX18" fmla="*/ 9481596 w 11885007"/>
              <a:gd name="connsiteY18" fmla="*/ 6167588 h 6364321"/>
              <a:gd name="connisteX19" fmla="*/ 7982361 w 11885007"/>
              <a:gd name="connsiteY19" fmla="*/ 6231088 h 6364321"/>
              <a:gd name="connisteX20" fmla="*/ 6344061 w 11885007"/>
              <a:gd name="connsiteY20" fmla="*/ 6205688 h 6364321"/>
              <a:gd name="connisteX21" fmla="*/ 4376196 w 11885007"/>
              <a:gd name="connsiteY21" fmla="*/ 6319988 h 6364321"/>
              <a:gd name="connisteX22" fmla="*/ 2788061 w 11885007"/>
              <a:gd name="connsiteY22" fmla="*/ 6269188 h 6364321"/>
              <a:gd name="connisteX23" fmla="*/ 947196 w 11885007"/>
              <a:gd name="connsiteY23" fmla="*/ 6180288 h 6364321"/>
              <a:gd name="connisteX24" fmla="*/ 108361 w 11885007"/>
              <a:gd name="connsiteY24" fmla="*/ 6345388 h 6364321"/>
              <a:gd name="connisteX25" fmla="*/ 44861 w 11885007"/>
              <a:gd name="connsiteY25" fmla="*/ 5749123 h 6364321"/>
              <a:gd name="connisteX26" fmla="*/ 222661 w 11885007"/>
              <a:gd name="connsiteY26" fmla="*/ 4796623 h 6364321"/>
              <a:gd name="connisteX27" fmla="*/ 159161 w 11885007"/>
              <a:gd name="connsiteY27" fmla="*/ 3640923 h 6364321"/>
              <a:gd name="connisteX28" fmla="*/ 121061 w 11885007"/>
              <a:gd name="connsiteY28" fmla="*/ 2230588 h 6364321"/>
              <a:gd name="connisteX29" fmla="*/ 298861 w 11885007"/>
              <a:gd name="connsiteY29" fmla="*/ 1177123 h 6364321"/>
              <a:gd name="connisteX30" fmla="*/ 235361 w 11885007"/>
              <a:gd name="connsiteY30" fmla="*/ 262088 h 6364321"/>
              <a:gd name="connisteX31" fmla="*/ 489361 w 11885007"/>
              <a:gd name="connsiteY31" fmla="*/ 173188 h 636432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</a:cxnLst>
            <a:rect l="l" t="t" r="r" b="b"/>
            <a:pathLst>
              <a:path w="11885008" h="6364321">
                <a:moveTo>
                  <a:pt x="438562" y="173188"/>
                </a:moveTo>
                <a:cubicBezTo>
                  <a:pt x="639857" y="177633"/>
                  <a:pt x="1107217" y="201128"/>
                  <a:pt x="1556797" y="185888"/>
                </a:cubicBezTo>
                <a:cubicBezTo>
                  <a:pt x="2006377" y="170648"/>
                  <a:pt x="2224182" y="79208"/>
                  <a:pt x="2686462" y="96988"/>
                </a:cubicBezTo>
                <a:cubicBezTo>
                  <a:pt x="3148742" y="114768"/>
                  <a:pt x="3357657" y="267168"/>
                  <a:pt x="3868197" y="274788"/>
                </a:cubicBezTo>
                <a:cubicBezTo>
                  <a:pt x="4378737" y="282408"/>
                  <a:pt x="4739417" y="137628"/>
                  <a:pt x="5239797" y="135088"/>
                </a:cubicBezTo>
                <a:cubicBezTo>
                  <a:pt x="5740177" y="132548"/>
                  <a:pt x="5846222" y="264628"/>
                  <a:pt x="6369462" y="262088"/>
                </a:cubicBezTo>
                <a:cubicBezTo>
                  <a:pt x="6892702" y="259548"/>
                  <a:pt x="7245762" y="140168"/>
                  <a:pt x="7855362" y="122388"/>
                </a:cubicBezTo>
                <a:cubicBezTo>
                  <a:pt x="8464962" y="104608"/>
                  <a:pt x="8844057" y="180808"/>
                  <a:pt x="9418097" y="173188"/>
                </a:cubicBezTo>
                <a:cubicBezTo>
                  <a:pt x="9992137" y="165568"/>
                  <a:pt x="10279157" y="107783"/>
                  <a:pt x="10726197" y="84923"/>
                </a:cubicBezTo>
                <a:cubicBezTo>
                  <a:pt x="11173237" y="62063"/>
                  <a:pt x="11447557" y="-77637"/>
                  <a:pt x="11653297" y="59523"/>
                </a:cubicBezTo>
                <a:cubicBezTo>
                  <a:pt x="11859037" y="196683"/>
                  <a:pt x="11719337" y="465923"/>
                  <a:pt x="11754897" y="770723"/>
                </a:cubicBezTo>
                <a:cubicBezTo>
                  <a:pt x="11790457" y="1075523"/>
                  <a:pt x="11869197" y="1250783"/>
                  <a:pt x="11831097" y="1583523"/>
                </a:cubicBezTo>
                <a:cubicBezTo>
                  <a:pt x="11792997" y="1916263"/>
                  <a:pt x="11574557" y="2062948"/>
                  <a:pt x="11564397" y="2433788"/>
                </a:cubicBezTo>
                <a:cubicBezTo>
                  <a:pt x="11554237" y="2804628"/>
                  <a:pt x="11744737" y="3008463"/>
                  <a:pt x="11780297" y="3437723"/>
                </a:cubicBezTo>
                <a:cubicBezTo>
                  <a:pt x="11815857" y="3866983"/>
                  <a:pt x="11744737" y="4126063"/>
                  <a:pt x="11742197" y="4580723"/>
                </a:cubicBezTo>
                <a:cubicBezTo>
                  <a:pt x="11739657" y="5035383"/>
                  <a:pt x="11754897" y="5365583"/>
                  <a:pt x="11767597" y="5711023"/>
                </a:cubicBezTo>
                <a:cubicBezTo>
                  <a:pt x="11780297" y="6056463"/>
                  <a:pt x="11998737" y="6198068"/>
                  <a:pt x="11805697" y="6307288"/>
                </a:cubicBezTo>
                <a:cubicBezTo>
                  <a:pt x="11612657" y="6416508"/>
                  <a:pt x="11267217" y="6284428"/>
                  <a:pt x="10802397" y="6256488"/>
                </a:cubicBezTo>
                <a:cubicBezTo>
                  <a:pt x="10337577" y="6228548"/>
                  <a:pt x="10045477" y="6172668"/>
                  <a:pt x="9481597" y="6167588"/>
                </a:cubicBezTo>
                <a:cubicBezTo>
                  <a:pt x="8917717" y="6162508"/>
                  <a:pt x="8609742" y="6223468"/>
                  <a:pt x="7982362" y="6231088"/>
                </a:cubicBezTo>
                <a:cubicBezTo>
                  <a:pt x="7354982" y="6238708"/>
                  <a:pt x="7065422" y="6187908"/>
                  <a:pt x="6344062" y="6205688"/>
                </a:cubicBezTo>
                <a:cubicBezTo>
                  <a:pt x="5622702" y="6223468"/>
                  <a:pt x="5087397" y="6307288"/>
                  <a:pt x="4376197" y="6319988"/>
                </a:cubicBezTo>
                <a:cubicBezTo>
                  <a:pt x="3664997" y="6332688"/>
                  <a:pt x="3473862" y="6297128"/>
                  <a:pt x="2788062" y="6269188"/>
                </a:cubicBezTo>
                <a:cubicBezTo>
                  <a:pt x="2102262" y="6241248"/>
                  <a:pt x="1483137" y="6165048"/>
                  <a:pt x="947197" y="6180288"/>
                </a:cubicBezTo>
                <a:cubicBezTo>
                  <a:pt x="411257" y="6195528"/>
                  <a:pt x="288702" y="6431748"/>
                  <a:pt x="108362" y="6345388"/>
                </a:cubicBezTo>
                <a:cubicBezTo>
                  <a:pt x="-71978" y="6259028"/>
                  <a:pt x="22002" y="6059003"/>
                  <a:pt x="44862" y="5749123"/>
                </a:cubicBezTo>
                <a:cubicBezTo>
                  <a:pt x="67722" y="5439243"/>
                  <a:pt x="199802" y="5218263"/>
                  <a:pt x="222662" y="4796623"/>
                </a:cubicBezTo>
                <a:cubicBezTo>
                  <a:pt x="245522" y="4374983"/>
                  <a:pt x="179482" y="4154003"/>
                  <a:pt x="159162" y="3640923"/>
                </a:cubicBezTo>
                <a:cubicBezTo>
                  <a:pt x="138842" y="3127843"/>
                  <a:pt x="93122" y="2723348"/>
                  <a:pt x="121062" y="2230588"/>
                </a:cubicBezTo>
                <a:cubicBezTo>
                  <a:pt x="149002" y="1737828"/>
                  <a:pt x="276002" y="1570823"/>
                  <a:pt x="298862" y="1177123"/>
                </a:cubicBezTo>
                <a:cubicBezTo>
                  <a:pt x="321722" y="783423"/>
                  <a:pt x="197262" y="462748"/>
                  <a:pt x="235362" y="262088"/>
                </a:cubicBezTo>
                <a:cubicBezTo>
                  <a:pt x="273462" y="61428"/>
                  <a:pt x="437292" y="172553"/>
                  <a:pt x="489362" y="17318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3677920" y="1657985"/>
            <a:ext cx="4938395" cy="3944620"/>
          </a:xfrm>
          <a:custGeom>
            <a:avLst/>
            <a:gdLst>
              <a:gd name="connisteX0" fmla="*/ 484860 w 4938088"/>
              <a:gd name="connsiteY0" fmla="*/ 2151282 h 3944891"/>
              <a:gd name="connisteX1" fmla="*/ 6070 w 4938088"/>
              <a:gd name="connsiteY1" fmla="*/ 1595657 h 3944891"/>
              <a:gd name="connisteX2" fmla="*/ 800455 w 4938088"/>
              <a:gd name="connsiteY2" fmla="*/ 855882 h 3944891"/>
              <a:gd name="connisteX3" fmla="*/ 1094460 w 4938088"/>
              <a:gd name="connsiteY3" fmla="*/ 93882 h 3944891"/>
              <a:gd name="connisteX4" fmla="*/ 2106650 w 4938088"/>
              <a:gd name="connsiteY4" fmla="*/ 71657 h 3944891"/>
              <a:gd name="connisteX5" fmla="*/ 2836265 w 4938088"/>
              <a:gd name="connsiteY5" fmla="*/ 398682 h 3944891"/>
              <a:gd name="connisteX6" fmla="*/ 3837660 w 4938088"/>
              <a:gd name="connsiteY6" fmla="*/ 300257 h 3944891"/>
              <a:gd name="connisteX7" fmla="*/ 4381855 w 4938088"/>
              <a:gd name="connsiteY7" fmla="*/ 855882 h 3944891"/>
              <a:gd name="connisteX8" fmla="*/ 4762855 w 4938088"/>
              <a:gd name="connsiteY8" fmla="*/ 1813462 h 3944891"/>
              <a:gd name="connisteX9" fmla="*/ 4936845 w 4938088"/>
              <a:gd name="connsiteY9" fmla="*/ 2401472 h 3944891"/>
              <a:gd name="connisteX10" fmla="*/ 4752060 w 4938088"/>
              <a:gd name="connsiteY10" fmla="*/ 3370482 h 3944891"/>
              <a:gd name="connisteX11" fmla="*/ 3837660 w 4938088"/>
              <a:gd name="connsiteY11" fmla="*/ 3751482 h 3944891"/>
              <a:gd name="connisteX12" fmla="*/ 2455265 w 4938088"/>
              <a:gd name="connsiteY12" fmla="*/ 3925472 h 3944891"/>
              <a:gd name="connisteX13" fmla="*/ 1116050 w 4938088"/>
              <a:gd name="connsiteY13" fmla="*/ 3402867 h 3944891"/>
              <a:gd name="connisteX14" fmla="*/ 364845 w 4938088"/>
              <a:gd name="connsiteY14" fmla="*/ 3675282 h 3944891"/>
              <a:gd name="connisteX15" fmla="*/ 495655 w 4938088"/>
              <a:gd name="connsiteY15" fmla="*/ 2727862 h 3944891"/>
              <a:gd name="connisteX16" fmla="*/ 484860 w 4938088"/>
              <a:gd name="connsiteY16" fmla="*/ 2151282 h 394489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4938088" h="3944891">
                <a:moveTo>
                  <a:pt x="484861" y="2151282"/>
                </a:moveTo>
                <a:cubicBezTo>
                  <a:pt x="387071" y="1924587"/>
                  <a:pt x="-56794" y="1854737"/>
                  <a:pt x="6071" y="1595657"/>
                </a:cubicBezTo>
                <a:cubicBezTo>
                  <a:pt x="68936" y="1336577"/>
                  <a:pt x="582651" y="1156237"/>
                  <a:pt x="800456" y="855882"/>
                </a:cubicBezTo>
                <a:cubicBezTo>
                  <a:pt x="1018261" y="555527"/>
                  <a:pt x="833476" y="250727"/>
                  <a:pt x="1094461" y="93882"/>
                </a:cubicBezTo>
                <a:cubicBezTo>
                  <a:pt x="1355446" y="-62963"/>
                  <a:pt x="1758036" y="10697"/>
                  <a:pt x="2106651" y="71657"/>
                </a:cubicBezTo>
                <a:cubicBezTo>
                  <a:pt x="2455266" y="132617"/>
                  <a:pt x="2490191" y="352962"/>
                  <a:pt x="2836266" y="398682"/>
                </a:cubicBezTo>
                <a:cubicBezTo>
                  <a:pt x="3182341" y="444402"/>
                  <a:pt x="3528416" y="208817"/>
                  <a:pt x="3837661" y="300257"/>
                </a:cubicBezTo>
                <a:cubicBezTo>
                  <a:pt x="4146906" y="391697"/>
                  <a:pt x="4197071" y="552987"/>
                  <a:pt x="4381856" y="855882"/>
                </a:cubicBezTo>
                <a:cubicBezTo>
                  <a:pt x="4566641" y="1158777"/>
                  <a:pt x="4651731" y="1504217"/>
                  <a:pt x="4762856" y="1813462"/>
                </a:cubicBezTo>
                <a:cubicBezTo>
                  <a:pt x="4873981" y="2122707"/>
                  <a:pt x="4938751" y="2090322"/>
                  <a:pt x="4936846" y="2401472"/>
                </a:cubicBezTo>
                <a:cubicBezTo>
                  <a:pt x="4934941" y="2712622"/>
                  <a:pt x="4971771" y="3100607"/>
                  <a:pt x="4752061" y="3370482"/>
                </a:cubicBezTo>
                <a:cubicBezTo>
                  <a:pt x="4532351" y="3640357"/>
                  <a:pt x="4296766" y="3640357"/>
                  <a:pt x="3837661" y="3751482"/>
                </a:cubicBezTo>
                <a:cubicBezTo>
                  <a:pt x="3378556" y="3862607"/>
                  <a:pt x="2999461" y="3995322"/>
                  <a:pt x="2455266" y="3925472"/>
                </a:cubicBezTo>
                <a:cubicBezTo>
                  <a:pt x="1911071" y="3855622"/>
                  <a:pt x="1533881" y="3453032"/>
                  <a:pt x="1116051" y="3402867"/>
                </a:cubicBezTo>
                <a:cubicBezTo>
                  <a:pt x="698221" y="3352702"/>
                  <a:pt x="488671" y="3810537"/>
                  <a:pt x="364846" y="3675282"/>
                </a:cubicBezTo>
                <a:cubicBezTo>
                  <a:pt x="241021" y="3540027"/>
                  <a:pt x="471526" y="3032662"/>
                  <a:pt x="495656" y="2727862"/>
                </a:cubicBezTo>
                <a:cubicBezTo>
                  <a:pt x="519786" y="2423062"/>
                  <a:pt x="582651" y="2377977"/>
                  <a:pt x="484861" y="2151282"/>
                </a:cubicBezTo>
                <a:close/>
              </a:path>
            </a:pathLst>
          </a:custGeom>
          <a:solidFill>
            <a:srgbClr val="0A6F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8108950" y="2913380"/>
            <a:ext cx="734695" cy="734695"/>
          </a:xfrm>
          <a:prstGeom prst="ellipse">
            <a:avLst/>
          </a:prstGeom>
          <a:solidFill>
            <a:srgbClr val="2E9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>
            <a:off x="3710940" y="3816985"/>
            <a:ext cx="1235075" cy="1235075"/>
          </a:xfrm>
          <a:prstGeom prst="ellipse">
            <a:avLst/>
          </a:prstGeom>
          <a:solidFill>
            <a:srgbClr val="C3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69882" y="432000"/>
            <a:ext cx="10852237" cy="648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0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08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29</Slides>
  <Notes>27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汉仪旗黑</vt:lpstr>
      <vt:lpstr>宋体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jikr06</dc:creator>
  <cp:lastModifiedBy>第3题选C丶1427708411</cp:lastModifiedBy>
  <cp:revision>219</cp:revision>
  <dcterms:created xsi:type="dcterms:W3CDTF">2023-08-25T05:11:35Z</dcterms:created>
  <dcterms:modified xsi:type="dcterms:W3CDTF">2023-08-25T05:11:35Z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2052-5.5.1.7991</vt:lpwstr>
  </property>
  <property fmtid="{D5CDD505-2E9C-101B-9397-08002B2CF9AE}" pid="3" name="ICV">
    <vt:lpwstr>70A91A0C35C731617A229D6434BA2737</vt:lpwstr>
  </property>
</Properties>
</file>