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1" r:id="rId27"/>
    <p:sldId id="283" r:id="rId28"/>
    <p:sldId id="284" r:id="rId29"/>
    <p:sldId id="285" r:id="rId30"/>
  </p:sldIdLst>
  <p:sldSz cx="9144000" cy="5359400"/>
  <p:notesSz cx="6858000" cy="9144000"/>
  <p:custDataLst>
    <p:tags r:id="rId32"/>
  </p:custDataLst>
  <p:defaultTextStyle>
    <a:defPPr>
      <a:defRPr lang="zh-CN"/>
    </a:defPPr>
    <a:lvl1pPr marL="0" algn="l" defTabSz="696133" rtl="0" eaLnBrk="1" latinLnBrk="0" hangingPunct="1">
      <a:defRPr sz="1370" kern="1200">
        <a:solidFill>
          <a:schemeClr val="tx1"/>
        </a:solidFill>
        <a:latin typeface="+mn-lt"/>
        <a:ea typeface="+mn-ea"/>
        <a:cs typeface="+mn-cs"/>
      </a:defRPr>
    </a:lvl1pPr>
    <a:lvl2pPr marL="348066" algn="l" defTabSz="696133" rtl="0" eaLnBrk="1" latinLnBrk="0" hangingPunct="1">
      <a:defRPr sz="1370" kern="1200">
        <a:solidFill>
          <a:schemeClr val="tx1"/>
        </a:solidFill>
        <a:latin typeface="+mn-lt"/>
        <a:ea typeface="+mn-ea"/>
        <a:cs typeface="+mn-cs"/>
      </a:defRPr>
    </a:lvl2pPr>
    <a:lvl3pPr marL="696133" algn="l" defTabSz="696133" rtl="0" eaLnBrk="1" latinLnBrk="0" hangingPunct="1">
      <a:defRPr sz="1370" kern="1200">
        <a:solidFill>
          <a:schemeClr val="tx1"/>
        </a:solidFill>
        <a:latin typeface="+mn-lt"/>
        <a:ea typeface="+mn-ea"/>
        <a:cs typeface="+mn-cs"/>
      </a:defRPr>
    </a:lvl3pPr>
    <a:lvl4pPr marL="1044199" algn="l" defTabSz="696133" rtl="0" eaLnBrk="1" latinLnBrk="0" hangingPunct="1">
      <a:defRPr sz="1370" kern="1200">
        <a:solidFill>
          <a:schemeClr val="tx1"/>
        </a:solidFill>
        <a:latin typeface="+mn-lt"/>
        <a:ea typeface="+mn-ea"/>
        <a:cs typeface="+mn-cs"/>
      </a:defRPr>
    </a:lvl4pPr>
    <a:lvl5pPr marL="1392265" algn="l" defTabSz="696133" rtl="0" eaLnBrk="1" latinLnBrk="0" hangingPunct="1">
      <a:defRPr sz="1370" kern="1200">
        <a:solidFill>
          <a:schemeClr val="tx1"/>
        </a:solidFill>
        <a:latin typeface="+mn-lt"/>
        <a:ea typeface="+mn-ea"/>
        <a:cs typeface="+mn-cs"/>
      </a:defRPr>
    </a:lvl5pPr>
    <a:lvl6pPr marL="1740332" algn="l" defTabSz="696133" rtl="0" eaLnBrk="1" latinLnBrk="0" hangingPunct="1">
      <a:defRPr sz="1370" kern="1200">
        <a:solidFill>
          <a:schemeClr val="tx1"/>
        </a:solidFill>
        <a:latin typeface="+mn-lt"/>
        <a:ea typeface="+mn-ea"/>
        <a:cs typeface="+mn-cs"/>
      </a:defRPr>
    </a:lvl6pPr>
    <a:lvl7pPr marL="2088398" algn="l" defTabSz="696133" rtl="0" eaLnBrk="1" latinLnBrk="0" hangingPunct="1">
      <a:defRPr sz="1370" kern="1200">
        <a:solidFill>
          <a:schemeClr val="tx1"/>
        </a:solidFill>
        <a:latin typeface="+mn-lt"/>
        <a:ea typeface="+mn-ea"/>
        <a:cs typeface="+mn-cs"/>
      </a:defRPr>
    </a:lvl7pPr>
    <a:lvl8pPr marL="2436465" algn="l" defTabSz="696133" rtl="0" eaLnBrk="1" latinLnBrk="0" hangingPunct="1">
      <a:defRPr sz="1370" kern="1200">
        <a:solidFill>
          <a:schemeClr val="tx1"/>
        </a:solidFill>
        <a:latin typeface="+mn-lt"/>
        <a:ea typeface="+mn-ea"/>
        <a:cs typeface="+mn-cs"/>
      </a:defRPr>
    </a:lvl8pPr>
    <a:lvl9pPr marL="2784531" algn="l" defTabSz="696133" rtl="0" eaLnBrk="1" latinLnBrk="0" hangingPunct="1">
      <a:defRPr sz="137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88" userDrawn="1">
          <p15:clr>
            <a:srgbClr val="A4A3A4"/>
          </p15:clr>
        </p15:guide>
        <p15:guide id="2" pos="295" userDrawn="1">
          <p15:clr>
            <a:srgbClr val="A4A3A4"/>
          </p15:clr>
        </p15:guide>
        <p15:guide id="3" pos="2925" userDrawn="1">
          <p15:clr>
            <a:srgbClr val="A4A3A4"/>
          </p15:clr>
        </p15:guide>
        <p15:guide id="4" orient="horz" pos="441" userDrawn="1">
          <p15:clr>
            <a:srgbClr val="A4A3A4"/>
          </p15:clr>
        </p15:guide>
        <p15:guide id="5" orient="horz" pos="1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C1A4"/>
    <a:srgbClr val="B9D51F"/>
    <a:srgbClr val="0E7FB7"/>
    <a:srgbClr val="69B698"/>
    <a:srgbClr val="8E980F"/>
    <a:srgbClr val="EB3E0D"/>
    <a:srgbClr val="FBB81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showGuides="1">
      <p:cViewPr>
        <p:scale>
          <a:sx n="130" d="100"/>
          <a:sy n="130" d="100"/>
        </p:scale>
        <p:origin x="-1074" y="-282"/>
      </p:cViewPr>
      <p:guideLst>
        <p:guide orient="horz" pos="1688"/>
        <p:guide orient="horz" pos="441"/>
        <p:guide orient="horz" pos="10"/>
        <p:guide pos="295"/>
        <p:guide pos="2925"/>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4.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Sales</c:v>
                </c:pt>
              </c:strCache>
            </c:strRef>
          </c:tx>
          <c:dPt>
            <c:idx val="0"/>
            <c:spPr>
              <a:solidFill>
                <a:srgbClr val="0E7FB7"/>
              </a:solidFill>
            </c:spPr>
            <c:extLst xmlns:c16r2="http://schemas.microsoft.com/office/drawing/2015/06/chart">
              <c:ext xmlns:c16="http://schemas.microsoft.com/office/drawing/2014/chart" uri="{C3380CC4-5D6E-409C-BE32-E72D297353CC}">
                <c16:uniqueId val="{00000001-74C2-4BB7-960F-C7FEFD460D59}"/>
              </c:ext>
            </c:extLst>
          </c:dPt>
          <c:dPt>
            <c:idx val="1"/>
            <c:spPr>
              <a:solidFill>
                <a:schemeClr val="bg1">
                  <a:lumMod val="85000"/>
                </a:schemeClr>
              </a:solidFill>
            </c:spPr>
            <c:extLst xmlns:c16r2="http://schemas.microsoft.com/office/drawing/2015/06/chart">
              <c:ext xmlns:c16="http://schemas.microsoft.com/office/drawing/2014/chart" uri="{C3380CC4-5D6E-409C-BE32-E72D297353CC}">
                <c16:uniqueId val="{00000003-74C2-4BB7-960F-C7FEFD460D59}"/>
              </c:ext>
            </c:extLst>
          </c:dPt>
          <c:dPt>
            <c:idx val="2"/>
            <c:spPr>
              <a:solidFill>
                <a:srgbClr val="B9D51F"/>
              </a:solidFill>
            </c:spPr>
            <c:extLst xmlns:c16r2="http://schemas.microsoft.com/office/drawing/2015/06/chart">
              <c:ext xmlns:c16="http://schemas.microsoft.com/office/drawing/2014/chart" uri="{C3380CC4-5D6E-409C-BE32-E72D297353CC}">
                <c16:uniqueId val="{00000005-74C2-4BB7-960F-C7FEFD460D59}"/>
              </c:ext>
            </c:extLst>
          </c:dPt>
          <c:dPt>
            <c:idx val="3"/>
            <c:spPr>
              <a:solidFill>
                <a:srgbClr val="45C1A4"/>
              </a:solidFill>
            </c:spPr>
            <c:extLst xmlns:c16r2="http://schemas.microsoft.com/office/drawing/2015/06/chart">
              <c:ext xmlns:c16="http://schemas.microsoft.com/office/drawing/2014/chart" uri="{C3380CC4-5D6E-409C-BE32-E72D297353CC}">
                <c16:uniqueId val="{00000007-74C2-4BB7-960F-C7FEFD460D59}"/>
              </c:ext>
            </c:extLst>
          </c:dPt>
          <c:cat>
            <c:strRef>
              <c:f>Sheet1!$A$2:$A$5</c:f>
              <c:strCache>
                <c:ptCount val="2"/>
                <c:pt idx="0">
                  <c:v>1st Qtr</c:v>
                </c:pt>
                <c:pt idx="1">
                  <c:v>2nd Qtr</c:v>
                </c:pt>
              </c:strCache>
            </c:strRef>
          </c:cat>
          <c:val>
            <c:numRef>
              <c:f>Sheet1!$B$2:$B$5</c:f>
              <c:numCache>
                <c:formatCode>General</c:formatCode>
                <c:ptCount val="4"/>
                <c:pt idx="0">
                  <c:v>8</c:v>
                </c:pt>
                <c:pt idx="1">
                  <c:v>2</c:v>
                </c:pt>
              </c:numCache>
            </c:numRef>
          </c:val>
          <c:extLst xmlns:c16r2="http://schemas.microsoft.com/office/drawing/2015/06/chart">
            <c:ext xmlns:c16="http://schemas.microsoft.com/office/drawing/2014/chart" uri="{C3380CC4-5D6E-409C-BE32-E72D297353CC}">
              <c16:uniqueId val="{00000008-74C2-4BB7-960F-C7FEFD460D59}"/>
            </c:ext>
          </c:extLst>
        </c:ser>
        <c:dLbls/>
        <c:firstSliceAng val="0"/>
        <c:holeSize val="83"/>
      </c:doughnutChart>
      <c:spPr>
        <a:noFill/>
        <a:ln w="25398">
          <a:noFill/>
        </a:ln>
      </c:spPr>
    </c:plotArea>
    <c:plotVisOnly val="1"/>
    <c:dispBlanksAs val="zero"/>
  </c:chart>
  <c:txPr>
    <a:bodyPr/>
    <a:lstStyle/>
    <a:p>
      <a:pPr>
        <a:defRPr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Sales</c:v>
                </c:pt>
              </c:strCache>
            </c:strRef>
          </c:tx>
          <c:dPt>
            <c:idx val="0"/>
            <c:spPr>
              <a:solidFill>
                <a:srgbClr val="B9D51F"/>
              </a:solidFill>
            </c:spPr>
            <c:extLst xmlns:c16r2="http://schemas.microsoft.com/office/drawing/2015/06/chart">
              <c:ext xmlns:c16="http://schemas.microsoft.com/office/drawing/2014/chart" uri="{C3380CC4-5D6E-409C-BE32-E72D297353CC}">
                <c16:uniqueId val="{00000001-171E-4E10-ACE1-3DC94A49B415}"/>
              </c:ext>
            </c:extLst>
          </c:dPt>
          <c:dPt>
            <c:idx val="1"/>
            <c:spPr>
              <a:solidFill>
                <a:schemeClr val="bg1">
                  <a:lumMod val="85000"/>
                </a:schemeClr>
              </a:solidFill>
            </c:spPr>
            <c:extLst xmlns:c16r2="http://schemas.microsoft.com/office/drawing/2015/06/chart">
              <c:ext xmlns:c16="http://schemas.microsoft.com/office/drawing/2014/chart" uri="{C3380CC4-5D6E-409C-BE32-E72D297353CC}">
                <c16:uniqueId val="{00000003-171E-4E10-ACE1-3DC94A49B415}"/>
              </c:ext>
            </c:extLst>
          </c:dPt>
          <c:dPt>
            <c:idx val="2"/>
            <c:spPr>
              <a:solidFill>
                <a:srgbClr val="B9D51F"/>
              </a:solidFill>
            </c:spPr>
            <c:extLst xmlns:c16r2="http://schemas.microsoft.com/office/drawing/2015/06/chart">
              <c:ext xmlns:c16="http://schemas.microsoft.com/office/drawing/2014/chart" uri="{C3380CC4-5D6E-409C-BE32-E72D297353CC}">
                <c16:uniqueId val="{00000005-171E-4E10-ACE1-3DC94A49B415}"/>
              </c:ext>
            </c:extLst>
          </c:dPt>
          <c:dPt>
            <c:idx val="3"/>
            <c:spPr>
              <a:solidFill>
                <a:srgbClr val="45C1A4"/>
              </a:solidFill>
            </c:spPr>
            <c:extLst xmlns:c16r2="http://schemas.microsoft.com/office/drawing/2015/06/chart">
              <c:ext xmlns:c16="http://schemas.microsoft.com/office/drawing/2014/chart" uri="{C3380CC4-5D6E-409C-BE32-E72D297353CC}">
                <c16:uniqueId val="{00000007-171E-4E10-ACE1-3DC94A49B415}"/>
              </c:ext>
            </c:extLst>
          </c:dPt>
          <c:cat>
            <c:strRef>
              <c:f>Sheet1!$A$2:$A$5</c:f>
              <c:strCache>
                <c:ptCount val="2"/>
                <c:pt idx="0">
                  <c:v>1st Qtr</c:v>
                </c:pt>
                <c:pt idx="1">
                  <c:v>2nd Qtr</c:v>
                </c:pt>
              </c:strCache>
            </c:strRef>
          </c:cat>
          <c:val>
            <c:numRef>
              <c:f>Sheet1!$B$2:$B$5</c:f>
              <c:numCache>
                <c:formatCode>General</c:formatCode>
                <c:ptCount val="4"/>
                <c:pt idx="0">
                  <c:v>7.5</c:v>
                </c:pt>
                <c:pt idx="1">
                  <c:v>2.5</c:v>
                </c:pt>
              </c:numCache>
            </c:numRef>
          </c:val>
          <c:extLst xmlns:c16r2="http://schemas.microsoft.com/office/drawing/2015/06/chart">
            <c:ext xmlns:c16="http://schemas.microsoft.com/office/drawing/2014/chart" uri="{C3380CC4-5D6E-409C-BE32-E72D297353CC}">
              <c16:uniqueId val="{00000008-171E-4E10-ACE1-3DC94A49B415}"/>
            </c:ext>
          </c:extLst>
        </c:ser>
        <c:dLbls/>
        <c:firstSliceAng val="0"/>
        <c:holeSize val="83"/>
      </c:doughnutChart>
      <c:spPr>
        <a:noFill/>
        <a:ln w="25398">
          <a:noFill/>
        </a:ln>
      </c:spPr>
    </c:plotArea>
    <c:plotVisOnly val="1"/>
    <c:dispBlanksAs val="zero"/>
  </c:chart>
  <c:txPr>
    <a:bodyPr/>
    <a:lstStyle/>
    <a:p>
      <a:pPr>
        <a:defRPr sz="1800"/>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Sales</c:v>
                </c:pt>
              </c:strCache>
            </c:strRef>
          </c:tx>
          <c:dPt>
            <c:idx val="0"/>
            <c:spPr>
              <a:solidFill>
                <a:srgbClr val="45C1A4"/>
              </a:solidFill>
            </c:spPr>
            <c:extLst xmlns:c16r2="http://schemas.microsoft.com/office/drawing/2015/06/chart">
              <c:ext xmlns:c16="http://schemas.microsoft.com/office/drawing/2014/chart" uri="{C3380CC4-5D6E-409C-BE32-E72D297353CC}">
                <c16:uniqueId val="{00000001-A0D1-40FC-B393-CACAB4B42341}"/>
              </c:ext>
            </c:extLst>
          </c:dPt>
          <c:dPt>
            <c:idx val="1"/>
            <c:spPr>
              <a:solidFill>
                <a:schemeClr val="bg1">
                  <a:lumMod val="85000"/>
                </a:schemeClr>
              </a:solidFill>
            </c:spPr>
            <c:extLst xmlns:c16r2="http://schemas.microsoft.com/office/drawing/2015/06/chart">
              <c:ext xmlns:c16="http://schemas.microsoft.com/office/drawing/2014/chart" uri="{C3380CC4-5D6E-409C-BE32-E72D297353CC}">
                <c16:uniqueId val="{00000003-A0D1-40FC-B393-CACAB4B42341}"/>
              </c:ext>
            </c:extLst>
          </c:dPt>
          <c:dPt>
            <c:idx val="2"/>
            <c:spPr>
              <a:solidFill>
                <a:srgbClr val="B9D51F"/>
              </a:solidFill>
            </c:spPr>
            <c:extLst xmlns:c16r2="http://schemas.microsoft.com/office/drawing/2015/06/chart">
              <c:ext xmlns:c16="http://schemas.microsoft.com/office/drawing/2014/chart" uri="{C3380CC4-5D6E-409C-BE32-E72D297353CC}">
                <c16:uniqueId val="{00000005-A0D1-40FC-B393-CACAB4B42341}"/>
              </c:ext>
            </c:extLst>
          </c:dPt>
          <c:dPt>
            <c:idx val="3"/>
            <c:spPr>
              <a:solidFill>
                <a:srgbClr val="45C1A4"/>
              </a:solidFill>
            </c:spPr>
            <c:extLst xmlns:c16r2="http://schemas.microsoft.com/office/drawing/2015/06/chart">
              <c:ext xmlns:c16="http://schemas.microsoft.com/office/drawing/2014/chart" uri="{C3380CC4-5D6E-409C-BE32-E72D297353CC}">
                <c16:uniqueId val="{00000007-A0D1-40FC-B393-CACAB4B42341}"/>
              </c:ext>
            </c:extLst>
          </c:dPt>
          <c:cat>
            <c:strRef>
              <c:f>Sheet1!$A$2:$A$5</c:f>
              <c:strCache>
                <c:ptCount val="2"/>
                <c:pt idx="0">
                  <c:v>1st Qtr</c:v>
                </c:pt>
                <c:pt idx="1">
                  <c:v>2nd Qtr</c:v>
                </c:pt>
              </c:strCache>
            </c:strRef>
          </c:cat>
          <c:val>
            <c:numRef>
              <c:f>Sheet1!$B$2:$B$5</c:f>
              <c:numCache>
                <c:formatCode>General</c:formatCode>
                <c:ptCount val="4"/>
                <c:pt idx="0">
                  <c:v>6</c:v>
                </c:pt>
                <c:pt idx="1">
                  <c:v>4</c:v>
                </c:pt>
              </c:numCache>
            </c:numRef>
          </c:val>
          <c:extLst xmlns:c16r2="http://schemas.microsoft.com/office/drawing/2015/06/chart">
            <c:ext xmlns:c16="http://schemas.microsoft.com/office/drawing/2014/chart" uri="{C3380CC4-5D6E-409C-BE32-E72D297353CC}">
              <c16:uniqueId val="{00000008-A0D1-40FC-B393-CACAB4B42341}"/>
            </c:ext>
          </c:extLst>
        </c:ser>
        <c:dLbls/>
        <c:firstSliceAng val="0"/>
        <c:holeSize val="83"/>
      </c:doughnutChart>
      <c:spPr>
        <a:noFill/>
        <a:ln w="25398">
          <a:noFill/>
        </a:ln>
      </c:spPr>
    </c:plotArea>
    <c:plotVisOnly val="1"/>
    <c:dispBlanksAs val="zero"/>
  </c:chart>
  <c:txPr>
    <a:bodyPr/>
    <a:lstStyle/>
    <a:p>
      <a:pPr>
        <a:defRPr sz="1800"/>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CN"/>
  <c:chart>
    <c:plotArea>
      <c:layout/>
      <c:barChart>
        <c:barDir val="col"/>
        <c:grouping val="clustered"/>
        <c:ser>
          <c:idx val="0"/>
          <c:order val="0"/>
          <c:tx>
            <c:strRef>
              <c:f>Sheet1!$B$1</c:f>
              <c:strCache>
                <c:ptCount val="1"/>
                <c:pt idx="0">
                  <c:v>Series 1</c:v>
                </c:pt>
              </c:strCache>
            </c:strRef>
          </c:tx>
          <c:spPr>
            <a:solidFill>
              <a:srgbClr val="0E7FB7"/>
            </a:solidFill>
          </c:spPr>
          <c:cat>
            <c:numRef>
              <c:f>Sheet1!$A$2:$A$5</c:f>
              <c:numCache>
                <c:formatCode>General</c:formatCode>
                <c:ptCount val="4"/>
                <c:pt idx="0">
                  <c:v>2010</c:v>
                </c:pt>
                <c:pt idx="1">
                  <c:v>2011</c:v>
                </c:pt>
                <c:pt idx="2">
                  <c:v>2012</c:v>
                </c:pt>
                <c:pt idx="3">
                  <c:v>2013</c:v>
                </c:pt>
              </c:numCache>
            </c:num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1DB9-47B1-B43A-F3F541BA6E99}"/>
            </c:ext>
          </c:extLst>
        </c:ser>
        <c:ser>
          <c:idx val="1"/>
          <c:order val="1"/>
          <c:tx>
            <c:strRef>
              <c:f>Sheet1!$C$1</c:f>
              <c:strCache>
                <c:ptCount val="1"/>
                <c:pt idx="0">
                  <c:v>Series 2</c:v>
                </c:pt>
              </c:strCache>
            </c:strRef>
          </c:tx>
          <c:spPr>
            <a:solidFill>
              <a:srgbClr val="45C1A4"/>
            </a:solidFill>
          </c:spPr>
          <c:cat>
            <c:numRef>
              <c:f>Sheet1!$A$2:$A$5</c:f>
              <c:numCache>
                <c:formatCode>General</c:formatCode>
                <c:ptCount val="4"/>
                <c:pt idx="0">
                  <c:v>2010</c:v>
                </c:pt>
                <c:pt idx="1">
                  <c:v>2011</c:v>
                </c:pt>
                <c:pt idx="2">
                  <c:v>2012</c:v>
                </c:pt>
                <c:pt idx="3">
                  <c:v>2013</c:v>
                </c:pt>
              </c:numCache>
            </c:num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1DB9-47B1-B43A-F3F541BA6E99}"/>
            </c:ext>
          </c:extLst>
        </c:ser>
        <c:ser>
          <c:idx val="2"/>
          <c:order val="2"/>
          <c:tx>
            <c:strRef>
              <c:f>Sheet1!$D$1</c:f>
              <c:strCache>
                <c:ptCount val="1"/>
                <c:pt idx="0">
                  <c:v>Series 3</c:v>
                </c:pt>
              </c:strCache>
            </c:strRef>
          </c:tx>
          <c:spPr>
            <a:solidFill>
              <a:srgbClr val="B9D51F"/>
            </a:solidFill>
          </c:spPr>
          <c:cat>
            <c:numRef>
              <c:f>Sheet1!$A$2:$A$5</c:f>
              <c:numCache>
                <c:formatCode>General</c:formatCode>
                <c:ptCount val="4"/>
                <c:pt idx="0">
                  <c:v>2010</c:v>
                </c:pt>
                <c:pt idx="1">
                  <c:v>2011</c:v>
                </c:pt>
                <c:pt idx="2">
                  <c:v>2012</c:v>
                </c:pt>
                <c:pt idx="3">
                  <c:v>2013</c:v>
                </c:pt>
              </c:numCache>
            </c:numRef>
          </c:cat>
          <c:val>
            <c:numRef>
              <c:f>Sheet1!$D$2:$D$5</c:f>
              <c:numCache>
                <c:formatCode>General</c:formatCode>
                <c:ptCount val="4"/>
                <c:pt idx="0">
                  <c:v>2</c:v>
                </c:pt>
                <c:pt idx="1">
                  <c:v>2</c:v>
                </c:pt>
                <c:pt idx="2">
                  <c:v>3</c:v>
                </c:pt>
                <c:pt idx="3">
                  <c:v>2</c:v>
                </c:pt>
              </c:numCache>
            </c:numRef>
          </c:val>
          <c:extLst xmlns:c16r2="http://schemas.microsoft.com/office/drawing/2015/06/chart">
            <c:ext xmlns:c16="http://schemas.microsoft.com/office/drawing/2014/chart" uri="{C3380CC4-5D6E-409C-BE32-E72D297353CC}">
              <c16:uniqueId val="{00000002-1DB9-47B1-B43A-F3F541BA6E99}"/>
            </c:ext>
          </c:extLst>
        </c:ser>
        <c:dLbls/>
        <c:axId val="200505600"/>
        <c:axId val="200515584"/>
      </c:barChart>
      <c:catAx>
        <c:axId val="200505600"/>
        <c:scaling>
          <c:orientation val="minMax"/>
        </c:scaling>
        <c:axPos val="b"/>
        <c:numFmt formatCode="General" sourceLinked="1"/>
        <c:tickLblPos val="nextTo"/>
        <c:txPr>
          <a:bodyPr/>
          <a:lstStyle/>
          <a:p>
            <a:pPr>
              <a:defRPr sz="1000">
                <a:solidFill>
                  <a:schemeClr val="bg1">
                    <a:lumMod val="50000"/>
                  </a:schemeClr>
                </a:solidFill>
              </a:defRPr>
            </a:pPr>
            <a:endParaRPr lang="zh-CN"/>
          </a:p>
        </c:txPr>
        <c:crossAx val="200515584"/>
        <c:crosses val="autoZero"/>
        <c:auto val="1"/>
        <c:lblAlgn val="ctr"/>
        <c:lblOffset val="100"/>
      </c:catAx>
      <c:valAx>
        <c:axId val="200515584"/>
        <c:scaling>
          <c:orientation val="minMax"/>
        </c:scaling>
        <c:delete val="1"/>
        <c:axPos val="l"/>
        <c:numFmt formatCode="General" sourceLinked="1"/>
        <c:tickLblPos val="none"/>
        <c:crossAx val="200505600"/>
        <c:crosses val="autoZero"/>
        <c:crossBetween val="between"/>
      </c:valAx>
      <c:spPr>
        <a:noFill/>
        <a:ln w="25400">
          <a:noFill/>
        </a:ln>
      </c:spPr>
    </c:plotArea>
    <c:plotVisOnly val="1"/>
    <c:dispBlanksAs val="gap"/>
  </c:chart>
  <c:txPr>
    <a:bodyPr/>
    <a:lstStyle/>
    <a:p>
      <a:pPr>
        <a:defRPr sz="1800"/>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BD8FD-FC08-4F55-BE5F-954596004FE4}" type="datetimeFigureOut">
              <a:rPr lang="zh-CN" altLang="en-US" smtClean="0"/>
              <a:pPr/>
              <a:t>2017/7/7</a:t>
            </a:fld>
            <a:endParaRPr lang="zh-CN" altLang="en-US"/>
          </a:p>
        </p:txBody>
      </p:sp>
      <p:sp>
        <p:nvSpPr>
          <p:cNvPr id="4" name="幻灯片图像占位符 3"/>
          <p:cNvSpPr>
            <a:spLocks noGrp="1" noRot="1" noChangeAspect="1"/>
          </p:cNvSpPr>
          <p:nvPr>
            <p:ph type="sldImg" idx="2"/>
          </p:nvPr>
        </p:nvSpPr>
        <p:spPr>
          <a:xfrm>
            <a:off x="796925" y="1143000"/>
            <a:ext cx="526415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60E1FC-D544-47FC-A641-E97D5C5D6108}" type="slidenum">
              <a:rPr lang="zh-CN" altLang="en-US" smtClean="0"/>
              <a:pPr/>
              <a:t>‹#›</a:t>
            </a:fld>
            <a:endParaRPr lang="zh-CN" altLang="en-US"/>
          </a:p>
        </p:txBody>
      </p:sp>
    </p:spTree>
    <p:extLst>
      <p:ext uri="{BB962C8B-B14F-4D97-AF65-F5344CB8AC3E}">
        <p14:creationId xmlns:p14="http://schemas.microsoft.com/office/powerpoint/2010/main" xmlns="" val="332975240"/>
      </p:ext>
    </p:extLst>
  </p:cSld>
  <p:clrMap bg1="lt1" tx1="dk1" bg2="lt2" tx2="dk2" accent1="accent1" accent2="accent2" accent3="accent3" accent4="accent4" accent5="accent5" accent6="accent6" hlink="hlink" folHlink="folHlink"/>
  <p:notesStyle>
    <a:lvl1pPr marL="0" algn="l" defTabSz="696133" rtl="0" eaLnBrk="1" latinLnBrk="0" hangingPunct="1">
      <a:defRPr sz="914" kern="1200">
        <a:solidFill>
          <a:schemeClr val="tx1"/>
        </a:solidFill>
        <a:latin typeface="+mn-lt"/>
        <a:ea typeface="+mn-ea"/>
        <a:cs typeface="+mn-cs"/>
      </a:defRPr>
    </a:lvl1pPr>
    <a:lvl2pPr marL="348066" algn="l" defTabSz="696133" rtl="0" eaLnBrk="1" latinLnBrk="0" hangingPunct="1">
      <a:defRPr sz="914" kern="1200">
        <a:solidFill>
          <a:schemeClr val="tx1"/>
        </a:solidFill>
        <a:latin typeface="+mn-lt"/>
        <a:ea typeface="+mn-ea"/>
        <a:cs typeface="+mn-cs"/>
      </a:defRPr>
    </a:lvl2pPr>
    <a:lvl3pPr marL="696133" algn="l" defTabSz="696133" rtl="0" eaLnBrk="1" latinLnBrk="0" hangingPunct="1">
      <a:defRPr sz="914" kern="1200">
        <a:solidFill>
          <a:schemeClr val="tx1"/>
        </a:solidFill>
        <a:latin typeface="+mn-lt"/>
        <a:ea typeface="+mn-ea"/>
        <a:cs typeface="+mn-cs"/>
      </a:defRPr>
    </a:lvl3pPr>
    <a:lvl4pPr marL="1044199" algn="l" defTabSz="696133" rtl="0" eaLnBrk="1" latinLnBrk="0" hangingPunct="1">
      <a:defRPr sz="914" kern="1200">
        <a:solidFill>
          <a:schemeClr val="tx1"/>
        </a:solidFill>
        <a:latin typeface="+mn-lt"/>
        <a:ea typeface="+mn-ea"/>
        <a:cs typeface="+mn-cs"/>
      </a:defRPr>
    </a:lvl4pPr>
    <a:lvl5pPr marL="1392265" algn="l" defTabSz="696133" rtl="0" eaLnBrk="1" latinLnBrk="0" hangingPunct="1">
      <a:defRPr sz="914" kern="1200">
        <a:solidFill>
          <a:schemeClr val="tx1"/>
        </a:solidFill>
        <a:latin typeface="+mn-lt"/>
        <a:ea typeface="+mn-ea"/>
        <a:cs typeface="+mn-cs"/>
      </a:defRPr>
    </a:lvl5pPr>
    <a:lvl6pPr marL="1740332" algn="l" defTabSz="696133" rtl="0" eaLnBrk="1" latinLnBrk="0" hangingPunct="1">
      <a:defRPr sz="914" kern="1200">
        <a:solidFill>
          <a:schemeClr val="tx1"/>
        </a:solidFill>
        <a:latin typeface="+mn-lt"/>
        <a:ea typeface="+mn-ea"/>
        <a:cs typeface="+mn-cs"/>
      </a:defRPr>
    </a:lvl6pPr>
    <a:lvl7pPr marL="2088398" algn="l" defTabSz="696133" rtl="0" eaLnBrk="1" latinLnBrk="0" hangingPunct="1">
      <a:defRPr sz="914" kern="1200">
        <a:solidFill>
          <a:schemeClr val="tx1"/>
        </a:solidFill>
        <a:latin typeface="+mn-lt"/>
        <a:ea typeface="+mn-ea"/>
        <a:cs typeface="+mn-cs"/>
      </a:defRPr>
    </a:lvl7pPr>
    <a:lvl8pPr marL="2436465" algn="l" defTabSz="696133" rtl="0" eaLnBrk="1" latinLnBrk="0" hangingPunct="1">
      <a:defRPr sz="914" kern="1200">
        <a:solidFill>
          <a:schemeClr val="tx1"/>
        </a:solidFill>
        <a:latin typeface="+mn-lt"/>
        <a:ea typeface="+mn-ea"/>
        <a:cs typeface="+mn-cs"/>
      </a:defRPr>
    </a:lvl8pPr>
    <a:lvl9pPr marL="2784531" algn="l" defTabSz="696133" rtl="0" eaLnBrk="1" latinLnBrk="0" hangingPunct="1">
      <a:defRPr sz="91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1</a:t>
            </a:fld>
            <a:endParaRPr lang="zh-CN" altLang="en-US"/>
          </a:p>
        </p:txBody>
      </p:sp>
    </p:spTree>
    <p:extLst>
      <p:ext uri="{BB962C8B-B14F-4D97-AF65-F5344CB8AC3E}">
        <p14:creationId xmlns:p14="http://schemas.microsoft.com/office/powerpoint/2010/main" xmlns="" val="2026338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10</a:t>
            </a:fld>
            <a:endParaRPr lang="zh-CN" altLang="en-US"/>
          </a:p>
        </p:txBody>
      </p:sp>
    </p:spTree>
    <p:extLst>
      <p:ext uri="{BB962C8B-B14F-4D97-AF65-F5344CB8AC3E}">
        <p14:creationId xmlns:p14="http://schemas.microsoft.com/office/powerpoint/2010/main" xmlns="" val="2300674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11</a:t>
            </a:fld>
            <a:endParaRPr lang="zh-CN" altLang="en-US"/>
          </a:p>
        </p:txBody>
      </p:sp>
    </p:spTree>
    <p:extLst>
      <p:ext uri="{BB962C8B-B14F-4D97-AF65-F5344CB8AC3E}">
        <p14:creationId xmlns:p14="http://schemas.microsoft.com/office/powerpoint/2010/main" xmlns="" val="598066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12</a:t>
            </a:fld>
            <a:endParaRPr lang="zh-CN" altLang="en-US"/>
          </a:p>
        </p:txBody>
      </p:sp>
    </p:spTree>
    <p:extLst>
      <p:ext uri="{BB962C8B-B14F-4D97-AF65-F5344CB8AC3E}">
        <p14:creationId xmlns:p14="http://schemas.microsoft.com/office/powerpoint/2010/main" xmlns="" val="150811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13</a:t>
            </a:fld>
            <a:endParaRPr lang="zh-CN" altLang="en-US"/>
          </a:p>
        </p:txBody>
      </p:sp>
    </p:spTree>
    <p:extLst>
      <p:ext uri="{BB962C8B-B14F-4D97-AF65-F5344CB8AC3E}">
        <p14:creationId xmlns:p14="http://schemas.microsoft.com/office/powerpoint/2010/main" xmlns="" val="840986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14</a:t>
            </a:fld>
            <a:endParaRPr lang="zh-CN" altLang="en-US"/>
          </a:p>
        </p:txBody>
      </p:sp>
    </p:spTree>
    <p:extLst>
      <p:ext uri="{BB962C8B-B14F-4D97-AF65-F5344CB8AC3E}">
        <p14:creationId xmlns:p14="http://schemas.microsoft.com/office/powerpoint/2010/main" xmlns="" val="3384931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15</a:t>
            </a:fld>
            <a:endParaRPr lang="zh-CN" altLang="en-US"/>
          </a:p>
        </p:txBody>
      </p:sp>
    </p:spTree>
    <p:extLst>
      <p:ext uri="{BB962C8B-B14F-4D97-AF65-F5344CB8AC3E}">
        <p14:creationId xmlns:p14="http://schemas.microsoft.com/office/powerpoint/2010/main" xmlns="" val="868948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16</a:t>
            </a:fld>
            <a:endParaRPr lang="zh-CN" altLang="en-US"/>
          </a:p>
        </p:txBody>
      </p:sp>
    </p:spTree>
    <p:extLst>
      <p:ext uri="{BB962C8B-B14F-4D97-AF65-F5344CB8AC3E}">
        <p14:creationId xmlns:p14="http://schemas.microsoft.com/office/powerpoint/2010/main" xmlns="" val="1305736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17</a:t>
            </a:fld>
            <a:endParaRPr lang="zh-CN" altLang="en-US"/>
          </a:p>
        </p:txBody>
      </p:sp>
    </p:spTree>
    <p:extLst>
      <p:ext uri="{BB962C8B-B14F-4D97-AF65-F5344CB8AC3E}">
        <p14:creationId xmlns:p14="http://schemas.microsoft.com/office/powerpoint/2010/main" xmlns="" val="2550293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18</a:t>
            </a:fld>
            <a:endParaRPr lang="zh-CN" altLang="en-US"/>
          </a:p>
        </p:txBody>
      </p:sp>
    </p:spTree>
    <p:extLst>
      <p:ext uri="{BB962C8B-B14F-4D97-AF65-F5344CB8AC3E}">
        <p14:creationId xmlns:p14="http://schemas.microsoft.com/office/powerpoint/2010/main" xmlns="" val="3316241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19</a:t>
            </a:fld>
            <a:endParaRPr lang="zh-CN" altLang="en-US"/>
          </a:p>
        </p:txBody>
      </p:sp>
    </p:spTree>
    <p:extLst>
      <p:ext uri="{BB962C8B-B14F-4D97-AF65-F5344CB8AC3E}">
        <p14:creationId xmlns:p14="http://schemas.microsoft.com/office/powerpoint/2010/main" xmlns="" val="2641097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2</a:t>
            </a:fld>
            <a:endParaRPr lang="zh-CN" altLang="en-US"/>
          </a:p>
        </p:txBody>
      </p:sp>
    </p:spTree>
    <p:extLst>
      <p:ext uri="{BB962C8B-B14F-4D97-AF65-F5344CB8AC3E}">
        <p14:creationId xmlns:p14="http://schemas.microsoft.com/office/powerpoint/2010/main" xmlns="" val="1888779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20</a:t>
            </a:fld>
            <a:endParaRPr lang="zh-CN" altLang="en-US"/>
          </a:p>
        </p:txBody>
      </p:sp>
    </p:spTree>
    <p:extLst>
      <p:ext uri="{BB962C8B-B14F-4D97-AF65-F5344CB8AC3E}">
        <p14:creationId xmlns:p14="http://schemas.microsoft.com/office/powerpoint/2010/main" xmlns="" val="893579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21</a:t>
            </a:fld>
            <a:endParaRPr lang="zh-CN" altLang="en-US"/>
          </a:p>
        </p:txBody>
      </p:sp>
    </p:spTree>
    <p:extLst>
      <p:ext uri="{BB962C8B-B14F-4D97-AF65-F5344CB8AC3E}">
        <p14:creationId xmlns:p14="http://schemas.microsoft.com/office/powerpoint/2010/main" xmlns="" val="2933676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22</a:t>
            </a:fld>
            <a:endParaRPr lang="zh-CN" altLang="en-US"/>
          </a:p>
        </p:txBody>
      </p:sp>
    </p:spTree>
    <p:extLst>
      <p:ext uri="{BB962C8B-B14F-4D97-AF65-F5344CB8AC3E}">
        <p14:creationId xmlns:p14="http://schemas.microsoft.com/office/powerpoint/2010/main" xmlns="" val="488941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23</a:t>
            </a:fld>
            <a:endParaRPr lang="zh-CN" altLang="en-US"/>
          </a:p>
        </p:txBody>
      </p:sp>
    </p:spTree>
    <p:extLst>
      <p:ext uri="{BB962C8B-B14F-4D97-AF65-F5344CB8AC3E}">
        <p14:creationId xmlns:p14="http://schemas.microsoft.com/office/powerpoint/2010/main" xmlns="" val="1669275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24</a:t>
            </a:fld>
            <a:endParaRPr lang="zh-CN" altLang="en-US"/>
          </a:p>
        </p:txBody>
      </p:sp>
    </p:spTree>
    <p:extLst>
      <p:ext uri="{BB962C8B-B14F-4D97-AF65-F5344CB8AC3E}">
        <p14:creationId xmlns:p14="http://schemas.microsoft.com/office/powerpoint/2010/main" xmlns="" val="3703748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25</a:t>
            </a:fld>
            <a:endParaRPr lang="zh-CN" altLang="en-US"/>
          </a:p>
        </p:txBody>
      </p:sp>
    </p:spTree>
    <p:extLst>
      <p:ext uri="{BB962C8B-B14F-4D97-AF65-F5344CB8AC3E}">
        <p14:creationId xmlns:p14="http://schemas.microsoft.com/office/powerpoint/2010/main" xmlns="" val="256315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26</a:t>
            </a:fld>
            <a:endParaRPr lang="zh-CN" altLang="en-US"/>
          </a:p>
        </p:txBody>
      </p:sp>
    </p:spTree>
    <p:extLst>
      <p:ext uri="{BB962C8B-B14F-4D97-AF65-F5344CB8AC3E}">
        <p14:creationId xmlns:p14="http://schemas.microsoft.com/office/powerpoint/2010/main" xmlns="" val="3683979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27</a:t>
            </a:fld>
            <a:endParaRPr lang="zh-CN" altLang="en-US"/>
          </a:p>
        </p:txBody>
      </p:sp>
    </p:spTree>
    <p:extLst>
      <p:ext uri="{BB962C8B-B14F-4D97-AF65-F5344CB8AC3E}">
        <p14:creationId xmlns:p14="http://schemas.microsoft.com/office/powerpoint/2010/main" xmlns="" val="3026760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28</a:t>
            </a:fld>
            <a:endParaRPr lang="zh-CN" altLang="en-US"/>
          </a:p>
        </p:txBody>
      </p:sp>
    </p:spTree>
    <p:extLst>
      <p:ext uri="{BB962C8B-B14F-4D97-AF65-F5344CB8AC3E}">
        <p14:creationId xmlns:p14="http://schemas.microsoft.com/office/powerpoint/2010/main" xmlns="" val="656865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FD4D3-9565-4F24-A24E-E63553120A49}" type="slidenum">
              <a:rPr lang="zh-CN" altLang="en-US" smtClean="0"/>
              <a:pPr/>
              <a:t>29</a:t>
            </a:fld>
            <a:endParaRPr lang="zh-CN" altLang="en-US"/>
          </a:p>
        </p:txBody>
      </p:sp>
    </p:spTree>
    <p:extLst>
      <p:ext uri="{BB962C8B-B14F-4D97-AF65-F5344CB8AC3E}">
        <p14:creationId xmlns:p14="http://schemas.microsoft.com/office/powerpoint/2010/main" xmlns="" val="948494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3</a:t>
            </a:fld>
            <a:endParaRPr lang="zh-CN" altLang="en-US"/>
          </a:p>
        </p:txBody>
      </p:sp>
    </p:spTree>
    <p:extLst>
      <p:ext uri="{BB962C8B-B14F-4D97-AF65-F5344CB8AC3E}">
        <p14:creationId xmlns:p14="http://schemas.microsoft.com/office/powerpoint/2010/main" xmlns="" val="1389791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4</a:t>
            </a:fld>
            <a:endParaRPr lang="zh-CN" altLang="en-US"/>
          </a:p>
        </p:txBody>
      </p:sp>
    </p:spTree>
    <p:extLst>
      <p:ext uri="{BB962C8B-B14F-4D97-AF65-F5344CB8AC3E}">
        <p14:creationId xmlns:p14="http://schemas.microsoft.com/office/powerpoint/2010/main" xmlns="" val="3383051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5</a:t>
            </a:fld>
            <a:endParaRPr lang="zh-CN" altLang="en-US"/>
          </a:p>
        </p:txBody>
      </p:sp>
    </p:spTree>
    <p:extLst>
      <p:ext uri="{BB962C8B-B14F-4D97-AF65-F5344CB8AC3E}">
        <p14:creationId xmlns:p14="http://schemas.microsoft.com/office/powerpoint/2010/main" xmlns="" val="426600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6</a:t>
            </a:fld>
            <a:endParaRPr lang="zh-CN" altLang="en-US"/>
          </a:p>
        </p:txBody>
      </p:sp>
    </p:spTree>
    <p:extLst>
      <p:ext uri="{BB962C8B-B14F-4D97-AF65-F5344CB8AC3E}">
        <p14:creationId xmlns:p14="http://schemas.microsoft.com/office/powerpoint/2010/main" xmlns="" val="281176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7</a:t>
            </a:fld>
            <a:endParaRPr lang="zh-CN" altLang="en-US"/>
          </a:p>
        </p:txBody>
      </p:sp>
    </p:spTree>
    <p:extLst>
      <p:ext uri="{BB962C8B-B14F-4D97-AF65-F5344CB8AC3E}">
        <p14:creationId xmlns:p14="http://schemas.microsoft.com/office/powerpoint/2010/main" xmlns="" val="3567450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8</a:t>
            </a:fld>
            <a:endParaRPr lang="zh-CN" altLang="en-US"/>
          </a:p>
        </p:txBody>
      </p:sp>
    </p:spTree>
    <p:extLst>
      <p:ext uri="{BB962C8B-B14F-4D97-AF65-F5344CB8AC3E}">
        <p14:creationId xmlns:p14="http://schemas.microsoft.com/office/powerpoint/2010/main" xmlns="" val="1752623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6925" y="1143000"/>
            <a:ext cx="52641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60E1FC-D544-47FC-A641-E97D5C5D6108}" type="slidenum">
              <a:rPr lang="zh-CN" altLang="en-US" smtClean="0"/>
              <a:pPr/>
              <a:t>9</a:t>
            </a:fld>
            <a:endParaRPr lang="zh-CN" altLang="en-US"/>
          </a:p>
        </p:txBody>
      </p:sp>
    </p:spTree>
    <p:extLst>
      <p:ext uri="{BB962C8B-B14F-4D97-AF65-F5344CB8AC3E}">
        <p14:creationId xmlns:p14="http://schemas.microsoft.com/office/powerpoint/2010/main" xmlns="" val="1192255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77108"/>
            <a:ext cx="6858000" cy="1865865"/>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814928"/>
            <a:ext cx="6858000" cy="1293947"/>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967370"/>
            <a:ext cx="2057400" cy="285338"/>
          </a:xfrm>
          <a:prstGeom prst="rect">
            <a:avLst/>
          </a:prstGeom>
        </p:spPr>
        <p:txBody>
          <a:bodyPr/>
          <a:lstStyle/>
          <a:p>
            <a:fld id="{5B6624F0-1823-4D02-A1E3-E26D16A56232}" type="datetimeFigureOut">
              <a:rPr lang="zh-CN" altLang="en-US" smtClean="0"/>
              <a:pPr/>
              <a:t>2017/7/7</a:t>
            </a:fld>
            <a:endParaRPr lang="zh-CN" altLang="en-US"/>
          </a:p>
        </p:txBody>
      </p:sp>
      <p:sp>
        <p:nvSpPr>
          <p:cNvPr id="5" name="Footer Placeholder 4"/>
          <p:cNvSpPr>
            <a:spLocks noGrp="1"/>
          </p:cNvSpPr>
          <p:nvPr>
            <p:ph type="ftr" sz="quarter" idx="11"/>
          </p:nvPr>
        </p:nvSpPr>
        <p:spPr>
          <a:xfrm>
            <a:off x="3028950" y="4967370"/>
            <a:ext cx="3086100" cy="28533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1" y="4967370"/>
            <a:ext cx="2057400" cy="285338"/>
          </a:xfrm>
          <a:prstGeom prst="rect">
            <a:avLst/>
          </a:prstGeom>
        </p:spPr>
        <p:txBody>
          <a:bodyPr/>
          <a:lstStyle/>
          <a:p>
            <a:fld id="{574D2D84-E4C3-4415-B0CB-B6A7FDBDC1E0}" type="slidenum">
              <a:rPr lang="zh-CN" altLang="en-US" smtClean="0"/>
              <a:pPr/>
              <a:t>‹#›</a:t>
            </a:fld>
            <a:endParaRPr lang="zh-CN" altLang="en-US"/>
          </a:p>
        </p:txBody>
      </p:sp>
    </p:spTree>
    <p:extLst>
      <p:ext uri="{BB962C8B-B14F-4D97-AF65-F5344CB8AC3E}">
        <p14:creationId xmlns:p14="http://schemas.microsoft.com/office/powerpoint/2010/main" xmlns="" val="468103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85341"/>
            <a:ext cx="7886700" cy="103590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426692"/>
            <a:ext cx="7886700" cy="340049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967370"/>
            <a:ext cx="2057400" cy="285338"/>
          </a:xfrm>
          <a:prstGeom prst="rect">
            <a:avLst/>
          </a:prstGeom>
        </p:spPr>
        <p:txBody>
          <a:bodyPr/>
          <a:lstStyle/>
          <a:p>
            <a:fld id="{5B6624F0-1823-4D02-A1E3-E26D16A56232}" type="datetimeFigureOut">
              <a:rPr lang="zh-CN" altLang="en-US" smtClean="0"/>
              <a:pPr/>
              <a:t>2017/7/7</a:t>
            </a:fld>
            <a:endParaRPr lang="zh-CN" altLang="en-US"/>
          </a:p>
        </p:txBody>
      </p:sp>
      <p:sp>
        <p:nvSpPr>
          <p:cNvPr id="5" name="Footer Placeholder 4"/>
          <p:cNvSpPr>
            <a:spLocks noGrp="1"/>
          </p:cNvSpPr>
          <p:nvPr>
            <p:ph type="ftr" sz="quarter" idx="11"/>
          </p:nvPr>
        </p:nvSpPr>
        <p:spPr>
          <a:xfrm>
            <a:off x="3028950" y="4967370"/>
            <a:ext cx="3086100" cy="28533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1" y="4967370"/>
            <a:ext cx="2057400" cy="285338"/>
          </a:xfrm>
          <a:prstGeom prst="rect">
            <a:avLst/>
          </a:prstGeom>
        </p:spPr>
        <p:txBody>
          <a:bodyPr/>
          <a:lstStyle/>
          <a:p>
            <a:fld id="{574D2D84-E4C3-4415-B0CB-B6A7FDBDC1E0}" type="slidenum">
              <a:rPr lang="zh-CN" altLang="en-US" smtClean="0"/>
              <a:pPr/>
              <a:t>‹#›</a:t>
            </a:fld>
            <a:endParaRPr lang="zh-CN" altLang="en-US"/>
          </a:p>
        </p:txBody>
      </p:sp>
    </p:spTree>
    <p:extLst>
      <p:ext uri="{BB962C8B-B14F-4D97-AF65-F5344CB8AC3E}">
        <p14:creationId xmlns:p14="http://schemas.microsoft.com/office/powerpoint/2010/main" xmlns="" val="425983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85338"/>
            <a:ext cx="1971675" cy="4541844"/>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285338"/>
            <a:ext cx="5800725" cy="45418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967370"/>
            <a:ext cx="2057400" cy="285338"/>
          </a:xfrm>
          <a:prstGeom prst="rect">
            <a:avLst/>
          </a:prstGeom>
        </p:spPr>
        <p:txBody>
          <a:bodyPr/>
          <a:lstStyle/>
          <a:p>
            <a:fld id="{5B6624F0-1823-4D02-A1E3-E26D16A56232}" type="datetimeFigureOut">
              <a:rPr lang="zh-CN" altLang="en-US" smtClean="0"/>
              <a:pPr/>
              <a:t>2017/7/7</a:t>
            </a:fld>
            <a:endParaRPr lang="zh-CN" altLang="en-US"/>
          </a:p>
        </p:txBody>
      </p:sp>
      <p:sp>
        <p:nvSpPr>
          <p:cNvPr id="5" name="Footer Placeholder 4"/>
          <p:cNvSpPr>
            <a:spLocks noGrp="1"/>
          </p:cNvSpPr>
          <p:nvPr>
            <p:ph type="ftr" sz="quarter" idx="11"/>
          </p:nvPr>
        </p:nvSpPr>
        <p:spPr>
          <a:xfrm>
            <a:off x="3028950" y="4967370"/>
            <a:ext cx="3086100" cy="28533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1" y="4967370"/>
            <a:ext cx="2057400" cy="285338"/>
          </a:xfrm>
          <a:prstGeom prst="rect">
            <a:avLst/>
          </a:prstGeom>
        </p:spPr>
        <p:txBody>
          <a:bodyPr/>
          <a:lstStyle/>
          <a:p>
            <a:fld id="{574D2D84-E4C3-4415-B0CB-B6A7FDBDC1E0}" type="slidenum">
              <a:rPr lang="zh-CN" altLang="en-US" smtClean="0"/>
              <a:pPr/>
              <a:t>‹#›</a:t>
            </a:fld>
            <a:endParaRPr lang="zh-CN" altLang="en-US"/>
          </a:p>
        </p:txBody>
      </p:sp>
    </p:spTree>
    <p:extLst>
      <p:ext uri="{BB962C8B-B14F-4D97-AF65-F5344CB8AC3E}">
        <p14:creationId xmlns:p14="http://schemas.microsoft.com/office/powerpoint/2010/main" xmlns="" val="691268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85341"/>
            <a:ext cx="7886700" cy="103590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426692"/>
            <a:ext cx="7886700" cy="340049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967370"/>
            <a:ext cx="2057400" cy="285338"/>
          </a:xfrm>
          <a:prstGeom prst="rect">
            <a:avLst/>
          </a:prstGeom>
        </p:spPr>
        <p:txBody>
          <a:bodyPr/>
          <a:lstStyle/>
          <a:p>
            <a:fld id="{5B6624F0-1823-4D02-A1E3-E26D16A56232}" type="datetimeFigureOut">
              <a:rPr lang="zh-CN" altLang="en-US" smtClean="0"/>
              <a:pPr/>
              <a:t>2017/7/7</a:t>
            </a:fld>
            <a:endParaRPr lang="zh-CN" altLang="en-US"/>
          </a:p>
        </p:txBody>
      </p:sp>
      <p:sp>
        <p:nvSpPr>
          <p:cNvPr id="5" name="Footer Placeholder 4"/>
          <p:cNvSpPr>
            <a:spLocks noGrp="1"/>
          </p:cNvSpPr>
          <p:nvPr>
            <p:ph type="ftr" sz="quarter" idx="11"/>
          </p:nvPr>
        </p:nvSpPr>
        <p:spPr>
          <a:xfrm>
            <a:off x="3028950" y="4967370"/>
            <a:ext cx="3086100" cy="28533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1" y="4967370"/>
            <a:ext cx="2057400" cy="285338"/>
          </a:xfrm>
          <a:prstGeom prst="rect">
            <a:avLst/>
          </a:prstGeom>
        </p:spPr>
        <p:txBody>
          <a:bodyPr/>
          <a:lstStyle/>
          <a:p>
            <a:fld id="{574D2D84-E4C3-4415-B0CB-B6A7FDBDC1E0}" type="slidenum">
              <a:rPr lang="zh-CN" altLang="en-US" smtClean="0"/>
              <a:pPr/>
              <a:t>‹#›</a:t>
            </a:fld>
            <a:endParaRPr lang="zh-CN" altLang="en-US"/>
          </a:p>
        </p:txBody>
      </p:sp>
    </p:spTree>
    <p:extLst>
      <p:ext uri="{BB962C8B-B14F-4D97-AF65-F5344CB8AC3E}">
        <p14:creationId xmlns:p14="http://schemas.microsoft.com/office/powerpoint/2010/main" xmlns="" val="253155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9" y="1336131"/>
            <a:ext cx="7886700" cy="2229361"/>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9" y="3586581"/>
            <a:ext cx="7886700" cy="1172368"/>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4967370"/>
            <a:ext cx="2057400" cy="285338"/>
          </a:xfrm>
          <a:prstGeom prst="rect">
            <a:avLst/>
          </a:prstGeom>
        </p:spPr>
        <p:txBody>
          <a:bodyPr/>
          <a:lstStyle/>
          <a:p>
            <a:fld id="{5B6624F0-1823-4D02-A1E3-E26D16A56232}" type="datetimeFigureOut">
              <a:rPr lang="zh-CN" altLang="en-US" smtClean="0"/>
              <a:pPr/>
              <a:t>2017/7/7</a:t>
            </a:fld>
            <a:endParaRPr lang="zh-CN" altLang="en-US"/>
          </a:p>
        </p:txBody>
      </p:sp>
      <p:sp>
        <p:nvSpPr>
          <p:cNvPr id="5" name="Footer Placeholder 4"/>
          <p:cNvSpPr>
            <a:spLocks noGrp="1"/>
          </p:cNvSpPr>
          <p:nvPr>
            <p:ph type="ftr" sz="quarter" idx="11"/>
          </p:nvPr>
        </p:nvSpPr>
        <p:spPr>
          <a:xfrm>
            <a:off x="3028950" y="4967370"/>
            <a:ext cx="3086100" cy="28533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1" y="4967370"/>
            <a:ext cx="2057400" cy="285338"/>
          </a:xfrm>
          <a:prstGeom prst="rect">
            <a:avLst/>
          </a:prstGeom>
        </p:spPr>
        <p:txBody>
          <a:bodyPr/>
          <a:lstStyle/>
          <a:p>
            <a:fld id="{574D2D84-E4C3-4415-B0CB-B6A7FDBDC1E0}" type="slidenum">
              <a:rPr lang="zh-CN" altLang="en-US" smtClean="0"/>
              <a:pPr/>
              <a:t>‹#›</a:t>
            </a:fld>
            <a:endParaRPr lang="zh-CN" altLang="en-US"/>
          </a:p>
        </p:txBody>
      </p:sp>
    </p:spTree>
    <p:extLst>
      <p:ext uri="{BB962C8B-B14F-4D97-AF65-F5344CB8AC3E}">
        <p14:creationId xmlns:p14="http://schemas.microsoft.com/office/powerpoint/2010/main" xmlns="" val="88630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85341"/>
            <a:ext cx="7886700" cy="103590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426692"/>
            <a:ext cx="3886200" cy="340049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426692"/>
            <a:ext cx="3886200" cy="340049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967370"/>
            <a:ext cx="2057400" cy="285338"/>
          </a:xfrm>
          <a:prstGeom prst="rect">
            <a:avLst/>
          </a:prstGeom>
        </p:spPr>
        <p:txBody>
          <a:bodyPr/>
          <a:lstStyle/>
          <a:p>
            <a:fld id="{5B6624F0-1823-4D02-A1E3-E26D16A56232}" type="datetimeFigureOut">
              <a:rPr lang="zh-CN" altLang="en-US" smtClean="0"/>
              <a:pPr/>
              <a:t>2017/7/7</a:t>
            </a:fld>
            <a:endParaRPr lang="zh-CN" altLang="en-US"/>
          </a:p>
        </p:txBody>
      </p:sp>
      <p:sp>
        <p:nvSpPr>
          <p:cNvPr id="6" name="Footer Placeholder 5"/>
          <p:cNvSpPr>
            <a:spLocks noGrp="1"/>
          </p:cNvSpPr>
          <p:nvPr>
            <p:ph type="ftr" sz="quarter" idx="11"/>
          </p:nvPr>
        </p:nvSpPr>
        <p:spPr>
          <a:xfrm>
            <a:off x="3028950" y="4967370"/>
            <a:ext cx="3086100" cy="285338"/>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1" y="4967370"/>
            <a:ext cx="2057400" cy="285338"/>
          </a:xfrm>
          <a:prstGeom prst="rect">
            <a:avLst/>
          </a:prstGeom>
        </p:spPr>
        <p:txBody>
          <a:bodyPr/>
          <a:lstStyle/>
          <a:p>
            <a:fld id="{574D2D84-E4C3-4415-B0CB-B6A7FDBDC1E0}" type="slidenum">
              <a:rPr lang="zh-CN" altLang="en-US" smtClean="0"/>
              <a:pPr/>
              <a:t>‹#›</a:t>
            </a:fld>
            <a:endParaRPr lang="zh-CN" altLang="en-US"/>
          </a:p>
        </p:txBody>
      </p:sp>
    </p:spTree>
    <p:extLst>
      <p:ext uri="{BB962C8B-B14F-4D97-AF65-F5344CB8AC3E}">
        <p14:creationId xmlns:p14="http://schemas.microsoft.com/office/powerpoint/2010/main" xmlns="" val="19257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85341"/>
            <a:ext cx="7886700" cy="103590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313798"/>
            <a:ext cx="3868340" cy="64387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957672"/>
            <a:ext cx="3868340" cy="287943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1" y="1313798"/>
            <a:ext cx="3887391" cy="64387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1" y="1957672"/>
            <a:ext cx="3887391" cy="287943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967370"/>
            <a:ext cx="2057400" cy="285338"/>
          </a:xfrm>
          <a:prstGeom prst="rect">
            <a:avLst/>
          </a:prstGeom>
        </p:spPr>
        <p:txBody>
          <a:bodyPr/>
          <a:lstStyle/>
          <a:p>
            <a:fld id="{5B6624F0-1823-4D02-A1E3-E26D16A56232}" type="datetimeFigureOut">
              <a:rPr lang="zh-CN" altLang="en-US" smtClean="0"/>
              <a:pPr/>
              <a:t>2017/7/7</a:t>
            </a:fld>
            <a:endParaRPr lang="zh-CN" altLang="en-US"/>
          </a:p>
        </p:txBody>
      </p:sp>
      <p:sp>
        <p:nvSpPr>
          <p:cNvPr id="8" name="Footer Placeholder 7"/>
          <p:cNvSpPr>
            <a:spLocks noGrp="1"/>
          </p:cNvSpPr>
          <p:nvPr>
            <p:ph type="ftr" sz="quarter" idx="11"/>
          </p:nvPr>
        </p:nvSpPr>
        <p:spPr>
          <a:xfrm>
            <a:off x="3028950" y="4967370"/>
            <a:ext cx="3086100" cy="285338"/>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1" y="4967370"/>
            <a:ext cx="2057400" cy="285338"/>
          </a:xfrm>
          <a:prstGeom prst="rect">
            <a:avLst/>
          </a:prstGeom>
        </p:spPr>
        <p:txBody>
          <a:bodyPr/>
          <a:lstStyle/>
          <a:p>
            <a:fld id="{574D2D84-E4C3-4415-B0CB-B6A7FDBDC1E0}" type="slidenum">
              <a:rPr lang="zh-CN" altLang="en-US" smtClean="0"/>
              <a:pPr/>
              <a:t>‹#›</a:t>
            </a:fld>
            <a:endParaRPr lang="zh-CN" altLang="en-US"/>
          </a:p>
        </p:txBody>
      </p:sp>
    </p:spTree>
    <p:extLst>
      <p:ext uri="{BB962C8B-B14F-4D97-AF65-F5344CB8AC3E}">
        <p14:creationId xmlns:p14="http://schemas.microsoft.com/office/powerpoint/2010/main" xmlns="" val="1622816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85341"/>
            <a:ext cx="7886700" cy="103590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967370"/>
            <a:ext cx="2057400" cy="285338"/>
          </a:xfrm>
          <a:prstGeom prst="rect">
            <a:avLst/>
          </a:prstGeom>
        </p:spPr>
        <p:txBody>
          <a:bodyPr/>
          <a:lstStyle/>
          <a:p>
            <a:fld id="{5B6624F0-1823-4D02-A1E3-E26D16A56232}" type="datetimeFigureOut">
              <a:rPr lang="zh-CN" altLang="en-US" smtClean="0"/>
              <a:pPr/>
              <a:t>2017/7/7</a:t>
            </a:fld>
            <a:endParaRPr lang="zh-CN" altLang="en-US"/>
          </a:p>
        </p:txBody>
      </p:sp>
      <p:sp>
        <p:nvSpPr>
          <p:cNvPr id="4" name="Footer Placeholder 3"/>
          <p:cNvSpPr>
            <a:spLocks noGrp="1"/>
          </p:cNvSpPr>
          <p:nvPr>
            <p:ph type="ftr" sz="quarter" idx="11"/>
          </p:nvPr>
        </p:nvSpPr>
        <p:spPr>
          <a:xfrm>
            <a:off x="3028950" y="4967370"/>
            <a:ext cx="3086100" cy="285338"/>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1" y="4967370"/>
            <a:ext cx="2057400" cy="285338"/>
          </a:xfrm>
          <a:prstGeom prst="rect">
            <a:avLst/>
          </a:prstGeom>
        </p:spPr>
        <p:txBody>
          <a:bodyPr/>
          <a:lstStyle/>
          <a:p>
            <a:fld id="{574D2D84-E4C3-4415-B0CB-B6A7FDBDC1E0}" type="slidenum">
              <a:rPr lang="zh-CN" altLang="en-US" smtClean="0"/>
              <a:pPr/>
              <a:t>‹#›</a:t>
            </a:fld>
            <a:endParaRPr lang="zh-CN" altLang="en-US"/>
          </a:p>
        </p:txBody>
      </p:sp>
    </p:spTree>
    <p:extLst>
      <p:ext uri="{BB962C8B-B14F-4D97-AF65-F5344CB8AC3E}">
        <p14:creationId xmlns:p14="http://schemas.microsoft.com/office/powerpoint/2010/main" xmlns="" val="2010968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967370"/>
            <a:ext cx="2057400" cy="285338"/>
          </a:xfrm>
          <a:prstGeom prst="rect">
            <a:avLst/>
          </a:prstGeom>
        </p:spPr>
        <p:txBody>
          <a:bodyPr/>
          <a:lstStyle/>
          <a:p>
            <a:fld id="{5B6624F0-1823-4D02-A1E3-E26D16A56232}" type="datetimeFigureOut">
              <a:rPr lang="zh-CN" altLang="en-US" smtClean="0"/>
              <a:pPr/>
              <a:t>2017/7/7</a:t>
            </a:fld>
            <a:endParaRPr lang="zh-CN" altLang="en-US"/>
          </a:p>
        </p:txBody>
      </p:sp>
      <p:sp>
        <p:nvSpPr>
          <p:cNvPr id="3" name="Footer Placeholder 2"/>
          <p:cNvSpPr>
            <a:spLocks noGrp="1"/>
          </p:cNvSpPr>
          <p:nvPr>
            <p:ph type="ftr" sz="quarter" idx="11"/>
          </p:nvPr>
        </p:nvSpPr>
        <p:spPr>
          <a:xfrm>
            <a:off x="3028950" y="4967370"/>
            <a:ext cx="3086100" cy="285338"/>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1" y="4967370"/>
            <a:ext cx="2057400" cy="285338"/>
          </a:xfrm>
          <a:prstGeom prst="rect">
            <a:avLst/>
          </a:prstGeom>
        </p:spPr>
        <p:txBody>
          <a:bodyPr/>
          <a:lstStyle/>
          <a:p>
            <a:fld id="{574D2D84-E4C3-4415-B0CB-B6A7FDBDC1E0}" type="slidenum">
              <a:rPr lang="zh-CN" altLang="en-US" smtClean="0"/>
              <a:pPr/>
              <a:t>‹#›</a:t>
            </a:fld>
            <a:endParaRPr lang="zh-CN" altLang="en-US"/>
          </a:p>
        </p:txBody>
      </p:sp>
    </p:spTree>
    <p:extLst>
      <p:ext uri="{BB962C8B-B14F-4D97-AF65-F5344CB8AC3E}">
        <p14:creationId xmlns:p14="http://schemas.microsoft.com/office/powerpoint/2010/main" xmlns="" val="35329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57295"/>
            <a:ext cx="2949178" cy="1250527"/>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71655"/>
            <a:ext cx="4629150" cy="3808648"/>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607822"/>
            <a:ext cx="2949178" cy="2978685"/>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967370"/>
            <a:ext cx="2057400" cy="285338"/>
          </a:xfrm>
          <a:prstGeom prst="rect">
            <a:avLst/>
          </a:prstGeom>
        </p:spPr>
        <p:txBody>
          <a:bodyPr/>
          <a:lstStyle/>
          <a:p>
            <a:fld id="{5B6624F0-1823-4D02-A1E3-E26D16A56232}" type="datetimeFigureOut">
              <a:rPr lang="zh-CN" altLang="en-US" smtClean="0"/>
              <a:pPr/>
              <a:t>2017/7/7</a:t>
            </a:fld>
            <a:endParaRPr lang="zh-CN" altLang="en-US"/>
          </a:p>
        </p:txBody>
      </p:sp>
      <p:sp>
        <p:nvSpPr>
          <p:cNvPr id="6" name="Footer Placeholder 5"/>
          <p:cNvSpPr>
            <a:spLocks noGrp="1"/>
          </p:cNvSpPr>
          <p:nvPr>
            <p:ph type="ftr" sz="quarter" idx="11"/>
          </p:nvPr>
        </p:nvSpPr>
        <p:spPr>
          <a:xfrm>
            <a:off x="3028950" y="4967370"/>
            <a:ext cx="3086100" cy="285338"/>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1" y="4967370"/>
            <a:ext cx="2057400" cy="285338"/>
          </a:xfrm>
          <a:prstGeom prst="rect">
            <a:avLst/>
          </a:prstGeom>
        </p:spPr>
        <p:txBody>
          <a:bodyPr/>
          <a:lstStyle/>
          <a:p>
            <a:fld id="{574D2D84-E4C3-4415-B0CB-B6A7FDBDC1E0}" type="slidenum">
              <a:rPr lang="zh-CN" altLang="en-US" smtClean="0"/>
              <a:pPr/>
              <a:t>‹#›</a:t>
            </a:fld>
            <a:endParaRPr lang="zh-CN" altLang="en-US"/>
          </a:p>
        </p:txBody>
      </p:sp>
    </p:spTree>
    <p:extLst>
      <p:ext uri="{BB962C8B-B14F-4D97-AF65-F5344CB8AC3E}">
        <p14:creationId xmlns:p14="http://schemas.microsoft.com/office/powerpoint/2010/main" xmlns="" val="583266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57295"/>
            <a:ext cx="2949178" cy="1250527"/>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71655"/>
            <a:ext cx="4629150" cy="3808648"/>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607822"/>
            <a:ext cx="2949178" cy="2978685"/>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967370"/>
            <a:ext cx="2057400" cy="285338"/>
          </a:xfrm>
          <a:prstGeom prst="rect">
            <a:avLst/>
          </a:prstGeom>
        </p:spPr>
        <p:txBody>
          <a:bodyPr/>
          <a:lstStyle/>
          <a:p>
            <a:fld id="{5B6624F0-1823-4D02-A1E3-E26D16A56232}" type="datetimeFigureOut">
              <a:rPr lang="zh-CN" altLang="en-US" smtClean="0"/>
              <a:pPr/>
              <a:t>2017/7/7</a:t>
            </a:fld>
            <a:endParaRPr lang="zh-CN" altLang="en-US"/>
          </a:p>
        </p:txBody>
      </p:sp>
      <p:sp>
        <p:nvSpPr>
          <p:cNvPr id="6" name="Footer Placeholder 5"/>
          <p:cNvSpPr>
            <a:spLocks noGrp="1"/>
          </p:cNvSpPr>
          <p:nvPr>
            <p:ph type="ftr" sz="quarter" idx="11"/>
          </p:nvPr>
        </p:nvSpPr>
        <p:spPr>
          <a:xfrm>
            <a:off x="3028950" y="4967370"/>
            <a:ext cx="3086100" cy="285338"/>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1" y="4967370"/>
            <a:ext cx="2057400" cy="285338"/>
          </a:xfrm>
          <a:prstGeom prst="rect">
            <a:avLst/>
          </a:prstGeom>
        </p:spPr>
        <p:txBody>
          <a:bodyPr/>
          <a:lstStyle/>
          <a:p>
            <a:fld id="{574D2D84-E4C3-4415-B0CB-B6A7FDBDC1E0}" type="slidenum">
              <a:rPr lang="zh-CN" altLang="en-US" smtClean="0"/>
              <a:pPr/>
              <a:t>‹#›</a:t>
            </a:fld>
            <a:endParaRPr lang="zh-CN" altLang="en-US"/>
          </a:p>
        </p:txBody>
      </p:sp>
    </p:spTree>
    <p:extLst>
      <p:ext uri="{BB962C8B-B14F-4D97-AF65-F5344CB8AC3E}">
        <p14:creationId xmlns:p14="http://schemas.microsoft.com/office/powerpoint/2010/main" xmlns="" val="40870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13" cstate="print">
            <a:lum bright="70000" contrast="-70000"/>
          </a:blip>
          <a:srcRect l="6612" r="7521"/>
          <a:stretch/>
        </p:blipFill>
        <p:spPr>
          <a:xfrm flipV="1">
            <a:off x="-12699" y="-12700"/>
            <a:ext cx="9270999" cy="5372100"/>
          </a:xfrm>
          <a:prstGeom prst="rect">
            <a:avLst/>
          </a:prstGeom>
        </p:spPr>
      </p:pic>
    </p:spTree>
    <p:extLst>
      <p:ext uri="{BB962C8B-B14F-4D97-AF65-F5344CB8AC3E}">
        <p14:creationId xmlns:p14="http://schemas.microsoft.com/office/powerpoint/2010/main" xmlns="" val="544234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3.png"/><Relationship Id="rId5"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hyperlink" Target="https://liangliangtuwen.tmal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4" cstate="print"/>
          <a:stretch>
            <a:fillRect/>
          </a:stretch>
        </p:blipFill>
        <p:spPr>
          <a:xfrm rot="10800000">
            <a:off x="-14514" y="-11834"/>
            <a:ext cx="9245600" cy="5371234"/>
          </a:xfrm>
          <a:prstGeom prst="rect">
            <a:avLst/>
          </a:prstGeom>
        </p:spPr>
      </p:pic>
      <p:sp>
        <p:nvSpPr>
          <p:cNvPr id="7" name="TextBox 12"/>
          <p:cNvSpPr txBox="1"/>
          <p:nvPr/>
        </p:nvSpPr>
        <p:spPr>
          <a:xfrm>
            <a:off x="2564080" y="1603289"/>
            <a:ext cx="4133315" cy="1283063"/>
          </a:xfrm>
          <a:prstGeom prst="rect">
            <a:avLst/>
          </a:prstGeom>
          <a:noFill/>
        </p:spPr>
        <p:txBody>
          <a:bodyPr wrap="square" lIns="51453" tIns="25727" rIns="51453" bIns="25727" rtlCol="0" anchor="ctr">
            <a:spAutoFit/>
          </a:bodyPr>
          <a:lstStyle>
            <a:defPPr>
              <a:defRPr lang="zh-CN"/>
            </a:defPPr>
            <a:lvl1pPr algn="ctr">
              <a:defRPr sz="6000" b="1">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Arial" pitchFamily="34" charset="0"/>
                <a:ea typeface="微软雅黑" pitchFamily="34" charset="-122"/>
                <a:cs typeface="Arial" pitchFamily="34" charset="0"/>
              </a:defRPr>
            </a:lvl1pPr>
          </a:lstStyle>
          <a:p>
            <a:r>
              <a:rPr lang="zh-CN" altLang="en-US" sz="4000" b="0" spc="300" dirty="0">
                <a:solidFill>
                  <a:srgbClr val="45C1A4"/>
                </a:solidFill>
                <a:latin typeface="方正中等线_GBK" panose="03000509000000000000" pitchFamily="65" charset="-122"/>
                <a:ea typeface="方正中等线_GBK" panose="03000509000000000000" pitchFamily="65" charset="-122"/>
              </a:rPr>
              <a:t>工作汇报总结</a:t>
            </a:r>
            <a:endParaRPr lang="en-US" altLang="zh-CN" sz="4000" b="0" spc="300" dirty="0">
              <a:solidFill>
                <a:srgbClr val="45C1A4"/>
              </a:solidFill>
              <a:latin typeface="方正中等线_GBK" panose="03000509000000000000" pitchFamily="65" charset="-122"/>
              <a:ea typeface="方正中等线_GBK" panose="03000509000000000000" pitchFamily="65" charset="-122"/>
            </a:endParaRPr>
          </a:p>
          <a:p>
            <a:r>
              <a:rPr lang="en-US" altLang="zh-CN" sz="4000" b="0" spc="300" dirty="0">
                <a:solidFill>
                  <a:srgbClr val="45C1A4"/>
                </a:solidFill>
                <a:latin typeface="方正兰亭粗黑_GBK" panose="02000000000000000000" pitchFamily="2" charset="-122"/>
                <a:ea typeface="方正兰亭粗黑_GBK" panose="02000000000000000000" pitchFamily="2" charset="-122"/>
              </a:rPr>
              <a:t>PPT</a:t>
            </a:r>
            <a:r>
              <a:rPr lang="zh-CN" altLang="en-US" sz="4000" b="0" spc="300" dirty="0">
                <a:solidFill>
                  <a:srgbClr val="45C1A4"/>
                </a:solidFill>
                <a:latin typeface="方正兰亭粗黑_GBK" panose="02000000000000000000" pitchFamily="2" charset="-122"/>
                <a:ea typeface="方正兰亭粗黑_GBK" panose="02000000000000000000" pitchFamily="2" charset="-122"/>
              </a:rPr>
              <a:t>模板</a:t>
            </a:r>
          </a:p>
        </p:txBody>
      </p:sp>
      <p:sp>
        <p:nvSpPr>
          <p:cNvPr id="8" name="TextBox 17"/>
          <p:cNvSpPr txBox="1"/>
          <p:nvPr/>
        </p:nvSpPr>
        <p:spPr>
          <a:xfrm>
            <a:off x="2553587" y="2937152"/>
            <a:ext cx="4154301" cy="328936"/>
          </a:xfrm>
          <a:prstGeom prst="rect">
            <a:avLst/>
          </a:prstGeom>
          <a:noFill/>
          <a:ln>
            <a:noFill/>
          </a:ln>
          <a:effectLst/>
        </p:spPr>
        <p:txBody>
          <a:bodyPr vert="horz" wrap="square" lIns="51435" tIns="25718" rIns="51435" bIns="25718" numCol="1" anchor="ctr" anchorCtr="0" compatLnSpc="1">
            <a:prstTxWarp prst="textNoShape">
              <a:avLst/>
            </a:prstTxWarp>
          </a:bodyPr>
          <a:lstStyle>
            <a:defPPr>
              <a:defRPr lang="zh-CN"/>
            </a:defPPr>
            <a:lvl1pPr indent="0" fontAlgn="base">
              <a:spcBef>
                <a:spcPct val="20000"/>
              </a:spcBef>
              <a:spcAft>
                <a:spcPct val="0"/>
              </a:spcAft>
              <a:buFontTx/>
              <a:buNone/>
              <a:defRPr sz="3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vl2pPr marL="742950" indent="-285750" eaLnBrk="0" fontAlgn="base" hangingPunct="0">
              <a:spcBef>
                <a:spcPct val="20000"/>
              </a:spcBef>
              <a:spcAft>
                <a:spcPct val="0"/>
              </a:spcAft>
              <a:buChar char="–"/>
              <a:defRPr sz="2000">
                <a:solidFill>
                  <a:schemeClr val="accent2"/>
                </a:solidFill>
                <a:ea typeface="仿宋_GB2312" pitchFamily="49" charset="-122"/>
              </a:defRPr>
            </a:lvl2pPr>
            <a:lvl3pPr marL="1143000" indent="-228600" eaLnBrk="0" fontAlgn="base" hangingPunct="0">
              <a:spcBef>
                <a:spcPct val="20000"/>
              </a:spcBef>
              <a:spcAft>
                <a:spcPct val="0"/>
              </a:spcAft>
              <a:buChar char="•"/>
              <a:defRPr sz="2400">
                <a:ea typeface="宋体" pitchFamily="2" charset="-122"/>
              </a:defRPr>
            </a:lvl3pPr>
            <a:lvl4pPr marL="1600200" indent="-228600" eaLnBrk="0" fontAlgn="base" hangingPunct="0">
              <a:spcBef>
                <a:spcPct val="20000"/>
              </a:spcBef>
              <a:spcAft>
                <a:spcPct val="0"/>
              </a:spcAft>
              <a:buChar char="–"/>
              <a:defRPr sz="2000">
                <a:ea typeface="宋体" pitchFamily="2" charset="-122"/>
              </a:defRPr>
            </a:lvl4pPr>
            <a:lvl5pPr marL="2057400" indent="-228600" eaLnBrk="0" fontAlgn="base" hangingPunct="0">
              <a:spcBef>
                <a:spcPct val="20000"/>
              </a:spcBef>
              <a:spcAft>
                <a:spcPct val="0"/>
              </a:spcAft>
              <a:buChar char="»"/>
              <a:defRPr sz="2000">
                <a:ea typeface="宋体" pitchFamily="2" charset="-122"/>
              </a:defRPr>
            </a:lvl5pPr>
            <a:lvl6pPr marL="2514600" indent="-228600" eaLnBrk="0" fontAlgn="base" hangingPunct="0">
              <a:spcBef>
                <a:spcPct val="20000"/>
              </a:spcBef>
              <a:spcAft>
                <a:spcPct val="0"/>
              </a:spcAft>
              <a:buChar char="»"/>
              <a:defRPr sz="2000">
                <a:ea typeface="宋体" pitchFamily="2" charset="-122"/>
              </a:defRPr>
            </a:lvl6pPr>
            <a:lvl7pPr marL="2971800" indent="-228600" eaLnBrk="0" fontAlgn="base" hangingPunct="0">
              <a:spcBef>
                <a:spcPct val="20000"/>
              </a:spcBef>
              <a:spcAft>
                <a:spcPct val="0"/>
              </a:spcAft>
              <a:buChar char="»"/>
              <a:defRPr sz="2000">
                <a:ea typeface="宋体" pitchFamily="2" charset="-122"/>
              </a:defRPr>
            </a:lvl7pPr>
            <a:lvl8pPr marL="3429000" indent="-228600" eaLnBrk="0" fontAlgn="base" hangingPunct="0">
              <a:spcBef>
                <a:spcPct val="20000"/>
              </a:spcBef>
              <a:spcAft>
                <a:spcPct val="0"/>
              </a:spcAft>
              <a:buChar char="»"/>
              <a:defRPr sz="2000">
                <a:ea typeface="宋体" pitchFamily="2" charset="-122"/>
              </a:defRPr>
            </a:lvl8pPr>
            <a:lvl9pPr marL="3886200" indent="-228600" eaLnBrk="0" fontAlgn="base" hangingPunct="0">
              <a:spcBef>
                <a:spcPct val="20000"/>
              </a:spcBef>
              <a:spcAft>
                <a:spcPct val="0"/>
              </a:spcAft>
              <a:buChar char="»"/>
              <a:defRPr sz="2000">
                <a:ea typeface="宋体" pitchFamily="2" charset="-122"/>
              </a:defRPr>
            </a:lvl9pPr>
          </a:lstStyle>
          <a:p>
            <a:pPr algn="ctr"/>
            <a:r>
              <a:rPr lang="zh-CN" altLang="en-US" sz="1400" spc="225" dirty="0">
                <a:solidFill>
                  <a:schemeClr val="tx1">
                    <a:lumMod val="75000"/>
                    <a:lumOff val="25000"/>
                  </a:schemeClr>
                </a:solidFill>
                <a:latin typeface="Adobe 黑体 Std R" panose="020B0400000000000000" pitchFamily="34" charset="-122"/>
                <a:ea typeface="Adobe 黑体 Std R" panose="020B0400000000000000" pitchFamily="34" charset="-122"/>
              </a:rPr>
              <a:t>月度计划  年终总结 新年计划 述职报告</a:t>
            </a:r>
          </a:p>
        </p:txBody>
      </p:sp>
      <p:pic>
        <p:nvPicPr>
          <p:cNvPr id="16" name="Nightwish - She is my sin - 原版伴奏版">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10633075" y="-428625"/>
            <a:ext cx="609600" cy="609600"/>
          </a:xfrm>
          <a:prstGeom prst="rect">
            <a:avLst/>
          </a:prstGeom>
        </p:spPr>
      </p:pic>
      <p:sp>
        <p:nvSpPr>
          <p:cNvPr id="12" name="TextBox 65"/>
          <p:cNvSpPr txBox="1"/>
          <p:nvPr/>
        </p:nvSpPr>
        <p:spPr>
          <a:xfrm>
            <a:off x="6694663" y="5677845"/>
            <a:ext cx="877163" cy="369332"/>
          </a:xfrm>
          <a:prstGeom prst="rect">
            <a:avLst/>
          </a:prstGeom>
          <a:noFill/>
        </p:spPr>
        <p:txBody>
          <a:bodyPr wrap="none" rtlCol="0">
            <a:spAutoFit/>
          </a:bodyPr>
          <a:lstStyle/>
          <a:p>
            <a:r>
              <a:rPr lang="zh-CN" altLang="en-US" dirty="0"/>
              <a:t>延时符</a:t>
            </a:r>
          </a:p>
        </p:txBody>
      </p:sp>
      <p:pic>
        <p:nvPicPr>
          <p:cNvPr id="15" name="图片占位符 1"/>
          <p:cNvPicPr>
            <a:picLocks noChangeAspect="1"/>
          </p:cNvPicPr>
          <p:nvPr/>
        </p:nvPicPr>
        <p:blipFill>
          <a:blip r:embed="rId7" cstate="print">
            <a:grayscl/>
            <a:extLst>
              <a:ext uri="{28A0092B-C50C-407E-A947-70E740481C1C}">
                <a14:useLocalDpi xmlns:a14="http://schemas.microsoft.com/office/drawing/2010/main" xmlns="" val="0"/>
              </a:ext>
            </a:extLst>
          </a:blip>
          <a:stretch>
            <a:fillRect/>
          </a:stretch>
        </p:blipFill>
        <p:spPr>
          <a:xfrm>
            <a:off x="4127856" y="332534"/>
            <a:ext cx="1031164" cy="1031164"/>
          </a:xfrm>
          <a:prstGeom prst="ellipse">
            <a:avLst/>
          </a:prstGeom>
          <a:blipFill>
            <a:blip r:embed="rId8" cstate="print">
              <a:grayscl/>
            </a:blip>
            <a:stretch>
              <a:fillRect/>
            </a:stretch>
          </a:blip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Tree>
    <p:extLst>
      <p:ext uri="{BB962C8B-B14F-4D97-AF65-F5344CB8AC3E}">
        <p14:creationId xmlns:p14="http://schemas.microsoft.com/office/powerpoint/2010/main" xmlns="" val="184662933"/>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7"/>
                                        </p:tgtEl>
                                        <p:attrNameLst>
                                          <p:attrName>ppt_y</p:attrName>
                                        </p:attrNameLst>
                                      </p:cBhvr>
                                      <p:tavLst>
                                        <p:tav tm="0">
                                          <p:val>
                                            <p:strVal val="#ppt_y"/>
                                          </p:val>
                                        </p:tav>
                                        <p:tav tm="100000">
                                          <p:val>
                                            <p:strVal val="#ppt_y"/>
                                          </p:val>
                                        </p:tav>
                                      </p:tavLst>
                                    </p:anim>
                                    <p:anim calcmode="lin" valueType="num">
                                      <p:cBhvr>
                                        <p:cTn id="1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7"/>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fltVal val="0"/>
                                          </p:val>
                                        </p:tav>
                                        <p:tav tm="100000">
                                          <p:val>
                                            <p:strVal val="#ppt_w"/>
                                          </p:val>
                                        </p:tav>
                                      </p:tavLst>
                                    </p:anim>
                                    <p:anim calcmode="lin" valueType="num">
                                      <p:cBhvr>
                                        <p:cTn id="25" dur="1000" fill="hold"/>
                                        <p:tgtEl>
                                          <p:spTgt spid="15"/>
                                        </p:tgtEl>
                                        <p:attrNameLst>
                                          <p:attrName>ppt_h</p:attrName>
                                        </p:attrNameLst>
                                      </p:cBhvr>
                                      <p:tavLst>
                                        <p:tav tm="0">
                                          <p:val>
                                            <p:fltVal val="0"/>
                                          </p:val>
                                        </p:tav>
                                        <p:tav tm="100000">
                                          <p:val>
                                            <p:strVal val="#ppt_h"/>
                                          </p:val>
                                        </p:tav>
                                      </p:tavLst>
                                    </p:anim>
                                    <p:anim calcmode="lin" valueType="num">
                                      <p:cBhvr>
                                        <p:cTn id="26" dur="1000" fill="hold"/>
                                        <p:tgtEl>
                                          <p:spTgt spid="15"/>
                                        </p:tgtEl>
                                        <p:attrNameLst>
                                          <p:attrName>style.rotation</p:attrName>
                                        </p:attrNameLst>
                                      </p:cBhvr>
                                      <p:tavLst>
                                        <p:tav tm="0">
                                          <p:val>
                                            <p:fltVal val="90"/>
                                          </p:val>
                                        </p:tav>
                                        <p:tav tm="100000">
                                          <p:val>
                                            <p:fltVal val="0"/>
                                          </p:val>
                                        </p:tav>
                                      </p:tavLst>
                                    </p:anim>
                                    <p:animEffect transition="in" filter="fade">
                                      <p:cBhvr>
                                        <p:cTn id="27" dur="10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32" repeatCount="indefinite" fill="remove" display="0">
                  <p:stCondLst>
                    <p:cond delay="indefinite"/>
                  </p:stCondLst>
                  <p:endCondLst>
                    <p:cond evt="onStopAudio" delay="0">
                      <p:tgtEl>
                        <p:sldTgt/>
                      </p:tgtEl>
                    </p:cond>
                  </p:endCondLst>
                </p:cTn>
                <p:tgtEl>
                  <p:spTgt spid="16"/>
                </p:tgtEl>
              </p:cMediaNode>
            </p:video>
          </p:childTnLst>
        </p:cTn>
      </p:par>
    </p:tnLst>
    <p:bldLst>
      <p:bldP spid="7" grpId="0"/>
      <p:bldP spid="8"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0973" y="246878"/>
            <a:ext cx="1781257" cy="515456"/>
            <a:chOff x="350971" y="462778"/>
            <a:chExt cx="1781257" cy="515456"/>
          </a:xfrm>
        </p:grpSpPr>
        <p:sp>
          <p:nvSpPr>
            <p:cNvPr id="15" name="矩形 14"/>
            <p:cNvSpPr/>
            <p:nvPr/>
          </p:nvSpPr>
          <p:spPr>
            <a:xfrm>
              <a:off x="350971" y="462778"/>
              <a:ext cx="1781257" cy="412421"/>
            </a:xfrm>
            <a:prstGeom prst="rect">
              <a:avLst/>
            </a:prstGeom>
          </p:spPr>
          <p:txBody>
            <a:bodyPr wrap="none">
              <a:spAutoFit/>
            </a:bodyPr>
            <a:lstStyle/>
            <a:p>
              <a:r>
                <a:rPr lang="zh-CN" altLang="en-US" sz="2080" dirty="0">
                  <a:latin typeface="方正兰亭粗黑_GBK" panose="02000000000000000000" pitchFamily="2" charset="-122"/>
                  <a:ea typeface="方正兰亭粗黑_GBK" panose="02000000000000000000" pitchFamily="2" charset="-122"/>
                </a:rPr>
                <a:t>工作完成情况</a:t>
              </a:r>
            </a:p>
          </p:txBody>
        </p:sp>
        <p:sp>
          <p:nvSpPr>
            <p:cNvPr id="16" name="矩形 15"/>
            <p:cNvSpPr/>
            <p:nvPr/>
          </p:nvSpPr>
          <p:spPr>
            <a:xfrm>
              <a:off x="359680" y="762790"/>
              <a:ext cx="1531188" cy="215444"/>
            </a:xfrm>
            <a:prstGeom prst="rect">
              <a:avLst/>
            </a:prstGeom>
          </p:spPr>
          <p:txBody>
            <a:bodyPr wrap="none">
              <a:spAutoFit/>
            </a:bodyPr>
            <a:lstStyle/>
            <a:p>
              <a:r>
                <a:rPr lang="en-US" altLang="zh-CN" sz="800" spc="300" dirty="0">
                  <a:solidFill>
                    <a:schemeClr val="bg1">
                      <a:lumMod val="65000"/>
                    </a:schemeClr>
                  </a:solidFill>
                  <a:latin typeface="黑体" panose="02010609060101010101" pitchFamily="49" charset="-122"/>
                  <a:ea typeface="黑体" panose="02010609060101010101" pitchFamily="49" charset="-122"/>
                </a:rPr>
                <a:t>WORK COMPLETION</a:t>
              </a:r>
              <a:endParaRPr lang="zh-CN" altLang="en-US" sz="800" spc="300" dirty="0">
                <a:solidFill>
                  <a:schemeClr val="bg1">
                    <a:lumMod val="6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10885" y="309790"/>
            <a:ext cx="283029" cy="402896"/>
            <a:chOff x="-10886" y="525690"/>
            <a:chExt cx="283029" cy="402896"/>
          </a:xfrm>
        </p:grpSpPr>
        <p:pic>
          <p:nvPicPr>
            <p:cNvPr id="4" name="图片 3"/>
            <p:cNvPicPr>
              <a:picLocks noChangeAspect="1"/>
            </p:cNvPicPr>
            <p:nvPr/>
          </p:nvPicPr>
          <p:blipFill rotWithShape="1">
            <a:blip r:embed="rId3" cstate="print"/>
            <a:srcRect l="7026" t="47619" r="90287" b="37566"/>
            <a:stretch/>
          </p:blipFill>
          <p:spPr>
            <a:xfrm>
              <a:off x="-10886" y="525690"/>
              <a:ext cx="283029" cy="402896"/>
            </a:xfrm>
            <a:prstGeom prst="rect">
              <a:avLst/>
            </a:prstGeom>
          </p:spPr>
        </p:pic>
        <p:sp>
          <p:nvSpPr>
            <p:cNvPr id="63" name="Freeform 5"/>
            <p:cNvSpPr>
              <a:spLocks/>
            </p:cNvSpPr>
            <p:nvPr/>
          </p:nvSpPr>
          <p:spPr bwMode="auto">
            <a:xfrm>
              <a:off x="20276" y="637025"/>
              <a:ext cx="221544" cy="222748"/>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bg1"/>
            </a:solidFill>
            <a:ln>
              <a:noFill/>
            </a:ln>
            <a:extLst/>
          </p:spPr>
          <p:txBody>
            <a:bodyPr vert="horz" wrap="square" lIns="67470" tIns="33735" rIns="67470" bIns="33735" numCol="1" anchor="t" anchorCtr="0" compatLnSpc="1">
              <a:prstTxWarp prst="textNoShape">
                <a:avLst/>
              </a:prstTxWarp>
            </a:bodyPr>
            <a:lstStyle/>
            <a:p>
              <a:endParaRPr lang="zh-CN" altLang="en-US"/>
            </a:p>
          </p:txBody>
        </p:sp>
      </p:grpSp>
      <p:sp>
        <p:nvSpPr>
          <p:cNvPr id="49" name="矩形 48"/>
          <p:cNvSpPr/>
          <p:nvPr/>
        </p:nvSpPr>
        <p:spPr>
          <a:xfrm>
            <a:off x="1917498" y="3382114"/>
            <a:ext cx="216024" cy="684076"/>
          </a:xfrm>
          <a:prstGeom prst="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0" name="矩形 49"/>
          <p:cNvSpPr/>
          <p:nvPr/>
        </p:nvSpPr>
        <p:spPr>
          <a:xfrm>
            <a:off x="2148159" y="3008384"/>
            <a:ext cx="216024" cy="10578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1" name="TextBox 90"/>
          <p:cNvSpPr txBox="1"/>
          <p:nvPr/>
        </p:nvSpPr>
        <p:spPr>
          <a:xfrm>
            <a:off x="1890352" y="4118681"/>
            <a:ext cx="556563" cy="230832"/>
          </a:xfrm>
          <a:prstGeom prst="rect">
            <a:avLst/>
          </a:prstGeom>
          <a:noFill/>
        </p:spPr>
        <p:txBody>
          <a:bodyPr wrap="none" rtlCol="0">
            <a:spAutoFit/>
          </a:bodyPr>
          <a:lstStyle/>
          <a:p>
            <a:r>
              <a:rPr lang="zh-CN" altLang="en-US" sz="900" dirty="0">
                <a:latin typeface="微软雅黑" panose="020B0503020204020204" pitchFamily="34" charset="-122"/>
                <a:ea typeface="微软雅黑" panose="020B0503020204020204" pitchFamily="34" charset="-122"/>
              </a:rPr>
              <a:t>工作</a:t>
            </a:r>
            <a:r>
              <a:rPr lang="en-US" altLang="zh-CN" sz="900" dirty="0">
                <a:latin typeface="微软雅黑" panose="020B0503020204020204" pitchFamily="34" charset="-122"/>
                <a:ea typeface="微软雅黑" panose="020B0503020204020204" pitchFamily="34" charset="-122"/>
              </a:rPr>
              <a:t>01</a:t>
            </a:r>
            <a:endParaRPr lang="zh-CN" altLang="en-US" sz="900" dirty="0">
              <a:latin typeface="微软雅黑" panose="020B0503020204020204" pitchFamily="34" charset="-122"/>
              <a:ea typeface="微软雅黑" panose="020B0503020204020204" pitchFamily="34" charset="-122"/>
            </a:endParaRPr>
          </a:p>
        </p:txBody>
      </p:sp>
      <p:sp>
        <p:nvSpPr>
          <p:cNvPr id="52" name="TextBox 91"/>
          <p:cNvSpPr txBox="1"/>
          <p:nvPr/>
        </p:nvSpPr>
        <p:spPr>
          <a:xfrm>
            <a:off x="2590093" y="4118681"/>
            <a:ext cx="554960" cy="230832"/>
          </a:xfrm>
          <a:prstGeom prst="rect">
            <a:avLst/>
          </a:prstGeom>
          <a:noFill/>
        </p:spPr>
        <p:txBody>
          <a:bodyPr wrap="none" rtlCol="0">
            <a:spAutoFit/>
          </a:bodyPr>
          <a:lstStyle/>
          <a:p>
            <a:r>
              <a:rPr lang="zh-CN" altLang="en-US" sz="900" dirty="0">
                <a:latin typeface="微软雅黑" panose="020B0503020204020204" pitchFamily="34" charset="-122"/>
                <a:ea typeface="微软雅黑" panose="020B0503020204020204" pitchFamily="34" charset="-122"/>
              </a:rPr>
              <a:t>工作</a:t>
            </a:r>
            <a:r>
              <a:rPr lang="en-US" altLang="zh-CN" sz="900" dirty="0">
                <a:latin typeface="微软雅黑" panose="020B0503020204020204" pitchFamily="34" charset="-122"/>
                <a:ea typeface="微软雅黑" panose="020B0503020204020204" pitchFamily="34" charset="-122"/>
              </a:rPr>
              <a:t>02</a:t>
            </a:r>
            <a:endParaRPr lang="zh-CN" altLang="en-US" sz="900" dirty="0">
              <a:latin typeface="微软雅黑" panose="020B0503020204020204" pitchFamily="34" charset="-122"/>
              <a:ea typeface="微软雅黑" panose="020B0503020204020204" pitchFamily="34" charset="-122"/>
            </a:endParaRPr>
          </a:p>
        </p:txBody>
      </p:sp>
      <p:sp>
        <p:nvSpPr>
          <p:cNvPr id="53" name="TextBox 92"/>
          <p:cNvSpPr txBox="1"/>
          <p:nvPr/>
        </p:nvSpPr>
        <p:spPr>
          <a:xfrm>
            <a:off x="3362577" y="4118681"/>
            <a:ext cx="554960" cy="230832"/>
          </a:xfrm>
          <a:prstGeom prst="rect">
            <a:avLst/>
          </a:prstGeom>
          <a:noFill/>
        </p:spPr>
        <p:txBody>
          <a:bodyPr wrap="none" rtlCol="0">
            <a:spAutoFit/>
          </a:bodyPr>
          <a:lstStyle/>
          <a:p>
            <a:r>
              <a:rPr lang="zh-CN" altLang="en-US" sz="900" dirty="0">
                <a:latin typeface="微软雅黑" panose="020B0503020204020204" pitchFamily="34" charset="-122"/>
                <a:ea typeface="微软雅黑" panose="020B0503020204020204" pitchFamily="34" charset="-122"/>
              </a:rPr>
              <a:t>工作</a:t>
            </a:r>
            <a:r>
              <a:rPr lang="en-US" altLang="zh-CN" sz="900" dirty="0">
                <a:latin typeface="微软雅黑" panose="020B0503020204020204" pitchFamily="34" charset="-122"/>
                <a:ea typeface="微软雅黑" panose="020B0503020204020204" pitchFamily="34" charset="-122"/>
              </a:rPr>
              <a:t>03</a:t>
            </a:r>
            <a:endParaRPr lang="zh-CN" altLang="en-US" sz="900" dirty="0">
              <a:latin typeface="微软雅黑" panose="020B0503020204020204" pitchFamily="34" charset="-122"/>
              <a:ea typeface="微软雅黑" panose="020B0503020204020204" pitchFamily="34" charset="-122"/>
            </a:endParaRPr>
          </a:p>
        </p:txBody>
      </p:sp>
      <p:sp>
        <p:nvSpPr>
          <p:cNvPr id="54" name="TextBox 94"/>
          <p:cNvSpPr txBox="1"/>
          <p:nvPr/>
        </p:nvSpPr>
        <p:spPr>
          <a:xfrm>
            <a:off x="2042800" y="2731797"/>
            <a:ext cx="489236" cy="261610"/>
          </a:xfrm>
          <a:prstGeom prst="rect">
            <a:avLst/>
          </a:prstGeom>
          <a:noFill/>
        </p:spPr>
        <p:txBody>
          <a:bodyPr wrap="none" rtlCol="0">
            <a:spAutoFit/>
          </a:bodyPr>
          <a:lstStyle/>
          <a:p>
            <a:r>
              <a:rPr lang="en-US" altLang="zh-CN" sz="1100" b="1" dirty="0">
                <a:latin typeface="微软雅黑" panose="020B0503020204020204" pitchFamily="34" charset="-122"/>
                <a:ea typeface="微软雅黑" panose="020B0503020204020204" pitchFamily="34" charset="-122"/>
              </a:rPr>
              <a:t>42%</a:t>
            </a:r>
            <a:endParaRPr lang="zh-CN" altLang="en-US" sz="1100" b="1" dirty="0">
              <a:latin typeface="微软雅黑" panose="020B0503020204020204" pitchFamily="34" charset="-122"/>
              <a:ea typeface="微软雅黑" panose="020B0503020204020204" pitchFamily="34" charset="-122"/>
            </a:endParaRPr>
          </a:p>
        </p:txBody>
      </p:sp>
      <p:sp>
        <p:nvSpPr>
          <p:cNvPr id="55" name="TextBox 95"/>
          <p:cNvSpPr txBox="1"/>
          <p:nvPr/>
        </p:nvSpPr>
        <p:spPr>
          <a:xfrm>
            <a:off x="2810005" y="2524362"/>
            <a:ext cx="489236" cy="261610"/>
          </a:xfrm>
          <a:prstGeom prst="rect">
            <a:avLst/>
          </a:prstGeom>
          <a:noFill/>
        </p:spPr>
        <p:txBody>
          <a:bodyPr wrap="none" rtlCol="0">
            <a:spAutoFit/>
          </a:bodyPr>
          <a:lstStyle/>
          <a:p>
            <a:r>
              <a:rPr lang="en-US" altLang="zh-CN" sz="1100" b="1" dirty="0">
                <a:latin typeface="微软雅黑" panose="020B0503020204020204" pitchFamily="34" charset="-122"/>
                <a:ea typeface="微软雅黑" panose="020B0503020204020204" pitchFamily="34" charset="-122"/>
              </a:rPr>
              <a:t>50%</a:t>
            </a:r>
            <a:endParaRPr lang="zh-CN" altLang="en-US" sz="1100" b="1" dirty="0">
              <a:latin typeface="微软雅黑" panose="020B0503020204020204" pitchFamily="34" charset="-122"/>
              <a:ea typeface="微软雅黑" panose="020B0503020204020204" pitchFamily="34" charset="-122"/>
            </a:endParaRPr>
          </a:p>
        </p:txBody>
      </p:sp>
      <p:sp>
        <p:nvSpPr>
          <p:cNvPr id="56" name="TextBox 98"/>
          <p:cNvSpPr txBox="1"/>
          <p:nvPr/>
        </p:nvSpPr>
        <p:spPr>
          <a:xfrm>
            <a:off x="3575338" y="1999778"/>
            <a:ext cx="489236" cy="261610"/>
          </a:xfrm>
          <a:prstGeom prst="rect">
            <a:avLst/>
          </a:prstGeom>
          <a:noFill/>
        </p:spPr>
        <p:txBody>
          <a:bodyPr wrap="none" rtlCol="0">
            <a:spAutoFit/>
          </a:bodyPr>
          <a:lstStyle/>
          <a:p>
            <a:r>
              <a:rPr lang="en-US" altLang="zh-CN" sz="1100" b="1" dirty="0">
                <a:latin typeface="微软雅黑" panose="020B0503020204020204" pitchFamily="34" charset="-122"/>
                <a:ea typeface="微软雅黑" panose="020B0503020204020204" pitchFamily="34" charset="-122"/>
              </a:rPr>
              <a:t>72%</a:t>
            </a:r>
            <a:endParaRPr lang="zh-CN" altLang="en-US" sz="1100" b="1" dirty="0">
              <a:latin typeface="微软雅黑" panose="020B0503020204020204" pitchFamily="34" charset="-122"/>
              <a:ea typeface="微软雅黑" panose="020B0503020204020204" pitchFamily="34" charset="-122"/>
            </a:endParaRPr>
          </a:p>
        </p:txBody>
      </p:sp>
      <p:cxnSp>
        <p:nvCxnSpPr>
          <p:cNvPr id="57" name="直接箭头连接符 56"/>
          <p:cNvCxnSpPr/>
          <p:nvPr/>
        </p:nvCxnSpPr>
        <p:spPr>
          <a:xfrm>
            <a:off x="1671186" y="4065923"/>
            <a:ext cx="4879230"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flipV="1">
            <a:off x="1671186" y="1628506"/>
            <a:ext cx="0" cy="243741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9" name="TextBox 119"/>
          <p:cNvSpPr txBox="1"/>
          <p:nvPr/>
        </p:nvSpPr>
        <p:spPr>
          <a:xfrm>
            <a:off x="1278692" y="3441818"/>
            <a:ext cx="324128" cy="230832"/>
          </a:xfrm>
          <a:prstGeom prst="rect">
            <a:avLst/>
          </a:prstGeom>
          <a:noFill/>
        </p:spPr>
        <p:txBody>
          <a:bodyPr wrap="none" rtlCol="0">
            <a:spAutoFit/>
          </a:bodyPr>
          <a:lstStyle/>
          <a:p>
            <a:r>
              <a:rPr lang="en-US" altLang="zh-CN" sz="900" dirty="0">
                <a:latin typeface="微软雅黑" panose="020B0503020204020204" pitchFamily="34" charset="-122"/>
                <a:ea typeface="微软雅黑" panose="020B0503020204020204" pitchFamily="34" charset="-122"/>
              </a:rPr>
              <a:t>20</a:t>
            </a:r>
            <a:endParaRPr lang="zh-CN" altLang="en-US" sz="900" dirty="0">
              <a:latin typeface="微软雅黑" panose="020B0503020204020204" pitchFamily="34" charset="-122"/>
              <a:ea typeface="微软雅黑" panose="020B0503020204020204" pitchFamily="34" charset="-122"/>
            </a:endParaRPr>
          </a:p>
        </p:txBody>
      </p:sp>
      <p:sp>
        <p:nvSpPr>
          <p:cNvPr id="60" name="TextBox 120"/>
          <p:cNvSpPr txBox="1"/>
          <p:nvPr/>
        </p:nvSpPr>
        <p:spPr>
          <a:xfrm>
            <a:off x="1278692" y="2933128"/>
            <a:ext cx="325730" cy="230832"/>
          </a:xfrm>
          <a:prstGeom prst="rect">
            <a:avLst/>
          </a:prstGeom>
          <a:noFill/>
        </p:spPr>
        <p:txBody>
          <a:bodyPr wrap="none" rtlCol="0">
            <a:spAutoFit/>
          </a:bodyPr>
          <a:lstStyle/>
          <a:p>
            <a:r>
              <a:rPr lang="en-US" altLang="zh-CN" sz="900" dirty="0">
                <a:latin typeface="微软雅黑" panose="020B0503020204020204" pitchFamily="34" charset="-122"/>
                <a:ea typeface="微软雅黑" panose="020B0503020204020204" pitchFamily="34" charset="-122"/>
              </a:rPr>
              <a:t>40</a:t>
            </a:r>
            <a:endParaRPr lang="zh-CN" altLang="en-US" sz="900" dirty="0">
              <a:latin typeface="微软雅黑" panose="020B0503020204020204" pitchFamily="34" charset="-122"/>
              <a:ea typeface="微软雅黑" panose="020B0503020204020204" pitchFamily="34" charset="-122"/>
            </a:endParaRPr>
          </a:p>
        </p:txBody>
      </p:sp>
      <p:sp>
        <p:nvSpPr>
          <p:cNvPr id="61" name="TextBox 121"/>
          <p:cNvSpPr txBox="1"/>
          <p:nvPr/>
        </p:nvSpPr>
        <p:spPr>
          <a:xfrm>
            <a:off x="1278692" y="2424438"/>
            <a:ext cx="325730" cy="230832"/>
          </a:xfrm>
          <a:prstGeom prst="rect">
            <a:avLst/>
          </a:prstGeom>
          <a:noFill/>
        </p:spPr>
        <p:txBody>
          <a:bodyPr wrap="none" rtlCol="0">
            <a:spAutoFit/>
          </a:bodyPr>
          <a:lstStyle/>
          <a:p>
            <a:r>
              <a:rPr lang="en-US" altLang="zh-CN" sz="900" dirty="0">
                <a:latin typeface="微软雅黑" panose="020B0503020204020204" pitchFamily="34" charset="-122"/>
                <a:ea typeface="微软雅黑" panose="020B0503020204020204" pitchFamily="34" charset="-122"/>
              </a:rPr>
              <a:t>60</a:t>
            </a:r>
            <a:endParaRPr lang="zh-CN" altLang="en-US" sz="900" dirty="0">
              <a:latin typeface="微软雅黑" panose="020B0503020204020204" pitchFamily="34" charset="-122"/>
              <a:ea typeface="微软雅黑" panose="020B0503020204020204" pitchFamily="34" charset="-122"/>
            </a:endParaRPr>
          </a:p>
        </p:txBody>
      </p:sp>
      <p:sp>
        <p:nvSpPr>
          <p:cNvPr id="62" name="TextBox 122"/>
          <p:cNvSpPr txBox="1"/>
          <p:nvPr/>
        </p:nvSpPr>
        <p:spPr>
          <a:xfrm>
            <a:off x="1278692" y="1915748"/>
            <a:ext cx="325730" cy="230832"/>
          </a:xfrm>
          <a:prstGeom prst="rect">
            <a:avLst/>
          </a:prstGeom>
          <a:noFill/>
        </p:spPr>
        <p:txBody>
          <a:bodyPr wrap="none" rtlCol="0">
            <a:spAutoFit/>
          </a:bodyPr>
          <a:lstStyle/>
          <a:p>
            <a:r>
              <a:rPr lang="en-US" altLang="zh-CN" sz="900" dirty="0">
                <a:latin typeface="微软雅黑" panose="020B0503020204020204" pitchFamily="34" charset="-122"/>
                <a:ea typeface="微软雅黑" panose="020B0503020204020204" pitchFamily="34" charset="-122"/>
              </a:rPr>
              <a:t>80</a:t>
            </a:r>
            <a:endParaRPr lang="zh-CN" altLang="en-US" sz="900" dirty="0">
              <a:latin typeface="微软雅黑" panose="020B0503020204020204" pitchFamily="34" charset="-122"/>
              <a:ea typeface="微软雅黑" panose="020B0503020204020204" pitchFamily="34" charset="-122"/>
            </a:endParaRPr>
          </a:p>
        </p:txBody>
      </p:sp>
      <p:sp>
        <p:nvSpPr>
          <p:cNvPr id="64" name="TextBox 125"/>
          <p:cNvSpPr txBox="1"/>
          <p:nvPr/>
        </p:nvSpPr>
        <p:spPr>
          <a:xfrm>
            <a:off x="4209844" y="4118681"/>
            <a:ext cx="556563" cy="230832"/>
          </a:xfrm>
          <a:prstGeom prst="rect">
            <a:avLst/>
          </a:prstGeom>
          <a:noFill/>
        </p:spPr>
        <p:txBody>
          <a:bodyPr wrap="none" rtlCol="0">
            <a:spAutoFit/>
          </a:bodyPr>
          <a:lstStyle/>
          <a:p>
            <a:r>
              <a:rPr lang="zh-CN" altLang="en-US" sz="900" dirty="0">
                <a:latin typeface="微软雅黑" panose="020B0503020204020204" pitchFamily="34" charset="-122"/>
                <a:ea typeface="微软雅黑" panose="020B0503020204020204" pitchFamily="34" charset="-122"/>
              </a:rPr>
              <a:t>工作</a:t>
            </a:r>
            <a:r>
              <a:rPr lang="en-US" altLang="zh-CN" sz="900" dirty="0">
                <a:latin typeface="微软雅黑" panose="020B0503020204020204" pitchFamily="34" charset="-122"/>
                <a:ea typeface="微软雅黑" panose="020B0503020204020204" pitchFamily="34" charset="-122"/>
              </a:rPr>
              <a:t>04</a:t>
            </a:r>
            <a:endParaRPr lang="zh-CN" altLang="en-US" sz="900" dirty="0">
              <a:latin typeface="微软雅黑" panose="020B0503020204020204" pitchFamily="34" charset="-122"/>
              <a:ea typeface="微软雅黑" panose="020B0503020204020204" pitchFamily="34" charset="-122"/>
            </a:endParaRPr>
          </a:p>
        </p:txBody>
      </p:sp>
      <p:sp>
        <p:nvSpPr>
          <p:cNvPr id="65" name="TextBox 127"/>
          <p:cNvSpPr txBox="1"/>
          <p:nvPr/>
        </p:nvSpPr>
        <p:spPr>
          <a:xfrm>
            <a:off x="4372385" y="3189732"/>
            <a:ext cx="489236" cy="261610"/>
          </a:xfrm>
          <a:prstGeom prst="rect">
            <a:avLst/>
          </a:prstGeom>
          <a:noFill/>
        </p:spPr>
        <p:txBody>
          <a:bodyPr wrap="none" rtlCol="0">
            <a:spAutoFit/>
          </a:bodyPr>
          <a:lstStyle/>
          <a:p>
            <a:r>
              <a:rPr lang="en-US" altLang="zh-CN" sz="1100" b="1" dirty="0">
                <a:latin typeface="微软雅黑" panose="020B0503020204020204" pitchFamily="34" charset="-122"/>
                <a:ea typeface="微软雅黑" panose="020B0503020204020204" pitchFamily="34" charset="-122"/>
              </a:rPr>
              <a:t>25%</a:t>
            </a:r>
            <a:endParaRPr lang="zh-CN" altLang="en-US" sz="1100" b="1" dirty="0">
              <a:latin typeface="微软雅黑" panose="020B0503020204020204" pitchFamily="34" charset="-122"/>
              <a:ea typeface="微软雅黑" panose="020B0503020204020204" pitchFamily="34" charset="-122"/>
            </a:endParaRPr>
          </a:p>
        </p:txBody>
      </p:sp>
      <p:sp>
        <p:nvSpPr>
          <p:cNvPr id="66" name="TextBox 129"/>
          <p:cNvSpPr txBox="1"/>
          <p:nvPr/>
        </p:nvSpPr>
        <p:spPr>
          <a:xfrm>
            <a:off x="998645" y="3874523"/>
            <a:ext cx="758541" cy="230832"/>
          </a:xfrm>
          <a:prstGeom prst="rect">
            <a:avLst/>
          </a:prstGeom>
          <a:noFill/>
        </p:spPr>
        <p:txBody>
          <a:bodyPr wrap="none" rtlCol="0">
            <a:spAutoFit/>
          </a:bodyPr>
          <a:lstStyle/>
          <a:p>
            <a:r>
              <a:rPr lang="zh-CN" altLang="en-US" sz="900" dirty="0">
                <a:latin typeface="微软雅黑" panose="020B0503020204020204" pitchFamily="34" charset="-122"/>
                <a:ea typeface="微软雅黑" panose="020B0503020204020204" pitchFamily="34" charset="-122"/>
              </a:rPr>
              <a:t>单位（</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a:t>
            </a:r>
          </a:p>
        </p:txBody>
      </p:sp>
      <p:sp>
        <p:nvSpPr>
          <p:cNvPr id="67" name="矩形 66"/>
          <p:cNvSpPr/>
          <p:nvPr/>
        </p:nvSpPr>
        <p:spPr>
          <a:xfrm>
            <a:off x="2668662" y="2539854"/>
            <a:ext cx="216024" cy="1526336"/>
          </a:xfrm>
          <a:prstGeom prst="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8" name="矩形 67"/>
          <p:cNvSpPr/>
          <p:nvPr/>
        </p:nvSpPr>
        <p:spPr>
          <a:xfrm>
            <a:off x="2899323" y="2781570"/>
            <a:ext cx="216024" cy="12846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9" name="矩形 68"/>
          <p:cNvSpPr/>
          <p:nvPr/>
        </p:nvSpPr>
        <p:spPr>
          <a:xfrm>
            <a:off x="3434796" y="2781570"/>
            <a:ext cx="216024" cy="1284620"/>
          </a:xfrm>
          <a:prstGeom prst="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0" name="矩形 69"/>
          <p:cNvSpPr/>
          <p:nvPr/>
        </p:nvSpPr>
        <p:spPr>
          <a:xfrm>
            <a:off x="3665457" y="2230251"/>
            <a:ext cx="216024" cy="18359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1" name="矩形 70"/>
          <p:cNvSpPr/>
          <p:nvPr/>
        </p:nvSpPr>
        <p:spPr>
          <a:xfrm>
            <a:off x="4221283" y="3048544"/>
            <a:ext cx="216024" cy="1017646"/>
          </a:xfrm>
          <a:prstGeom prst="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2" name="矩形 71"/>
          <p:cNvSpPr/>
          <p:nvPr/>
        </p:nvSpPr>
        <p:spPr>
          <a:xfrm>
            <a:off x="4451944" y="3441818"/>
            <a:ext cx="216024" cy="6243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3" name="TextBox 136"/>
          <p:cNvSpPr txBox="1"/>
          <p:nvPr/>
        </p:nvSpPr>
        <p:spPr>
          <a:xfrm>
            <a:off x="5169694" y="4403752"/>
            <a:ext cx="530915" cy="233397"/>
          </a:xfrm>
          <a:prstGeom prst="rect">
            <a:avLst/>
          </a:prstGeom>
          <a:noFill/>
        </p:spPr>
        <p:txBody>
          <a:bodyPr wrap="square" rtlCol="0">
            <a:spAutoFit/>
          </a:bodyPr>
          <a:lstStyle>
            <a:defPPr>
              <a:defRPr lang="zh-CN"/>
            </a:defPPr>
            <a:lvl1pPr algn="just">
              <a:lnSpc>
                <a:spcPts val="1100"/>
              </a:lnSpc>
              <a:defRPr sz="900">
                <a:latin typeface="方正兰亭纤黑简体" pitchFamily="65" charset="-122"/>
                <a:ea typeface="方正兰亭纤黑简体" pitchFamily="65" charset="-122"/>
              </a:defRPr>
            </a:lvl1pPr>
          </a:lstStyle>
          <a:p>
            <a:r>
              <a:rPr lang="zh-CN" altLang="en-US" b="1" dirty="0">
                <a:latin typeface="微软雅黑" panose="020B0503020204020204" pitchFamily="34" charset="-122"/>
                <a:ea typeface="微软雅黑" panose="020B0503020204020204" pitchFamily="34" charset="-122"/>
              </a:rPr>
              <a:t>计划数</a:t>
            </a:r>
          </a:p>
        </p:txBody>
      </p:sp>
      <p:sp>
        <p:nvSpPr>
          <p:cNvPr id="74" name="TextBox 137"/>
          <p:cNvSpPr txBox="1"/>
          <p:nvPr/>
        </p:nvSpPr>
        <p:spPr>
          <a:xfrm>
            <a:off x="6032230" y="4403752"/>
            <a:ext cx="530915" cy="233397"/>
          </a:xfrm>
          <a:prstGeom prst="rect">
            <a:avLst/>
          </a:prstGeom>
          <a:noFill/>
        </p:spPr>
        <p:txBody>
          <a:bodyPr wrap="square" rtlCol="0">
            <a:spAutoFit/>
          </a:bodyPr>
          <a:lstStyle>
            <a:defPPr>
              <a:defRPr lang="zh-CN"/>
            </a:defPPr>
            <a:lvl1pPr algn="just">
              <a:lnSpc>
                <a:spcPts val="1100"/>
              </a:lnSpc>
              <a:defRPr sz="900">
                <a:latin typeface="方正兰亭纤黑简体" pitchFamily="65" charset="-122"/>
                <a:ea typeface="方正兰亭纤黑简体" pitchFamily="65" charset="-122"/>
              </a:defRPr>
            </a:lvl1pPr>
          </a:lstStyle>
          <a:p>
            <a:r>
              <a:rPr lang="zh-CN" altLang="en-US" b="1" dirty="0">
                <a:latin typeface="微软雅黑" panose="020B0503020204020204" pitchFamily="34" charset="-122"/>
                <a:ea typeface="微软雅黑" panose="020B0503020204020204" pitchFamily="34" charset="-122"/>
              </a:rPr>
              <a:t>达成数</a:t>
            </a:r>
          </a:p>
        </p:txBody>
      </p:sp>
      <p:sp>
        <p:nvSpPr>
          <p:cNvPr id="75" name="矩形 74"/>
          <p:cNvSpPr/>
          <p:nvPr/>
        </p:nvSpPr>
        <p:spPr>
          <a:xfrm>
            <a:off x="4917476" y="4465617"/>
            <a:ext cx="284609" cy="109662"/>
          </a:xfrm>
          <a:prstGeom prst="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6" name="矩形 75"/>
          <p:cNvSpPr/>
          <p:nvPr/>
        </p:nvSpPr>
        <p:spPr>
          <a:xfrm>
            <a:off x="5779371" y="4465617"/>
            <a:ext cx="284609" cy="1096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7" name="TextBox 143"/>
          <p:cNvSpPr txBox="1"/>
          <p:nvPr/>
        </p:nvSpPr>
        <p:spPr>
          <a:xfrm>
            <a:off x="5002879" y="4118681"/>
            <a:ext cx="554960" cy="230832"/>
          </a:xfrm>
          <a:prstGeom prst="rect">
            <a:avLst/>
          </a:prstGeom>
          <a:noFill/>
        </p:spPr>
        <p:txBody>
          <a:bodyPr wrap="none" rtlCol="0">
            <a:spAutoFit/>
          </a:bodyPr>
          <a:lstStyle/>
          <a:p>
            <a:r>
              <a:rPr lang="zh-CN" altLang="en-US" sz="900" dirty="0">
                <a:latin typeface="微软雅黑" panose="020B0503020204020204" pitchFamily="34" charset="-122"/>
                <a:ea typeface="微软雅黑" panose="020B0503020204020204" pitchFamily="34" charset="-122"/>
              </a:rPr>
              <a:t>工作</a:t>
            </a:r>
            <a:r>
              <a:rPr lang="en-US" altLang="zh-CN" sz="900" dirty="0">
                <a:latin typeface="微软雅黑" panose="020B0503020204020204" pitchFamily="34" charset="-122"/>
                <a:ea typeface="微软雅黑" panose="020B0503020204020204" pitchFamily="34" charset="-122"/>
              </a:rPr>
              <a:t>05</a:t>
            </a:r>
            <a:endParaRPr lang="zh-CN" altLang="en-US" sz="900" dirty="0">
              <a:latin typeface="微软雅黑" panose="020B0503020204020204" pitchFamily="34" charset="-122"/>
              <a:ea typeface="微软雅黑" panose="020B0503020204020204" pitchFamily="34" charset="-122"/>
            </a:endParaRPr>
          </a:p>
        </p:txBody>
      </p:sp>
      <p:sp>
        <p:nvSpPr>
          <p:cNvPr id="78" name="TextBox 144"/>
          <p:cNvSpPr txBox="1"/>
          <p:nvPr/>
        </p:nvSpPr>
        <p:spPr>
          <a:xfrm>
            <a:off x="5122332" y="3089284"/>
            <a:ext cx="489236" cy="261610"/>
          </a:xfrm>
          <a:prstGeom prst="rect">
            <a:avLst/>
          </a:prstGeom>
          <a:noFill/>
        </p:spPr>
        <p:txBody>
          <a:bodyPr wrap="none" rtlCol="0">
            <a:spAutoFit/>
          </a:bodyPr>
          <a:lstStyle/>
          <a:p>
            <a:r>
              <a:rPr lang="en-US" altLang="zh-CN" sz="1100" b="1" dirty="0">
                <a:latin typeface="微软雅黑" panose="020B0503020204020204" pitchFamily="34" charset="-122"/>
                <a:ea typeface="微软雅黑" panose="020B0503020204020204" pitchFamily="34" charset="-122"/>
              </a:rPr>
              <a:t>30%</a:t>
            </a:r>
            <a:endParaRPr lang="zh-CN" altLang="en-US" sz="1100" b="1" dirty="0">
              <a:latin typeface="微软雅黑" panose="020B0503020204020204" pitchFamily="34" charset="-122"/>
              <a:ea typeface="微软雅黑" panose="020B0503020204020204" pitchFamily="34" charset="-122"/>
            </a:endParaRPr>
          </a:p>
        </p:txBody>
      </p:sp>
      <p:sp>
        <p:nvSpPr>
          <p:cNvPr id="79" name="矩形 78"/>
          <p:cNvSpPr/>
          <p:nvPr/>
        </p:nvSpPr>
        <p:spPr>
          <a:xfrm>
            <a:off x="5014320" y="3343276"/>
            <a:ext cx="216024" cy="722915"/>
          </a:xfrm>
          <a:prstGeom prst="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0" name="矩形 79"/>
          <p:cNvSpPr/>
          <p:nvPr/>
        </p:nvSpPr>
        <p:spPr>
          <a:xfrm>
            <a:off x="5244981" y="3343274"/>
            <a:ext cx="216024" cy="722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1" name="TextBox 147"/>
          <p:cNvSpPr txBox="1"/>
          <p:nvPr/>
        </p:nvSpPr>
        <p:spPr>
          <a:xfrm>
            <a:off x="5859357" y="4118681"/>
            <a:ext cx="556563" cy="230832"/>
          </a:xfrm>
          <a:prstGeom prst="rect">
            <a:avLst/>
          </a:prstGeom>
          <a:noFill/>
        </p:spPr>
        <p:txBody>
          <a:bodyPr wrap="none" rtlCol="0">
            <a:spAutoFit/>
          </a:bodyPr>
          <a:lstStyle/>
          <a:p>
            <a:r>
              <a:rPr lang="zh-CN" altLang="en-US" sz="900" dirty="0">
                <a:latin typeface="微软雅黑" panose="020B0503020204020204" pitchFamily="34" charset="-122"/>
                <a:ea typeface="微软雅黑" panose="020B0503020204020204" pitchFamily="34" charset="-122"/>
              </a:rPr>
              <a:t>工作</a:t>
            </a:r>
            <a:r>
              <a:rPr lang="en-US" altLang="zh-CN" sz="900" dirty="0">
                <a:latin typeface="微软雅黑" panose="020B0503020204020204" pitchFamily="34" charset="-122"/>
                <a:ea typeface="微软雅黑" panose="020B0503020204020204" pitchFamily="34" charset="-122"/>
              </a:rPr>
              <a:t>06</a:t>
            </a:r>
            <a:endParaRPr lang="zh-CN" altLang="en-US" sz="900" dirty="0">
              <a:latin typeface="微软雅黑" panose="020B0503020204020204" pitchFamily="34" charset="-122"/>
              <a:ea typeface="微软雅黑" panose="020B0503020204020204" pitchFamily="34" charset="-122"/>
            </a:endParaRPr>
          </a:p>
        </p:txBody>
      </p:sp>
      <p:sp>
        <p:nvSpPr>
          <p:cNvPr id="82" name="TextBox 148"/>
          <p:cNvSpPr txBox="1"/>
          <p:nvPr/>
        </p:nvSpPr>
        <p:spPr>
          <a:xfrm>
            <a:off x="5936424" y="1776107"/>
            <a:ext cx="489236" cy="261610"/>
          </a:xfrm>
          <a:prstGeom prst="rect">
            <a:avLst/>
          </a:prstGeom>
          <a:noFill/>
        </p:spPr>
        <p:txBody>
          <a:bodyPr wrap="none" rtlCol="0">
            <a:spAutoFit/>
          </a:bodyPr>
          <a:lstStyle/>
          <a:p>
            <a:r>
              <a:rPr lang="en-US" altLang="zh-CN" sz="1100" b="1" dirty="0">
                <a:latin typeface="微软雅黑" panose="020B0503020204020204" pitchFamily="34" charset="-122"/>
                <a:ea typeface="微软雅黑" panose="020B0503020204020204" pitchFamily="34" charset="-122"/>
              </a:rPr>
              <a:t>80%</a:t>
            </a:r>
            <a:endParaRPr lang="zh-CN" altLang="en-US" sz="1100" b="1" dirty="0">
              <a:latin typeface="微软雅黑" panose="020B0503020204020204" pitchFamily="34" charset="-122"/>
              <a:ea typeface="微软雅黑" panose="020B0503020204020204" pitchFamily="34" charset="-122"/>
            </a:endParaRPr>
          </a:p>
        </p:txBody>
      </p:sp>
      <p:sp>
        <p:nvSpPr>
          <p:cNvPr id="83" name="矩形 82"/>
          <p:cNvSpPr/>
          <p:nvPr/>
        </p:nvSpPr>
        <p:spPr>
          <a:xfrm>
            <a:off x="5816204" y="2321758"/>
            <a:ext cx="216024" cy="1744432"/>
          </a:xfrm>
          <a:prstGeom prst="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4" name="矩形 83"/>
          <p:cNvSpPr/>
          <p:nvPr/>
        </p:nvSpPr>
        <p:spPr>
          <a:xfrm>
            <a:off x="6046865" y="2031165"/>
            <a:ext cx="216024" cy="20350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5" name="TextBox 151"/>
          <p:cNvSpPr txBox="1"/>
          <p:nvPr/>
        </p:nvSpPr>
        <p:spPr>
          <a:xfrm>
            <a:off x="7002916" y="2017831"/>
            <a:ext cx="1363638" cy="1759456"/>
          </a:xfrm>
          <a:prstGeom prst="rect">
            <a:avLst/>
          </a:prstGeom>
          <a:noFill/>
        </p:spPr>
        <p:txBody>
          <a:bodyPr wrap="square" rtlCol="0">
            <a:spAutoFit/>
          </a:bodyPr>
          <a:lstStyle/>
          <a:p>
            <a:pPr algn="just">
              <a:lnSpc>
                <a:spcPts val="1300"/>
              </a:lnSpc>
            </a:pPr>
            <a:r>
              <a:rPr lang="zh-CN" altLang="en-US" sz="900" dirty="0">
                <a:latin typeface="微软雅黑" panose="020B0503020204020204" pitchFamily="34" charset="-122"/>
                <a:ea typeface="微软雅黑" panose="020B0503020204020204" pitchFamily="34" charset="-122"/>
              </a:rPr>
              <a:t>在这里对今年的工作达标情况做简要说明，文字要精炼概括，不易添加过多的文字说明，表达清晰为主。在这里对今年的工作达标情况做简要说明，文字要精炼概括，不易添加过多的文字说明，表达清晰为主。</a:t>
            </a:r>
            <a:endParaRPr lang="en-US" altLang="zh-CN" sz="900" dirty="0">
              <a:latin typeface="微软雅黑" panose="020B0503020204020204" pitchFamily="34" charset="-122"/>
              <a:ea typeface="微软雅黑" panose="020B0503020204020204" pitchFamily="34" charset="-122"/>
            </a:endParaRPr>
          </a:p>
        </p:txBody>
      </p:sp>
      <p:grpSp>
        <p:nvGrpSpPr>
          <p:cNvPr id="86" name="组合 85"/>
          <p:cNvGrpSpPr/>
          <p:nvPr/>
        </p:nvGrpSpPr>
        <p:grpSpPr>
          <a:xfrm>
            <a:off x="1671186" y="2031164"/>
            <a:ext cx="4879230" cy="1526070"/>
            <a:chOff x="1230045" y="1966321"/>
            <a:chExt cx="3632076" cy="1526070"/>
          </a:xfrm>
        </p:grpSpPr>
        <p:cxnSp>
          <p:nvCxnSpPr>
            <p:cNvPr id="87" name="直接连接符 86"/>
            <p:cNvCxnSpPr/>
            <p:nvPr/>
          </p:nvCxnSpPr>
          <p:spPr>
            <a:xfrm>
              <a:off x="1230045" y="3492391"/>
              <a:ext cx="3632076"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1230045" y="2983701"/>
              <a:ext cx="3632076"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1230045" y="2475011"/>
              <a:ext cx="3632076"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1230045" y="1966321"/>
              <a:ext cx="3632076"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841522619"/>
      </p:ext>
    </p:extLst>
  </p:cSld>
  <p:clrMapOvr>
    <a:masterClrMapping/>
  </p:clrMapOvr>
  <mc:AlternateContent xmlns:mc="http://schemas.openxmlformats.org/markup-compatibility/2006">
    <mc:Choice xmlns:p14="http://schemas.microsoft.com/office/powerpoint/2010/main" xmlns=""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left)">
                                      <p:cBhvr>
                                        <p:cTn id="15" dur="500"/>
                                        <p:tgtEl>
                                          <p:spTgt spid="57"/>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fade">
                                      <p:cBhvr>
                                        <p:cTn id="18" dur="1000"/>
                                        <p:tgtEl>
                                          <p:spTgt spid="85"/>
                                        </p:tgtEl>
                                      </p:cBhvr>
                                    </p:animEffect>
                                    <p:anim calcmode="lin" valueType="num">
                                      <p:cBhvr>
                                        <p:cTn id="19" dur="1000" fill="hold"/>
                                        <p:tgtEl>
                                          <p:spTgt spid="85"/>
                                        </p:tgtEl>
                                        <p:attrNameLst>
                                          <p:attrName>ppt_x</p:attrName>
                                        </p:attrNameLst>
                                      </p:cBhvr>
                                      <p:tavLst>
                                        <p:tav tm="0">
                                          <p:val>
                                            <p:strVal val="#ppt_x"/>
                                          </p:val>
                                        </p:tav>
                                        <p:tav tm="100000">
                                          <p:val>
                                            <p:strVal val="#ppt_x"/>
                                          </p:val>
                                        </p:tav>
                                      </p:tavLst>
                                    </p:anim>
                                    <p:anim calcmode="lin" valueType="num">
                                      <p:cBhvr>
                                        <p:cTn id="20" dur="1000" fill="hold"/>
                                        <p:tgtEl>
                                          <p:spTgt spid="8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down)">
                                      <p:cBhvr>
                                        <p:cTn id="24" dur="500"/>
                                        <p:tgtEl>
                                          <p:spTgt spid="58"/>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wipe(left)">
                                      <p:cBhvr>
                                        <p:cTn id="28" dur="500"/>
                                        <p:tgtEl>
                                          <p:spTgt spid="86"/>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500"/>
                                        <p:tgtEl>
                                          <p:spTgt spid="81"/>
                                        </p:tgtEl>
                                      </p:cBhvr>
                                    </p:animEffect>
                                  </p:childTnLst>
                                </p:cTn>
                              </p:par>
                            </p:childTnLst>
                          </p:cTn>
                        </p:par>
                        <p:par>
                          <p:cTn id="53" fill="hold">
                            <p:stCondLst>
                              <p:cond delay="6000"/>
                            </p:stCondLst>
                            <p:childTnLst>
                              <p:par>
                                <p:cTn id="54" presetID="10" presetClass="entr" presetSubtype="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500"/>
                                        <p:tgtEl>
                                          <p:spTgt spid="60"/>
                                        </p:tgtEl>
                                      </p:cBhvr>
                                    </p:animEffect>
                                  </p:childTnLst>
                                </p:cTn>
                              </p:par>
                            </p:childTnLst>
                          </p:cTn>
                        </p:par>
                        <p:par>
                          <p:cTn id="61" fill="hold">
                            <p:stCondLst>
                              <p:cond delay="7000"/>
                            </p:stCondLst>
                            <p:childTnLst>
                              <p:par>
                                <p:cTn id="62" presetID="10" presetClass="entr" presetSubtype="0" fill="hold" grpId="0" nodeType="after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500"/>
                                        <p:tgtEl>
                                          <p:spTgt spid="61"/>
                                        </p:tgtEl>
                                      </p:cBhvr>
                                    </p:animEffect>
                                  </p:childTnLst>
                                </p:cTn>
                              </p:par>
                            </p:childTnLst>
                          </p:cTn>
                        </p:par>
                        <p:par>
                          <p:cTn id="65" fill="hold">
                            <p:stCondLst>
                              <p:cond delay="7500"/>
                            </p:stCondLst>
                            <p:childTnLst>
                              <p:par>
                                <p:cTn id="66" presetID="10" presetClass="entr" presetSubtype="0"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500"/>
                                        <p:tgtEl>
                                          <p:spTgt spid="62"/>
                                        </p:tgtEl>
                                      </p:cBhvr>
                                    </p:animEffect>
                                  </p:childTnLst>
                                </p:cTn>
                              </p:par>
                            </p:childTnLst>
                          </p:cTn>
                        </p:par>
                        <p:par>
                          <p:cTn id="69" fill="hold">
                            <p:stCondLst>
                              <p:cond delay="8000"/>
                            </p:stCondLst>
                            <p:childTnLst>
                              <p:par>
                                <p:cTn id="70" presetID="10" presetClass="entr" presetSubtype="0" fill="hold" grpId="0" nodeType="after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22" presetClass="entr" presetSubtype="4"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down)">
                                      <p:cBhvr>
                                        <p:cTn id="80" dur="500"/>
                                        <p:tgtEl>
                                          <p:spTgt spid="50"/>
                                        </p:tgtEl>
                                      </p:cBhvr>
                                    </p:animEffect>
                                  </p:childTnLst>
                                </p:cTn>
                              </p:par>
                            </p:childTnLst>
                          </p:cTn>
                        </p:par>
                        <p:par>
                          <p:cTn id="81" fill="hold">
                            <p:stCondLst>
                              <p:cond delay="9500"/>
                            </p:stCondLst>
                            <p:childTnLst>
                              <p:par>
                                <p:cTn id="82" presetID="22" presetClass="entr" presetSubtype="4" fill="hold" grpId="0" nodeType="after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wipe(down)">
                                      <p:cBhvr>
                                        <p:cTn id="84" dur="500"/>
                                        <p:tgtEl>
                                          <p:spTgt spid="67"/>
                                        </p:tgtEl>
                                      </p:cBhvr>
                                    </p:animEffect>
                                  </p:childTnLst>
                                </p:cTn>
                              </p:par>
                            </p:childTnLst>
                          </p:cTn>
                        </p:par>
                        <p:par>
                          <p:cTn id="85" fill="hold">
                            <p:stCondLst>
                              <p:cond delay="10000"/>
                            </p:stCondLst>
                            <p:childTnLst>
                              <p:par>
                                <p:cTn id="86" presetID="22" presetClass="entr" presetSubtype="4" fill="hold" grpId="0" nodeType="after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wipe(down)">
                                      <p:cBhvr>
                                        <p:cTn id="88" dur="500"/>
                                        <p:tgtEl>
                                          <p:spTgt spid="68"/>
                                        </p:tgtEl>
                                      </p:cBhvr>
                                    </p:animEffect>
                                  </p:childTnLst>
                                </p:cTn>
                              </p:par>
                            </p:childTnLst>
                          </p:cTn>
                        </p:par>
                        <p:par>
                          <p:cTn id="89" fill="hold">
                            <p:stCondLst>
                              <p:cond delay="10500"/>
                            </p:stCondLst>
                            <p:childTnLst>
                              <p:par>
                                <p:cTn id="90" presetID="22" presetClass="entr" presetSubtype="4" fill="hold" grpId="0" nodeType="after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wipe(down)">
                                      <p:cBhvr>
                                        <p:cTn id="92" dur="500"/>
                                        <p:tgtEl>
                                          <p:spTgt spid="69"/>
                                        </p:tgtEl>
                                      </p:cBhvr>
                                    </p:animEffect>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down)">
                                      <p:cBhvr>
                                        <p:cTn id="96" dur="500"/>
                                        <p:tgtEl>
                                          <p:spTgt spid="70"/>
                                        </p:tgtEl>
                                      </p:cBhvr>
                                    </p:animEffect>
                                  </p:childTnLst>
                                </p:cTn>
                              </p:par>
                            </p:childTnLst>
                          </p:cTn>
                        </p:par>
                        <p:par>
                          <p:cTn id="97" fill="hold">
                            <p:stCondLst>
                              <p:cond delay="11500"/>
                            </p:stCondLst>
                            <p:childTnLst>
                              <p:par>
                                <p:cTn id="98" presetID="22" presetClass="entr" presetSubtype="4" fill="hold" grpId="0" nodeType="after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wipe(down)">
                                      <p:cBhvr>
                                        <p:cTn id="100" dur="500"/>
                                        <p:tgtEl>
                                          <p:spTgt spid="71"/>
                                        </p:tgtEl>
                                      </p:cBhvr>
                                    </p:animEffect>
                                  </p:childTnLst>
                                </p:cTn>
                              </p:par>
                            </p:childTnLst>
                          </p:cTn>
                        </p:par>
                        <p:par>
                          <p:cTn id="101" fill="hold">
                            <p:stCondLst>
                              <p:cond delay="12000"/>
                            </p:stCondLst>
                            <p:childTnLst>
                              <p:par>
                                <p:cTn id="102" presetID="22" presetClass="entr" presetSubtype="4" fill="hold" grpId="0" nodeType="afterEffect">
                                  <p:stCondLst>
                                    <p:cond delay="0"/>
                                  </p:stCondLst>
                                  <p:childTnLst>
                                    <p:set>
                                      <p:cBhvr>
                                        <p:cTn id="103" dur="1" fill="hold">
                                          <p:stCondLst>
                                            <p:cond delay="0"/>
                                          </p:stCondLst>
                                        </p:cTn>
                                        <p:tgtEl>
                                          <p:spTgt spid="72"/>
                                        </p:tgtEl>
                                        <p:attrNameLst>
                                          <p:attrName>style.visibility</p:attrName>
                                        </p:attrNameLst>
                                      </p:cBhvr>
                                      <p:to>
                                        <p:strVal val="visible"/>
                                      </p:to>
                                    </p:set>
                                    <p:animEffect transition="in" filter="wipe(down)">
                                      <p:cBhvr>
                                        <p:cTn id="104" dur="500"/>
                                        <p:tgtEl>
                                          <p:spTgt spid="72"/>
                                        </p:tgtEl>
                                      </p:cBhvr>
                                    </p:animEffect>
                                  </p:childTnLst>
                                </p:cTn>
                              </p:par>
                            </p:childTnLst>
                          </p:cTn>
                        </p:par>
                        <p:par>
                          <p:cTn id="105" fill="hold">
                            <p:stCondLst>
                              <p:cond delay="12500"/>
                            </p:stCondLst>
                            <p:childTnLst>
                              <p:par>
                                <p:cTn id="106" presetID="22" presetClass="entr" presetSubtype="4" fill="hold" grpId="0" nodeType="after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down)">
                                      <p:cBhvr>
                                        <p:cTn id="108" dur="500"/>
                                        <p:tgtEl>
                                          <p:spTgt spid="79"/>
                                        </p:tgtEl>
                                      </p:cBhvr>
                                    </p:animEffect>
                                  </p:childTnLst>
                                </p:cTn>
                              </p:par>
                            </p:childTnLst>
                          </p:cTn>
                        </p:par>
                        <p:par>
                          <p:cTn id="109" fill="hold">
                            <p:stCondLst>
                              <p:cond delay="13000"/>
                            </p:stCondLst>
                            <p:childTnLst>
                              <p:par>
                                <p:cTn id="110" presetID="22" presetClass="entr" presetSubtype="4" fill="hold" grpId="0" nodeType="afterEffect">
                                  <p:stCondLst>
                                    <p:cond delay="0"/>
                                  </p:stCondLst>
                                  <p:childTnLst>
                                    <p:set>
                                      <p:cBhvr>
                                        <p:cTn id="111" dur="1" fill="hold">
                                          <p:stCondLst>
                                            <p:cond delay="0"/>
                                          </p:stCondLst>
                                        </p:cTn>
                                        <p:tgtEl>
                                          <p:spTgt spid="80"/>
                                        </p:tgtEl>
                                        <p:attrNameLst>
                                          <p:attrName>style.visibility</p:attrName>
                                        </p:attrNameLst>
                                      </p:cBhvr>
                                      <p:to>
                                        <p:strVal val="visible"/>
                                      </p:to>
                                    </p:set>
                                    <p:animEffect transition="in" filter="wipe(down)">
                                      <p:cBhvr>
                                        <p:cTn id="112" dur="500"/>
                                        <p:tgtEl>
                                          <p:spTgt spid="80"/>
                                        </p:tgtEl>
                                      </p:cBhvr>
                                    </p:animEffect>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wipe(down)">
                                      <p:cBhvr>
                                        <p:cTn id="116" dur="500"/>
                                        <p:tgtEl>
                                          <p:spTgt spid="83"/>
                                        </p:tgtEl>
                                      </p:cBhvr>
                                    </p:animEffect>
                                  </p:childTnLst>
                                </p:cTn>
                              </p:par>
                            </p:childTnLst>
                          </p:cTn>
                        </p:par>
                        <p:par>
                          <p:cTn id="117" fill="hold">
                            <p:stCondLst>
                              <p:cond delay="14000"/>
                            </p:stCondLst>
                            <p:childTnLst>
                              <p:par>
                                <p:cTn id="118" presetID="22" presetClass="entr" presetSubtype="4" fill="hold" grpId="0" nodeType="afterEffect">
                                  <p:stCondLst>
                                    <p:cond delay="0"/>
                                  </p:stCondLst>
                                  <p:childTnLst>
                                    <p:set>
                                      <p:cBhvr>
                                        <p:cTn id="119" dur="1" fill="hold">
                                          <p:stCondLst>
                                            <p:cond delay="0"/>
                                          </p:stCondLst>
                                        </p:cTn>
                                        <p:tgtEl>
                                          <p:spTgt spid="84"/>
                                        </p:tgtEl>
                                        <p:attrNameLst>
                                          <p:attrName>style.visibility</p:attrName>
                                        </p:attrNameLst>
                                      </p:cBhvr>
                                      <p:to>
                                        <p:strVal val="visible"/>
                                      </p:to>
                                    </p:set>
                                    <p:animEffect transition="in" filter="wipe(down)">
                                      <p:cBhvr>
                                        <p:cTn id="120" dur="500"/>
                                        <p:tgtEl>
                                          <p:spTgt spid="84"/>
                                        </p:tgtEl>
                                      </p:cBhvr>
                                    </p:animEffect>
                                  </p:childTnLst>
                                </p:cTn>
                              </p:par>
                            </p:childTnLst>
                          </p:cTn>
                        </p:par>
                        <p:par>
                          <p:cTn id="121" fill="hold">
                            <p:stCondLst>
                              <p:cond delay="14500"/>
                            </p:stCondLst>
                            <p:childTnLst>
                              <p:par>
                                <p:cTn id="122" presetID="2" presetClass="entr" presetSubtype="1" fill="hold" grpId="0" nodeType="afterEffect">
                                  <p:stCondLst>
                                    <p:cond delay="0"/>
                                  </p:stCondLst>
                                  <p:childTnLst>
                                    <p:set>
                                      <p:cBhvr>
                                        <p:cTn id="123" dur="1" fill="hold">
                                          <p:stCondLst>
                                            <p:cond delay="0"/>
                                          </p:stCondLst>
                                        </p:cTn>
                                        <p:tgtEl>
                                          <p:spTgt spid="54"/>
                                        </p:tgtEl>
                                        <p:attrNameLst>
                                          <p:attrName>style.visibility</p:attrName>
                                        </p:attrNameLst>
                                      </p:cBhvr>
                                      <p:to>
                                        <p:strVal val="visible"/>
                                      </p:to>
                                    </p:set>
                                    <p:anim calcmode="lin" valueType="num">
                                      <p:cBhvr additive="base">
                                        <p:cTn id="124" dur="300" fill="hold"/>
                                        <p:tgtEl>
                                          <p:spTgt spid="54"/>
                                        </p:tgtEl>
                                        <p:attrNameLst>
                                          <p:attrName>ppt_x</p:attrName>
                                        </p:attrNameLst>
                                      </p:cBhvr>
                                      <p:tavLst>
                                        <p:tav tm="0">
                                          <p:val>
                                            <p:strVal val="#ppt_x"/>
                                          </p:val>
                                        </p:tav>
                                        <p:tav tm="100000">
                                          <p:val>
                                            <p:strVal val="#ppt_x"/>
                                          </p:val>
                                        </p:tav>
                                      </p:tavLst>
                                    </p:anim>
                                    <p:anim calcmode="lin" valueType="num">
                                      <p:cBhvr additive="base">
                                        <p:cTn id="125" dur="300" fill="hold"/>
                                        <p:tgtEl>
                                          <p:spTgt spid="54"/>
                                        </p:tgtEl>
                                        <p:attrNameLst>
                                          <p:attrName>ppt_y</p:attrName>
                                        </p:attrNameLst>
                                      </p:cBhvr>
                                      <p:tavLst>
                                        <p:tav tm="0">
                                          <p:val>
                                            <p:strVal val="0-#ppt_h/2"/>
                                          </p:val>
                                        </p:tav>
                                        <p:tav tm="100000">
                                          <p:val>
                                            <p:strVal val="#ppt_y"/>
                                          </p:val>
                                        </p:tav>
                                      </p:tavLst>
                                    </p:anim>
                                  </p:childTnLst>
                                </p:cTn>
                              </p:par>
                            </p:childTnLst>
                          </p:cTn>
                        </p:par>
                        <p:par>
                          <p:cTn id="126" fill="hold">
                            <p:stCondLst>
                              <p:cond delay="14800"/>
                            </p:stCondLst>
                            <p:childTnLst>
                              <p:par>
                                <p:cTn id="127" presetID="2" presetClass="entr" presetSubtype="1" fill="hold" grpId="0" nodeType="afterEffect">
                                  <p:stCondLst>
                                    <p:cond delay="0"/>
                                  </p:stCondLst>
                                  <p:childTnLst>
                                    <p:set>
                                      <p:cBhvr>
                                        <p:cTn id="128" dur="1" fill="hold">
                                          <p:stCondLst>
                                            <p:cond delay="0"/>
                                          </p:stCondLst>
                                        </p:cTn>
                                        <p:tgtEl>
                                          <p:spTgt spid="55"/>
                                        </p:tgtEl>
                                        <p:attrNameLst>
                                          <p:attrName>style.visibility</p:attrName>
                                        </p:attrNameLst>
                                      </p:cBhvr>
                                      <p:to>
                                        <p:strVal val="visible"/>
                                      </p:to>
                                    </p:set>
                                    <p:anim calcmode="lin" valueType="num">
                                      <p:cBhvr additive="base">
                                        <p:cTn id="129" dur="300" fill="hold"/>
                                        <p:tgtEl>
                                          <p:spTgt spid="55"/>
                                        </p:tgtEl>
                                        <p:attrNameLst>
                                          <p:attrName>ppt_x</p:attrName>
                                        </p:attrNameLst>
                                      </p:cBhvr>
                                      <p:tavLst>
                                        <p:tav tm="0">
                                          <p:val>
                                            <p:strVal val="#ppt_x"/>
                                          </p:val>
                                        </p:tav>
                                        <p:tav tm="100000">
                                          <p:val>
                                            <p:strVal val="#ppt_x"/>
                                          </p:val>
                                        </p:tav>
                                      </p:tavLst>
                                    </p:anim>
                                    <p:anim calcmode="lin" valueType="num">
                                      <p:cBhvr additive="base">
                                        <p:cTn id="130" dur="300" fill="hold"/>
                                        <p:tgtEl>
                                          <p:spTgt spid="55"/>
                                        </p:tgtEl>
                                        <p:attrNameLst>
                                          <p:attrName>ppt_y</p:attrName>
                                        </p:attrNameLst>
                                      </p:cBhvr>
                                      <p:tavLst>
                                        <p:tav tm="0">
                                          <p:val>
                                            <p:strVal val="0-#ppt_h/2"/>
                                          </p:val>
                                        </p:tav>
                                        <p:tav tm="100000">
                                          <p:val>
                                            <p:strVal val="#ppt_y"/>
                                          </p:val>
                                        </p:tav>
                                      </p:tavLst>
                                    </p:anim>
                                  </p:childTnLst>
                                </p:cTn>
                              </p:par>
                            </p:childTnLst>
                          </p:cTn>
                        </p:par>
                        <p:par>
                          <p:cTn id="131" fill="hold">
                            <p:stCondLst>
                              <p:cond delay="15100"/>
                            </p:stCondLst>
                            <p:childTnLst>
                              <p:par>
                                <p:cTn id="132" presetID="2" presetClass="entr" presetSubtype="1" fill="hold" grpId="0" nodeType="afterEffect">
                                  <p:stCondLst>
                                    <p:cond delay="0"/>
                                  </p:stCondLst>
                                  <p:childTnLst>
                                    <p:set>
                                      <p:cBhvr>
                                        <p:cTn id="133" dur="1" fill="hold">
                                          <p:stCondLst>
                                            <p:cond delay="0"/>
                                          </p:stCondLst>
                                        </p:cTn>
                                        <p:tgtEl>
                                          <p:spTgt spid="56"/>
                                        </p:tgtEl>
                                        <p:attrNameLst>
                                          <p:attrName>style.visibility</p:attrName>
                                        </p:attrNameLst>
                                      </p:cBhvr>
                                      <p:to>
                                        <p:strVal val="visible"/>
                                      </p:to>
                                    </p:set>
                                    <p:anim calcmode="lin" valueType="num">
                                      <p:cBhvr additive="base">
                                        <p:cTn id="134" dur="300" fill="hold"/>
                                        <p:tgtEl>
                                          <p:spTgt spid="56"/>
                                        </p:tgtEl>
                                        <p:attrNameLst>
                                          <p:attrName>ppt_x</p:attrName>
                                        </p:attrNameLst>
                                      </p:cBhvr>
                                      <p:tavLst>
                                        <p:tav tm="0">
                                          <p:val>
                                            <p:strVal val="#ppt_x"/>
                                          </p:val>
                                        </p:tav>
                                        <p:tav tm="100000">
                                          <p:val>
                                            <p:strVal val="#ppt_x"/>
                                          </p:val>
                                        </p:tav>
                                      </p:tavLst>
                                    </p:anim>
                                    <p:anim calcmode="lin" valueType="num">
                                      <p:cBhvr additive="base">
                                        <p:cTn id="135" dur="300" fill="hold"/>
                                        <p:tgtEl>
                                          <p:spTgt spid="56"/>
                                        </p:tgtEl>
                                        <p:attrNameLst>
                                          <p:attrName>ppt_y</p:attrName>
                                        </p:attrNameLst>
                                      </p:cBhvr>
                                      <p:tavLst>
                                        <p:tav tm="0">
                                          <p:val>
                                            <p:strVal val="0-#ppt_h/2"/>
                                          </p:val>
                                        </p:tav>
                                        <p:tav tm="100000">
                                          <p:val>
                                            <p:strVal val="#ppt_y"/>
                                          </p:val>
                                        </p:tav>
                                      </p:tavLst>
                                    </p:anim>
                                  </p:childTnLst>
                                </p:cTn>
                              </p:par>
                            </p:childTnLst>
                          </p:cTn>
                        </p:par>
                        <p:par>
                          <p:cTn id="136" fill="hold">
                            <p:stCondLst>
                              <p:cond delay="15400"/>
                            </p:stCondLst>
                            <p:childTnLst>
                              <p:par>
                                <p:cTn id="137" presetID="2" presetClass="entr" presetSubtype="1" fill="hold" grpId="0" nodeType="afterEffect">
                                  <p:stCondLst>
                                    <p:cond delay="0"/>
                                  </p:stCondLst>
                                  <p:childTnLst>
                                    <p:set>
                                      <p:cBhvr>
                                        <p:cTn id="138" dur="1" fill="hold">
                                          <p:stCondLst>
                                            <p:cond delay="0"/>
                                          </p:stCondLst>
                                        </p:cTn>
                                        <p:tgtEl>
                                          <p:spTgt spid="65"/>
                                        </p:tgtEl>
                                        <p:attrNameLst>
                                          <p:attrName>style.visibility</p:attrName>
                                        </p:attrNameLst>
                                      </p:cBhvr>
                                      <p:to>
                                        <p:strVal val="visible"/>
                                      </p:to>
                                    </p:set>
                                    <p:anim calcmode="lin" valueType="num">
                                      <p:cBhvr additive="base">
                                        <p:cTn id="139" dur="300" fill="hold"/>
                                        <p:tgtEl>
                                          <p:spTgt spid="65"/>
                                        </p:tgtEl>
                                        <p:attrNameLst>
                                          <p:attrName>ppt_x</p:attrName>
                                        </p:attrNameLst>
                                      </p:cBhvr>
                                      <p:tavLst>
                                        <p:tav tm="0">
                                          <p:val>
                                            <p:strVal val="#ppt_x"/>
                                          </p:val>
                                        </p:tav>
                                        <p:tav tm="100000">
                                          <p:val>
                                            <p:strVal val="#ppt_x"/>
                                          </p:val>
                                        </p:tav>
                                      </p:tavLst>
                                    </p:anim>
                                    <p:anim calcmode="lin" valueType="num">
                                      <p:cBhvr additive="base">
                                        <p:cTn id="140" dur="300" fill="hold"/>
                                        <p:tgtEl>
                                          <p:spTgt spid="65"/>
                                        </p:tgtEl>
                                        <p:attrNameLst>
                                          <p:attrName>ppt_y</p:attrName>
                                        </p:attrNameLst>
                                      </p:cBhvr>
                                      <p:tavLst>
                                        <p:tav tm="0">
                                          <p:val>
                                            <p:strVal val="0-#ppt_h/2"/>
                                          </p:val>
                                        </p:tav>
                                        <p:tav tm="100000">
                                          <p:val>
                                            <p:strVal val="#ppt_y"/>
                                          </p:val>
                                        </p:tav>
                                      </p:tavLst>
                                    </p:anim>
                                  </p:childTnLst>
                                </p:cTn>
                              </p:par>
                            </p:childTnLst>
                          </p:cTn>
                        </p:par>
                        <p:par>
                          <p:cTn id="141" fill="hold">
                            <p:stCondLst>
                              <p:cond delay="15700"/>
                            </p:stCondLst>
                            <p:childTnLst>
                              <p:par>
                                <p:cTn id="142" presetID="2" presetClass="entr" presetSubtype="1" fill="hold" grpId="0" nodeType="afterEffect">
                                  <p:stCondLst>
                                    <p:cond delay="0"/>
                                  </p:stCondLst>
                                  <p:childTnLst>
                                    <p:set>
                                      <p:cBhvr>
                                        <p:cTn id="143" dur="1" fill="hold">
                                          <p:stCondLst>
                                            <p:cond delay="0"/>
                                          </p:stCondLst>
                                        </p:cTn>
                                        <p:tgtEl>
                                          <p:spTgt spid="78"/>
                                        </p:tgtEl>
                                        <p:attrNameLst>
                                          <p:attrName>style.visibility</p:attrName>
                                        </p:attrNameLst>
                                      </p:cBhvr>
                                      <p:to>
                                        <p:strVal val="visible"/>
                                      </p:to>
                                    </p:set>
                                    <p:anim calcmode="lin" valueType="num">
                                      <p:cBhvr additive="base">
                                        <p:cTn id="144" dur="300" fill="hold"/>
                                        <p:tgtEl>
                                          <p:spTgt spid="78"/>
                                        </p:tgtEl>
                                        <p:attrNameLst>
                                          <p:attrName>ppt_x</p:attrName>
                                        </p:attrNameLst>
                                      </p:cBhvr>
                                      <p:tavLst>
                                        <p:tav tm="0">
                                          <p:val>
                                            <p:strVal val="#ppt_x"/>
                                          </p:val>
                                        </p:tav>
                                        <p:tav tm="100000">
                                          <p:val>
                                            <p:strVal val="#ppt_x"/>
                                          </p:val>
                                        </p:tav>
                                      </p:tavLst>
                                    </p:anim>
                                    <p:anim calcmode="lin" valueType="num">
                                      <p:cBhvr additive="base">
                                        <p:cTn id="145" dur="300" fill="hold"/>
                                        <p:tgtEl>
                                          <p:spTgt spid="78"/>
                                        </p:tgtEl>
                                        <p:attrNameLst>
                                          <p:attrName>ppt_y</p:attrName>
                                        </p:attrNameLst>
                                      </p:cBhvr>
                                      <p:tavLst>
                                        <p:tav tm="0">
                                          <p:val>
                                            <p:strVal val="0-#ppt_h/2"/>
                                          </p:val>
                                        </p:tav>
                                        <p:tav tm="100000">
                                          <p:val>
                                            <p:strVal val="#ppt_y"/>
                                          </p:val>
                                        </p:tav>
                                      </p:tavLst>
                                    </p:anim>
                                  </p:childTnLst>
                                </p:cTn>
                              </p:par>
                            </p:childTnLst>
                          </p:cTn>
                        </p:par>
                        <p:par>
                          <p:cTn id="146" fill="hold">
                            <p:stCondLst>
                              <p:cond delay="16000"/>
                            </p:stCondLst>
                            <p:childTnLst>
                              <p:par>
                                <p:cTn id="147" presetID="2" presetClass="entr" presetSubtype="1" fill="hold" grpId="0" nodeType="afterEffect">
                                  <p:stCondLst>
                                    <p:cond delay="0"/>
                                  </p:stCondLst>
                                  <p:childTnLst>
                                    <p:set>
                                      <p:cBhvr>
                                        <p:cTn id="148" dur="1" fill="hold">
                                          <p:stCondLst>
                                            <p:cond delay="0"/>
                                          </p:stCondLst>
                                        </p:cTn>
                                        <p:tgtEl>
                                          <p:spTgt spid="82"/>
                                        </p:tgtEl>
                                        <p:attrNameLst>
                                          <p:attrName>style.visibility</p:attrName>
                                        </p:attrNameLst>
                                      </p:cBhvr>
                                      <p:to>
                                        <p:strVal val="visible"/>
                                      </p:to>
                                    </p:set>
                                    <p:anim calcmode="lin" valueType="num">
                                      <p:cBhvr additive="base">
                                        <p:cTn id="149" dur="300" fill="hold"/>
                                        <p:tgtEl>
                                          <p:spTgt spid="82"/>
                                        </p:tgtEl>
                                        <p:attrNameLst>
                                          <p:attrName>ppt_x</p:attrName>
                                        </p:attrNameLst>
                                      </p:cBhvr>
                                      <p:tavLst>
                                        <p:tav tm="0">
                                          <p:val>
                                            <p:strVal val="#ppt_x"/>
                                          </p:val>
                                        </p:tav>
                                        <p:tav tm="100000">
                                          <p:val>
                                            <p:strVal val="#ppt_x"/>
                                          </p:val>
                                        </p:tav>
                                      </p:tavLst>
                                    </p:anim>
                                    <p:anim calcmode="lin" valueType="num">
                                      <p:cBhvr additive="base">
                                        <p:cTn id="150" dur="300" fill="hold"/>
                                        <p:tgtEl>
                                          <p:spTgt spid="82"/>
                                        </p:tgtEl>
                                        <p:attrNameLst>
                                          <p:attrName>ppt_y</p:attrName>
                                        </p:attrNameLst>
                                      </p:cBhvr>
                                      <p:tavLst>
                                        <p:tav tm="0">
                                          <p:val>
                                            <p:strVal val="0-#ppt_h/2"/>
                                          </p:val>
                                        </p:tav>
                                        <p:tav tm="100000">
                                          <p:val>
                                            <p:strVal val="#ppt_y"/>
                                          </p:val>
                                        </p:tav>
                                      </p:tavLst>
                                    </p:anim>
                                  </p:childTnLst>
                                </p:cTn>
                              </p:par>
                            </p:childTnLst>
                          </p:cTn>
                        </p:par>
                        <p:par>
                          <p:cTn id="151" fill="hold">
                            <p:stCondLst>
                              <p:cond delay="16300"/>
                            </p:stCondLst>
                            <p:childTnLst>
                              <p:par>
                                <p:cTn id="152" presetID="31" presetClass="entr" presetSubtype="0" fill="hold" grpId="0" nodeType="afterEffect">
                                  <p:stCondLst>
                                    <p:cond delay="0"/>
                                  </p:stCondLst>
                                  <p:childTnLst>
                                    <p:set>
                                      <p:cBhvr>
                                        <p:cTn id="153" dur="1" fill="hold">
                                          <p:stCondLst>
                                            <p:cond delay="0"/>
                                          </p:stCondLst>
                                        </p:cTn>
                                        <p:tgtEl>
                                          <p:spTgt spid="73"/>
                                        </p:tgtEl>
                                        <p:attrNameLst>
                                          <p:attrName>style.visibility</p:attrName>
                                        </p:attrNameLst>
                                      </p:cBhvr>
                                      <p:to>
                                        <p:strVal val="visible"/>
                                      </p:to>
                                    </p:set>
                                    <p:anim calcmode="lin" valueType="num">
                                      <p:cBhvr>
                                        <p:cTn id="154" dur="500" fill="hold"/>
                                        <p:tgtEl>
                                          <p:spTgt spid="73"/>
                                        </p:tgtEl>
                                        <p:attrNameLst>
                                          <p:attrName>ppt_w</p:attrName>
                                        </p:attrNameLst>
                                      </p:cBhvr>
                                      <p:tavLst>
                                        <p:tav tm="0">
                                          <p:val>
                                            <p:fltVal val="0"/>
                                          </p:val>
                                        </p:tav>
                                        <p:tav tm="100000">
                                          <p:val>
                                            <p:strVal val="#ppt_w"/>
                                          </p:val>
                                        </p:tav>
                                      </p:tavLst>
                                    </p:anim>
                                    <p:anim calcmode="lin" valueType="num">
                                      <p:cBhvr>
                                        <p:cTn id="155" dur="500" fill="hold"/>
                                        <p:tgtEl>
                                          <p:spTgt spid="73"/>
                                        </p:tgtEl>
                                        <p:attrNameLst>
                                          <p:attrName>ppt_h</p:attrName>
                                        </p:attrNameLst>
                                      </p:cBhvr>
                                      <p:tavLst>
                                        <p:tav tm="0">
                                          <p:val>
                                            <p:fltVal val="0"/>
                                          </p:val>
                                        </p:tav>
                                        <p:tav tm="100000">
                                          <p:val>
                                            <p:strVal val="#ppt_h"/>
                                          </p:val>
                                        </p:tav>
                                      </p:tavLst>
                                    </p:anim>
                                    <p:anim calcmode="lin" valueType="num">
                                      <p:cBhvr>
                                        <p:cTn id="156" dur="500" fill="hold"/>
                                        <p:tgtEl>
                                          <p:spTgt spid="73"/>
                                        </p:tgtEl>
                                        <p:attrNameLst>
                                          <p:attrName>style.rotation</p:attrName>
                                        </p:attrNameLst>
                                      </p:cBhvr>
                                      <p:tavLst>
                                        <p:tav tm="0">
                                          <p:val>
                                            <p:fltVal val="90"/>
                                          </p:val>
                                        </p:tav>
                                        <p:tav tm="100000">
                                          <p:val>
                                            <p:fltVal val="0"/>
                                          </p:val>
                                        </p:tav>
                                      </p:tavLst>
                                    </p:anim>
                                    <p:animEffect transition="in" filter="fade">
                                      <p:cBhvr>
                                        <p:cTn id="157" dur="500"/>
                                        <p:tgtEl>
                                          <p:spTgt spid="73"/>
                                        </p:tgtEl>
                                      </p:cBhvr>
                                    </p:animEffect>
                                  </p:childTnLst>
                                </p:cTn>
                              </p:par>
                            </p:childTnLst>
                          </p:cTn>
                        </p:par>
                        <p:par>
                          <p:cTn id="158" fill="hold">
                            <p:stCondLst>
                              <p:cond delay="16800"/>
                            </p:stCondLst>
                            <p:childTnLst>
                              <p:par>
                                <p:cTn id="159" presetID="31" presetClass="entr" presetSubtype="0" fill="hold" grpId="0" nodeType="afterEffect">
                                  <p:stCondLst>
                                    <p:cond delay="0"/>
                                  </p:stCondLst>
                                  <p:childTnLst>
                                    <p:set>
                                      <p:cBhvr>
                                        <p:cTn id="160" dur="1" fill="hold">
                                          <p:stCondLst>
                                            <p:cond delay="0"/>
                                          </p:stCondLst>
                                        </p:cTn>
                                        <p:tgtEl>
                                          <p:spTgt spid="75"/>
                                        </p:tgtEl>
                                        <p:attrNameLst>
                                          <p:attrName>style.visibility</p:attrName>
                                        </p:attrNameLst>
                                      </p:cBhvr>
                                      <p:to>
                                        <p:strVal val="visible"/>
                                      </p:to>
                                    </p:set>
                                    <p:anim calcmode="lin" valueType="num">
                                      <p:cBhvr>
                                        <p:cTn id="161" dur="500" fill="hold"/>
                                        <p:tgtEl>
                                          <p:spTgt spid="75"/>
                                        </p:tgtEl>
                                        <p:attrNameLst>
                                          <p:attrName>ppt_w</p:attrName>
                                        </p:attrNameLst>
                                      </p:cBhvr>
                                      <p:tavLst>
                                        <p:tav tm="0">
                                          <p:val>
                                            <p:fltVal val="0"/>
                                          </p:val>
                                        </p:tav>
                                        <p:tav tm="100000">
                                          <p:val>
                                            <p:strVal val="#ppt_w"/>
                                          </p:val>
                                        </p:tav>
                                      </p:tavLst>
                                    </p:anim>
                                    <p:anim calcmode="lin" valueType="num">
                                      <p:cBhvr>
                                        <p:cTn id="162" dur="500" fill="hold"/>
                                        <p:tgtEl>
                                          <p:spTgt spid="75"/>
                                        </p:tgtEl>
                                        <p:attrNameLst>
                                          <p:attrName>ppt_h</p:attrName>
                                        </p:attrNameLst>
                                      </p:cBhvr>
                                      <p:tavLst>
                                        <p:tav tm="0">
                                          <p:val>
                                            <p:fltVal val="0"/>
                                          </p:val>
                                        </p:tav>
                                        <p:tav tm="100000">
                                          <p:val>
                                            <p:strVal val="#ppt_h"/>
                                          </p:val>
                                        </p:tav>
                                      </p:tavLst>
                                    </p:anim>
                                    <p:anim calcmode="lin" valueType="num">
                                      <p:cBhvr>
                                        <p:cTn id="163" dur="500" fill="hold"/>
                                        <p:tgtEl>
                                          <p:spTgt spid="75"/>
                                        </p:tgtEl>
                                        <p:attrNameLst>
                                          <p:attrName>style.rotation</p:attrName>
                                        </p:attrNameLst>
                                      </p:cBhvr>
                                      <p:tavLst>
                                        <p:tav tm="0">
                                          <p:val>
                                            <p:fltVal val="90"/>
                                          </p:val>
                                        </p:tav>
                                        <p:tav tm="100000">
                                          <p:val>
                                            <p:fltVal val="0"/>
                                          </p:val>
                                        </p:tav>
                                      </p:tavLst>
                                    </p:anim>
                                    <p:animEffect transition="in" filter="fade">
                                      <p:cBhvr>
                                        <p:cTn id="164" dur="500"/>
                                        <p:tgtEl>
                                          <p:spTgt spid="75"/>
                                        </p:tgtEl>
                                      </p:cBhvr>
                                    </p:animEffect>
                                  </p:childTnLst>
                                </p:cTn>
                              </p:par>
                            </p:childTnLst>
                          </p:cTn>
                        </p:par>
                        <p:par>
                          <p:cTn id="165" fill="hold">
                            <p:stCondLst>
                              <p:cond delay="17300"/>
                            </p:stCondLst>
                            <p:childTnLst>
                              <p:par>
                                <p:cTn id="166" presetID="31" presetClass="entr" presetSubtype="0" fill="hold" grpId="0" nodeType="afterEffect">
                                  <p:stCondLst>
                                    <p:cond delay="0"/>
                                  </p:stCondLst>
                                  <p:childTnLst>
                                    <p:set>
                                      <p:cBhvr>
                                        <p:cTn id="167" dur="1" fill="hold">
                                          <p:stCondLst>
                                            <p:cond delay="0"/>
                                          </p:stCondLst>
                                        </p:cTn>
                                        <p:tgtEl>
                                          <p:spTgt spid="74"/>
                                        </p:tgtEl>
                                        <p:attrNameLst>
                                          <p:attrName>style.visibility</p:attrName>
                                        </p:attrNameLst>
                                      </p:cBhvr>
                                      <p:to>
                                        <p:strVal val="visible"/>
                                      </p:to>
                                    </p:set>
                                    <p:anim calcmode="lin" valueType="num">
                                      <p:cBhvr>
                                        <p:cTn id="168" dur="500" fill="hold"/>
                                        <p:tgtEl>
                                          <p:spTgt spid="74"/>
                                        </p:tgtEl>
                                        <p:attrNameLst>
                                          <p:attrName>ppt_w</p:attrName>
                                        </p:attrNameLst>
                                      </p:cBhvr>
                                      <p:tavLst>
                                        <p:tav tm="0">
                                          <p:val>
                                            <p:fltVal val="0"/>
                                          </p:val>
                                        </p:tav>
                                        <p:tav tm="100000">
                                          <p:val>
                                            <p:strVal val="#ppt_w"/>
                                          </p:val>
                                        </p:tav>
                                      </p:tavLst>
                                    </p:anim>
                                    <p:anim calcmode="lin" valueType="num">
                                      <p:cBhvr>
                                        <p:cTn id="169" dur="500" fill="hold"/>
                                        <p:tgtEl>
                                          <p:spTgt spid="74"/>
                                        </p:tgtEl>
                                        <p:attrNameLst>
                                          <p:attrName>ppt_h</p:attrName>
                                        </p:attrNameLst>
                                      </p:cBhvr>
                                      <p:tavLst>
                                        <p:tav tm="0">
                                          <p:val>
                                            <p:fltVal val="0"/>
                                          </p:val>
                                        </p:tav>
                                        <p:tav tm="100000">
                                          <p:val>
                                            <p:strVal val="#ppt_h"/>
                                          </p:val>
                                        </p:tav>
                                      </p:tavLst>
                                    </p:anim>
                                    <p:anim calcmode="lin" valueType="num">
                                      <p:cBhvr>
                                        <p:cTn id="170" dur="500" fill="hold"/>
                                        <p:tgtEl>
                                          <p:spTgt spid="74"/>
                                        </p:tgtEl>
                                        <p:attrNameLst>
                                          <p:attrName>style.rotation</p:attrName>
                                        </p:attrNameLst>
                                      </p:cBhvr>
                                      <p:tavLst>
                                        <p:tav tm="0">
                                          <p:val>
                                            <p:fltVal val="90"/>
                                          </p:val>
                                        </p:tav>
                                        <p:tav tm="100000">
                                          <p:val>
                                            <p:fltVal val="0"/>
                                          </p:val>
                                        </p:tav>
                                      </p:tavLst>
                                    </p:anim>
                                    <p:animEffect transition="in" filter="fade">
                                      <p:cBhvr>
                                        <p:cTn id="171" dur="500"/>
                                        <p:tgtEl>
                                          <p:spTgt spid="74"/>
                                        </p:tgtEl>
                                      </p:cBhvr>
                                    </p:animEffect>
                                  </p:childTnLst>
                                </p:cTn>
                              </p:par>
                            </p:childTnLst>
                          </p:cTn>
                        </p:par>
                        <p:par>
                          <p:cTn id="172" fill="hold">
                            <p:stCondLst>
                              <p:cond delay="17800"/>
                            </p:stCondLst>
                            <p:childTnLst>
                              <p:par>
                                <p:cTn id="173" presetID="31" presetClass="entr" presetSubtype="0" fill="hold" grpId="0" nodeType="afterEffect">
                                  <p:stCondLst>
                                    <p:cond delay="0"/>
                                  </p:stCondLst>
                                  <p:childTnLst>
                                    <p:set>
                                      <p:cBhvr>
                                        <p:cTn id="174" dur="1" fill="hold">
                                          <p:stCondLst>
                                            <p:cond delay="0"/>
                                          </p:stCondLst>
                                        </p:cTn>
                                        <p:tgtEl>
                                          <p:spTgt spid="76"/>
                                        </p:tgtEl>
                                        <p:attrNameLst>
                                          <p:attrName>style.visibility</p:attrName>
                                        </p:attrNameLst>
                                      </p:cBhvr>
                                      <p:to>
                                        <p:strVal val="visible"/>
                                      </p:to>
                                    </p:set>
                                    <p:anim calcmode="lin" valueType="num">
                                      <p:cBhvr>
                                        <p:cTn id="175" dur="500" fill="hold"/>
                                        <p:tgtEl>
                                          <p:spTgt spid="76"/>
                                        </p:tgtEl>
                                        <p:attrNameLst>
                                          <p:attrName>ppt_w</p:attrName>
                                        </p:attrNameLst>
                                      </p:cBhvr>
                                      <p:tavLst>
                                        <p:tav tm="0">
                                          <p:val>
                                            <p:fltVal val="0"/>
                                          </p:val>
                                        </p:tav>
                                        <p:tav tm="100000">
                                          <p:val>
                                            <p:strVal val="#ppt_w"/>
                                          </p:val>
                                        </p:tav>
                                      </p:tavLst>
                                    </p:anim>
                                    <p:anim calcmode="lin" valueType="num">
                                      <p:cBhvr>
                                        <p:cTn id="176" dur="500" fill="hold"/>
                                        <p:tgtEl>
                                          <p:spTgt spid="76"/>
                                        </p:tgtEl>
                                        <p:attrNameLst>
                                          <p:attrName>ppt_h</p:attrName>
                                        </p:attrNameLst>
                                      </p:cBhvr>
                                      <p:tavLst>
                                        <p:tav tm="0">
                                          <p:val>
                                            <p:fltVal val="0"/>
                                          </p:val>
                                        </p:tav>
                                        <p:tav tm="100000">
                                          <p:val>
                                            <p:strVal val="#ppt_h"/>
                                          </p:val>
                                        </p:tav>
                                      </p:tavLst>
                                    </p:anim>
                                    <p:anim calcmode="lin" valueType="num">
                                      <p:cBhvr>
                                        <p:cTn id="177" dur="500" fill="hold"/>
                                        <p:tgtEl>
                                          <p:spTgt spid="76"/>
                                        </p:tgtEl>
                                        <p:attrNameLst>
                                          <p:attrName>style.rotation</p:attrName>
                                        </p:attrNameLst>
                                      </p:cBhvr>
                                      <p:tavLst>
                                        <p:tav tm="0">
                                          <p:val>
                                            <p:fltVal val="90"/>
                                          </p:val>
                                        </p:tav>
                                        <p:tav tm="100000">
                                          <p:val>
                                            <p:fltVal val="0"/>
                                          </p:val>
                                        </p:tav>
                                      </p:tavLst>
                                    </p:anim>
                                    <p:animEffect transition="in" filter="fade">
                                      <p:cBhvr>
                                        <p:cTn id="17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p:bldP spid="52" grpId="0"/>
      <p:bldP spid="53" grpId="0"/>
      <p:bldP spid="54" grpId="0"/>
      <p:bldP spid="55" grpId="0"/>
      <p:bldP spid="56" grpId="0"/>
      <p:bldP spid="59" grpId="0"/>
      <p:bldP spid="60" grpId="0"/>
      <p:bldP spid="61" grpId="0"/>
      <p:bldP spid="62" grpId="0"/>
      <p:bldP spid="64" grpId="0"/>
      <p:bldP spid="65" grpId="0"/>
      <p:bldP spid="66" grpId="0"/>
      <p:bldP spid="67" grpId="0" animBg="1"/>
      <p:bldP spid="68" grpId="0" animBg="1"/>
      <p:bldP spid="69" grpId="0" animBg="1"/>
      <p:bldP spid="70" grpId="0" animBg="1"/>
      <p:bldP spid="71" grpId="0" animBg="1"/>
      <p:bldP spid="72" grpId="0" animBg="1"/>
      <p:bldP spid="73" grpId="0"/>
      <p:bldP spid="74" grpId="0"/>
      <p:bldP spid="75" grpId="0" animBg="1"/>
      <p:bldP spid="76" grpId="0" animBg="1"/>
      <p:bldP spid="77" grpId="0"/>
      <p:bldP spid="78" grpId="0"/>
      <p:bldP spid="79" grpId="0" animBg="1"/>
      <p:bldP spid="80" grpId="0" animBg="1"/>
      <p:bldP spid="81" grpId="0"/>
      <p:bldP spid="82" grpId="0"/>
      <p:bldP spid="83" grpId="0" animBg="1"/>
      <p:bldP spid="84" grpId="0" animBg="1"/>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0973" y="234178"/>
            <a:ext cx="1781257" cy="515456"/>
            <a:chOff x="350971" y="462778"/>
            <a:chExt cx="1781257" cy="515456"/>
          </a:xfrm>
        </p:grpSpPr>
        <p:sp>
          <p:nvSpPr>
            <p:cNvPr id="15" name="矩形 14"/>
            <p:cNvSpPr/>
            <p:nvPr/>
          </p:nvSpPr>
          <p:spPr>
            <a:xfrm>
              <a:off x="350971" y="462778"/>
              <a:ext cx="1781257" cy="412421"/>
            </a:xfrm>
            <a:prstGeom prst="rect">
              <a:avLst/>
            </a:prstGeom>
          </p:spPr>
          <p:txBody>
            <a:bodyPr wrap="none">
              <a:spAutoFit/>
            </a:bodyPr>
            <a:lstStyle/>
            <a:p>
              <a:r>
                <a:rPr lang="zh-CN" altLang="en-US" sz="2080" dirty="0">
                  <a:latin typeface="方正兰亭粗黑_GBK" panose="02000000000000000000" pitchFamily="2" charset="-122"/>
                  <a:ea typeface="方正兰亭粗黑_GBK" panose="02000000000000000000" pitchFamily="2" charset="-122"/>
                </a:rPr>
                <a:t>工作完成情况</a:t>
              </a:r>
            </a:p>
          </p:txBody>
        </p:sp>
        <p:sp>
          <p:nvSpPr>
            <p:cNvPr id="16" name="矩形 15"/>
            <p:cNvSpPr/>
            <p:nvPr/>
          </p:nvSpPr>
          <p:spPr>
            <a:xfrm>
              <a:off x="359680" y="762790"/>
              <a:ext cx="1531188" cy="215444"/>
            </a:xfrm>
            <a:prstGeom prst="rect">
              <a:avLst/>
            </a:prstGeom>
          </p:spPr>
          <p:txBody>
            <a:bodyPr wrap="none">
              <a:spAutoFit/>
            </a:bodyPr>
            <a:lstStyle/>
            <a:p>
              <a:r>
                <a:rPr lang="en-US" altLang="zh-CN" sz="800" spc="300" dirty="0">
                  <a:solidFill>
                    <a:schemeClr val="bg1">
                      <a:lumMod val="65000"/>
                    </a:schemeClr>
                  </a:solidFill>
                  <a:latin typeface="黑体" panose="02010609060101010101" pitchFamily="49" charset="-122"/>
                  <a:ea typeface="黑体" panose="02010609060101010101" pitchFamily="49" charset="-122"/>
                </a:rPr>
                <a:t>WORK COMPLETION</a:t>
              </a:r>
              <a:endParaRPr lang="zh-CN" altLang="en-US" sz="800" spc="300" dirty="0">
                <a:solidFill>
                  <a:schemeClr val="bg1">
                    <a:lumMod val="6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10885" y="297090"/>
            <a:ext cx="283029" cy="402896"/>
            <a:chOff x="-10886" y="525690"/>
            <a:chExt cx="283029" cy="402896"/>
          </a:xfrm>
        </p:grpSpPr>
        <p:pic>
          <p:nvPicPr>
            <p:cNvPr id="4" name="图片 3"/>
            <p:cNvPicPr>
              <a:picLocks noChangeAspect="1"/>
            </p:cNvPicPr>
            <p:nvPr/>
          </p:nvPicPr>
          <p:blipFill rotWithShape="1">
            <a:blip r:embed="rId3" cstate="print"/>
            <a:srcRect l="7026" t="47619" r="90287" b="37566"/>
            <a:stretch/>
          </p:blipFill>
          <p:spPr>
            <a:xfrm>
              <a:off x="-10886" y="525690"/>
              <a:ext cx="283029" cy="402896"/>
            </a:xfrm>
            <a:prstGeom prst="rect">
              <a:avLst/>
            </a:prstGeom>
          </p:spPr>
        </p:pic>
        <p:sp>
          <p:nvSpPr>
            <p:cNvPr id="63" name="Freeform 5"/>
            <p:cNvSpPr>
              <a:spLocks/>
            </p:cNvSpPr>
            <p:nvPr/>
          </p:nvSpPr>
          <p:spPr bwMode="auto">
            <a:xfrm>
              <a:off x="20276" y="637025"/>
              <a:ext cx="221544" cy="222748"/>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bg1"/>
            </a:solidFill>
            <a:ln>
              <a:noFill/>
            </a:ln>
            <a:extLst/>
          </p:spPr>
          <p:txBody>
            <a:bodyPr vert="horz" wrap="square" lIns="67470" tIns="33735" rIns="67470" bIns="33735" numCol="1" anchor="t" anchorCtr="0" compatLnSpc="1">
              <a:prstTxWarp prst="textNoShape">
                <a:avLst/>
              </a:prstTxWarp>
            </a:bodyPr>
            <a:lstStyle/>
            <a:p>
              <a:endParaRPr lang="zh-CN" altLang="en-US"/>
            </a:p>
          </p:txBody>
        </p:sp>
      </p:grpSp>
      <p:pic>
        <p:nvPicPr>
          <p:cNvPr id="8" name="Picture 2"/>
          <p:cNvPicPr>
            <a:picLocks noChangeAspect="1" noChangeArrowheads="1"/>
          </p:cNvPicPr>
          <p:nvPr/>
        </p:nvPicPr>
        <p:blipFill rotWithShape="1">
          <a:blip r:embed="rId4" cstate="print">
            <a:grayscl/>
            <a:extLst>
              <a:ext uri="{28A0092B-C50C-407E-A947-70E740481C1C}">
                <a14:useLocalDpi xmlns:a14="http://schemas.microsoft.com/office/drawing/2010/main" xmlns="" val="0"/>
              </a:ext>
            </a:extLst>
          </a:blip>
          <a:srcRect t="17125" b="8482"/>
          <a:stretch/>
        </p:blipFill>
        <p:spPr bwMode="auto">
          <a:xfrm>
            <a:off x="945510" y="1404726"/>
            <a:ext cx="2291559" cy="11366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6"/>
          <p:cNvPicPr>
            <a:picLocks noChangeAspect="1" noChangeArrowheads="1"/>
          </p:cNvPicPr>
          <p:nvPr/>
        </p:nvPicPr>
        <p:blipFill rotWithShape="1">
          <a:blip r:embed="rId5" cstate="print">
            <a:grayscl/>
            <a:extLst>
              <a:ext uri="{28A0092B-C50C-407E-A947-70E740481C1C}">
                <a14:useLocalDpi xmlns:a14="http://schemas.microsoft.com/office/drawing/2010/main" xmlns="" val="0"/>
              </a:ext>
            </a:extLst>
          </a:blip>
          <a:srcRect t="13115"/>
          <a:stretch/>
        </p:blipFill>
        <p:spPr bwMode="auto">
          <a:xfrm>
            <a:off x="945510" y="3810998"/>
            <a:ext cx="2291559" cy="11331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0" name="组合 9"/>
          <p:cNvGrpSpPr/>
          <p:nvPr/>
        </p:nvGrpSpPr>
        <p:grpSpPr>
          <a:xfrm>
            <a:off x="3446032" y="1404726"/>
            <a:ext cx="5001047" cy="1136600"/>
            <a:chOff x="3347864" y="1152445"/>
            <a:chExt cx="4752528" cy="1080119"/>
          </a:xfrm>
        </p:grpSpPr>
        <p:sp>
          <p:nvSpPr>
            <p:cNvPr id="11" name="矩形 10"/>
            <p:cNvSpPr/>
            <p:nvPr/>
          </p:nvSpPr>
          <p:spPr>
            <a:xfrm>
              <a:off x="3347864" y="1152445"/>
              <a:ext cx="4752528" cy="267178"/>
            </a:xfrm>
            <a:prstGeom prst="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76" dirty="0">
                  <a:solidFill>
                    <a:srgbClr val="F8F8F8"/>
                  </a:solidFill>
                  <a:latin typeface="微软雅黑" pitchFamily="34" charset="-122"/>
                  <a:ea typeface="微软雅黑" pitchFamily="34" charset="-122"/>
                  <a:cs typeface="Segoe UI" pitchFamily="34" charset="0"/>
                </a:rPr>
                <a:t>情况一</a:t>
              </a:r>
              <a:endParaRPr lang="en-US" altLang="zh-CN" sz="1476" dirty="0">
                <a:solidFill>
                  <a:srgbClr val="F8F8F8"/>
                </a:solidFill>
                <a:latin typeface="微软雅黑" pitchFamily="34" charset="-122"/>
                <a:ea typeface="微软雅黑" pitchFamily="34" charset="-122"/>
                <a:cs typeface="Segoe UI" pitchFamily="34" charset="0"/>
              </a:endParaRPr>
            </a:p>
          </p:txBody>
        </p:sp>
        <p:sp>
          <p:nvSpPr>
            <p:cNvPr id="12" name="矩形 11"/>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684" indent="-168684" defTabSz="505953">
                <a:lnSpc>
                  <a:spcPct val="70000"/>
                </a:lnSpc>
                <a:spcBef>
                  <a:spcPts val="498"/>
                </a:spcBef>
                <a:buFont typeface="Arial" pitchFamily="34" charset="0"/>
                <a:buChar char="•"/>
              </a:pPr>
              <a:r>
                <a:rPr lang="zh-CN" altLang="en-US" sz="1181" dirty="0">
                  <a:solidFill>
                    <a:schemeClr val="tx1">
                      <a:lumMod val="50000"/>
                      <a:lumOff val="50000"/>
                    </a:schemeClr>
                  </a:solidFill>
                  <a:latin typeface="微软雅黑" pitchFamily="34" charset="-122"/>
                  <a:ea typeface="微软雅黑" pitchFamily="34" charset="-122"/>
                  <a:cs typeface="Segoe UI" pitchFamily="34" charset="0"/>
                </a:rPr>
                <a:t>单击此处填加文字内容单击此处填加文字内容单击此处填加文字内容</a:t>
              </a:r>
              <a:endParaRPr lang="en-US" altLang="zh-CN" sz="1181" dirty="0">
                <a:solidFill>
                  <a:schemeClr val="tx1">
                    <a:lumMod val="50000"/>
                    <a:lumOff val="50000"/>
                  </a:schemeClr>
                </a:solidFill>
                <a:latin typeface="微软雅黑" pitchFamily="34" charset="-122"/>
                <a:ea typeface="微软雅黑" pitchFamily="34" charset="-122"/>
                <a:cs typeface="Segoe UI" pitchFamily="34" charset="0"/>
              </a:endParaRPr>
            </a:p>
            <a:p>
              <a:pPr marL="168684" indent="-168684" defTabSz="505953">
                <a:lnSpc>
                  <a:spcPct val="70000"/>
                </a:lnSpc>
                <a:spcBef>
                  <a:spcPts val="498"/>
                </a:spcBef>
                <a:buFont typeface="Arial" pitchFamily="34" charset="0"/>
                <a:buChar char="•"/>
              </a:pPr>
              <a:r>
                <a:rPr lang="zh-CN" altLang="en-US" sz="1181" dirty="0">
                  <a:solidFill>
                    <a:schemeClr val="tx1">
                      <a:lumMod val="50000"/>
                      <a:lumOff val="50000"/>
                    </a:schemeClr>
                  </a:solidFill>
                  <a:latin typeface="微软雅黑" pitchFamily="34" charset="-122"/>
                  <a:ea typeface="微软雅黑" pitchFamily="34" charset="-122"/>
                  <a:cs typeface="Segoe UI" pitchFamily="34" charset="0"/>
                </a:rPr>
                <a:t>单击此处填加文字内容单击此处填加文字内容单击此处填加文字内容</a:t>
              </a:r>
              <a:endParaRPr lang="en-US" altLang="zh-CN" sz="1181" dirty="0">
                <a:solidFill>
                  <a:schemeClr val="tx1">
                    <a:lumMod val="50000"/>
                    <a:lumOff val="50000"/>
                  </a:schemeClr>
                </a:solidFill>
                <a:latin typeface="微软雅黑" pitchFamily="34" charset="-122"/>
                <a:ea typeface="微软雅黑" pitchFamily="34" charset="-122"/>
                <a:cs typeface="Segoe UI" pitchFamily="34" charset="0"/>
              </a:endParaRPr>
            </a:p>
            <a:p>
              <a:pPr marL="168684" indent="-168684" defTabSz="505953">
                <a:lnSpc>
                  <a:spcPct val="70000"/>
                </a:lnSpc>
                <a:spcBef>
                  <a:spcPts val="498"/>
                </a:spcBef>
                <a:buFont typeface="Arial" pitchFamily="34" charset="0"/>
                <a:buChar char="•"/>
              </a:pPr>
              <a:r>
                <a:rPr lang="zh-CN" altLang="en-US" sz="1181" dirty="0">
                  <a:solidFill>
                    <a:schemeClr val="tx1">
                      <a:lumMod val="50000"/>
                      <a:lumOff val="50000"/>
                    </a:schemeClr>
                  </a:solidFill>
                  <a:latin typeface="微软雅黑" pitchFamily="34" charset="-122"/>
                  <a:ea typeface="微软雅黑" pitchFamily="34" charset="-122"/>
                  <a:cs typeface="Segoe UI" pitchFamily="34" charset="0"/>
                </a:rPr>
                <a:t>单击此处填加文字内容单击此处填加文字内容单击此处填加文字内容</a:t>
              </a:r>
              <a:endParaRPr lang="zh-CN" altLang="en-US" sz="1181" dirty="0">
                <a:solidFill>
                  <a:schemeClr val="tx1">
                    <a:lumMod val="50000"/>
                    <a:lumOff val="50000"/>
                  </a:schemeClr>
                </a:solidFill>
              </a:endParaRPr>
            </a:p>
          </p:txBody>
        </p:sp>
      </p:grpSp>
      <p:grpSp>
        <p:nvGrpSpPr>
          <p:cNvPr id="13" name="组合 12"/>
          <p:cNvGrpSpPr/>
          <p:nvPr/>
        </p:nvGrpSpPr>
        <p:grpSpPr>
          <a:xfrm>
            <a:off x="3446032" y="2609593"/>
            <a:ext cx="5001047" cy="1136602"/>
            <a:chOff x="3347864" y="1152444"/>
            <a:chExt cx="4752528" cy="1080120"/>
          </a:xfrm>
        </p:grpSpPr>
        <p:sp>
          <p:nvSpPr>
            <p:cNvPr id="14" name="矩形 13"/>
            <p:cNvSpPr/>
            <p:nvPr/>
          </p:nvSpPr>
          <p:spPr>
            <a:xfrm>
              <a:off x="3347864" y="1152444"/>
              <a:ext cx="4752528" cy="267178"/>
            </a:xfrm>
            <a:prstGeom prst="rect">
              <a:avLst/>
            </a:prstGeom>
            <a:solidFill>
              <a:srgbClr val="B9D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76" dirty="0">
                  <a:solidFill>
                    <a:srgbClr val="F8F8F8"/>
                  </a:solidFill>
                  <a:latin typeface="微软雅黑" pitchFamily="34" charset="-122"/>
                  <a:ea typeface="微软雅黑" pitchFamily="34" charset="-122"/>
                  <a:cs typeface="Segoe UI" pitchFamily="34" charset="0"/>
                </a:rPr>
                <a:t>情况二</a:t>
              </a:r>
              <a:endParaRPr lang="en-US" altLang="zh-CN" sz="1476" dirty="0">
                <a:solidFill>
                  <a:srgbClr val="F8F8F8"/>
                </a:solidFill>
                <a:latin typeface="微软雅黑" pitchFamily="34" charset="-122"/>
                <a:ea typeface="微软雅黑" pitchFamily="34" charset="-122"/>
                <a:cs typeface="Segoe UI" pitchFamily="34" charset="0"/>
              </a:endParaRPr>
            </a:p>
          </p:txBody>
        </p:sp>
        <p:sp>
          <p:nvSpPr>
            <p:cNvPr id="17" name="矩形 16"/>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684" indent="-168684" defTabSz="505953">
                <a:lnSpc>
                  <a:spcPct val="70000"/>
                </a:lnSpc>
                <a:spcBef>
                  <a:spcPts val="498"/>
                </a:spcBef>
                <a:buFont typeface="Arial" pitchFamily="34" charset="0"/>
                <a:buChar char="•"/>
              </a:pPr>
              <a:r>
                <a:rPr lang="zh-CN" altLang="en-US" sz="1181" dirty="0">
                  <a:solidFill>
                    <a:schemeClr val="tx1">
                      <a:lumMod val="50000"/>
                      <a:lumOff val="50000"/>
                    </a:schemeClr>
                  </a:solidFill>
                  <a:latin typeface="微软雅黑" pitchFamily="34" charset="-122"/>
                  <a:ea typeface="微软雅黑" pitchFamily="34" charset="-122"/>
                  <a:cs typeface="Segoe UI" pitchFamily="34" charset="0"/>
                </a:rPr>
                <a:t>单击此处填加文字内容单击此处填加文字内容单击此处填加文字内容</a:t>
              </a:r>
              <a:endParaRPr lang="en-US" altLang="zh-CN" sz="1181" dirty="0">
                <a:solidFill>
                  <a:schemeClr val="tx1">
                    <a:lumMod val="50000"/>
                    <a:lumOff val="50000"/>
                  </a:schemeClr>
                </a:solidFill>
                <a:latin typeface="微软雅黑" pitchFamily="34" charset="-122"/>
                <a:ea typeface="微软雅黑" pitchFamily="34" charset="-122"/>
                <a:cs typeface="Segoe UI" pitchFamily="34" charset="0"/>
              </a:endParaRPr>
            </a:p>
            <a:p>
              <a:pPr marL="168684" indent="-168684" defTabSz="505953">
                <a:lnSpc>
                  <a:spcPct val="70000"/>
                </a:lnSpc>
                <a:spcBef>
                  <a:spcPts val="498"/>
                </a:spcBef>
                <a:buFont typeface="Arial" pitchFamily="34" charset="0"/>
                <a:buChar char="•"/>
              </a:pPr>
              <a:r>
                <a:rPr lang="zh-CN" altLang="en-US" sz="1181" dirty="0">
                  <a:solidFill>
                    <a:schemeClr val="tx1">
                      <a:lumMod val="50000"/>
                      <a:lumOff val="50000"/>
                    </a:schemeClr>
                  </a:solidFill>
                  <a:latin typeface="微软雅黑" pitchFamily="34" charset="-122"/>
                  <a:ea typeface="微软雅黑" pitchFamily="34" charset="-122"/>
                  <a:cs typeface="Segoe UI" pitchFamily="34" charset="0"/>
                </a:rPr>
                <a:t>单击此处填加文字内容单击此处填加文字内容单击此处填加文字内容</a:t>
              </a:r>
              <a:endParaRPr lang="en-US" altLang="zh-CN" sz="1181" dirty="0">
                <a:solidFill>
                  <a:schemeClr val="tx1">
                    <a:lumMod val="50000"/>
                    <a:lumOff val="50000"/>
                  </a:schemeClr>
                </a:solidFill>
                <a:latin typeface="微软雅黑" pitchFamily="34" charset="-122"/>
                <a:ea typeface="微软雅黑" pitchFamily="34" charset="-122"/>
                <a:cs typeface="Segoe UI" pitchFamily="34" charset="0"/>
              </a:endParaRPr>
            </a:p>
            <a:p>
              <a:pPr marL="168684" indent="-168684" defTabSz="505953">
                <a:lnSpc>
                  <a:spcPct val="70000"/>
                </a:lnSpc>
                <a:spcBef>
                  <a:spcPts val="498"/>
                </a:spcBef>
                <a:buFont typeface="Arial" pitchFamily="34" charset="0"/>
                <a:buChar char="•"/>
              </a:pPr>
              <a:r>
                <a:rPr lang="zh-CN" altLang="en-US" sz="1181" dirty="0">
                  <a:solidFill>
                    <a:schemeClr val="tx1">
                      <a:lumMod val="50000"/>
                      <a:lumOff val="50000"/>
                    </a:schemeClr>
                  </a:solidFill>
                  <a:latin typeface="微软雅黑" pitchFamily="34" charset="-122"/>
                  <a:ea typeface="微软雅黑" pitchFamily="34" charset="-122"/>
                  <a:cs typeface="Segoe UI" pitchFamily="34" charset="0"/>
                </a:rPr>
                <a:t>单击此处填加文字内容单击此处填加文字内容单击此处填加文字内容</a:t>
              </a:r>
              <a:endParaRPr lang="zh-CN" altLang="en-US" sz="1181" dirty="0">
                <a:solidFill>
                  <a:schemeClr val="tx1">
                    <a:lumMod val="50000"/>
                    <a:lumOff val="50000"/>
                  </a:schemeClr>
                </a:solidFill>
              </a:endParaRPr>
            </a:p>
          </p:txBody>
        </p:sp>
      </p:grpSp>
      <p:grpSp>
        <p:nvGrpSpPr>
          <p:cNvPr id="18" name="组合 17"/>
          <p:cNvGrpSpPr/>
          <p:nvPr/>
        </p:nvGrpSpPr>
        <p:grpSpPr>
          <a:xfrm>
            <a:off x="3446032" y="3807531"/>
            <a:ext cx="5001047" cy="1136602"/>
            <a:chOff x="3347864" y="1152444"/>
            <a:chExt cx="4752528" cy="1080120"/>
          </a:xfrm>
        </p:grpSpPr>
        <p:sp>
          <p:nvSpPr>
            <p:cNvPr id="19" name="矩形 18"/>
            <p:cNvSpPr/>
            <p:nvPr/>
          </p:nvSpPr>
          <p:spPr>
            <a:xfrm>
              <a:off x="3347864" y="1152444"/>
              <a:ext cx="4752528" cy="267178"/>
            </a:xfrm>
            <a:prstGeom prst="rect">
              <a:avLst/>
            </a:prstGeom>
            <a:solidFill>
              <a:srgbClr val="0E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76" dirty="0">
                  <a:solidFill>
                    <a:srgbClr val="F8F8F8"/>
                  </a:solidFill>
                  <a:latin typeface="微软雅黑" pitchFamily="34" charset="-122"/>
                  <a:ea typeface="微软雅黑" pitchFamily="34" charset="-122"/>
                  <a:cs typeface="Segoe UI" pitchFamily="34" charset="0"/>
                </a:rPr>
                <a:t>情况三</a:t>
              </a:r>
              <a:endParaRPr lang="en-US" altLang="zh-CN" sz="1476" dirty="0">
                <a:solidFill>
                  <a:srgbClr val="F8F8F8"/>
                </a:solidFill>
                <a:latin typeface="微软雅黑" pitchFamily="34" charset="-122"/>
                <a:ea typeface="微软雅黑" pitchFamily="34" charset="-122"/>
                <a:cs typeface="Segoe UI" pitchFamily="34" charset="0"/>
              </a:endParaRPr>
            </a:p>
          </p:txBody>
        </p:sp>
        <p:sp>
          <p:nvSpPr>
            <p:cNvPr id="20" name="矩形 19"/>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684" indent="-168684" defTabSz="505953">
                <a:lnSpc>
                  <a:spcPct val="70000"/>
                </a:lnSpc>
                <a:spcBef>
                  <a:spcPts val="498"/>
                </a:spcBef>
                <a:buFont typeface="Arial" pitchFamily="34" charset="0"/>
                <a:buChar char="•"/>
              </a:pPr>
              <a:r>
                <a:rPr lang="zh-CN" altLang="en-US" sz="1181" dirty="0">
                  <a:solidFill>
                    <a:schemeClr val="tx1">
                      <a:lumMod val="50000"/>
                      <a:lumOff val="50000"/>
                    </a:schemeClr>
                  </a:solidFill>
                  <a:latin typeface="微软雅黑" pitchFamily="34" charset="-122"/>
                  <a:ea typeface="微软雅黑" pitchFamily="34" charset="-122"/>
                  <a:cs typeface="Segoe UI" pitchFamily="34" charset="0"/>
                </a:rPr>
                <a:t>单击此处填加文字内容单击此处填加文字内容单击此处填加文字内容</a:t>
              </a:r>
              <a:endParaRPr lang="en-US" altLang="zh-CN" sz="1181" dirty="0">
                <a:solidFill>
                  <a:schemeClr val="tx1">
                    <a:lumMod val="50000"/>
                    <a:lumOff val="50000"/>
                  </a:schemeClr>
                </a:solidFill>
                <a:latin typeface="微软雅黑" pitchFamily="34" charset="-122"/>
                <a:ea typeface="微软雅黑" pitchFamily="34" charset="-122"/>
                <a:cs typeface="Segoe UI" pitchFamily="34" charset="0"/>
              </a:endParaRPr>
            </a:p>
            <a:p>
              <a:pPr marL="168684" indent="-168684" defTabSz="505953">
                <a:lnSpc>
                  <a:spcPct val="70000"/>
                </a:lnSpc>
                <a:spcBef>
                  <a:spcPts val="498"/>
                </a:spcBef>
                <a:buFont typeface="Arial" pitchFamily="34" charset="0"/>
                <a:buChar char="•"/>
              </a:pPr>
              <a:r>
                <a:rPr lang="zh-CN" altLang="en-US" sz="1181" dirty="0">
                  <a:solidFill>
                    <a:schemeClr val="tx1">
                      <a:lumMod val="50000"/>
                      <a:lumOff val="50000"/>
                    </a:schemeClr>
                  </a:solidFill>
                  <a:latin typeface="微软雅黑" pitchFamily="34" charset="-122"/>
                  <a:ea typeface="微软雅黑" pitchFamily="34" charset="-122"/>
                  <a:cs typeface="Segoe UI" pitchFamily="34" charset="0"/>
                </a:rPr>
                <a:t>单击此处填加文字内容单击此处填加文字内容单击此处填加文字内容</a:t>
              </a:r>
              <a:endParaRPr lang="en-US" altLang="zh-CN" sz="1181" dirty="0">
                <a:solidFill>
                  <a:schemeClr val="tx1">
                    <a:lumMod val="50000"/>
                    <a:lumOff val="50000"/>
                  </a:schemeClr>
                </a:solidFill>
                <a:latin typeface="微软雅黑" pitchFamily="34" charset="-122"/>
                <a:ea typeface="微软雅黑" pitchFamily="34" charset="-122"/>
                <a:cs typeface="Segoe UI" pitchFamily="34" charset="0"/>
              </a:endParaRPr>
            </a:p>
            <a:p>
              <a:pPr marL="168684" indent="-168684" defTabSz="505953">
                <a:lnSpc>
                  <a:spcPct val="70000"/>
                </a:lnSpc>
                <a:spcBef>
                  <a:spcPts val="498"/>
                </a:spcBef>
                <a:buFont typeface="Arial" pitchFamily="34" charset="0"/>
                <a:buChar char="•"/>
              </a:pPr>
              <a:r>
                <a:rPr lang="zh-CN" altLang="en-US" sz="1181" dirty="0">
                  <a:solidFill>
                    <a:schemeClr val="tx1">
                      <a:lumMod val="50000"/>
                      <a:lumOff val="50000"/>
                    </a:schemeClr>
                  </a:solidFill>
                  <a:latin typeface="微软雅黑" pitchFamily="34" charset="-122"/>
                  <a:ea typeface="微软雅黑" pitchFamily="34" charset="-122"/>
                  <a:cs typeface="Segoe UI" pitchFamily="34" charset="0"/>
                </a:rPr>
                <a:t>单击此处填加文字内容单击此处填加文字内容单击此处填加文字内容</a:t>
              </a:r>
              <a:endParaRPr lang="zh-CN" altLang="en-US" sz="1181" dirty="0">
                <a:solidFill>
                  <a:schemeClr val="tx1">
                    <a:lumMod val="50000"/>
                    <a:lumOff val="50000"/>
                  </a:schemeClr>
                </a:solidFill>
              </a:endParaRPr>
            </a:p>
          </p:txBody>
        </p:sp>
      </p:grpSp>
      <p:pic>
        <p:nvPicPr>
          <p:cNvPr id="21" name="Picture 2" descr="F:\360云盘\02-个人资料\！PPT图片及版面资源\06-PPT精选插图\02-商务\188141-12052214260792.jpg"/>
          <p:cNvPicPr>
            <a:picLocks noChangeAspect="1" noChangeArrowheads="1"/>
          </p:cNvPicPr>
          <p:nvPr/>
        </p:nvPicPr>
        <p:blipFill rotWithShape="1">
          <a:blip r:embed="rId6" cstate="print">
            <a:grayscl/>
            <a:extLst>
              <a:ext uri="{28A0092B-C50C-407E-A947-70E740481C1C}">
                <a14:useLocalDpi xmlns:a14="http://schemas.microsoft.com/office/drawing/2010/main" xmlns="" val="0"/>
              </a:ext>
            </a:extLst>
          </a:blip>
          <a:srcRect b="28735"/>
          <a:stretch/>
        </p:blipFill>
        <p:spPr bwMode="auto">
          <a:xfrm>
            <a:off x="945509" y="2609593"/>
            <a:ext cx="2291561" cy="11366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3180929"/>
      </p:ext>
    </p:extLst>
  </p:cSld>
  <p:clrMapOvr>
    <a:masterClrMapping/>
  </p:clrMapOvr>
  <p:transition spd="med" advClick="0" advTm="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8" fill="hold" nodeType="afterEffect" p14:presetBounceEnd="20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20000">
                                          <p:cBhvr additive="base">
                                            <p:cTn id="15" dur="500" fill="hold"/>
                                            <p:tgtEl>
                                              <p:spTgt spid="8"/>
                                            </p:tgtEl>
                                            <p:attrNameLst>
                                              <p:attrName>ppt_x</p:attrName>
                                            </p:attrNameLst>
                                          </p:cBhvr>
                                          <p:tavLst>
                                            <p:tav tm="0">
                                              <p:val>
                                                <p:strVal val="0-#ppt_w/2"/>
                                              </p:val>
                                            </p:tav>
                                            <p:tav tm="100000">
                                              <p:val>
                                                <p:strVal val="#ppt_x"/>
                                              </p:val>
                                            </p:tav>
                                          </p:tavLst>
                                        </p:anim>
                                        <p:anim calcmode="lin" valueType="num" p14:bounceEnd="20000">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20000">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14:bounceEnd="20000">
                                          <p:cBhvr additive="base">
                                            <p:cTn id="19" dur="500" fill="hold"/>
                                            <p:tgtEl>
                                              <p:spTgt spid="10"/>
                                            </p:tgtEl>
                                            <p:attrNameLst>
                                              <p:attrName>ppt_x</p:attrName>
                                            </p:attrNameLst>
                                          </p:cBhvr>
                                          <p:tavLst>
                                            <p:tav tm="0">
                                              <p:val>
                                                <p:strVal val="1+#ppt_w/2"/>
                                              </p:val>
                                            </p:tav>
                                            <p:tav tm="100000">
                                              <p:val>
                                                <p:strVal val="#ppt_x"/>
                                              </p:val>
                                            </p:tav>
                                          </p:tavLst>
                                        </p:anim>
                                        <p:anim calcmode="lin" valueType="num" p14:bounceEnd="20000">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500"/>
                                            <p:tgtEl>
                                              <p:spTgt spid="21"/>
                                            </p:tgtEl>
                                          </p:cBhvr>
                                        </p:animEffect>
                                      </p:childTnLst>
                                    </p:cTn>
                                  </p:par>
                                  <p:par>
                                    <p:cTn id="25" presetID="22" presetClass="entr" presetSubtype="1"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strVal val="#ppt_x"/>
                                              </p:val>
                                            </p:tav>
                                            <p:tav tm="100000">
                                              <p:val>
                                                <p:strVal val="#ppt_x"/>
                                              </p:val>
                                            </p:tav>
                                          </p:tavLst>
                                        </p:anim>
                                        <p:anim calcmode="lin" valueType="num">
                                          <p:cBhvr>
                                            <p:cTn id="3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500"/>
                                            <p:tgtEl>
                                              <p:spTgt spid="21"/>
                                            </p:tgtEl>
                                          </p:cBhvr>
                                        </p:animEffect>
                                      </p:childTnLst>
                                    </p:cTn>
                                  </p:par>
                                  <p:par>
                                    <p:cTn id="25" presetID="22" presetClass="entr" presetSubtype="1"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strVal val="#ppt_x"/>
                                              </p:val>
                                            </p:tav>
                                            <p:tav tm="100000">
                                              <p:val>
                                                <p:strVal val="#ppt_x"/>
                                              </p:val>
                                            </p:tav>
                                          </p:tavLst>
                                        </p:anim>
                                        <p:anim calcmode="lin" valueType="num">
                                          <p:cBhvr>
                                            <p:cTn id="3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0973" y="234178"/>
            <a:ext cx="1781257" cy="515456"/>
            <a:chOff x="350971" y="462778"/>
            <a:chExt cx="1781257" cy="515456"/>
          </a:xfrm>
        </p:grpSpPr>
        <p:sp>
          <p:nvSpPr>
            <p:cNvPr id="15" name="矩形 14"/>
            <p:cNvSpPr/>
            <p:nvPr/>
          </p:nvSpPr>
          <p:spPr>
            <a:xfrm>
              <a:off x="350971" y="462778"/>
              <a:ext cx="1781257" cy="412421"/>
            </a:xfrm>
            <a:prstGeom prst="rect">
              <a:avLst/>
            </a:prstGeom>
          </p:spPr>
          <p:txBody>
            <a:bodyPr wrap="none">
              <a:spAutoFit/>
            </a:bodyPr>
            <a:lstStyle/>
            <a:p>
              <a:r>
                <a:rPr lang="zh-CN" altLang="en-US" sz="2080" dirty="0">
                  <a:latin typeface="方正兰亭粗黑_GBK" panose="02000000000000000000" pitchFamily="2" charset="-122"/>
                  <a:ea typeface="方正兰亭粗黑_GBK" panose="02000000000000000000" pitchFamily="2" charset="-122"/>
                </a:rPr>
                <a:t>工作完成情况</a:t>
              </a:r>
            </a:p>
          </p:txBody>
        </p:sp>
        <p:sp>
          <p:nvSpPr>
            <p:cNvPr id="16" name="矩形 15"/>
            <p:cNvSpPr/>
            <p:nvPr/>
          </p:nvSpPr>
          <p:spPr>
            <a:xfrm>
              <a:off x="359680" y="762790"/>
              <a:ext cx="1531188" cy="215444"/>
            </a:xfrm>
            <a:prstGeom prst="rect">
              <a:avLst/>
            </a:prstGeom>
          </p:spPr>
          <p:txBody>
            <a:bodyPr wrap="none">
              <a:spAutoFit/>
            </a:bodyPr>
            <a:lstStyle/>
            <a:p>
              <a:r>
                <a:rPr lang="en-US" altLang="zh-CN" sz="800" spc="300" dirty="0">
                  <a:solidFill>
                    <a:schemeClr val="bg1">
                      <a:lumMod val="65000"/>
                    </a:schemeClr>
                  </a:solidFill>
                  <a:latin typeface="黑体" panose="02010609060101010101" pitchFamily="49" charset="-122"/>
                  <a:ea typeface="黑体" panose="02010609060101010101" pitchFamily="49" charset="-122"/>
                </a:rPr>
                <a:t>WORK COMPLETION</a:t>
              </a:r>
              <a:endParaRPr lang="zh-CN" altLang="en-US" sz="800" spc="300" dirty="0">
                <a:solidFill>
                  <a:schemeClr val="bg1">
                    <a:lumMod val="6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10885" y="297090"/>
            <a:ext cx="283029" cy="402896"/>
            <a:chOff x="-10886" y="525690"/>
            <a:chExt cx="283029" cy="402896"/>
          </a:xfrm>
        </p:grpSpPr>
        <p:pic>
          <p:nvPicPr>
            <p:cNvPr id="4" name="图片 3"/>
            <p:cNvPicPr>
              <a:picLocks noChangeAspect="1"/>
            </p:cNvPicPr>
            <p:nvPr/>
          </p:nvPicPr>
          <p:blipFill rotWithShape="1">
            <a:blip r:embed="rId3" cstate="print"/>
            <a:srcRect l="7026" t="47619" r="90287" b="37566"/>
            <a:stretch/>
          </p:blipFill>
          <p:spPr>
            <a:xfrm>
              <a:off x="-10886" y="525690"/>
              <a:ext cx="283029" cy="402896"/>
            </a:xfrm>
            <a:prstGeom prst="rect">
              <a:avLst/>
            </a:prstGeom>
          </p:spPr>
        </p:pic>
        <p:sp>
          <p:nvSpPr>
            <p:cNvPr id="63" name="Freeform 5"/>
            <p:cNvSpPr>
              <a:spLocks/>
            </p:cNvSpPr>
            <p:nvPr/>
          </p:nvSpPr>
          <p:spPr bwMode="auto">
            <a:xfrm>
              <a:off x="20276" y="637025"/>
              <a:ext cx="221544" cy="222748"/>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bg1"/>
            </a:solidFill>
            <a:ln>
              <a:noFill/>
            </a:ln>
            <a:extLst/>
          </p:spPr>
          <p:txBody>
            <a:bodyPr vert="horz" wrap="square" lIns="67470" tIns="33735" rIns="67470" bIns="33735" numCol="1" anchor="t" anchorCtr="0" compatLnSpc="1">
              <a:prstTxWarp prst="textNoShape">
                <a:avLst/>
              </a:prstTxWarp>
            </a:bodyPr>
            <a:lstStyle/>
            <a:p>
              <a:endParaRPr lang="zh-CN" altLang="en-US"/>
            </a:p>
          </p:txBody>
        </p:sp>
      </p:grpSp>
      <p:grpSp>
        <p:nvGrpSpPr>
          <p:cNvPr id="8" name="组合 7"/>
          <p:cNvGrpSpPr/>
          <p:nvPr/>
        </p:nvGrpSpPr>
        <p:grpSpPr>
          <a:xfrm>
            <a:off x="4891610" y="3012377"/>
            <a:ext cx="1614487" cy="1628775"/>
            <a:chOff x="6270763" y="3488625"/>
            <a:chExt cx="1614487" cy="1628775"/>
          </a:xfrm>
        </p:grpSpPr>
        <p:sp>
          <p:nvSpPr>
            <p:cNvPr id="9" name="Freeform 7"/>
            <p:cNvSpPr>
              <a:spLocks/>
            </p:cNvSpPr>
            <p:nvPr/>
          </p:nvSpPr>
          <p:spPr bwMode="auto">
            <a:xfrm>
              <a:off x="6270763" y="3488625"/>
              <a:ext cx="1614487" cy="1628775"/>
            </a:xfrm>
            <a:custGeom>
              <a:avLst/>
              <a:gdLst>
                <a:gd name="T0" fmla="*/ 86 w 86"/>
                <a:gd name="T1" fmla="*/ 87 h 87"/>
                <a:gd name="T2" fmla="*/ 23 w 86"/>
                <a:gd name="T3" fmla="*/ 87 h 87"/>
                <a:gd name="T4" fmla="*/ 0 w 86"/>
                <a:gd name="T5" fmla="*/ 64 h 87"/>
                <a:gd name="T6" fmla="*/ 0 w 86"/>
                <a:gd name="T7" fmla="*/ 0 h 87"/>
                <a:gd name="T8" fmla="*/ 64 w 86"/>
                <a:gd name="T9" fmla="*/ 0 h 87"/>
                <a:gd name="T10" fmla="*/ 86 w 86"/>
                <a:gd name="T11" fmla="*/ 23 h 87"/>
                <a:gd name="T12" fmla="*/ 86 w 86"/>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6" h="87">
                  <a:moveTo>
                    <a:pt x="86" y="87"/>
                  </a:moveTo>
                  <a:cubicBezTo>
                    <a:pt x="23" y="87"/>
                    <a:pt x="23" y="87"/>
                    <a:pt x="23" y="87"/>
                  </a:cubicBezTo>
                  <a:cubicBezTo>
                    <a:pt x="10" y="87"/>
                    <a:pt x="0" y="76"/>
                    <a:pt x="0" y="64"/>
                  </a:cubicBezTo>
                  <a:cubicBezTo>
                    <a:pt x="0" y="0"/>
                    <a:pt x="0" y="0"/>
                    <a:pt x="0" y="0"/>
                  </a:cubicBezTo>
                  <a:cubicBezTo>
                    <a:pt x="64" y="0"/>
                    <a:pt x="64" y="0"/>
                    <a:pt x="64" y="0"/>
                  </a:cubicBezTo>
                  <a:cubicBezTo>
                    <a:pt x="76" y="0"/>
                    <a:pt x="86" y="10"/>
                    <a:pt x="86" y="23"/>
                  </a:cubicBezTo>
                  <a:lnTo>
                    <a:pt x="86" y="87"/>
                  </a:lnTo>
                  <a:close/>
                </a:path>
              </a:pathLst>
            </a:cu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6887272" y="4089122"/>
              <a:ext cx="619055" cy="622865"/>
              <a:chOff x="5595939" y="4999038"/>
              <a:chExt cx="515938" cy="519113"/>
            </a:xfrm>
            <a:solidFill>
              <a:schemeClr val="bg1"/>
            </a:solidFill>
          </p:grpSpPr>
          <p:sp>
            <p:nvSpPr>
              <p:cNvPr id="11" name="Freeform 5"/>
              <p:cNvSpPr>
                <a:spLocks/>
              </p:cNvSpPr>
              <p:nvPr/>
            </p:nvSpPr>
            <p:spPr bwMode="auto">
              <a:xfrm>
                <a:off x="5599114" y="4999038"/>
                <a:ext cx="430213" cy="303213"/>
              </a:xfrm>
              <a:custGeom>
                <a:avLst/>
                <a:gdLst>
                  <a:gd name="T0" fmla="*/ 298 w 298"/>
                  <a:gd name="T1" fmla="*/ 81 h 211"/>
                  <a:gd name="T2" fmla="*/ 292 w 298"/>
                  <a:gd name="T3" fmla="*/ 0 h 211"/>
                  <a:gd name="T4" fmla="*/ 210 w 298"/>
                  <a:gd name="T5" fmla="*/ 30 h 211"/>
                  <a:gd name="T6" fmla="*/ 242 w 298"/>
                  <a:gd name="T7" fmla="*/ 48 h 211"/>
                  <a:gd name="T8" fmla="*/ 100 w 298"/>
                  <a:gd name="T9" fmla="*/ 155 h 211"/>
                  <a:gd name="T10" fmla="*/ 1 w 298"/>
                  <a:gd name="T11" fmla="*/ 169 h 211"/>
                  <a:gd name="T12" fmla="*/ 1 w 298"/>
                  <a:gd name="T13" fmla="*/ 188 h 211"/>
                  <a:gd name="T14" fmla="*/ 1 w 298"/>
                  <a:gd name="T15" fmla="*/ 207 h 211"/>
                  <a:gd name="T16" fmla="*/ 1 w 298"/>
                  <a:gd name="T17" fmla="*/ 207 h 211"/>
                  <a:gd name="T18" fmla="*/ 112 w 298"/>
                  <a:gd name="T19" fmla="*/ 191 h 211"/>
                  <a:gd name="T20" fmla="*/ 208 w 298"/>
                  <a:gd name="T21" fmla="*/ 139 h 211"/>
                  <a:gd name="T22" fmla="*/ 275 w 298"/>
                  <a:gd name="T23" fmla="*/ 68 h 211"/>
                  <a:gd name="T24" fmla="*/ 298 w 298"/>
                  <a:gd name="T25" fmla="*/ 8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211">
                    <a:moveTo>
                      <a:pt x="298" y="81"/>
                    </a:moveTo>
                    <a:cubicBezTo>
                      <a:pt x="292" y="0"/>
                      <a:pt x="292" y="0"/>
                      <a:pt x="292" y="0"/>
                    </a:cubicBezTo>
                    <a:cubicBezTo>
                      <a:pt x="210" y="30"/>
                      <a:pt x="210" y="30"/>
                      <a:pt x="210" y="30"/>
                    </a:cubicBezTo>
                    <a:cubicBezTo>
                      <a:pt x="242" y="48"/>
                      <a:pt x="242" y="48"/>
                      <a:pt x="242" y="48"/>
                    </a:cubicBezTo>
                    <a:cubicBezTo>
                      <a:pt x="208" y="98"/>
                      <a:pt x="160" y="133"/>
                      <a:pt x="100" y="155"/>
                    </a:cubicBezTo>
                    <a:cubicBezTo>
                      <a:pt x="46" y="174"/>
                      <a:pt x="1" y="169"/>
                      <a:pt x="1" y="169"/>
                    </a:cubicBezTo>
                    <a:cubicBezTo>
                      <a:pt x="1" y="188"/>
                      <a:pt x="1" y="188"/>
                      <a:pt x="1" y="188"/>
                    </a:cubicBezTo>
                    <a:cubicBezTo>
                      <a:pt x="1" y="207"/>
                      <a:pt x="1" y="207"/>
                      <a:pt x="1" y="207"/>
                    </a:cubicBezTo>
                    <a:cubicBezTo>
                      <a:pt x="1" y="207"/>
                      <a:pt x="0" y="207"/>
                      <a:pt x="1" y="207"/>
                    </a:cubicBezTo>
                    <a:cubicBezTo>
                      <a:pt x="8" y="207"/>
                      <a:pt x="55" y="211"/>
                      <a:pt x="112" y="191"/>
                    </a:cubicBezTo>
                    <a:cubicBezTo>
                      <a:pt x="147" y="179"/>
                      <a:pt x="180" y="161"/>
                      <a:pt x="208" y="139"/>
                    </a:cubicBezTo>
                    <a:cubicBezTo>
                      <a:pt x="234" y="119"/>
                      <a:pt x="256" y="95"/>
                      <a:pt x="275" y="68"/>
                    </a:cubicBezTo>
                    <a:lnTo>
                      <a:pt x="298"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12" name="Rectangle 6"/>
              <p:cNvSpPr>
                <a:spLocks noChangeArrowheads="1"/>
              </p:cNvSpPr>
              <p:nvPr/>
            </p:nvSpPr>
            <p:spPr bwMode="auto">
              <a:xfrm>
                <a:off x="5595939" y="5345113"/>
                <a:ext cx="100013" cy="1095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13" name="Freeform 7"/>
              <p:cNvSpPr>
                <a:spLocks/>
              </p:cNvSpPr>
              <p:nvPr/>
            </p:nvSpPr>
            <p:spPr bwMode="auto">
              <a:xfrm>
                <a:off x="5713414" y="5310188"/>
                <a:ext cx="98425" cy="144463"/>
              </a:xfrm>
              <a:custGeom>
                <a:avLst/>
                <a:gdLst>
                  <a:gd name="T0" fmla="*/ 62 w 62"/>
                  <a:gd name="T1" fmla="*/ 0 h 91"/>
                  <a:gd name="T2" fmla="*/ 1 w 62"/>
                  <a:gd name="T3" fmla="*/ 0 h 91"/>
                  <a:gd name="T4" fmla="*/ 0 w 62"/>
                  <a:gd name="T5" fmla="*/ 91 h 91"/>
                  <a:gd name="T6" fmla="*/ 62 w 62"/>
                  <a:gd name="T7" fmla="*/ 91 h 91"/>
                  <a:gd name="T8" fmla="*/ 62 w 62"/>
                  <a:gd name="T9" fmla="*/ 0 h 91"/>
                </a:gdLst>
                <a:ahLst/>
                <a:cxnLst>
                  <a:cxn ang="0">
                    <a:pos x="T0" y="T1"/>
                  </a:cxn>
                  <a:cxn ang="0">
                    <a:pos x="T2" y="T3"/>
                  </a:cxn>
                  <a:cxn ang="0">
                    <a:pos x="T4" y="T5"/>
                  </a:cxn>
                  <a:cxn ang="0">
                    <a:pos x="T6" y="T7"/>
                  </a:cxn>
                  <a:cxn ang="0">
                    <a:pos x="T8" y="T9"/>
                  </a:cxn>
                </a:cxnLst>
                <a:rect l="0" t="0" r="r" b="b"/>
                <a:pathLst>
                  <a:path w="62" h="91">
                    <a:moveTo>
                      <a:pt x="62" y="0"/>
                    </a:moveTo>
                    <a:lnTo>
                      <a:pt x="1" y="0"/>
                    </a:lnTo>
                    <a:lnTo>
                      <a:pt x="0" y="91"/>
                    </a:lnTo>
                    <a:lnTo>
                      <a:pt x="62" y="91"/>
                    </a:lnTo>
                    <a:lnTo>
                      <a:pt x="6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14" name="Rectangle 8"/>
              <p:cNvSpPr>
                <a:spLocks noChangeArrowheads="1"/>
              </p:cNvSpPr>
              <p:nvPr/>
            </p:nvSpPr>
            <p:spPr bwMode="auto">
              <a:xfrm>
                <a:off x="5830889" y="5260976"/>
                <a:ext cx="98425" cy="1936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17" name="Rectangle 9"/>
              <p:cNvSpPr>
                <a:spLocks noChangeArrowheads="1"/>
              </p:cNvSpPr>
              <p:nvPr/>
            </p:nvSpPr>
            <p:spPr bwMode="auto">
              <a:xfrm>
                <a:off x="5948364" y="5183188"/>
                <a:ext cx="98425" cy="271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18" name="Freeform 10"/>
              <p:cNvSpPr>
                <a:spLocks/>
              </p:cNvSpPr>
              <p:nvPr/>
            </p:nvSpPr>
            <p:spPr bwMode="auto">
              <a:xfrm>
                <a:off x="5595939" y="4999038"/>
                <a:ext cx="515938" cy="519113"/>
              </a:xfrm>
              <a:custGeom>
                <a:avLst/>
                <a:gdLst>
                  <a:gd name="T0" fmla="*/ 343 w 358"/>
                  <a:gd name="T1" fmla="*/ 0 h 361"/>
                  <a:gd name="T2" fmla="*/ 343 w 358"/>
                  <a:gd name="T3" fmla="*/ 0 h 361"/>
                  <a:gd name="T4" fmla="*/ 343 w 358"/>
                  <a:gd name="T5" fmla="*/ 0 h 361"/>
                  <a:gd name="T6" fmla="*/ 334 w 358"/>
                  <a:gd name="T7" fmla="*/ 4 h 361"/>
                  <a:gd name="T8" fmla="*/ 329 w 358"/>
                  <a:gd name="T9" fmla="*/ 14 h 361"/>
                  <a:gd name="T10" fmla="*/ 339 w 358"/>
                  <a:gd name="T11" fmla="*/ 28 h 361"/>
                  <a:gd name="T12" fmla="*/ 339 w 358"/>
                  <a:gd name="T13" fmla="*/ 343 h 361"/>
                  <a:gd name="T14" fmla="*/ 29 w 358"/>
                  <a:gd name="T15" fmla="*/ 343 h 361"/>
                  <a:gd name="T16" fmla="*/ 15 w 358"/>
                  <a:gd name="T17" fmla="*/ 332 h 361"/>
                  <a:gd name="T18" fmla="*/ 0 w 358"/>
                  <a:gd name="T19" fmla="*/ 347 h 361"/>
                  <a:gd name="T20" fmla="*/ 0 w 358"/>
                  <a:gd name="T21" fmla="*/ 348 h 361"/>
                  <a:gd name="T22" fmla="*/ 15 w 358"/>
                  <a:gd name="T23" fmla="*/ 361 h 361"/>
                  <a:gd name="T24" fmla="*/ 29 w 358"/>
                  <a:gd name="T25" fmla="*/ 351 h 361"/>
                  <a:gd name="T26" fmla="*/ 347 w 358"/>
                  <a:gd name="T27" fmla="*/ 351 h 361"/>
                  <a:gd name="T28" fmla="*/ 347 w 358"/>
                  <a:gd name="T29" fmla="*/ 28 h 361"/>
                  <a:gd name="T30" fmla="*/ 358 w 358"/>
                  <a:gd name="T31" fmla="*/ 14 h 361"/>
                  <a:gd name="T32" fmla="*/ 343 w 358"/>
                  <a:gd name="T3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8" h="361">
                    <a:moveTo>
                      <a:pt x="343" y="0"/>
                    </a:moveTo>
                    <a:cubicBezTo>
                      <a:pt x="343" y="0"/>
                      <a:pt x="343" y="0"/>
                      <a:pt x="343" y="0"/>
                    </a:cubicBezTo>
                    <a:cubicBezTo>
                      <a:pt x="343" y="0"/>
                      <a:pt x="343" y="0"/>
                      <a:pt x="343" y="0"/>
                    </a:cubicBezTo>
                    <a:cubicBezTo>
                      <a:pt x="339" y="0"/>
                      <a:pt x="336" y="1"/>
                      <a:pt x="334" y="4"/>
                    </a:cubicBezTo>
                    <a:cubicBezTo>
                      <a:pt x="331" y="6"/>
                      <a:pt x="329" y="10"/>
                      <a:pt x="329" y="14"/>
                    </a:cubicBezTo>
                    <a:cubicBezTo>
                      <a:pt x="329" y="21"/>
                      <a:pt x="333" y="26"/>
                      <a:pt x="339" y="28"/>
                    </a:cubicBezTo>
                    <a:cubicBezTo>
                      <a:pt x="339" y="343"/>
                      <a:pt x="339" y="343"/>
                      <a:pt x="339" y="343"/>
                    </a:cubicBezTo>
                    <a:cubicBezTo>
                      <a:pt x="29" y="343"/>
                      <a:pt x="29" y="343"/>
                      <a:pt x="29" y="343"/>
                    </a:cubicBezTo>
                    <a:cubicBezTo>
                      <a:pt x="27" y="337"/>
                      <a:pt x="21" y="332"/>
                      <a:pt x="15" y="332"/>
                    </a:cubicBezTo>
                    <a:cubicBezTo>
                      <a:pt x="7" y="332"/>
                      <a:pt x="0" y="339"/>
                      <a:pt x="0" y="347"/>
                    </a:cubicBezTo>
                    <a:cubicBezTo>
                      <a:pt x="0" y="347"/>
                      <a:pt x="0" y="348"/>
                      <a:pt x="0" y="348"/>
                    </a:cubicBezTo>
                    <a:cubicBezTo>
                      <a:pt x="1" y="355"/>
                      <a:pt x="7" y="361"/>
                      <a:pt x="15" y="361"/>
                    </a:cubicBezTo>
                    <a:cubicBezTo>
                      <a:pt x="21" y="361"/>
                      <a:pt x="27" y="357"/>
                      <a:pt x="29" y="351"/>
                    </a:cubicBezTo>
                    <a:cubicBezTo>
                      <a:pt x="347" y="351"/>
                      <a:pt x="347" y="351"/>
                      <a:pt x="347" y="351"/>
                    </a:cubicBezTo>
                    <a:cubicBezTo>
                      <a:pt x="347" y="28"/>
                      <a:pt x="347" y="28"/>
                      <a:pt x="347" y="28"/>
                    </a:cubicBezTo>
                    <a:cubicBezTo>
                      <a:pt x="353" y="27"/>
                      <a:pt x="358" y="21"/>
                      <a:pt x="358" y="14"/>
                    </a:cubicBezTo>
                    <a:cubicBezTo>
                      <a:pt x="358" y="6"/>
                      <a:pt x="351" y="0"/>
                      <a:pt x="34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grpSp>
      </p:grpSp>
      <p:grpSp>
        <p:nvGrpSpPr>
          <p:cNvPr id="19" name="组合 18"/>
          <p:cNvGrpSpPr/>
          <p:nvPr/>
        </p:nvGrpSpPr>
        <p:grpSpPr>
          <a:xfrm>
            <a:off x="3185047" y="1320100"/>
            <a:ext cx="1636713" cy="1614488"/>
            <a:chOff x="4564200" y="1796350"/>
            <a:chExt cx="1636713" cy="1614488"/>
          </a:xfrm>
        </p:grpSpPr>
        <p:sp>
          <p:nvSpPr>
            <p:cNvPr id="20" name="Freeform 6"/>
            <p:cNvSpPr>
              <a:spLocks/>
            </p:cNvSpPr>
            <p:nvPr/>
          </p:nvSpPr>
          <p:spPr bwMode="auto">
            <a:xfrm>
              <a:off x="4564200" y="1796350"/>
              <a:ext cx="1636713" cy="1614488"/>
            </a:xfrm>
            <a:custGeom>
              <a:avLst/>
              <a:gdLst>
                <a:gd name="T0" fmla="*/ 87 w 87"/>
                <a:gd name="T1" fmla="*/ 86 h 86"/>
                <a:gd name="T2" fmla="*/ 23 w 87"/>
                <a:gd name="T3" fmla="*/ 86 h 86"/>
                <a:gd name="T4" fmla="*/ 0 w 87"/>
                <a:gd name="T5" fmla="*/ 63 h 86"/>
                <a:gd name="T6" fmla="*/ 0 w 87"/>
                <a:gd name="T7" fmla="*/ 0 h 86"/>
                <a:gd name="T8" fmla="*/ 64 w 87"/>
                <a:gd name="T9" fmla="*/ 0 h 86"/>
                <a:gd name="T10" fmla="*/ 87 w 87"/>
                <a:gd name="T11" fmla="*/ 22 h 86"/>
                <a:gd name="T12" fmla="*/ 87 w 87"/>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7" h="86">
                  <a:moveTo>
                    <a:pt x="87" y="86"/>
                  </a:moveTo>
                  <a:cubicBezTo>
                    <a:pt x="23" y="86"/>
                    <a:pt x="23" y="86"/>
                    <a:pt x="23" y="86"/>
                  </a:cubicBezTo>
                  <a:cubicBezTo>
                    <a:pt x="10" y="86"/>
                    <a:pt x="0" y="76"/>
                    <a:pt x="0" y="63"/>
                  </a:cubicBezTo>
                  <a:cubicBezTo>
                    <a:pt x="0" y="0"/>
                    <a:pt x="0" y="0"/>
                    <a:pt x="0" y="0"/>
                  </a:cubicBezTo>
                  <a:cubicBezTo>
                    <a:pt x="64" y="0"/>
                    <a:pt x="64" y="0"/>
                    <a:pt x="64" y="0"/>
                  </a:cubicBezTo>
                  <a:cubicBezTo>
                    <a:pt x="77" y="0"/>
                    <a:pt x="87" y="10"/>
                    <a:pt x="87" y="22"/>
                  </a:cubicBezTo>
                  <a:lnTo>
                    <a:pt x="87" y="86"/>
                  </a:lnTo>
                  <a:close/>
                </a:path>
              </a:pathLst>
            </a:cu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4956661" y="2174225"/>
              <a:ext cx="710485" cy="483815"/>
              <a:chOff x="5842315" y="2065986"/>
              <a:chExt cx="592138" cy="403225"/>
            </a:xfrm>
            <a:solidFill>
              <a:schemeClr val="bg1"/>
            </a:solidFill>
          </p:grpSpPr>
          <p:sp>
            <p:nvSpPr>
              <p:cNvPr id="22" name="Oval 14"/>
              <p:cNvSpPr>
                <a:spLocks noChangeArrowheads="1"/>
              </p:cNvSpPr>
              <p:nvPr/>
            </p:nvSpPr>
            <p:spPr bwMode="auto">
              <a:xfrm>
                <a:off x="6050278" y="2065986"/>
                <a:ext cx="174625" cy="17145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grpSp>
            <p:nvGrpSpPr>
              <p:cNvPr id="23" name="组合 22"/>
              <p:cNvGrpSpPr/>
              <p:nvPr/>
            </p:nvGrpSpPr>
            <p:grpSpPr>
              <a:xfrm>
                <a:off x="5842315" y="2112023"/>
                <a:ext cx="592138" cy="357188"/>
                <a:chOff x="5543551" y="2033588"/>
                <a:chExt cx="592138" cy="357188"/>
              </a:xfrm>
              <a:grpFill/>
            </p:grpSpPr>
            <p:sp>
              <p:nvSpPr>
                <p:cNvPr id="24" name="Freeform 15"/>
                <p:cNvSpPr>
                  <a:spLocks/>
                </p:cNvSpPr>
                <p:nvPr/>
              </p:nvSpPr>
              <p:spPr bwMode="auto">
                <a:xfrm>
                  <a:off x="5681664" y="2170113"/>
                  <a:ext cx="315913" cy="220663"/>
                </a:xfrm>
                <a:custGeom>
                  <a:avLst/>
                  <a:gdLst>
                    <a:gd name="T0" fmla="*/ 219 w 219"/>
                    <a:gd name="T1" fmla="*/ 93 h 154"/>
                    <a:gd name="T2" fmla="*/ 156 w 219"/>
                    <a:gd name="T3" fmla="*/ 0 h 154"/>
                    <a:gd name="T4" fmla="*/ 110 w 219"/>
                    <a:gd name="T5" fmla="*/ 125 h 154"/>
                    <a:gd name="T6" fmla="*/ 64 w 219"/>
                    <a:gd name="T7" fmla="*/ 0 h 154"/>
                    <a:gd name="T8" fmla="*/ 0 w 219"/>
                    <a:gd name="T9" fmla="*/ 93 h 154"/>
                    <a:gd name="T10" fmla="*/ 0 w 219"/>
                    <a:gd name="T11" fmla="*/ 96 h 154"/>
                    <a:gd name="T12" fmla="*/ 0 w 219"/>
                    <a:gd name="T13" fmla="*/ 97 h 154"/>
                    <a:gd name="T14" fmla="*/ 110 w 219"/>
                    <a:gd name="T15" fmla="*/ 154 h 154"/>
                    <a:gd name="T16" fmla="*/ 219 w 219"/>
                    <a:gd name="T17" fmla="*/ 97 h 154"/>
                    <a:gd name="T18" fmla="*/ 219 w 219"/>
                    <a:gd name="T19" fmla="*/ 96 h 154"/>
                    <a:gd name="T20" fmla="*/ 219 w 219"/>
                    <a:gd name="T21" fmla="*/ 9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154">
                      <a:moveTo>
                        <a:pt x="219" y="93"/>
                      </a:moveTo>
                      <a:cubicBezTo>
                        <a:pt x="217" y="52"/>
                        <a:pt x="191" y="16"/>
                        <a:pt x="156" y="0"/>
                      </a:cubicBezTo>
                      <a:cubicBezTo>
                        <a:pt x="110" y="125"/>
                        <a:pt x="110" y="125"/>
                        <a:pt x="110" y="125"/>
                      </a:cubicBezTo>
                      <a:cubicBezTo>
                        <a:pt x="64" y="0"/>
                        <a:pt x="64" y="0"/>
                        <a:pt x="64" y="0"/>
                      </a:cubicBezTo>
                      <a:cubicBezTo>
                        <a:pt x="28" y="16"/>
                        <a:pt x="2" y="52"/>
                        <a:pt x="0" y="93"/>
                      </a:cubicBezTo>
                      <a:cubicBezTo>
                        <a:pt x="0" y="94"/>
                        <a:pt x="0" y="95"/>
                        <a:pt x="0" y="96"/>
                      </a:cubicBezTo>
                      <a:cubicBezTo>
                        <a:pt x="0" y="96"/>
                        <a:pt x="0" y="97"/>
                        <a:pt x="0" y="97"/>
                      </a:cubicBezTo>
                      <a:cubicBezTo>
                        <a:pt x="1" y="122"/>
                        <a:pt x="50" y="154"/>
                        <a:pt x="110" y="154"/>
                      </a:cubicBezTo>
                      <a:cubicBezTo>
                        <a:pt x="169" y="154"/>
                        <a:pt x="218" y="122"/>
                        <a:pt x="219" y="97"/>
                      </a:cubicBezTo>
                      <a:cubicBezTo>
                        <a:pt x="219" y="97"/>
                        <a:pt x="219" y="96"/>
                        <a:pt x="219" y="96"/>
                      </a:cubicBezTo>
                      <a:cubicBezTo>
                        <a:pt x="219" y="95"/>
                        <a:pt x="219" y="94"/>
                        <a:pt x="219" y="9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25" name="Freeform 16"/>
                <p:cNvSpPr>
                  <a:spLocks/>
                </p:cNvSpPr>
                <p:nvPr/>
              </p:nvSpPr>
              <p:spPr bwMode="auto">
                <a:xfrm>
                  <a:off x="5824539" y="2165351"/>
                  <a:ext cx="31750" cy="31750"/>
                </a:xfrm>
                <a:custGeom>
                  <a:avLst/>
                  <a:gdLst>
                    <a:gd name="T0" fmla="*/ 10 w 20"/>
                    <a:gd name="T1" fmla="*/ 0 h 20"/>
                    <a:gd name="T2" fmla="*/ 20 w 20"/>
                    <a:gd name="T3" fmla="*/ 10 h 20"/>
                    <a:gd name="T4" fmla="*/ 10 w 20"/>
                    <a:gd name="T5" fmla="*/ 20 h 20"/>
                    <a:gd name="T6" fmla="*/ 0 w 20"/>
                    <a:gd name="T7" fmla="*/ 10 h 20"/>
                    <a:gd name="T8" fmla="*/ 10 w 20"/>
                    <a:gd name="T9" fmla="*/ 0 h 20"/>
                  </a:gdLst>
                  <a:ahLst/>
                  <a:cxnLst>
                    <a:cxn ang="0">
                      <a:pos x="T0" y="T1"/>
                    </a:cxn>
                    <a:cxn ang="0">
                      <a:pos x="T2" y="T3"/>
                    </a:cxn>
                    <a:cxn ang="0">
                      <a:pos x="T4" y="T5"/>
                    </a:cxn>
                    <a:cxn ang="0">
                      <a:pos x="T6" y="T7"/>
                    </a:cxn>
                    <a:cxn ang="0">
                      <a:pos x="T8" y="T9"/>
                    </a:cxn>
                  </a:cxnLst>
                  <a:rect l="0" t="0" r="r" b="b"/>
                  <a:pathLst>
                    <a:path w="20" h="20">
                      <a:moveTo>
                        <a:pt x="10" y="0"/>
                      </a:moveTo>
                      <a:lnTo>
                        <a:pt x="20" y="10"/>
                      </a:lnTo>
                      <a:lnTo>
                        <a:pt x="10" y="20"/>
                      </a:lnTo>
                      <a:lnTo>
                        <a:pt x="0" y="10"/>
                      </a:lnTo>
                      <a:lnTo>
                        <a:pt x="1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26" name="Freeform 17"/>
                <p:cNvSpPr>
                  <a:spLocks/>
                </p:cNvSpPr>
                <p:nvPr/>
              </p:nvSpPr>
              <p:spPr bwMode="auto">
                <a:xfrm>
                  <a:off x="5816601" y="2197101"/>
                  <a:ext cx="46038" cy="117475"/>
                </a:xfrm>
                <a:custGeom>
                  <a:avLst/>
                  <a:gdLst>
                    <a:gd name="T0" fmla="*/ 21 w 29"/>
                    <a:gd name="T1" fmla="*/ 6 h 74"/>
                    <a:gd name="T2" fmla="*/ 15 w 29"/>
                    <a:gd name="T3" fmla="*/ 0 h 74"/>
                    <a:gd name="T4" fmla="*/ 7 w 29"/>
                    <a:gd name="T5" fmla="*/ 6 h 74"/>
                    <a:gd name="T6" fmla="*/ 0 w 29"/>
                    <a:gd name="T7" fmla="*/ 37 h 74"/>
                    <a:gd name="T8" fmla="*/ 15 w 29"/>
                    <a:gd name="T9" fmla="*/ 74 h 74"/>
                    <a:gd name="T10" fmla="*/ 29 w 29"/>
                    <a:gd name="T11" fmla="*/ 37 h 74"/>
                    <a:gd name="T12" fmla="*/ 21 w 29"/>
                    <a:gd name="T13" fmla="*/ 6 h 74"/>
                  </a:gdLst>
                  <a:ahLst/>
                  <a:cxnLst>
                    <a:cxn ang="0">
                      <a:pos x="T0" y="T1"/>
                    </a:cxn>
                    <a:cxn ang="0">
                      <a:pos x="T2" y="T3"/>
                    </a:cxn>
                    <a:cxn ang="0">
                      <a:pos x="T4" y="T5"/>
                    </a:cxn>
                    <a:cxn ang="0">
                      <a:pos x="T6" y="T7"/>
                    </a:cxn>
                    <a:cxn ang="0">
                      <a:pos x="T8" y="T9"/>
                    </a:cxn>
                    <a:cxn ang="0">
                      <a:pos x="T10" y="T11"/>
                    </a:cxn>
                    <a:cxn ang="0">
                      <a:pos x="T12" y="T13"/>
                    </a:cxn>
                  </a:cxnLst>
                  <a:rect l="0" t="0" r="r" b="b"/>
                  <a:pathLst>
                    <a:path w="29" h="74">
                      <a:moveTo>
                        <a:pt x="21" y="6"/>
                      </a:moveTo>
                      <a:lnTo>
                        <a:pt x="15" y="0"/>
                      </a:lnTo>
                      <a:lnTo>
                        <a:pt x="7" y="6"/>
                      </a:lnTo>
                      <a:lnTo>
                        <a:pt x="0" y="37"/>
                      </a:lnTo>
                      <a:lnTo>
                        <a:pt x="15" y="74"/>
                      </a:lnTo>
                      <a:lnTo>
                        <a:pt x="29" y="37"/>
                      </a:lnTo>
                      <a:lnTo>
                        <a:pt x="21"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27" name="Freeform 18"/>
                <p:cNvSpPr>
                  <a:spLocks/>
                </p:cNvSpPr>
                <p:nvPr/>
              </p:nvSpPr>
              <p:spPr bwMode="auto">
                <a:xfrm>
                  <a:off x="5956301" y="2033588"/>
                  <a:ext cx="127000" cy="125413"/>
                </a:xfrm>
                <a:custGeom>
                  <a:avLst/>
                  <a:gdLst>
                    <a:gd name="T0" fmla="*/ 88 w 88"/>
                    <a:gd name="T1" fmla="*/ 44 h 87"/>
                    <a:gd name="T2" fmla="*/ 44 w 88"/>
                    <a:gd name="T3" fmla="*/ 0 h 87"/>
                    <a:gd name="T4" fmla="*/ 0 w 88"/>
                    <a:gd name="T5" fmla="*/ 44 h 87"/>
                    <a:gd name="T6" fmla="*/ 44 w 88"/>
                    <a:gd name="T7" fmla="*/ 87 h 87"/>
                    <a:gd name="T8" fmla="*/ 88 w 88"/>
                    <a:gd name="T9" fmla="*/ 44 h 87"/>
                  </a:gdLst>
                  <a:ahLst/>
                  <a:cxnLst>
                    <a:cxn ang="0">
                      <a:pos x="T0" y="T1"/>
                    </a:cxn>
                    <a:cxn ang="0">
                      <a:pos x="T2" y="T3"/>
                    </a:cxn>
                    <a:cxn ang="0">
                      <a:pos x="T4" y="T5"/>
                    </a:cxn>
                    <a:cxn ang="0">
                      <a:pos x="T6" y="T7"/>
                    </a:cxn>
                    <a:cxn ang="0">
                      <a:pos x="T8" y="T9"/>
                    </a:cxn>
                  </a:cxnLst>
                  <a:rect l="0" t="0" r="r" b="b"/>
                  <a:pathLst>
                    <a:path w="88" h="87">
                      <a:moveTo>
                        <a:pt x="88" y="44"/>
                      </a:moveTo>
                      <a:cubicBezTo>
                        <a:pt x="88" y="19"/>
                        <a:pt x="68" y="0"/>
                        <a:pt x="44" y="0"/>
                      </a:cubicBezTo>
                      <a:cubicBezTo>
                        <a:pt x="20" y="0"/>
                        <a:pt x="1" y="19"/>
                        <a:pt x="0" y="44"/>
                      </a:cubicBezTo>
                      <a:cubicBezTo>
                        <a:pt x="0" y="68"/>
                        <a:pt x="20" y="87"/>
                        <a:pt x="44" y="87"/>
                      </a:cubicBezTo>
                      <a:cubicBezTo>
                        <a:pt x="68" y="87"/>
                        <a:pt x="88" y="68"/>
                        <a:pt x="88"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28" name="Freeform 19"/>
                <p:cNvSpPr>
                  <a:spLocks/>
                </p:cNvSpPr>
                <p:nvPr/>
              </p:nvSpPr>
              <p:spPr bwMode="auto">
                <a:xfrm>
                  <a:off x="600868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29" name="Freeform 20"/>
                <p:cNvSpPr>
                  <a:spLocks/>
                </p:cNvSpPr>
                <p:nvPr/>
              </p:nvSpPr>
              <p:spPr bwMode="auto">
                <a:xfrm>
                  <a:off x="6003926" y="2185988"/>
                  <a:ext cx="33338" cy="85725"/>
                </a:xfrm>
                <a:custGeom>
                  <a:avLst/>
                  <a:gdLst>
                    <a:gd name="T0" fmla="*/ 16 w 21"/>
                    <a:gd name="T1" fmla="*/ 4 h 54"/>
                    <a:gd name="T2" fmla="*/ 10 w 21"/>
                    <a:gd name="T3" fmla="*/ 0 h 54"/>
                    <a:gd name="T4" fmla="*/ 6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6" y="4"/>
                      </a:lnTo>
                      <a:lnTo>
                        <a:pt x="0" y="27"/>
                      </a:lnTo>
                      <a:lnTo>
                        <a:pt x="10" y="54"/>
                      </a:lnTo>
                      <a:lnTo>
                        <a:pt x="21" y="27"/>
                      </a:lnTo>
                      <a:lnTo>
                        <a:pt x="16"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30" name="Oval 21"/>
                <p:cNvSpPr>
                  <a:spLocks noChangeArrowheads="1"/>
                </p:cNvSpPr>
                <p:nvPr/>
              </p:nvSpPr>
              <p:spPr bwMode="auto">
                <a:xfrm>
                  <a:off x="5594351" y="2033588"/>
                  <a:ext cx="127000" cy="1254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31" name="Freeform 22"/>
                <p:cNvSpPr>
                  <a:spLocks/>
                </p:cNvSpPr>
                <p:nvPr/>
              </p:nvSpPr>
              <p:spPr bwMode="auto">
                <a:xfrm>
                  <a:off x="5543551" y="2165351"/>
                  <a:ext cx="190500" cy="161925"/>
                </a:xfrm>
                <a:custGeom>
                  <a:avLst/>
                  <a:gdLst>
                    <a:gd name="T0" fmla="*/ 91 w 133"/>
                    <a:gd name="T1" fmla="*/ 100 h 112"/>
                    <a:gd name="T2" fmla="*/ 91 w 133"/>
                    <a:gd name="T3" fmla="*/ 100 h 112"/>
                    <a:gd name="T4" fmla="*/ 91 w 133"/>
                    <a:gd name="T5" fmla="*/ 99 h 112"/>
                    <a:gd name="T6" fmla="*/ 91 w 133"/>
                    <a:gd name="T7" fmla="*/ 96 h 112"/>
                    <a:gd name="T8" fmla="*/ 133 w 133"/>
                    <a:gd name="T9" fmla="*/ 13 h 112"/>
                    <a:gd name="T10" fmla="*/ 114 w 133"/>
                    <a:gd name="T11" fmla="*/ 0 h 112"/>
                    <a:gd name="T12" fmla="*/ 80 w 133"/>
                    <a:gd name="T13" fmla="*/ 92 h 112"/>
                    <a:gd name="T14" fmla="*/ 47 w 133"/>
                    <a:gd name="T15" fmla="*/ 0 h 112"/>
                    <a:gd name="T16" fmla="*/ 0 w 133"/>
                    <a:gd name="T17" fmla="*/ 68 h 112"/>
                    <a:gd name="T18" fmla="*/ 0 w 133"/>
                    <a:gd name="T19" fmla="*/ 70 h 112"/>
                    <a:gd name="T20" fmla="*/ 0 w 133"/>
                    <a:gd name="T21" fmla="*/ 71 h 112"/>
                    <a:gd name="T22" fmla="*/ 80 w 133"/>
                    <a:gd name="T23" fmla="*/ 112 h 112"/>
                    <a:gd name="T24" fmla="*/ 94 w 133"/>
                    <a:gd name="T25" fmla="*/ 112 h 112"/>
                    <a:gd name="T26" fmla="*/ 91 w 133"/>
                    <a:gd name="T27" fmla="*/ 10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112">
                      <a:moveTo>
                        <a:pt x="91" y="100"/>
                      </a:moveTo>
                      <a:cubicBezTo>
                        <a:pt x="91" y="100"/>
                        <a:pt x="91" y="100"/>
                        <a:pt x="91" y="100"/>
                      </a:cubicBezTo>
                      <a:cubicBezTo>
                        <a:pt x="91" y="100"/>
                        <a:pt x="91" y="100"/>
                        <a:pt x="91" y="99"/>
                      </a:cubicBezTo>
                      <a:cubicBezTo>
                        <a:pt x="91" y="98"/>
                        <a:pt x="91" y="97"/>
                        <a:pt x="91" y="96"/>
                      </a:cubicBezTo>
                      <a:cubicBezTo>
                        <a:pt x="93" y="63"/>
                        <a:pt x="108" y="33"/>
                        <a:pt x="133" y="13"/>
                      </a:cubicBezTo>
                      <a:cubicBezTo>
                        <a:pt x="127" y="8"/>
                        <a:pt x="121" y="4"/>
                        <a:pt x="114" y="0"/>
                      </a:cubicBezTo>
                      <a:cubicBezTo>
                        <a:pt x="80" y="92"/>
                        <a:pt x="80" y="92"/>
                        <a:pt x="80" y="92"/>
                      </a:cubicBezTo>
                      <a:cubicBezTo>
                        <a:pt x="47" y="0"/>
                        <a:pt x="47" y="0"/>
                        <a:pt x="47" y="0"/>
                      </a:cubicBezTo>
                      <a:cubicBezTo>
                        <a:pt x="21" y="12"/>
                        <a:pt x="2" y="38"/>
                        <a:pt x="0" y="68"/>
                      </a:cubicBezTo>
                      <a:cubicBezTo>
                        <a:pt x="0" y="69"/>
                        <a:pt x="0" y="70"/>
                        <a:pt x="0" y="70"/>
                      </a:cubicBezTo>
                      <a:cubicBezTo>
                        <a:pt x="0" y="71"/>
                        <a:pt x="0" y="71"/>
                        <a:pt x="0" y="71"/>
                      </a:cubicBezTo>
                      <a:cubicBezTo>
                        <a:pt x="1" y="90"/>
                        <a:pt x="37" y="112"/>
                        <a:pt x="80" y="112"/>
                      </a:cubicBezTo>
                      <a:cubicBezTo>
                        <a:pt x="85" y="112"/>
                        <a:pt x="89" y="112"/>
                        <a:pt x="94" y="112"/>
                      </a:cubicBezTo>
                      <a:cubicBezTo>
                        <a:pt x="92" y="108"/>
                        <a:pt x="91" y="104"/>
                        <a:pt x="91" y="10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32" name="Freeform 23"/>
                <p:cNvSpPr>
                  <a:spLocks/>
                </p:cNvSpPr>
                <p:nvPr/>
              </p:nvSpPr>
              <p:spPr bwMode="auto">
                <a:xfrm>
                  <a:off x="564673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33" name="Freeform 24"/>
                <p:cNvSpPr>
                  <a:spLocks/>
                </p:cNvSpPr>
                <p:nvPr/>
              </p:nvSpPr>
              <p:spPr bwMode="auto">
                <a:xfrm>
                  <a:off x="5641976" y="2185988"/>
                  <a:ext cx="33338" cy="85725"/>
                </a:xfrm>
                <a:custGeom>
                  <a:avLst/>
                  <a:gdLst>
                    <a:gd name="T0" fmla="*/ 16 w 21"/>
                    <a:gd name="T1" fmla="*/ 4 h 54"/>
                    <a:gd name="T2" fmla="*/ 10 w 21"/>
                    <a:gd name="T3" fmla="*/ 0 h 54"/>
                    <a:gd name="T4" fmla="*/ 5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5" y="4"/>
                      </a:lnTo>
                      <a:lnTo>
                        <a:pt x="0" y="27"/>
                      </a:lnTo>
                      <a:lnTo>
                        <a:pt x="10" y="54"/>
                      </a:lnTo>
                      <a:lnTo>
                        <a:pt x="21" y="27"/>
                      </a:lnTo>
                      <a:lnTo>
                        <a:pt x="16"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34" name="Freeform 25"/>
                <p:cNvSpPr>
                  <a:spLocks/>
                </p:cNvSpPr>
                <p:nvPr/>
              </p:nvSpPr>
              <p:spPr bwMode="auto">
                <a:xfrm>
                  <a:off x="5943601" y="2165351"/>
                  <a:ext cx="192088" cy="161925"/>
                </a:xfrm>
                <a:custGeom>
                  <a:avLst/>
                  <a:gdLst>
                    <a:gd name="T0" fmla="*/ 133 w 133"/>
                    <a:gd name="T1" fmla="*/ 69 h 113"/>
                    <a:gd name="T2" fmla="*/ 87 w 133"/>
                    <a:gd name="T3" fmla="*/ 0 h 113"/>
                    <a:gd name="T4" fmla="*/ 53 w 133"/>
                    <a:gd name="T5" fmla="*/ 92 h 113"/>
                    <a:gd name="T6" fmla="*/ 20 w 133"/>
                    <a:gd name="T7" fmla="*/ 0 h 113"/>
                    <a:gd name="T8" fmla="*/ 0 w 133"/>
                    <a:gd name="T9" fmla="*/ 13 h 113"/>
                    <a:gd name="T10" fmla="*/ 22 w 133"/>
                    <a:gd name="T11" fmla="*/ 37 h 113"/>
                    <a:gd name="T12" fmla="*/ 43 w 133"/>
                    <a:gd name="T13" fmla="*/ 96 h 113"/>
                    <a:gd name="T14" fmla="*/ 43 w 133"/>
                    <a:gd name="T15" fmla="*/ 99 h 113"/>
                    <a:gd name="T16" fmla="*/ 43 w 133"/>
                    <a:gd name="T17" fmla="*/ 100 h 113"/>
                    <a:gd name="T18" fmla="*/ 43 w 133"/>
                    <a:gd name="T19" fmla="*/ 100 h 113"/>
                    <a:gd name="T20" fmla="*/ 40 w 133"/>
                    <a:gd name="T21" fmla="*/ 112 h 113"/>
                    <a:gd name="T22" fmla="*/ 53 w 133"/>
                    <a:gd name="T23" fmla="*/ 113 h 113"/>
                    <a:gd name="T24" fmla="*/ 133 w 133"/>
                    <a:gd name="T25" fmla="*/ 71 h 113"/>
                    <a:gd name="T26" fmla="*/ 133 w 133"/>
                    <a:gd name="T27" fmla="*/ 70 h 113"/>
                    <a:gd name="T28" fmla="*/ 133 w 133"/>
                    <a:gd name="T29" fmla="*/ 6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3">
                      <a:moveTo>
                        <a:pt x="133" y="69"/>
                      </a:moveTo>
                      <a:cubicBezTo>
                        <a:pt x="131" y="38"/>
                        <a:pt x="113" y="12"/>
                        <a:pt x="87" y="0"/>
                      </a:cubicBezTo>
                      <a:cubicBezTo>
                        <a:pt x="53" y="92"/>
                        <a:pt x="53" y="92"/>
                        <a:pt x="53" y="92"/>
                      </a:cubicBezTo>
                      <a:cubicBezTo>
                        <a:pt x="20" y="0"/>
                        <a:pt x="20" y="0"/>
                        <a:pt x="20" y="0"/>
                      </a:cubicBezTo>
                      <a:cubicBezTo>
                        <a:pt x="13" y="4"/>
                        <a:pt x="6" y="8"/>
                        <a:pt x="0" y="13"/>
                      </a:cubicBezTo>
                      <a:cubicBezTo>
                        <a:pt x="9" y="20"/>
                        <a:pt x="16" y="28"/>
                        <a:pt x="22" y="37"/>
                      </a:cubicBezTo>
                      <a:cubicBezTo>
                        <a:pt x="34" y="55"/>
                        <a:pt x="41" y="75"/>
                        <a:pt x="43" y="96"/>
                      </a:cubicBezTo>
                      <a:cubicBezTo>
                        <a:pt x="43" y="97"/>
                        <a:pt x="43" y="98"/>
                        <a:pt x="43" y="99"/>
                      </a:cubicBezTo>
                      <a:cubicBezTo>
                        <a:pt x="43" y="100"/>
                        <a:pt x="43" y="100"/>
                        <a:pt x="43" y="100"/>
                      </a:cubicBezTo>
                      <a:cubicBezTo>
                        <a:pt x="43" y="100"/>
                        <a:pt x="43" y="100"/>
                        <a:pt x="43" y="100"/>
                      </a:cubicBezTo>
                      <a:cubicBezTo>
                        <a:pt x="43" y="104"/>
                        <a:pt x="41" y="108"/>
                        <a:pt x="40" y="112"/>
                      </a:cubicBezTo>
                      <a:cubicBezTo>
                        <a:pt x="44" y="112"/>
                        <a:pt x="49" y="113"/>
                        <a:pt x="53" y="113"/>
                      </a:cubicBezTo>
                      <a:cubicBezTo>
                        <a:pt x="97" y="112"/>
                        <a:pt x="132" y="90"/>
                        <a:pt x="133" y="71"/>
                      </a:cubicBezTo>
                      <a:cubicBezTo>
                        <a:pt x="133" y="71"/>
                        <a:pt x="133" y="71"/>
                        <a:pt x="133" y="70"/>
                      </a:cubicBezTo>
                      <a:cubicBezTo>
                        <a:pt x="133" y="70"/>
                        <a:pt x="133" y="69"/>
                        <a:pt x="133" y="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grpSp>
        </p:grpSp>
      </p:grpSp>
      <p:grpSp>
        <p:nvGrpSpPr>
          <p:cNvPr id="35" name="组合 34"/>
          <p:cNvGrpSpPr/>
          <p:nvPr/>
        </p:nvGrpSpPr>
        <p:grpSpPr>
          <a:xfrm>
            <a:off x="4891610" y="1320100"/>
            <a:ext cx="1614487" cy="1614488"/>
            <a:chOff x="6270763" y="1796350"/>
            <a:chExt cx="1614487" cy="1614488"/>
          </a:xfrm>
        </p:grpSpPr>
        <p:sp>
          <p:nvSpPr>
            <p:cNvPr id="36" name="Freeform 5"/>
            <p:cNvSpPr>
              <a:spLocks/>
            </p:cNvSpPr>
            <p:nvPr/>
          </p:nvSpPr>
          <p:spPr bwMode="auto">
            <a:xfrm>
              <a:off x="6270763" y="1796350"/>
              <a:ext cx="1614487" cy="1614488"/>
            </a:xfrm>
            <a:custGeom>
              <a:avLst/>
              <a:gdLst>
                <a:gd name="T0" fmla="*/ 0 w 86"/>
                <a:gd name="T1" fmla="*/ 86 h 86"/>
                <a:gd name="T2" fmla="*/ 0 w 86"/>
                <a:gd name="T3" fmla="*/ 22 h 86"/>
                <a:gd name="T4" fmla="*/ 23 w 86"/>
                <a:gd name="T5" fmla="*/ 0 h 86"/>
                <a:gd name="T6" fmla="*/ 86 w 86"/>
                <a:gd name="T7" fmla="*/ 0 h 86"/>
                <a:gd name="T8" fmla="*/ 86 w 86"/>
                <a:gd name="T9" fmla="*/ 63 h 86"/>
                <a:gd name="T10" fmla="*/ 64 w 86"/>
                <a:gd name="T11" fmla="*/ 86 h 86"/>
                <a:gd name="T12" fmla="*/ 0 w 8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6" h="86">
                  <a:moveTo>
                    <a:pt x="0" y="86"/>
                  </a:moveTo>
                  <a:cubicBezTo>
                    <a:pt x="0" y="22"/>
                    <a:pt x="0" y="22"/>
                    <a:pt x="0" y="22"/>
                  </a:cubicBezTo>
                  <a:cubicBezTo>
                    <a:pt x="0" y="10"/>
                    <a:pt x="10" y="0"/>
                    <a:pt x="23" y="0"/>
                  </a:cubicBezTo>
                  <a:cubicBezTo>
                    <a:pt x="86" y="0"/>
                    <a:pt x="86" y="0"/>
                    <a:pt x="86" y="0"/>
                  </a:cubicBezTo>
                  <a:cubicBezTo>
                    <a:pt x="86" y="63"/>
                    <a:pt x="86" y="63"/>
                    <a:pt x="86" y="63"/>
                  </a:cubicBezTo>
                  <a:cubicBezTo>
                    <a:pt x="86" y="76"/>
                    <a:pt x="76" y="86"/>
                    <a:pt x="64" y="86"/>
                  </a:cubicBezTo>
                  <a:lnTo>
                    <a:pt x="0" y="86"/>
                  </a:lnTo>
                  <a:close/>
                </a:path>
              </a:pathLst>
            </a:custGeom>
            <a:solidFill>
              <a:srgbClr val="0E7F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6973940" y="2010413"/>
              <a:ext cx="630485" cy="647627"/>
              <a:chOff x="5572126" y="3962401"/>
              <a:chExt cx="525463" cy="539750"/>
            </a:xfrm>
            <a:solidFill>
              <a:schemeClr val="bg1"/>
            </a:solidFill>
          </p:grpSpPr>
          <p:sp>
            <p:nvSpPr>
              <p:cNvPr id="38" name="Freeform 26"/>
              <p:cNvSpPr>
                <a:spLocks noEditPoints="1"/>
              </p:cNvSpPr>
              <p:nvPr/>
            </p:nvSpPr>
            <p:spPr bwMode="auto">
              <a:xfrm>
                <a:off x="5572126" y="4130676"/>
                <a:ext cx="371475" cy="371475"/>
              </a:xfrm>
              <a:custGeom>
                <a:avLst/>
                <a:gdLst>
                  <a:gd name="T0" fmla="*/ 258 w 258"/>
                  <a:gd name="T1" fmla="*/ 156 h 259"/>
                  <a:gd name="T2" fmla="*/ 258 w 258"/>
                  <a:gd name="T3" fmla="*/ 104 h 259"/>
                  <a:gd name="T4" fmla="*/ 239 w 258"/>
                  <a:gd name="T5" fmla="*/ 94 h 259"/>
                  <a:gd name="T6" fmla="*/ 232 w 258"/>
                  <a:gd name="T7" fmla="*/ 78 h 259"/>
                  <a:gd name="T8" fmla="*/ 239 w 258"/>
                  <a:gd name="T9" fmla="*/ 57 h 259"/>
                  <a:gd name="T10" fmla="*/ 202 w 258"/>
                  <a:gd name="T11" fmla="*/ 20 h 259"/>
                  <a:gd name="T12" fmla="*/ 180 w 258"/>
                  <a:gd name="T13" fmla="*/ 27 h 259"/>
                  <a:gd name="T14" fmla="*/ 166 w 258"/>
                  <a:gd name="T15" fmla="*/ 21 h 259"/>
                  <a:gd name="T16" fmla="*/ 155 w 258"/>
                  <a:gd name="T17" fmla="*/ 0 h 259"/>
                  <a:gd name="T18" fmla="*/ 103 w 258"/>
                  <a:gd name="T19" fmla="*/ 0 h 259"/>
                  <a:gd name="T20" fmla="*/ 92 w 258"/>
                  <a:gd name="T21" fmla="*/ 21 h 259"/>
                  <a:gd name="T22" fmla="*/ 79 w 258"/>
                  <a:gd name="T23" fmla="*/ 26 h 259"/>
                  <a:gd name="T24" fmla="*/ 56 w 258"/>
                  <a:gd name="T25" fmla="*/ 19 h 259"/>
                  <a:gd name="T26" fmla="*/ 19 w 258"/>
                  <a:gd name="T27" fmla="*/ 56 h 259"/>
                  <a:gd name="T28" fmla="*/ 26 w 258"/>
                  <a:gd name="T29" fmla="*/ 79 h 259"/>
                  <a:gd name="T30" fmla="*/ 21 w 258"/>
                  <a:gd name="T31" fmla="*/ 92 h 259"/>
                  <a:gd name="T32" fmla="*/ 0 w 258"/>
                  <a:gd name="T33" fmla="*/ 103 h 259"/>
                  <a:gd name="T34" fmla="*/ 0 w 258"/>
                  <a:gd name="T35" fmla="*/ 155 h 259"/>
                  <a:gd name="T36" fmla="*/ 20 w 258"/>
                  <a:gd name="T37" fmla="*/ 166 h 259"/>
                  <a:gd name="T38" fmla="*/ 26 w 258"/>
                  <a:gd name="T39" fmla="*/ 180 h 259"/>
                  <a:gd name="T40" fmla="*/ 19 w 258"/>
                  <a:gd name="T41" fmla="*/ 202 h 259"/>
                  <a:gd name="T42" fmla="*/ 56 w 258"/>
                  <a:gd name="T43" fmla="*/ 239 h 259"/>
                  <a:gd name="T44" fmla="*/ 76 w 258"/>
                  <a:gd name="T45" fmla="*/ 233 h 259"/>
                  <a:gd name="T46" fmla="*/ 92 w 258"/>
                  <a:gd name="T47" fmla="*/ 240 h 259"/>
                  <a:gd name="T48" fmla="*/ 102 w 258"/>
                  <a:gd name="T49" fmla="*/ 259 h 259"/>
                  <a:gd name="T50" fmla="*/ 155 w 258"/>
                  <a:gd name="T51" fmla="*/ 259 h 259"/>
                  <a:gd name="T52" fmla="*/ 164 w 258"/>
                  <a:gd name="T53" fmla="*/ 240 h 259"/>
                  <a:gd name="T54" fmla="*/ 181 w 258"/>
                  <a:gd name="T55" fmla="*/ 233 h 259"/>
                  <a:gd name="T56" fmla="*/ 201 w 258"/>
                  <a:gd name="T57" fmla="*/ 240 h 259"/>
                  <a:gd name="T58" fmla="*/ 238 w 258"/>
                  <a:gd name="T59" fmla="*/ 202 h 259"/>
                  <a:gd name="T60" fmla="*/ 232 w 258"/>
                  <a:gd name="T61" fmla="*/ 183 h 259"/>
                  <a:gd name="T62" fmla="*/ 239 w 258"/>
                  <a:gd name="T63" fmla="*/ 166 h 259"/>
                  <a:gd name="T64" fmla="*/ 258 w 258"/>
                  <a:gd name="T65" fmla="*/ 156 h 259"/>
                  <a:gd name="T66" fmla="*/ 187 w 258"/>
                  <a:gd name="T67" fmla="*/ 130 h 259"/>
                  <a:gd name="T68" fmla="*/ 130 w 258"/>
                  <a:gd name="T69" fmla="*/ 188 h 259"/>
                  <a:gd name="T70" fmla="*/ 71 w 258"/>
                  <a:gd name="T71" fmla="*/ 130 h 259"/>
                  <a:gd name="T72" fmla="*/ 130 w 258"/>
                  <a:gd name="T73" fmla="*/ 72 h 259"/>
                  <a:gd name="T74" fmla="*/ 187 w 258"/>
                  <a:gd name="T75" fmla="*/ 1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8" h="259">
                    <a:moveTo>
                      <a:pt x="258" y="156"/>
                    </a:moveTo>
                    <a:cubicBezTo>
                      <a:pt x="258" y="104"/>
                      <a:pt x="258" y="104"/>
                      <a:pt x="258" y="104"/>
                    </a:cubicBezTo>
                    <a:cubicBezTo>
                      <a:pt x="239" y="94"/>
                      <a:pt x="239" y="94"/>
                      <a:pt x="239" y="94"/>
                    </a:cubicBezTo>
                    <a:cubicBezTo>
                      <a:pt x="237" y="88"/>
                      <a:pt x="235" y="83"/>
                      <a:pt x="232" y="78"/>
                    </a:cubicBezTo>
                    <a:cubicBezTo>
                      <a:pt x="239" y="57"/>
                      <a:pt x="239" y="57"/>
                      <a:pt x="239" y="57"/>
                    </a:cubicBezTo>
                    <a:cubicBezTo>
                      <a:pt x="202" y="20"/>
                      <a:pt x="202" y="20"/>
                      <a:pt x="202" y="20"/>
                    </a:cubicBezTo>
                    <a:cubicBezTo>
                      <a:pt x="180" y="27"/>
                      <a:pt x="180" y="27"/>
                      <a:pt x="180" y="27"/>
                    </a:cubicBezTo>
                    <a:cubicBezTo>
                      <a:pt x="175" y="25"/>
                      <a:pt x="171" y="23"/>
                      <a:pt x="166" y="21"/>
                    </a:cubicBezTo>
                    <a:cubicBezTo>
                      <a:pt x="155" y="0"/>
                      <a:pt x="155" y="0"/>
                      <a:pt x="155" y="0"/>
                    </a:cubicBezTo>
                    <a:cubicBezTo>
                      <a:pt x="103" y="0"/>
                      <a:pt x="103" y="0"/>
                      <a:pt x="103" y="0"/>
                    </a:cubicBezTo>
                    <a:cubicBezTo>
                      <a:pt x="92" y="21"/>
                      <a:pt x="92" y="21"/>
                      <a:pt x="92" y="21"/>
                    </a:cubicBezTo>
                    <a:cubicBezTo>
                      <a:pt x="88" y="23"/>
                      <a:pt x="83" y="25"/>
                      <a:pt x="79" y="26"/>
                    </a:cubicBezTo>
                    <a:cubicBezTo>
                      <a:pt x="56" y="19"/>
                      <a:pt x="56" y="19"/>
                      <a:pt x="56" y="19"/>
                    </a:cubicBezTo>
                    <a:cubicBezTo>
                      <a:pt x="19" y="56"/>
                      <a:pt x="19" y="56"/>
                      <a:pt x="19" y="56"/>
                    </a:cubicBezTo>
                    <a:cubicBezTo>
                      <a:pt x="26" y="79"/>
                      <a:pt x="26" y="79"/>
                      <a:pt x="26" y="79"/>
                    </a:cubicBezTo>
                    <a:cubicBezTo>
                      <a:pt x="24" y="83"/>
                      <a:pt x="22" y="87"/>
                      <a:pt x="21" y="92"/>
                    </a:cubicBezTo>
                    <a:cubicBezTo>
                      <a:pt x="0" y="103"/>
                      <a:pt x="0" y="103"/>
                      <a:pt x="0" y="103"/>
                    </a:cubicBezTo>
                    <a:cubicBezTo>
                      <a:pt x="0" y="155"/>
                      <a:pt x="0" y="155"/>
                      <a:pt x="0" y="155"/>
                    </a:cubicBezTo>
                    <a:cubicBezTo>
                      <a:pt x="20" y="166"/>
                      <a:pt x="20" y="166"/>
                      <a:pt x="20" y="166"/>
                    </a:cubicBezTo>
                    <a:cubicBezTo>
                      <a:pt x="21" y="171"/>
                      <a:pt x="23" y="176"/>
                      <a:pt x="26" y="180"/>
                    </a:cubicBezTo>
                    <a:cubicBezTo>
                      <a:pt x="19" y="202"/>
                      <a:pt x="19" y="202"/>
                      <a:pt x="19" y="202"/>
                    </a:cubicBezTo>
                    <a:cubicBezTo>
                      <a:pt x="56" y="239"/>
                      <a:pt x="56" y="239"/>
                      <a:pt x="56" y="239"/>
                    </a:cubicBezTo>
                    <a:cubicBezTo>
                      <a:pt x="76" y="233"/>
                      <a:pt x="76" y="233"/>
                      <a:pt x="76" y="233"/>
                    </a:cubicBezTo>
                    <a:cubicBezTo>
                      <a:pt x="81" y="235"/>
                      <a:pt x="87" y="238"/>
                      <a:pt x="92" y="240"/>
                    </a:cubicBezTo>
                    <a:cubicBezTo>
                      <a:pt x="102" y="259"/>
                      <a:pt x="102" y="259"/>
                      <a:pt x="102" y="259"/>
                    </a:cubicBezTo>
                    <a:cubicBezTo>
                      <a:pt x="155" y="259"/>
                      <a:pt x="155" y="259"/>
                      <a:pt x="155" y="259"/>
                    </a:cubicBezTo>
                    <a:cubicBezTo>
                      <a:pt x="164" y="240"/>
                      <a:pt x="164" y="240"/>
                      <a:pt x="164" y="240"/>
                    </a:cubicBezTo>
                    <a:cubicBezTo>
                      <a:pt x="170" y="239"/>
                      <a:pt x="176" y="236"/>
                      <a:pt x="181" y="233"/>
                    </a:cubicBezTo>
                    <a:cubicBezTo>
                      <a:pt x="201" y="240"/>
                      <a:pt x="201" y="240"/>
                      <a:pt x="201" y="240"/>
                    </a:cubicBezTo>
                    <a:cubicBezTo>
                      <a:pt x="238" y="202"/>
                      <a:pt x="238" y="202"/>
                      <a:pt x="238" y="202"/>
                    </a:cubicBezTo>
                    <a:cubicBezTo>
                      <a:pt x="232" y="183"/>
                      <a:pt x="232" y="183"/>
                      <a:pt x="232" y="183"/>
                    </a:cubicBezTo>
                    <a:cubicBezTo>
                      <a:pt x="235" y="177"/>
                      <a:pt x="237" y="172"/>
                      <a:pt x="239" y="166"/>
                    </a:cubicBezTo>
                    <a:lnTo>
                      <a:pt x="258" y="156"/>
                    </a:lnTo>
                    <a:close/>
                    <a:moveTo>
                      <a:pt x="187" y="130"/>
                    </a:moveTo>
                    <a:cubicBezTo>
                      <a:pt x="187" y="162"/>
                      <a:pt x="161" y="188"/>
                      <a:pt x="130" y="188"/>
                    </a:cubicBezTo>
                    <a:cubicBezTo>
                      <a:pt x="97" y="188"/>
                      <a:pt x="71" y="162"/>
                      <a:pt x="71" y="130"/>
                    </a:cubicBezTo>
                    <a:cubicBezTo>
                      <a:pt x="71" y="98"/>
                      <a:pt x="97" y="72"/>
                      <a:pt x="130" y="72"/>
                    </a:cubicBezTo>
                    <a:cubicBezTo>
                      <a:pt x="161" y="72"/>
                      <a:pt x="187" y="98"/>
                      <a:pt x="187" y="130"/>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9" name="Freeform 27"/>
              <p:cNvSpPr>
                <a:spLocks noEditPoints="1"/>
              </p:cNvSpPr>
              <p:nvPr/>
            </p:nvSpPr>
            <p:spPr bwMode="auto">
              <a:xfrm>
                <a:off x="5818189" y="3962401"/>
                <a:ext cx="192088" cy="188913"/>
              </a:xfrm>
              <a:custGeom>
                <a:avLst/>
                <a:gdLst>
                  <a:gd name="T0" fmla="*/ 133 w 133"/>
                  <a:gd name="T1" fmla="*/ 80 h 132"/>
                  <a:gd name="T2" fmla="*/ 133 w 133"/>
                  <a:gd name="T3" fmla="*/ 53 h 132"/>
                  <a:gd name="T4" fmla="*/ 123 w 133"/>
                  <a:gd name="T5" fmla="*/ 48 h 132"/>
                  <a:gd name="T6" fmla="*/ 120 w 133"/>
                  <a:gd name="T7" fmla="*/ 40 h 132"/>
                  <a:gd name="T8" fmla="*/ 123 w 133"/>
                  <a:gd name="T9" fmla="*/ 29 h 132"/>
                  <a:gd name="T10" fmla="*/ 104 w 133"/>
                  <a:gd name="T11" fmla="*/ 9 h 132"/>
                  <a:gd name="T12" fmla="*/ 93 w 133"/>
                  <a:gd name="T13" fmla="*/ 13 h 132"/>
                  <a:gd name="T14" fmla="*/ 86 w 133"/>
                  <a:gd name="T15" fmla="*/ 10 h 132"/>
                  <a:gd name="T16" fmla="*/ 80 w 133"/>
                  <a:gd name="T17" fmla="*/ 0 h 132"/>
                  <a:gd name="T18" fmla="*/ 53 w 133"/>
                  <a:gd name="T19" fmla="*/ 0 h 132"/>
                  <a:gd name="T20" fmla="*/ 48 w 133"/>
                  <a:gd name="T21" fmla="*/ 10 h 132"/>
                  <a:gd name="T22" fmla="*/ 41 w 133"/>
                  <a:gd name="T23" fmla="*/ 13 h 132"/>
                  <a:gd name="T24" fmla="*/ 29 w 133"/>
                  <a:gd name="T25" fmla="*/ 9 h 132"/>
                  <a:gd name="T26" fmla="*/ 10 w 133"/>
                  <a:gd name="T27" fmla="*/ 28 h 132"/>
                  <a:gd name="T28" fmla="*/ 14 w 133"/>
                  <a:gd name="T29" fmla="*/ 40 h 132"/>
                  <a:gd name="T30" fmla="*/ 11 w 133"/>
                  <a:gd name="T31" fmla="*/ 47 h 132"/>
                  <a:gd name="T32" fmla="*/ 0 w 133"/>
                  <a:gd name="T33" fmla="*/ 52 h 132"/>
                  <a:gd name="T34" fmla="*/ 0 w 133"/>
                  <a:gd name="T35" fmla="*/ 79 h 132"/>
                  <a:gd name="T36" fmla="*/ 11 w 133"/>
                  <a:gd name="T37" fmla="*/ 85 h 132"/>
                  <a:gd name="T38" fmla="*/ 13 w 133"/>
                  <a:gd name="T39" fmla="*/ 92 h 132"/>
                  <a:gd name="T40" fmla="*/ 10 w 133"/>
                  <a:gd name="T41" fmla="*/ 103 h 132"/>
                  <a:gd name="T42" fmla="*/ 29 w 133"/>
                  <a:gd name="T43" fmla="*/ 122 h 132"/>
                  <a:gd name="T44" fmla="*/ 39 w 133"/>
                  <a:gd name="T45" fmla="*/ 119 h 132"/>
                  <a:gd name="T46" fmla="*/ 48 w 133"/>
                  <a:gd name="T47" fmla="*/ 122 h 132"/>
                  <a:gd name="T48" fmla="*/ 53 w 133"/>
                  <a:gd name="T49" fmla="*/ 132 h 132"/>
                  <a:gd name="T50" fmla="*/ 80 w 133"/>
                  <a:gd name="T51" fmla="*/ 132 h 132"/>
                  <a:gd name="T52" fmla="*/ 85 w 133"/>
                  <a:gd name="T53" fmla="*/ 123 h 132"/>
                  <a:gd name="T54" fmla="*/ 94 w 133"/>
                  <a:gd name="T55" fmla="*/ 119 h 132"/>
                  <a:gd name="T56" fmla="*/ 104 w 133"/>
                  <a:gd name="T57" fmla="*/ 122 h 132"/>
                  <a:gd name="T58" fmla="*/ 123 w 133"/>
                  <a:gd name="T59" fmla="*/ 103 h 132"/>
                  <a:gd name="T60" fmla="*/ 120 w 133"/>
                  <a:gd name="T61" fmla="*/ 93 h 132"/>
                  <a:gd name="T62" fmla="*/ 123 w 133"/>
                  <a:gd name="T63" fmla="*/ 85 h 132"/>
                  <a:gd name="T64" fmla="*/ 133 w 133"/>
                  <a:gd name="T65" fmla="*/ 80 h 132"/>
                  <a:gd name="T66" fmla="*/ 97 w 133"/>
                  <a:gd name="T67" fmla="*/ 66 h 132"/>
                  <a:gd name="T68" fmla="*/ 67 w 133"/>
                  <a:gd name="T69" fmla="*/ 96 h 132"/>
                  <a:gd name="T70" fmla="*/ 37 w 133"/>
                  <a:gd name="T71" fmla="*/ 66 h 132"/>
                  <a:gd name="T72" fmla="*/ 67 w 133"/>
                  <a:gd name="T73" fmla="*/ 37 h 132"/>
                  <a:gd name="T74" fmla="*/ 97 w 133"/>
                  <a:gd name="T75"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32">
                    <a:moveTo>
                      <a:pt x="133" y="80"/>
                    </a:moveTo>
                    <a:cubicBezTo>
                      <a:pt x="133" y="53"/>
                      <a:pt x="133" y="53"/>
                      <a:pt x="133" y="53"/>
                    </a:cubicBezTo>
                    <a:cubicBezTo>
                      <a:pt x="123" y="48"/>
                      <a:pt x="123" y="48"/>
                      <a:pt x="123" y="48"/>
                    </a:cubicBezTo>
                    <a:cubicBezTo>
                      <a:pt x="122" y="45"/>
                      <a:pt x="121" y="42"/>
                      <a:pt x="120" y="40"/>
                    </a:cubicBezTo>
                    <a:cubicBezTo>
                      <a:pt x="123" y="29"/>
                      <a:pt x="123" y="29"/>
                      <a:pt x="123" y="29"/>
                    </a:cubicBezTo>
                    <a:cubicBezTo>
                      <a:pt x="104" y="9"/>
                      <a:pt x="104" y="9"/>
                      <a:pt x="104" y="9"/>
                    </a:cubicBezTo>
                    <a:cubicBezTo>
                      <a:pt x="93" y="13"/>
                      <a:pt x="93" y="13"/>
                      <a:pt x="93" y="13"/>
                    </a:cubicBezTo>
                    <a:cubicBezTo>
                      <a:pt x="91" y="12"/>
                      <a:pt x="88" y="11"/>
                      <a:pt x="86" y="10"/>
                    </a:cubicBezTo>
                    <a:cubicBezTo>
                      <a:pt x="80" y="0"/>
                      <a:pt x="80" y="0"/>
                      <a:pt x="80" y="0"/>
                    </a:cubicBezTo>
                    <a:cubicBezTo>
                      <a:pt x="53" y="0"/>
                      <a:pt x="53" y="0"/>
                      <a:pt x="53" y="0"/>
                    </a:cubicBezTo>
                    <a:cubicBezTo>
                      <a:pt x="48" y="10"/>
                      <a:pt x="48" y="10"/>
                      <a:pt x="48" y="10"/>
                    </a:cubicBezTo>
                    <a:cubicBezTo>
                      <a:pt x="46" y="11"/>
                      <a:pt x="43" y="12"/>
                      <a:pt x="41" y="13"/>
                    </a:cubicBezTo>
                    <a:cubicBezTo>
                      <a:pt x="29" y="9"/>
                      <a:pt x="29" y="9"/>
                      <a:pt x="29" y="9"/>
                    </a:cubicBezTo>
                    <a:cubicBezTo>
                      <a:pt x="10" y="28"/>
                      <a:pt x="10" y="28"/>
                      <a:pt x="10" y="28"/>
                    </a:cubicBezTo>
                    <a:cubicBezTo>
                      <a:pt x="14" y="40"/>
                      <a:pt x="14" y="40"/>
                      <a:pt x="14" y="40"/>
                    </a:cubicBezTo>
                    <a:cubicBezTo>
                      <a:pt x="13" y="42"/>
                      <a:pt x="12" y="44"/>
                      <a:pt x="11" y="47"/>
                    </a:cubicBezTo>
                    <a:cubicBezTo>
                      <a:pt x="0" y="52"/>
                      <a:pt x="0" y="52"/>
                      <a:pt x="0" y="52"/>
                    </a:cubicBezTo>
                    <a:cubicBezTo>
                      <a:pt x="0" y="79"/>
                      <a:pt x="0" y="79"/>
                      <a:pt x="0" y="79"/>
                    </a:cubicBezTo>
                    <a:cubicBezTo>
                      <a:pt x="11" y="85"/>
                      <a:pt x="11" y="85"/>
                      <a:pt x="11" y="85"/>
                    </a:cubicBezTo>
                    <a:cubicBezTo>
                      <a:pt x="11" y="87"/>
                      <a:pt x="12" y="90"/>
                      <a:pt x="13" y="92"/>
                    </a:cubicBezTo>
                    <a:cubicBezTo>
                      <a:pt x="10" y="103"/>
                      <a:pt x="10" y="103"/>
                      <a:pt x="10" y="103"/>
                    </a:cubicBezTo>
                    <a:cubicBezTo>
                      <a:pt x="29" y="122"/>
                      <a:pt x="29" y="122"/>
                      <a:pt x="29" y="122"/>
                    </a:cubicBezTo>
                    <a:cubicBezTo>
                      <a:pt x="39" y="119"/>
                      <a:pt x="39" y="119"/>
                      <a:pt x="39" y="119"/>
                    </a:cubicBezTo>
                    <a:cubicBezTo>
                      <a:pt x="42" y="120"/>
                      <a:pt x="45" y="122"/>
                      <a:pt x="48" y="122"/>
                    </a:cubicBezTo>
                    <a:cubicBezTo>
                      <a:pt x="53" y="132"/>
                      <a:pt x="53" y="132"/>
                      <a:pt x="53" y="132"/>
                    </a:cubicBezTo>
                    <a:cubicBezTo>
                      <a:pt x="80" y="132"/>
                      <a:pt x="80" y="132"/>
                      <a:pt x="80" y="132"/>
                    </a:cubicBezTo>
                    <a:cubicBezTo>
                      <a:pt x="85" y="123"/>
                      <a:pt x="85" y="123"/>
                      <a:pt x="85" y="123"/>
                    </a:cubicBezTo>
                    <a:cubicBezTo>
                      <a:pt x="88" y="122"/>
                      <a:pt x="91" y="121"/>
                      <a:pt x="94" y="119"/>
                    </a:cubicBezTo>
                    <a:cubicBezTo>
                      <a:pt x="104" y="122"/>
                      <a:pt x="104" y="122"/>
                      <a:pt x="104" y="122"/>
                    </a:cubicBezTo>
                    <a:cubicBezTo>
                      <a:pt x="123" y="103"/>
                      <a:pt x="123" y="103"/>
                      <a:pt x="123" y="103"/>
                    </a:cubicBezTo>
                    <a:cubicBezTo>
                      <a:pt x="120" y="93"/>
                      <a:pt x="120" y="93"/>
                      <a:pt x="120" y="93"/>
                    </a:cubicBezTo>
                    <a:cubicBezTo>
                      <a:pt x="121" y="90"/>
                      <a:pt x="122" y="88"/>
                      <a:pt x="123" y="85"/>
                    </a:cubicBezTo>
                    <a:lnTo>
                      <a:pt x="133" y="80"/>
                    </a:lnTo>
                    <a:close/>
                    <a:moveTo>
                      <a:pt x="97" y="66"/>
                    </a:moveTo>
                    <a:cubicBezTo>
                      <a:pt x="97" y="83"/>
                      <a:pt x="83" y="96"/>
                      <a:pt x="67" y="96"/>
                    </a:cubicBezTo>
                    <a:cubicBezTo>
                      <a:pt x="50" y="96"/>
                      <a:pt x="37" y="83"/>
                      <a:pt x="37" y="66"/>
                    </a:cubicBezTo>
                    <a:cubicBezTo>
                      <a:pt x="37" y="50"/>
                      <a:pt x="50" y="37"/>
                      <a:pt x="67" y="37"/>
                    </a:cubicBezTo>
                    <a:cubicBezTo>
                      <a:pt x="83" y="37"/>
                      <a:pt x="97" y="50"/>
                      <a:pt x="97" y="66"/>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0" name="Freeform 28"/>
              <p:cNvSpPr>
                <a:spLocks noEditPoints="1"/>
              </p:cNvSpPr>
              <p:nvPr/>
            </p:nvSpPr>
            <p:spPr bwMode="auto">
              <a:xfrm>
                <a:off x="5942014" y="4138613"/>
                <a:ext cx="155575" cy="155575"/>
              </a:xfrm>
              <a:custGeom>
                <a:avLst/>
                <a:gdLst>
                  <a:gd name="T0" fmla="*/ 108 w 108"/>
                  <a:gd name="T1" fmla="*/ 65 h 108"/>
                  <a:gd name="T2" fmla="*/ 108 w 108"/>
                  <a:gd name="T3" fmla="*/ 43 h 108"/>
                  <a:gd name="T4" fmla="*/ 100 w 108"/>
                  <a:gd name="T5" fmla="*/ 39 h 108"/>
                  <a:gd name="T6" fmla="*/ 97 w 108"/>
                  <a:gd name="T7" fmla="*/ 33 h 108"/>
                  <a:gd name="T8" fmla="*/ 100 w 108"/>
                  <a:gd name="T9" fmla="*/ 24 h 108"/>
                  <a:gd name="T10" fmla="*/ 84 w 108"/>
                  <a:gd name="T11" fmla="*/ 8 h 108"/>
                  <a:gd name="T12" fmla="*/ 75 w 108"/>
                  <a:gd name="T13" fmla="*/ 11 h 108"/>
                  <a:gd name="T14" fmla="*/ 70 w 108"/>
                  <a:gd name="T15" fmla="*/ 9 h 108"/>
                  <a:gd name="T16" fmla="*/ 65 w 108"/>
                  <a:gd name="T17" fmla="*/ 0 h 108"/>
                  <a:gd name="T18" fmla="*/ 43 w 108"/>
                  <a:gd name="T19" fmla="*/ 0 h 108"/>
                  <a:gd name="T20" fmla="*/ 39 w 108"/>
                  <a:gd name="T21" fmla="*/ 9 h 108"/>
                  <a:gd name="T22" fmla="*/ 33 w 108"/>
                  <a:gd name="T23" fmla="*/ 11 h 108"/>
                  <a:gd name="T24" fmla="*/ 24 w 108"/>
                  <a:gd name="T25" fmla="*/ 8 h 108"/>
                  <a:gd name="T26" fmla="*/ 8 w 108"/>
                  <a:gd name="T27" fmla="*/ 24 h 108"/>
                  <a:gd name="T28" fmla="*/ 11 w 108"/>
                  <a:gd name="T29" fmla="*/ 33 h 108"/>
                  <a:gd name="T30" fmla="*/ 9 w 108"/>
                  <a:gd name="T31" fmla="*/ 39 h 108"/>
                  <a:gd name="T32" fmla="*/ 0 w 108"/>
                  <a:gd name="T33" fmla="*/ 43 h 108"/>
                  <a:gd name="T34" fmla="*/ 0 w 108"/>
                  <a:gd name="T35" fmla="*/ 65 h 108"/>
                  <a:gd name="T36" fmla="*/ 8 w 108"/>
                  <a:gd name="T37" fmla="*/ 69 h 108"/>
                  <a:gd name="T38" fmla="*/ 11 w 108"/>
                  <a:gd name="T39" fmla="*/ 76 h 108"/>
                  <a:gd name="T40" fmla="*/ 8 w 108"/>
                  <a:gd name="T41" fmla="*/ 84 h 108"/>
                  <a:gd name="T42" fmla="*/ 23 w 108"/>
                  <a:gd name="T43" fmla="*/ 100 h 108"/>
                  <a:gd name="T44" fmla="*/ 32 w 108"/>
                  <a:gd name="T45" fmla="*/ 97 h 108"/>
                  <a:gd name="T46" fmla="*/ 39 w 108"/>
                  <a:gd name="T47" fmla="*/ 100 h 108"/>
                  <a:gd name="T48" fmla="*/ 43 w 108"/>
                  <a:gd name="T49" fmla="*/ 108 h 108"/>
                  <a:gd name="T50" fmla="*/ 65 w 108"/>
                  <a:gd name="T51" fmla="*/ 108 h 108"/>
                  <a:gd name="T52" fmla="*/ 69 w 108"/>
                  <a:gd name="T53" fmla="*/ 100 h 108"/>
                  <a:gd name="T54" fmla="*/ 76 w 108"/>
                  <a:gd name="T55" fmla="*/ 98 h 108"/>
                  <a:gd name="T56" fmla="*/ 84 w 108"/>
                  <a:gd name="T57" fmla="*/ 100 h 108"/>
                  <a:gd name="T58" fmla="*/ 100 w 108"/>
                  <a:gd name="T59" fmla="*/ 85 h 108"/>
                  <a:gd name="T60" fmla="*/ 97 w 108"/>
                  <a:gd name="T61" fmla="*/ 76 h 108"/>
                  <a:gd name="T62" fmla="*/ 100 w 108"/>
                  <a:gd name="T63" fmla="*/ 69 h 108"/>
                  <a:gd name="T64" fmla="*/ 108 w 108"/>
                  <a:gd name="T65" fmla="*/ 65 h 108"/>
                  <a:gd name="T66" fmla="*/ 78 w 108"/>
                  <a:gd name="T67" fmla="*/ 54 h 108"/>
                  <a:gd name="T68" fmla="*/ 54 w 108"/>
                  <a:gd name="T69" fmla="*/ 79 h 108"/>
                  <a:gd name="T70" fmla="*/ 30 w 108"/>
                  <a:gd name="T71" fmla="*/ 54 h 108"/>
                  <a:gd name="T72" fmla="*/ 54 w 108"/>
                  <a:gd name="T73" fmla="*/ 30 h 108"/>
                  <a:gd name="T74" fmla="*/ 78 w 108"/>
                  <a:gd name="T7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8">
                    <a:moveTo>
                      <a:pt x="108" y="65"/>
                    </a:moveTo>
                    <a:cubicBezTo>
                      <a:pt x="108" y="43"/>
                      <a:pt x="108" y="43"/>
                      <a:pt x="108" y="43"/>
                    </a:cubicBezTo>
                    <a:cubicBezTo>
                      <a:pt x="100" y="39"/>
                      <a:pt x="100" y="39"/>
                      <a:pt x="100" y="39"/>
                    </a:cubicBezTo>
                    <a:cubicBezTo>
                      <a:pt x="99" y="37"/>
                      <a:pt x="98" y="35"/>
                      <a:pt x="97" y="33"/>
                    </a:cubicBezTo>
                    <a:cubicBezTo>
                      <a:pt x="100" y="24"/>
                      <a:pt x="100" y="24"/>
                      <a:pt x="100" y="24"/>
                    </a:cubicBezTo>
                    <a:cubicBezTo>
                      <a:pt x="84" y="8"/>
                      <a:pt x="84" y="8"/>
                      <a:pt x="84" y="8"/>
                    </a:cubicBezTo>
                    <a:cubicBezTo>
                      <a:pt x="75" y="11"/>
                      <a:pt x="75" y="11"/>
                      <a:pt x="75" y="11"/>
                    </a:cubicBezTo>
                    <a:cubicBezTo>
                      <a:pt x="73" y="10"/>
                      <a:pt x="72" y="10"/>
                      <a:pt x="70" y="9"/>
                    </a:cubicBezTo>
                    <a:cubicBezTo>
                      <a:pt x="65" y="0"/>
                      <a:pt x="65" y="0"/>
                      <a:pt x="65" y="0"/>
                    </a:cubicBezTo>
                    <a:cubicBezTo>
                      <a:pt x="43" y="0"/>
                      <a:pt x="43" y="0"/>
                      <a:pt x="43" y="0"/>
                    </a:cubicBezTo>
                    <a:cubicBezTo>
                      <a:pt x="39" y="9"/>
                      <a:pt x="39" y="9"/>
                      <a:pt x="39" y="9"/>
                    </a:cubicBezTo>
                    <a:cubicBezTo>
                      <a:pt x="37" y="10"/>
                      <a:pt x="35" y="10"/>
                      <a:pt x="33" y="11"/>
                    </a:cubicBezTo>
                    <a:cubicBezTo>
                      <a:pt x="24" y="8"/>
                      <a:pt x="24" y="8"/>
                      <a:pt x="24" y="8"/>
                    </a:cubicBezTo>
                    <a:cubicBezTo>
                      <a:pt x="8" y="24"/>
                      <a:pt x="8" y="24"/>
                      <a:pt x="8" y="24"/>
                    </a:cubicBezTo>
                    <a:cubicBezTo>
                      <a:pt x="11" y="33"/>
                      <a:pt x="11" y="33"/>
                      <a:pt x="11" y="33"/>
                    </a:cubicBezTo>
                    <a:cubicBezTo>
                      <a:pt x="10" y="35"/>
                      <a:pt x="9" y="37"/>
                      <a:pt x="9" y="39"/>
                    </a:cubicBezTo>
                    <a:cubicBezTo>
                      <a:pt x="0" y="43"/>
                      <a:pt x="0" y="43"/>
                      <a:pt x="0" y="43"/>
                    </a:cubicBezTo>
                    <a:cubicBezTo>
                      <a:pt x="0" y="65"/>
                      <a:pt x="0" y="65"/>
                      <a:pt x="0" y="65"/>
                    </a:cubicBezTo>
                    <a:cubicBezTo>
                      <a:pt x="8" y="69"/>
                      <a:pt x="8" y="69"/>
                      <a:pt x="8" y="69"/>
                    </a:cubicBezTo>
                    <a:cubicBezTo>
                      <a:pt x="9" y="71"/>
                      <a:pt x="10" y="73"/>
                      <a:pt x="11" y="76"/>
                    </a:cubicBezTo>
                    <a:cubicBezTo>
                      <a:pt x="8" y="84"/>
                      <a:pt x="8" y="84"/>
                      <a:pt x="8" y="84"/>
                    </a:cubicBezTo>
                    <a:cubicBezTo>
                      <a:pt x="23" y="100"/>
                      <a:pt x="23" y="100"/>
                      <a:pt x="23" y="100"/>
                    </a:cubicBezTo>
                    <a:cubicBezTo>
                      <a:pt x="32" y="97"/>
                      <a:pt x="32" y="97"/>
                      <a:pt x="32" y="97"/>
                    </a:cubicBezTo>
                    <a:cubicBezTo>
                      <a:pt x="34" y="98"/>
                      <a:pt x="36" y="99"/>
                      <a:pt x="39" y="100"/>
                    </a:cubicBezTo>
                    <a:cubicBezTo>
                      <a:pt x="43" y="108"/>
                      <a:pt x="43" y="108"/>
                      <a:pt x="43" y="108"/>
                    </a:cubicBezTo>
                    <a:cubicBezTo>
                      <a:pt x="65" y="108"/>
                      <a:pt x="65" y="108"/>
                      <a:pt x="65" y="108"/>
                    </a:cubicBezTo>
                    <a:cubicBezTo>
                      <a:pt x="69" y="100"/>
                      <a:pt x="69" y="100"/>
                      <a:pt x="69" y="100"/>
                    </a:cubicBezTo>
                    <a:cubicBezTo>
                      <a:pt x="71" y="100"/>
                      <a:pt x="74" y="99"/>
                      <a:pt x="76" y="98"/>
                    </a:cubicBezTo>
                    <a:cubicBezTo>
                      <a:pt x="84" y="100"/>
                      <a:pt x="84" y="100"/>
                      <a:pt x="84" y="100"/>
                    </a:cubicBezTo>
                    <a:cubicBezTo>
                      <a:pt x="100" y="85"/>
                      <a:pt x="100" y="85"/>
                      <a:pt x="100" y="85"/>
                    </a:cubicBezTo>
                    <a:cubicBezTo>
                      <a:pt x="97" y="76"/>
                      <a:pt x="97" y="76"/>
                      <a:pt x="97" y="76"/>
                    </a:cubicBezTo>
                    <a:cubicBezTo>
                      <a:pt x="98" y="74"/>
                      <a:pt x="99" y="72"/>
                      <a:pt x="100" y="69"/>
                    </a:cubicBezTo>
                    <a:lnTo>
                      <a:pt x="108" y="65"/>
                    </a:lnTo>
                    <a:close/>
                    <a:moveTo>
                      <a:pt x="78" y="54"/>
                    </a:moveTo>
                    <a:cubicBezTo>
                      <a:pt x="78" y="68"/>
                      <a:pt x="68" y="79"/>
                      <a:pt x="54" y="79"/>
                    </a:cubicBezTo>
                    <a:cubicBezTo>
                      <a:pt x="41" y="79"/>
                      <a:pt x="30" y="68"/>
                      <a:pt x="30" y="54"/>
                    </a:cubicBezTo>
                    <a:cubicBezTo>
                      <a:pt x="30" y="41"/>
                      <a:pt x="41" y="30"/>
                      <a:pt x="54" y="30"/>
                    </a:cubicBezTo>
                    <a:cubicBezTo>
                      <a:pt x="68" y="30"/>
                      <a:pt x="78" y="41"/>
                      <a:pt x="78" y="54"/>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grpSp>
      </p:grpSp>
      <p:grpSp>
        <p:nvGrpSpPr>
          <p:cNvPr id="41" name="组合 40"/>
          <p:cNvGrpSpPr/>
          <p:nvPr/>
        </p:nvGrpSpPr>
        <p:grpSpPr>
          <a:xfrm>
            <a:off x="3185047" y="3012377"/>
            <a:ext cx="1636713" cy="1628775"/>
            <a:chOff x="4564200" y="3488625"/>
            <a:chExt cx="1636713" cy="1628775"/>
          </a:xfrm>
        </p:grpSpPr>
        <p:sp>
          <p:nvSpPr>
            <p:cNvPr id="42" name="Freeform 8"/>
            <p:cNvSpPr>
              <a:spLocks/>
            </p:cNvSpPr>
            <p:nvPr/>
          </p:nvSpPr>
          <p:spPr bwMode="auto">
            <a:xfrm>
              <a:off x="4564200" y="3488625"/>
              <a:ext cx="1636713" cy="1628775"/>
            </a:xfrm>
            <a:custGeom>
              <a:avLst/>
              <a:gdLst>
                <a:gd name="T0" fmla="*/ 0 w 87"/>
                <a:gd name="T1" fmla="*/ 87 h 87"/>
                <a:gd name="T2" fmla="*/ 0 w 87"/>
                <a:gd name="T3" fmla="*/ 23 h 87"/>
                <a:gd name="T4" fmla="*/ 23 w 87"/>
                <a:gd name="T5" fmla="*/ 0 h 87"/>
                <a:gd name="T6" fmla="*/ 87 w 87"/>
                <a:gd name="T7" fmla="*/ 0 h 87"/>
                <a:gd name="T8" fmla="*/ 87 w 87"/>
                <a:gd name="T9" fmla="*/ 64 h 87"/>
                <a:gd name="T10" fmla="*/ 64 w 87"/>
                <a:gd name="T11" fmla="*/ 87 h 87"/>
                <a:gd name="T12" fmla="*/ 0 w 87"/>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7" h="87">
                  <a:moveTo>
                    <a:pt x="0" y="87"/>
                  </a:moveTo>
                  <a:cubicBezTo>
                    <a:pt x="0" y="23"/>
                    <a:pt x="0" y="23"/>
                    <a:pt x="0" y="23"/>
                  </a:cubicBezTo>
                  <a:cubicBezTo>
                    <a:pt x="0" y="10"/>
                    <a:pt x="10" y="0"/>
                    <a:pt x="23" y="0"/>
                  </a:cubicBezTo>
                  <a:cubicBezTo>
                    <a:pt x="87" y="0"/>
                    <a:pt x="87" y="0"/>
                    <a:pt x="87" y="0"/>
                  </a:cubicBezTo>
                  <a:cubicBezTo>
                    <a:pt x="87" y="64"/>
                    <a:pt x="87" y="64"/>
                    <a:pt x="87" y="64"/>
                  </a:cubicBezTo>
                  <a:cubicBezTo>
                    <a:pt x="87" y="76"/>
                    <a:pt x="77" y="87"/>
                    <a:pt x="64" y="87"/>
                  </a:cubicBezTo>
                  <a:lnTo>
                    <a:pt x="0" y="87"/>
                  </a:lnTo>
                  <a:close/>
                </a:path>
              </a:pathLst>
            </a:custGeom>
            <a:solidFill>
              <a:srgbClr val="B9D5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4956661" y="4115306"/>
              <a:ext cx="432387" cy="641912"/>
              <a:chOff x="5649914" y="2946401"/>
              <a:chExt cx="360363" cy="534987"/>
            </a:xfrm>
            <a:solidFill>
              <a:schemeClr val="bg1"/>
            </a:solidFill>
          </p:grpSpPr>
          <p:sp>
            <p:nvSpPr>
              <p:cNvPr id="44" name="Freeform 29"/>
              <p:cNvSpPr>
                <a:spLocks/>
              </p:cNvSpPr>
              <p:nvPr/>
            </p:nvSpPr>
            <p:spPr bwMode="auto">
              <a:xfrm>
                <a:off x="5776914" y="3424238"/>
                <a:ext cx="106363" cy="57150"/>
              </a:xfrm>
              <a:custGeom>
                <a:avLst/>
                <a:gdLst>
                  <a:gd name="T0" fmla="*/ 0 w 74"/>
                  <a:gd name="T1" fmla="*/ 0 h 40"/>
                  <a:gd name="T2" fmla="*/ 37 w 74"/>
                  <a:gd name="T3" fmla="*/ 40 h 40"/>
                  <a:gd name="T4" fmla="*/ 74 w 74"/>
                  <a:gd name="T5" fmla="*/ 0 h 40"/>
                  <a:gd name="T6" fmla="*/ 0 w 74"/>
                  <a:gd name="T7" fmla="*/ 0 h 40"/>
                </a:gdLst>
                <a:ahLst/>
                <a:cxnLst>
                  <a:cxn ang="0">
                    <a:pos x="T0" y="T1"/>
                  </a:cxn>
                  <a:cxn ang="0">
                    <a:pos x="T2" y="T3"/>
                  </a:cxn>
                  <a:cxn ang="0">
                    <a:pos x="T4" y="T5"/>
                  </a:cxn>
                  <a:cxn ang="0">
                    <a:pos x="T6" y="T7"/>
                  </a:cxn>
                </a:cxnLst>
                <a:rect l="0" t="0" r="r" b="b"/>
                <a:pathLst>
                  <a:path w="74" h="40">
                    <a:moveTo>
                      <a:pt x="0" y="0"/>
                    </a:moveTo>
                    <a:cubicBezTo>
                      <a:pt x="0" y="22"/>
                      <a:pt x="17" y="40"/>
                      <a:pt x="37" y="40"/>
                    </a:cubicBezTo>
                    <a:cubicBezTo>
                      <a:pt x="57" y="40"/>
                      <a:pt x="74" y="22"/>
                      <a:pt x="74"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45" name="Freeform 30"/>
              <p:cNvSpPr>
                <a:spLocks/>
              </p:cNvSpPr>
              <p:nvPr/>
            </p:nvSpPr>
            <p:spPr bwMode="auto">
              <a:xfrm>
                <a:off x="5753101" y="3346451"/>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6"/>
                      <a:pt x="103" y="19"/>
                      <a:pt x="98" y="19"/>
                    </a:cubicBezTo>
                    <a:cubicBezTo>
                      <a:pt x="8" y="19"/>
                      <a:pt x="8" y="19"/>
                      <a:pt x="8" y="19"/>
                    </a:cubicBezTo>
                    <a:cubicBezTo>
                      <a:pt x="3" y="19"/>
                      <a:pt x="0" y="16"/>
                      <a:pt x="0" y="11"/>
                    </a:cubicBezTo>
                    <a:cubicBezTo>
                      <a:pt x="0" y="8"/>
                      <a:pt x="0" y="8"/>
                      <a:pt x="0" y="8"/>
                    </a:cubicBezTo>
                    <a:cubicBezTo>
                      <a:pt x="0" y="4"/>
                      <a:pt x="3" y="0"/>
                      <a:pt x="8" y="0"/>
                    </a:cubicBezTo>
                    <a:cubicBezTo>
                      <a:pt x="98" y="0"/>
                      <a:pt x="98" y="0"/>
                      <a:pt x="98" y="0"/>
                    </a:cubicBezTo>
                    <a:cubicBezTo>
                      <a:pt x="103" y="0"/>
                      <a:pt x="106" y="4"/>
                      <a:pt x="106" y="8"/>
                    </a:cubicBezTo>
                    <a:lnTo>
                      <a:pt x="106" y="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46" name="Freeform 31"/>
              <p:cNvSpPr>
                <a:spLocks/>
              </p:cNvSpPr>
              <p:nvPr/>
            </p:nvSpPr>
            <p:spPr bwMode="auto">
              <a:xfrm>
                <a:off x="5753101" y="3386138"/>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5"/>
                      <a:pt x="103" y="19"/>
                      <a:pt x="98" y="19"/>
                    </a:cubicBezTo>
                    <a:cubicBezTo>
                      <a:pt x="8" y="19"/>
                      <a:pt x="8" y="19"/>
                      <a:pt x="8" y="19"/>
                    </a:cubicBezTo>
                    <a:cubicBezTo>
                      <a:pt x="3" y="19"/>
                      <a:pt x="0" y="15"/>
                      <a:pt x="0" y="11"/>
                    </a:cubicBezTo>
                    <a:cubicBezTo>
                      <a:pt x="0" y="8"/>
                      <a:pt x="0" y="8"/>
                      <a:pt x="0" y="8"/>
                    </a:cubicBezTo>
                    <a:cubicBezTo>
                      <a:pt x="0" y="3"/>
                      <a:pt x="3" y="0"/>
                      <a:pt x="8" y="0"/>
                    </a:cubicBezTo>
                    <a:cubicBezTo>
                      <a:pt x="98" y="0"/>
                      <a:pt x="98" y="0"/>
                      <a:pt x="98" y="0"/>
                    </a:cubicBezTo>
                    <a:cubicBezTo>
                      <a:pt x="103" y="0"/>
                      <a:pt x="106" y="3"/>
                      <a:pt x="106" y="8"/>
                    </a:cubicBezTo>
                    <a:lnTo>
                      <a:pt x="106" y="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47" name="Freeform 32"/>
              <p:cNvSpPr>
                <a:spLocks/>
              </p:cNvSpPr>
              <p:nvPr/>
            </p:nvSpPr>
            <p:spPr bwMode="auto">
              <a:xfrm>
                <a:off x="5649914" y="2946401"/>
                <a:ext cx="360363" cy="385763"/>
              </a:xfrm>
              <a:custGeom>
                <a:avLst/>
                <a:gdLst>
                  <a:gd name="T0" fmla="*/ 250 w 250"/>
                  <a:gd name="T1" fmla="*/ 125 h 268"/>
                  <a:gd name="T2" fmla="*/ 125 w 250"/>
                  <a:gd name="T3" fmla="*/ 0 h 268"/>
                  <a:gd name="T4" fmla="*/ 0 w 250"/>
                  <a:gd name="T5" fmla="*/ 125 h 268"/>
                  <a:gd name="T6" fmla="*/ 72 w 250"/>
                  <a:gd name="T7" fmla="*/ 238 h 268"/>
                  <a:gd name="T8" fmla="*/ 72 w 250"/>
                  <a:gd name="T9" fmla="*/ 244 h 268"/>
                  <a:gd name="T10" fmla="*/ 96 w 250"/>
                  <a:gd name="T11" fmla="*/ 268 h 268"/>
                  <a:gd name="T12" fmla="*/ 154 w 250"/>
                  <a:gd name="T13" fmla="*/ 268 h 268"/>
                  <a:gd name="T14" fmla="*/ 178 w 250"/>
                  <a:gd name="T15" fmla="*/ 244 h 268"/>
                  <a:gd name="T16" fmla="*/ 178 w 250"/>
                  <a:gd name="T17" fmla="*/ 238 h 268"/>
                  <a:gd name="T18" fmla="*/ 250 w 250"/>
                  <a:gd name="T19" fmla="*/ 12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68">
                    <a:moveTo>
                      <a:pt x="250" y="125"/>
                    </a:moveTo>
                    <a:cubicBezTo>
                      <a:pt x="250" y="56"/>
                      <a:pt x="194" y="0"/>
                      <a:pt x="125" y="0"/>
                    </a:cubicBezTo>
                    <a:cubicBezTo>
                      <a:pt x="56" y="0"/>
                      <a:pt x="0" y="56"/>
                      <a:pt x="0" y="125"/>
                    </a:cubicBezTo>
                    <a:cubicBezTo>
                      <a:pt x="0" y="175"/>
                      <a:pt x="30" y="218"/>
                      <a:pt x="72" y="238"/>
                    </a:cubicBezTo>
                    <a:cubicBezTo>
                      <a:pt x="72" y="244"/>
                      <a:pt x="72" y="244"/>
                      <a:pt x="72" y="244"/>
                    </a:cubicBezTo>
                    <a:cubicBezTo>
                      <a:pt x="72" y="257"/>
                      <a:pt x="83" y="268"/>
                      <a:pt x="96" y="268"/>
                    </a:cubicBezTo>
                    <a:cubicBezTo>
                      <a:pt x="154" y="268"/>
                      <a:pt x="154" y="268"/>
                      <a:pt x="154" y="268"/>
                    </a:cubicBezTo>
                    <a:cubicBezTo>
                      <a:pt x="167" y="268"/>
                      <a:pt x="178" y="257"/>
                      <a:pt x="178" y="244"/>
                    </a:cubicBezTo>
                    <a:cubicBezTo>
                      <a:pt x="178" y="238"/>
                      <a:pt x="178" y="238"/>
                      <a:pt x="178" y="238"/>
                    </a:cubicBezTo>
                    <a:cubicBezTo>
                      <a:pt x="221" y="218"/>
                      <a:pt x="250" y="175"/>
                      <a:pt x="250" y="1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grpSp>
      </p:grpSp>
      <p:grpSp>
        <p:nvGrpSpPr>
          <p:cNvPr id="48" name="组合 47"/>
          <p:cNvGrpSpPr/>
          <p:nvPr/>
        </p:nvGrpSpPr>
        <p:grpSpPr>
          <a:xfrm>
            <a:off x="4128020" y="2263077"/>
            <a:ext cx="1441450" cy="1427163"/>
            <a:chOff x="5507175" y="2739325"/>
            <a:chExt cx="1441450" cy="1427163"/>
          </a:xfrm>
        </p:grpSpPr>
        <p:sp>
          <p:nvSpPr>
            <p:cNvPr id="49" name="Oval 9"/>
            <p:cNvSpPr>
              <a:spLocks noChangeArrowheads="1"/>
            </p:cNvSpPr>
            <p:nvPr/>
          </p:nvSpPr>
          <p:spPr bwMode="auto">
            <a:xfrm>
              <a:off x="5507175" y="2739325"/>
              <a:ext cx="1441450" cy="1427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0" name="矩形 37"/>
            <p:cNvSpPr>
              <a:spLocks noChangeArrowheads="1"/>
            </p:cNvSpPr>
            <p:nvPr/>
          </p:nvSpPr>
          <p:spPr bwMode="auto">
            <a:xfrm>
              <a:off x="5743713" y="2906013"/>
              <a:ext cx="54694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400" dirty="0">
                  <a:latin typeface="微软雅黑" panose="020B0503020204020204" pitchFamily="34" charset="-122"/>
                  <a:ea typeface="微软雅黑" panose="020B0503020204020204" pitchFamily="34" charset="-122"/>
                  <a:cs typeface="Adobe Naskh Medium" pitchFamily="50" charset="-78"/>
                </a:rPr>
                <a:t>01</a:t>
              </a:r>
              <a:endParaRPr lang="zh-CN" altLang="en-US" sz="2400" dirty="0">
                <a:latin typeface="微软雅黑" panose="020B0503020204020204" pitchFamily="34" charset="-122"/>
                <a:ea typeface="微软雅黑" panose="020B0503020204020204" pitchFamily="34" charset="-122"/>
                <a:cs typeface="Adobe Naskh Medium" pitchFamily="50" charset="-78"/>
              </a:endParaRPr>
            </a:p>
          </p:txBody>
        </p:sp>
        <p:sp>
          <p:nvSpPr>
            <p:cNvPr id="51" name="矩形 38"/>
            <p:cNvSpPr>
              <a:spLocks noChangeArrowheads="1"/>
            </p:cNvSpPr>
            <p:nvPr/>
          </p:nvSpPr>
          <p:spPr bwMode="auto">
            <a:xfrm>
              <a:off x="6286638" y="2906013"/>
              <a:ext cx="54694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400" dirty="0">
                  <a:latin typeface="微软雅黑" panose="020B0503020204020204" pitchFamily="34" charset="-122"/>
                  <a:ea typeface="微软雅黑" panose="020B0503020204020204" pitchFamily="34" charset="-122"/>
                  <a:cs typeface="Adobe Naskh Medium" pitchFamily="50" charset="-78"/>
                </a:rPr>
                <a:t>02</a:t>
              </a:r>
              <a:endParaRPr lang="zh-CN" altLang="en-US" sz="2400" dirty="0">
                <a:latin typeface="微软雅黑" panose="020B0503020204020204" pitchFamily="34" charset="-122"/>
                <a:ea typeface="微软雅黑" panose="020B0503020204020204" pitchFamily="34" charset="-122"/>
                <a:cs typeface="Adobe Naskh Medium" pitchFamily="50" charset="-78"/>
              </a:endParaRPr>
            </a:p>
          </p:txBody>
        </p:sp>
        <p:sp>
          <p:nvSpPr>
            <p:cNvPr id="52" name="矩形 39"/>
            <p:cNvSpPr>
              <a:spLocks noChangeArrowheads="1"/>
            </p:cNvSpPr>
            <p:nvPr/>
          </p:nvSpPr>
          <p:spPr bwMode="auto">
            <a:xfrm>
              <a:off x="5723075" y="3517200"/>
              <a:ext cx="54694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400" dirty="0">
                  <a:latin typeface="微软雅黑" panose="020B0503020204020204" pitchFamily="34" charset="-122"/>
                  <a:ea typeface="微软雅黑" panose="020B0503020204020204" pitchFamily="34" charset="-122"/>
                  <a:cs typeface="Adobe Naskh Medium" pitchFamily="50" charset="-78"/>
                </a:rPr>
                <a:t>04</a:t>
              </a:r>
              <a:endParaRPr lang="zh-CN" altLang="en-US" sz="2400" dirty="0">
                <a:latin typeface="微软雅黑" panose="020B0503020204020204" pitchFamily="34" charset="-122"/>
                <a:ea typeface="微软雅黑" panose="020B0503020204020204" pitchFamily="34" charset="-122"/>
                <a:cs typeface="Adobe Naskh Medium" pitchFamily="50" charset="-78"/>
              </a:endParaRPr>
            </a:p>
          </p:txBody>
        </p:sp>
        <p:sp>
          <p:nvSpPr>
            <p:cNvPr id="53" name="矩形 40"/>
            <p:cNvSpPr>
              <a:spLocks noChangeArrowheads="1"/>
            </p:cNvSpPr>
            <p:nvPr/>
          </p:nvSpPr>
          <p:spPr bwMode="auto">
            <a:xfrm>
              <a:off x="6248538" y="3507675"/>
              <a:ext cx="54694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400" dirty="0">
                  <a:latin typeface="微软雅黑" panose="020B0503020204020204" pitchFamily="34" charset="-122"/>
                  <a:ea typeface="微软雅黑" panose="020B0503020204020204" pitchFamily="34" charset="-122"/>
                  <a:cs typeface="Adobe Naskh Medium" pitchFamily="50" charset="-78"/>
                </a:rPr>
                <a:t>03</a:t>
              </a:r>
              <a:endParaRPr lang="zh-CN" altLang="en-US" sz="2400" dirty="0">
                <a:latin typeface="微软雅黑" panose="020B0503020204020204" pitchFamily="34" charset="-122"/>
                <a:ea typeface="微软雅黑" panose="020B0503020204020204" pitchFamily="34" charset="-122"/>
                <a:cs typeface="Adobe Naskh Medium" pitchFamily="50" charset="-78"/>
              </a:endParaRPr>
            </a:p>
          </p:txBody>
        </p:sp>
      </p:grpSp>
      <p:sp>
        <p:nvSpPr>
          <p:cNvPr id="54" name="TextBox 57"/>
          <p:cNvSpPr txBox="1"/>
          <p:nvPr/>
        </p:nvSpPr>
        <p:spPr bwMode="auto">
          <a:xfrm>
            <a:off x="6541020" y="1502663"/>
            <a:ext cx="2673350" cy="652486"/>
          </a:xfrm>
          <a:prstGeom prst="rect">
            <a:avLst/>
          </a:prstGeom>
          <a:noFill/>
        </p:spPr>
        <p:txBody>
          <a:bodyPr>
            <a:spAutoFit/>
          </a:bodyP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cs typeface="Arial" pitchFamily="34" charset="0"/>
              </a:rPr>
              <a:t>请在此处输入您的文本</a:t>
            </a:r>
            <a:endParaRPr lang="en-US" altLang="zh-CN" sz="1400" kern="0" dirty="0">
              <a:latin typeface="微软雅黑" panose="020B0503020204020204" pitchFamily="34" charset="-122"/>
              <a:ea typeface="微软雅黑" panose="020B0503020204020204" pitchFamily="34" charset="-122"/>
              <a:cs typeface="Arial" pitchFamily="34" charset="0"/>
            </a:endParaRPr>
          </a:p>
          <a:p>
            <a:pPr algn="ctr">
              <a:lnSpc>
                <a:spcPct val="130000"/>
              </a:lnSpc>
              <a:defRPr/>
            </a:pPr>
            <a:r>
              <a:rPr lang="zh-CN" altLang="en-US" sz="1400" kern="0" dirty="0">
                <a:latin typeface="微软雅黑" panose="020B0503020204020204" pitchFamily="34" charset="-122"/>
                <a:ea typeface="微软雅黑" panose="020B0503020204020204" pitchFamily="34" charset="-122"/>
                <a:cs typeface="Arial" pitchFamily="34" charset="0"/>
              </a:rPr>
              <a:t>请在此处输入您的文本</a:t>
            </a:r>
            <a:endParaRPr lang="en-US" altLang="zh-CN" sz="1400" kern="0" dirty="0">
              <a:latin typeface="微软雅黑" panose="020B0503020204020204" pitchFamily="34" charset="-122"/>
              <a:ea typeface="微软雅黑" panose="020B0503020204020204" pitchFamily="34" charset="-122"/>
            </a:endParaRPr>
          </a:p>
        </p:txBody>
      </p:sp>
      <p:sp>
        <p:nvSpPr>
          <p:cNvPr id="55" name="TextBox 57"/>
          <p:cNvSpPr txBox="1"/>
          <p:nvPr/>
        </p:nvSpPr>
        <p:spPr bwMode="auto">
          <a:xfrm>
            <a:off x="495820" y="1502663"/>
            <a:ext cx="2673350" cy="652486"/>
          </a:xfrm>
          <a:prstGeom prst="rect">
            <a:avLst/>
          </a:prstGeom>
          <a:noFill/>
        </p:spPr>
        <p:txBody>
          <a:bodyPr>
            <a:spAutoFit/>
          </a:bodyP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cs typeface="Arial" pitchFamily="34" charset="0"/>
              </a:rPr>
              <a:t>请在此处输入您的文本</a:t>
            </a:r>
            <a:endParaRPr lang="en-US" altLang="zh-CN" sz="1400" kern="0" dirty="0">
              <a:latin typeface="微软雅黑" panose="020B0503020204020204" pitchFamily="34" charset="-122"/>
              <a:ea typeface="微软雅黑" panose="020B0503020204020204" pitchFamily="34" charset="-122"/>
              <a:cs typeface="Arial" pitchFamily="34" charset="0"/>
            </a:endParaRPr>
          </a:p>
          <a:p>
            <a:pPr algn="ctr">
              <a:lnSpc>
                <a:spcPct val="130000"/>
              </a:lnSpc>
              <a:defRPr/>
            </a:pPr>
            <a:r>
              <a:rPr lang="zh-CN" altLang="en-US" sz="1400" kern="0" dirty="0">
                <a:latin typeface="微软雅黑" panose="020B0503020204020204" pitchFamily="34" charset="-122"/>
                <a:ea typeface="微软雅黑" panose="020B0503020204020204" pitchFamily="34" charset="-122"/>
                <a:cs typeface="Arial" pitchFamily="34" charset="0"/>
              </a:rPr>
              <a:t>请在此处输入您的文本</a:t>
            </a:r>
            <a:endParaRPr lang="en-US" altLang="zh-CN" sz="1400" kern="0" dirty="0">
              <a:latin typeface="微软雅黑" panose="020B0503020204020204" pitchFamily="34" charset="-122"/>
              <a:ea typeface="微软雅黑" panose="020B0503020204020204" pitchFamily="34" charset="-122"/>
            </a:endParaRPr>
          </a:p>
        </p:txBody>
      </p:sp>
      <p:sp>
        <p:nvSpPr>
          <p:cNvPr id="56" name="TextBox 57"/>
          <p:cNvSpPr txBox="1"/>
          <p:nvPr/>
        </p:nvSpPr>
        <p:spPr bwMode="auto">
          <a:xfrm>
            <a:off x="6541020" y="3539425"/>
            <a:ext cx="2673350" cy="652486"/>
          </a:xfrm>
          <a:prstGeom prst="rect">
            <a:avLst/>
          </a:prstGeom>
          <a:noFill/>
        </p:spPr>
        <p:txBody>
          <a:bodyPr>
            <a:spAutoFit/>
          </a:bodyP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cs typeface="Arial" pitchFamily="34" charset="0"/>
              </a:rPr>
              <a:t>请在此处输入您的文本</a:t>
            </a:r>
            <a:endParaRPr lang="en-US" altLang="zh-CN" sz="1400" kern="0" dirty="0">
              <a:latin typeface="微软雅黑" panose="020B0503020204020204" pitchFamily="34" charset="-122"/>
              <a:ea typeface="微软雅黑" panose="020B0503020204020204" pitchFamily="34" charset="-122"/>
              <a:cs typeface="Arial" pitchFamily="34" charset="0"/>
            </a:endParaRPr>
          </a:p>
          <a:p>
            <a:pPr algn="ctr">
              <a:lnSpc>
                <a:spcPct val="130000"/>
              </a:lnSpc>
              <a:defRPr/>
            </a:pPr>
            <a:r>
              <a:rPr lang="zh-CN" altLang="en-US" sz="1400" kern="0" dirty="0">
                <a:latin typeface="微软雅黑" panose="020B0503020204020204" pitchFamily="34" charset="-122"/>
                <a:ea typeface="微软雅黑" panose="020B0503020204020204" pitchFamily="34" charset="-122"/>
                <a:cs typeface="Arial" pitchFamily="34" charset="0"/>
              </a:rPr>
              <a:t>请在此处输入您的文本</a:t>
            </a:r>
            <a:endParaRPr lang="en-US" altLang="zh-CN" sz="1400" kern="0" dirty="0">
              <a:latin typeface="微软雅黑" panose="020B0503020204020204" pitchFamily="34" charset="-122"/>
              <a:ea typeface="微软雅黑" panose="020B0503020204020204" pitchFamily="34" charset="-122"/>
            </a:endParaRPr>
          </a:p>
        </p:txBody>
      </p:sp>
      <p:sp>
        <p:nvSpPr>
          <p:cNvPr id="57" name="TextBox 57"/>
          <p:cNvSpPr txBox="1"/>
          <p:nvPr/>
        </p:nvSpPr>
        <p:spPr bwMode="auto">
          <a:xfrm>
            <a:off x="495820" y="3539425"/>
            <a:ext cx="2673350" cy="652486"/>
          </a:xfrm>
          <a:prstGeom prst="rect">
            <a:avLst/>
          </a:prstGeom>
          <a:noFill/>
        </p:spPr>
        <p:txBody>
          <a:bodyPr>
            <a:spAutoFit/>
          </a:bodyP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cs typeface="Arial" pitchFamily="34" charset="0"/>
              </a:rPr>
              <a:t>请在此处输入您的文本</a:t>
            </a:r>
            <a:endParaRPr lang="en-US" altLang="zh-CN" sz="1400" kern="0" dirty="0">
              <a:latin typeface="微软雅黑" panose="020B0503020204020204" pitchFamily="34" charset="-122"/>
              <a:ea typeface="微软雅黑" panose="020B0503020204020204" pitchFamily="34" charset="-122"/>
              <a:cs typeface="Arial" pitchFamily="34" charset="0"/>
            </a:endParaRPr>
          </a:p>
          <a:p>
            <a:pPr algn="ctr">
              <a:lnSpc>
                <a:spcPct val="130000"/>
              </a:lnSpc>
              <a:defRPr/>
            </a:pPr>
            <a:r>
              <a:rPr lang="zh-CN" altLang="en-US" sz="1400" kern="0" dirty="0">
                <a:latin typeface="微软雅黑" panose="020B0503020204020204" pitchFamily="34" charset="-122"/>
                <a:ea typeface="微软雅黑" panose="020B0503020204020204" pitchFamily="34" charset="-122"/>
                <a:cs typeface="Arial" pitchFamily="34" charset="0"/>
              </a:rPr>
              <a:t>请在此处输入您的文本</a:t>
            </a:r>
            <a:endParaRPr lang="en-US" altLang="zh-CN" sz="1400" kern="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440062109"/>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Effect transition="in" filter="fade">
                                      <p:cBhvr>
                                        <p:cTn id="17" dur="500"/>
                                        <p:tgtEl>
                                          <p:spTgt spid="48"/>
                                        </p:tgtEl>
                                      </p:cBhvr>
                                    </p:animEffect>
                                  </p:childTnLst>
                                </p:cTn>
                              </p:par>
                            </p:childTnLst>
                          </p:cTn>
                        </p:par>
                        <p:par>
                          <p:cTn id="18" fill="hold">
                            <p:stCondLst>
                              <p:cond delay="1500"/>
                            </p:stCondLst>
                            <p:childTnLst>
                              <p:par>
                                <p:cTn id="19" presetID="2" presetClass="entr" presetSubtype="9"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0-#ppt_w/2"/>
                                          </p:val>
                                        </p:tav>
                                        <p:tav tm="100000">
                                          <p:val>
                                            <p:strVal val="#ppt_x"/>
                                          </p:val>
                                        </p:tav>
                                      </p:tavLst>
                                    </p:anim>
                                    <p:anim calcmode="lin" valueType="num">
                                      <p:cBhvr additive="base">
                                        <p:cTn id="22" dur="500" fill="hold"/>
                                        <p:tgtEl>
                                          <p:spTgt spid="19"/>
                                        </p:tgtEl>
                                        <p:attrNameLst>
                                          <p:attrName>ppt_y</p:attrName>
                                        </p:attrNameLst>
                                      </p:cBhvr>
                                      <p:tavLst>
                                        <p:tav tm="0">
                                          <p:val>
                                            <p:strVal val="0-#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1+#ppt_w/2"/>
                                          </p:val>
                                        </p:tav>
                                        <p:tav tm="100000">
                                          <p:val>
                                            <p:strVal val="#ppt_x"/>
                                          </p:val>
                                        </p:tav>
                                      </p:tavLst>
                                    </p:anim>
                                    <p:anim calcmode="lin" valueType="num">
                                      <p:cBhvr additive="base">
                                        <p:cTn id="26" dur="500" fill="hold"/>
                                        <p:tgtEl>
                                          <p:spTgt spid="35"/>
                                        </p:tgtEl>
                                        <p:attrNameLst>
                                          <p:attrName>ppt_y</p:attrName>
                                        </p:attrNameLst>
                                      </p:cBhvr>
                                      <p:tavLst>
                                        <p:tav tm="0">
                                          <p:val>
                                            <p:strVal val="0-#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0-#ppt_w/2"/>
                                          </p:val>
                                        </p:tav>
                                        <p:tav tm="100000">
                                          <p:val>
                                            <p:strVal val="#ppt_x"/>
                                          </p:val>
                                        </p:tav>
                                      </p:tavLst>
                                    </p:anim>
                                    <p:anim calcmode="lin" valueType="num">
                                      <p:cBhvr additive="base">
                                        <p:cTn id="34" dur="500" fill="hold"/>
                                        <p:tgtEl>
                                          <p:spTgt spid="41"/>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1000"/>
                                        <p:tgtEl>
                                          <p:spTgt spid="54"/>
                                        </p:tgtEl>
                                      </p:cBhvr>
                                    </p:animEffect>
                                    <p:anim calcmode="lin" valueType="num">
                                      <p:cBhvr>
                                        <p:cTn id="49" dur="1000" fill="hold"/>
                                        <p:tgtEl>
                                          <p:spTgt spid="54"/>
                                        </p:tgtEl>
                                        <p:attrNameLst>
                                          <p:attrName>ppt_x</p:attrName>
                                        </p:attrNameLst>
                                      </p:cBhvr>
                                      <p:tavLst>
                                        <p:tav tm="0">
                                          <p:val>
                                            <p:strVal val="#ppt_x"/>
                                          </p:val>
                                        </p:tav>
                                        <p:tav tm="100000">
                                          <p:val>
                                            <p:strVal val="#ppt_x"/>
                                          </p:val>
                                        </p:tav>
                                      </p:tavLst>
                                    </p:anim>
                                    <p:anim calcmode="lin" valueType="num">
                                      <p:cBhvr>
                                        <p:cTn id="50" dur="1000" fill="hold"/>
                                        <p:tgtEl>
                                          <p:spTgt spid="5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0973" y="246878"/>
            <a:ext cx="1781257" cy="515456"/>
            <a:chOff x="350971" y="462778"/>
            <a:chExt cx="1781257" cy="515456"/>
          </a:xfrm>
        </p:grpSpPr>
        <p:sp>
          <p:nvSpPr>
            <p:cNvPr id="15" name="矩形 14"/>
            <p:cNvSpPr/>
            <p:nvPr/>
          </p:nvSpPr>
          <p:spPr>
            <a:xfrm>
              <a:off x="350971" y="462778"/>
              <a:ext cx="1781257" cy="412421"/>
            </a:xfrm>
            <a:prstGeom prst="rect">
              <a:avLst/>
            </a:prstGeom>
          </p:spPr>
          <p:txBody>
            <a:bodyPr wrap="none">
              <a:spAutoFit/>
            </a:bodyPr>
            <a:lstStyle/>
            <a:p>
              <a:r>
                <a:rPr lang="zh-CN" altLang="en-US" sz="2080" dirty="0">
                  <a:latin typeface="方正兰亭粗黑_GBK" panose="02000000000000000000" pitchFamily="2" charset="-122"/>
                  <a:ea typeface="方正兰亭粗黑_GBK" panose="02000000000000000000" pitchFamily="2" charset="-122"/>
                </a:rPr>
                <a:t>工作完成情况</a:t>
              </a:r>
            </a:p>
          </p:txBody>
        </p:sp>
        <p:sp>
          <p:nvSpPr>
            <p:cNvPr id="16" name="矩形 15"/>
            <p:cNvSpPr/>
            <p:nvPr/>
          </p:nvSpPr>
          <p:spPr>
            <a:xfrm>
              <a:off x="359680" y="762790"/>
              <a:ext cx="1531188" cy="215444"/>
            </a:xfrm>
            <a:prstGeom prst="rect">
              <a:avLst/>
            </a:prstGeom>
          </p:spPr>
          <p:txBody>
            <a:bodyPr wrap="none">
              <a:spAutoFit/>
            </a:bodyPr>
            <a:lstStyle/>
            <a:p>
              <a:r>
                <a:rPr lang="en-US" altLang="zh-CN" sz="800" spc="300" dirty="0">
                  <a:solidFill>
                    <a:schemeClr val="bg1">
                      <a:lumMod val="65000"/>
                    </a:schemeClr>
                  </a:solidFill>
                  <a:latin typeface="黑体" panose="02010609060101010101" pitchFamily="49" charset="-122"/>
                  <a:ea typeface="黑体" panose="02010609060101010101" pitchFamily="49" charset="-122"/>
                </a:rPr>
                <a:t>WORK COMPLETION</a:t>
              </a:r>
              <a:endParaRPr lang="zh-CN" altLang="en-US" sz="800" spc="300" dirty="0">
                <a:solidFill>
                  <a:schemeClr val="bg1">
                    <a:lumMod val="6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10885" y="309790"/>
            <a:ext cx="283029" cy="402896"/>
            <a:chOff x="-10886" y="525690"/>
            <a:chExt cx="283029" cy="402896"/>
          </a:xfrm>
        </p:grpSpPr>
        <p:pic>
          <p:nvPicPr>
            <p:cNvPr id="4" name="图片 3"/>
            <p:cNvPicPr>
              <a:picLocks noChangeAspect="1"/>
            </p:cNvPicPr>
            <p:nvPr/>
          </p:nvPicPr>
          <p:blipFill rotWithShape="1">
            <a:blip r:embed="rId3" cstate="print"/>
            <a:srcRect l="7026" t="47619" r="90287" b="37566"/>
            <a:stretch/>
          </p:blipFill>
          <p:spPr>
            <a:xfrm>
              <a:off x="-10886" y="525690"/>
              <a:ext cx="283029" cy="402896"/>
            </a:xfrm>
            <a:prstGeom prst="rect">
              <a:avLst/>
            </a:prstGeom>
          </p:spPr>
        </p:pic>
        <p:sp>
          <p:nvSpPr>
            <p:cNvPr id="63" name="Freeform 5"/>
            <p:cNvSpPr>
              <a:spLocks/>
            </p:cNvSpPr>
            <p:nvPr/>
          </p:nvSpPr>
          <p:spPr bwMode="auto">
            <a:xfrm>
              <a:off x="20276" y="637025"/>
              <a:ext cx="221544" cy="222748"/>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bg1"/>
            </a:solidFill>
            <a:ln>
              <a:noFill/>
            </a:ln>
            <a:extLst/>
          </p:spPr>
          <p:txBody>
            <a:bodyPr vert="horz" wrap="square" lIns="67470" tIns="33735" rIns="67470" bIns="33735" numCol="1" anchor="t" anchorCtr="0" compatLnSpc="1">
              <a:prstTxWarp prst="textNoShape">
                <a:avLst/>
              </a:prstTxWarp>
            </a:bodyPr>
            <a:lstStyle/>
            <a:p>
              <a:endParaRPr lang="zh-CN" altLang="en-US"/>
            </a:p>
          </p:txBody>
        </p:sp>
      </p:grpSp>
      <p:sp>
        <p:nvSpPr>
          <p:cNvPr id="32" name="椭圆 31"/>
          <p:cNvSpPr/>
          <p:nvPr/>
        </p:nvSpPr>
        <p:spPr bwMode="auto">
          <a:xfrm>
            <a:off x="1281525" y="1959355"/>
            <a:ext cx="2179264" cy="2179264"/>
          </a:xfrm>
          <a:prstGeom prst="ellipse">
            <a:avLst/>
          </a:prstGeom>
          <a:solidFill>
            <a:srgbClr val="45C1A4"/>
          </a:solidFill>
          <a:ln w="9525" cap="flat" cmpd="sng" algn="ctr">
            <a:noFill/>
            <a:prstDash val="solid"/>
            <a:round/>
            <a:headEnd type="none" w="med" len="med"/>
            <a:tailEnd type="none" w="med" len="med"/>
          </a:ln>
          <a:effectLst/>
          <a:extLst/>
        </p:spPr>
        <p:txBody>
          <a:bodyPr vert="horz" wrap="square" lIns="67497" tIns="33748" rIns="67497" bIns="33748" numCol="1" rtlCol="0" anchor="t" anchorCtr="0" compatLnSpc="1">
            <a:prstTxWarp prst="textNoShape">
              <a:avLst/>
            </a:prstTxWarp>
          </a:bodyPr>
          <a:lstStyle/>
          <a:p>
            <a:pPr defTabSz="675010"/>
            <a:endParaRPr lang="zh-CN" altLang="en-US" sz="1329" dirty="0">
              <a:latin typeface="微软雅黑" panose="020B0503020204020204" pitchFamily="34" charset="-122"/>
              <a:ea typeface="微软雅黑" panose="020B0503020204020204" pitchFamily="34" charset="-122"/>
            </a:endParaRPr>
          </a:p>
        </p:txBody>
      </p:sp>
      <p:sp>
        <p:nvSpPr>
          <p:cNvPr id="33" name="TextBox 3"/>
          <p:cNvSpPr txBox="1"/>
          <p:nvPr/>
        </p:nvSpPr>
        <p:spPr>
          <a:xfrm>
            <a:off x="4491598" y="1283972"/>
            <a:ext cx="1180131" cy="274049"/>
          </a:xfrm>
          <a:prstGeom prst="rect">
            <a:avLst/>
          </a:prstGeom>
          <a:noFill/>
        </p:spPr>
        <p:txBody>
          <a:bodyPr wrap="none" rtlCol="0">
            <a:spAutoFit/>
          </a:bodyPr>
          <a:lstStyle/>
          <a:p>
            <a:r>
              <a:rPr lang="en-US" altLang="zh-CN" sz="1181" b="1" dirty="0">
                <a:latin typeface="微软雅黑" panose="020B0503020204020204" pitchFamily="34" charset="-122"/>
                <a:ea typeface="微软雅黑" panose="020B0503020204020204" pitchFamily="34" charset="-122"/>
              </a:rPr>
              <a:t>■</a:t>
            </a:r>
            <a:r>
              <a:rPr lang="zh-CN" altLang="en-US" sz="1181" b="1" dirty="0">
                <a:latin typeface="微软雅黑" panose="020B0503020204020204" pitchFamily="34" charset="-122"/>
                <a:ea typeface="微软雅黑" panose="020B0503020204020204" pitchFamily="34" charset="-122"/>
              </a:rPr>
              <a:t>请输入您标题</a:t>
            </a:r>
          </a:p>
        </p:txBody>
      </p:sp>
      <p:sp>
        <p:nvSpPr>
          <p:cNvPr id="34" name="TextBox 4"/>
          <p:cNvSpPr txBox="1"/>
          <p:nvPr/>
        </p:nvSpPr>
        <p:spPr>
          <a:xfrm>
            <a:off x="4491596" y="1564716"/>
            <a:ext cx="3369704" cy="369332"/>
          </a:xfrm>
          <a:prstGeom prst="rect">
            <a:avLst/>
          </a:prstGeom>
          <a:noFill/>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p>
        </p:txBody>
      </p:sp>
      <p:sp>
        <p:nvSpPr>
          <p:cNvPr id="35" name="TextBox 5"/>
          <p:cNvSpPr txBox="1"/>
          <p:nvPr/>
        </p:nvSpPr>
        <p:spPr>
          <a:xfrm>
            <a:off x="4491598" y="2132417"/>
            <a:ext cx="1180131" cy="274049"/>
          </a:xfrm>
          <a:prstGeom prst="rect">
            <a:avLst/>
          </a:prstGeom>
          <a:noFill/>
        </p:spPr>
        <p:txBody>
          <a:bodyPr wrap="none" rtlCol="0">
            <a:spAutoFit/>
          </a:bodyPr>
          <a:lstStyle/>
          <a:p>
            <a:r>
              <a:rPr lang="en-US" altLang="zh-CN" sz="1181" b="1" dirty="0">
                <a:latin typeface="微软雅黑" panose="020B0503020204020204" pitchFamily="34" charset="-122"/>
                <a:ea typeface="微软雅黑" panose="020B0503020204020204" pitchFamily="34" charset="-122"/>
              </a:rPr>
              <a:t>■</a:t>
            </a:r>
            <a:r>
              <a:rPr lang="zh-CN" altLang="en-US" sz="1181" b="1" dirty="0">
                <a:latin typeface="微软雅黑" panose="020B0503020204020204" pitchFamily="34" charset="-122"/>
                <a:ea typeface="微软雅黑" panose="020B0503020204020204" pitchFamily="34" charset="-122"/>
              </a:rPr>
              <a:t>请输入您标题</a:t>
            </a:r>
          </a:p>
        </p:txBody>
      </p:sp>
      <p:sp>
        <p:nvSpPr>
          <p:cNvPr id="36" name="TextBox 6"/>
          <p:cNvSpPr txBox="1"/>
          <p:nvPr/>
        </p:nvSpPr>
        <p:spPr>
          <a:xfrm>
            <a:off x="4491596" y="2413160"/>
            <a:ext cx="3369704" cy="369332"/>
          </a:xfrm>
          <a:prstGeom prst="rect">
            <a:avLst/>
          </a:prstGeom>
          <a:noFill/>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a:t>
            </a:r>
          </a:p>
        </p:txBody>
      </p:sp>
      <p:sp>
        <p:nvSpPr>
          <p:cNvPr id="37" name="TextBox 7"/>
          <p:cNvSpPr txBox="1"/>
          <p:nvPr/>
        </p:nvSpPr>
        <p:spPr>
          <a:xfrm>
            <a:off x="4491598" y="3016297"/>
            <a:ext cx="1180131" cy="274049"/>
          </a:xfrm>
          <a:prstGeom prst="rect">
            <a:avLst/>
          </a:prstGeom>
          <a:noFill/>
        </p:spPr>
        <p:txBody>
          <a:bodyPr wrap="none" rtlCol="0">
            <a:spAutoFit/>
          </a:bodyPr>
          <a:lstStyle/>
          <a:p>
            <a:r>
              <a:rPr lang="en-US" altLang="zh-CN" sz="1181" b="1" dirty="0">
                <a:latin typeface="微软雅黑" panose="020B0503020204020204" pitchFamily="34" charset="-122"/>
                <a:ea typeface="微软雅黑" panose="020B0503020204020204" pitchFamily="34" charset="-122"/>
              </a:rPr>
              <a:t>■</a:t>
            </a:r>
            <a:r>
              <a:rPr lang="zh-CN" altLang="en-US" sz="1181" b="1" dirty="0">
                <a:latin typeface="微软雅黑" panose="020B0503020204020204" pitchFamily="34" charset="-122"/>
                <a:ea typeface="微软雅黑" panose="020B0503020204020204" pitchFamily="34" charset="-122"/>
              </a:rPr>
              <a:t>请输入您标题</a:t>
            </a:r>
          </a:p>
        </p:txBody>
      </p:sp>
      <p:sp>
        <p:nvSpPr>
          <p:cNvPr id="38" name="TextBox 8"/>
          <p:cNvSpPr txBox="1"/>
          <p:nvPr/>
        </p:nvSpPr>
        <p:spPr>
          <a:xfrm>
            <a:off x="4491596" y="3297040"/>
            <a:ext cx="3369704" cy="369332"/>
          </a:xfrm>
          <a:prstGeom prst="rect">
            <a:avLst/>
          </a:prstGeom>
          <a:noFill/>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a:t>
            </a:r>
          </a:p>
        </p:txBody>
      </p:sp>
      <p:sp>
        <p:nvSpPr>
          <p:cNvPr id="39" name="TextBox 9"/>
          <p:cNvSpPr txBox="1"/>
          <p:nvPr/>
        </p:nvSpPr>
        <p:spPr>
          <a:xfrm>
            <a:off x="4489016" y="3952491"/>
            <a:ext cx="1180131" cy="274049"/>
          </a:xfrm>
          <a:prstGeom prst="rect">
            <a:avLst/>
          </a:prstGeom>
          <a:noFill/>
        </p:spPr>
        <p:txBody>
          <a:bodyPr wrap="none" rtlCol="0">
            <a:spAutoFit/>
          </a:bodyPr>
          <a:lstStyle/>
          <a:p>
            <a:r>
              <a:rPr lang="en-US" altLang="zh-CN" sz="1181" b="1" dirty="0">
                <a:latin typeface="微软雅黑" panose="020B0503020204020204" pitchFamily="34" charset="-122"/>
                <a:ea typeface="微软雅黑" panose="020B0503020204020204" pitchFamily="34" charset="-122"/>
              </a:rPr>
              <a:t>■</a:t>
            </a:r>
            <a:r>
              <a:rPr lang="zh-CN" altLang="en-US" sz="1181" b="1" dirty="0">
                <a:latin typeface="微软雅黑" panose="020B0503020204020204" pitchFamily="34" charset="-122"/>
                <a:ea typeface="微软雅黑" panose="020B0503020204020204" pitchFamily="34" charset="-122"/>
              </a:rPr>
              <a:t>请输入您标题</a:t>
            </a:r>
          </a:p>
        </p:txBody>
      </p:sp>
      <p:sp>
        <p:nvSpPr>
          <p:cNvPr id="40" name="TextBox 10"/>
          <p:cNvSpPr txBox="1"/>
          <p:nvPr/>
        </p:nvSpPr>
        <p:spPr>
          <a:xfrm>
            <a:off x="4489014" y="4233235"/>
            <a:ext cx="3369704" cy="369332"/>
          </a:xfrm>
          <a:prstGeom prst="rect">
            <a:avLst/>
          </a:prstGeom>
          <a:noFill/>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a:t>
            </a:r>
          </a:p>
        </p:txBody>
      </p:sp>
      <p:sp>
        <p:nvSpPr>
          <p:cNvPr id="41" name="TextBox 11"/>
          <p:cNvSpPr txBox="1"/>
          <p:nvPr/>
        </p:nvSpPr>
        <p:spPr>
          <a:xfrm>
            <a:off x="1891287" y="2721920"/>
            <a:ext cx="959740" cy="546560"/>
          </a:xfrm>
          <a:prstGeom prst="rect">
            <a:avLst/>
          </a:prstGeom>
          <a:noFill/>
        </p:spPr>
        <p:txBody>
          <a:bodyPr wrap="square" rtlCol="0">
            <a:spAutoFit/>
          </a:bodyPr>
          <a:lstStyle/>
          <a:p>
            <a:pPr algn="ctr"/>
            <a:r>
              <a:rPr lang="zh-CN" altLang="en-US" sz="1476" dirty="0">
                <a:solidFill>
                  <a:srgbClr val="F8F8F8"/>
                </a:solidFill>
                <a:latin typeface="微软雅黑" panose="020B0503020204020204" pitchFamily="34" charset="-122"/>
                <a:ea typeface="微软雅黑" panose="020B0503020204020204" pitchFamily="34" charset="-122"/>
              </a:rPr>
              <a:t>添加标题</a:t>
            </a:r>
            <a:endParaRPr lang="en-US" altLang="zh-CN" sz="1476" dirty="0">
              <a:solidFill>
                <a:srgbClr val="F8F8F8"/>
              </a:solidFill>
              <a:latin typeface="微软雅黑" panose="020B0503020204020204" pitchFamily="34" charset="-122"/>
              <a:ea typeface="微软雅黑" panose="020B0503020204020204" pitchFamily="34" charset="-122"/>
            </a:endParaRPr>
          </a:p>
          <a:p>
            <a:pPr algn="ctr"/>
            <a:r>
              <a:rPr lang="zh-CN" altLang="en-US" sz="1476" dirty="0">
                <a:solidFill>
                  <a:srgbClr val="F8F8F8"/>
                </a:solidFill>
                <a:latin typeface="微软雅黑" panose="020B0503020204020204" pitchFamily="34" charset="-122"/>
                <a:ea typeface="微软雅黑" panose="020B0503020204020204" pitchFamily="34" charset="-122"/>
              </a:rPr>
              <a:t>文字内容</a:t>
            </a:r>
          </a:p>
        </p:txBody>
      </p:sp>
      <p:grpSp>
        <p:nvGrpSpPr>
          <p:cNvPr id="42" name="组合 41"/>
          <p:cNvGrpSpPr/>
          <p:nvPr/>
        </p:nvGrpSpPr>
        <p:grpSpPr>
          <a:xfrm>
            <a:off x="2371159" y="1497445"/>
            <a:ext cx="637833" cy="637833"/>
            <a:chOff x="2505666" y="1765071"/>
            <a:chExt cx="864096" cy="864096"/>
          </a:xfrm>
        </p:grpSpPr>
        <p:sp>
          <p:nvSpPr>
            <p:cNvPr id="43" name="椭圆 42"/>
            <p:cNvSpPr/>
            <p:nvPr/>
          </p:nvSpPr>
          <p:spPr bwMode="auto">
            <a:xfrm>
              <a:off x="2505666" y="1765071"/>
              <a:ext cx="864096" cy="864096"/>
            </a:xfrm>
            <a:prstGeom prst="ellipse">
              <a:avLst/>
            </a:prstGeom>
            <a:solidFill>
              <a:srgbClr val="92D050"/>
            </a:solidFill>
            <a:ln w="9525" cap="flat" cmpd="sng" algn="ctr">
              <a:noFill/>
              <a:prstDash val="solid"/>
              <a:round/>
              <a:headEnd type="none" w="med" len="med"/>
              <a:tailEnd type="none" w="med" len="med"/>
            </a:ln>
            <a:effectLst/>
            <a:extLst/>
          </p:spPr>
          <p:txBody>
            <a:bodyPr vert="horz" wrap="square" lIns="67497" tIns="33748" rIns="67497" bIns="33748" numCol="1" rtlCol="0" anchor="t" anchorCtr="0" compatLnSpc="1">
              <a:prstTxWarp prst="textNoShape">
                <a:avLst/>
              </a:prstTxWarp>
            </a:bodyPr>
            <a:lstStyle/>
            <a:p>
              <a:pPr defTabSz="675010"/>
              <a:endParaRPr lang="zh-CN" altLang="en-US" sz="1329">
                <a:latin typeface="微软雅黑" panose="020B0503020204020204" pitchFamily="34" charset="-122"/>
                <a:ea typeface="微软雅黑" panose="020B0503020204020204" pitchFamily="34" charset="-122"/>
              </a:endParaRPr>
            </a:p>
          </p:txBody>
        </p:sp>
        <p:sp>
          <p:nvSpPr>
            <p:cNvPr id="44" name="TextBox 14"/>
            <p:cNvSpPr txBox="1"/>
            <p:nvPr/>
          </p:nvSpPr>
          <p:spPr>
            <a:xfrm>
              <a:off x="2563333" y="1845204"/>
              <a:ext cx="793086" cy="679206"/>
            </a:xfrm>
            <a:prstGeom prst="rect">
              <a:avLst/>
            </a:prstGeom>
            <a:noFill/>
          </p:spPr>
          <p:txBody>
            <a:bodyPr wrap="none" rtlCol="0">
              <a:spAutoFit/>
            </a:bodyPr>
            <a:lstStyle/>
            <a:p>
              <a:r>
                <a:rPr lang="en-US" altLang="zh-CN" sz="2658" dirty="0">
                  <a:solidFill>
                    <a:srgbClr val="F8F8F8"/>
                  </a:solidFill>
                  <a:latin typeface="微软雅黑" panose="020B0503020204020204" pitchFamily="34" charset="-122"/>
                  <a:ea typeface="微软雅黑" panose="020B0503020204020204" pitchFamily="34" charset="-122"/>
                </a:rPr>
                <a:t>01</a:t>
              </a:r>
              <a:endParaRPr lang="zh-CN" altLang="en-US" sz="2658" dirty="0">
                <a:solidFill>
                  <a:srgbClr val="F8F8F8"/>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3035569" y="2113877"/>
            <a:ext cx="637833" cy="637833"/>
            <a:chOff x="3405766" y="2600174"/>
            <a:chExt cx="864096" cy="864096"/>
          </a:xfrm>
        </p:grpSpPr>
        <p:sp>
          <p:nvSpPr>
            <p:cNvPr id="46" name="椭圆 45"/>
            <p:cNvSpPr/>
            <p:nvPr/>
          </p:nvSpPr>
          <p:spPr bwMode="auto">
            <a:xfrm>
              <a:off x="3405766" y="2600174"/>
              <a:ext cx="864096" cy="864096"/>
            </a:xfrm>
            <a:prstGeom prst="ellipse">
              <a:avLst/>
            </a:prstGeom>
            <a:solidFill>
              <a:srgbClr val="0E7FB7"/>
            </a:solidFill>
            <a:ln w="9525" cap="flat" cmpd="sng" algn="ctr">
              <a:noFill/>
              <a:prstDash val="solid"/>
              <a:round/>
              <a:headEnd type="none" w="med" len="med"/>
              <a:tailEnd type="none" w="med" len="med"/>
            </a:ln>
            <a:effectLst/>
            <a:extLst/>
          </p:spPr>
          <p:txBody>
            <a:bodyPr vert="horz" wrap="square" lIns="67497" tIns="33748" rIns="67497" bIns="33748" numCol="1" rtlCol="0" anchor="t" anchorCtr="0" compatLnSpc="1">
              <a:prstTxWarp prst="textNoShape">
                <a:avLst/>
              </a:prstTxWarp>
            </a:bodyPr>
            <a:lstStyle/>
            <a:p>
              <a:pPr defTabSz="675010"/>
              <a:endParaRPr lang="zh-CN" altLang="en-US" sz="1329">
                <a:latin typeface="微软雅黑" panose="020B0503020204020204" pitchFamily="34" charset="-122"/>
                <a:ea typeface="微软雅黑" panose="020B0503020204020204" pitchFamily="34" charset="-122"/>
              </a:endParaRPr>
            </a:p>
          </p:txBody>
        </p:sp>
        <p:sp>
          <p:nvSpPr>
            <p:cNvPr id="47" name="TextBox 17"/>
            <p:cNvSpPr txBox="1"/>
            <p:nvPr/>
          </p:nvSpPr>
          <p:spPr>
            <a:xfrm>
              <a:off x="3452332" y="2708804"/>
              <a:ext cx="793086" cy="679206"/>
            </a:xfrm>
            <a:prstGeom prst="rect">
              <a:avLst/>
            </a:prstGeom>
            <a:noFill/>
          </p:spPr>
          <p:txBody>
            <a:bodyPr wrap="none" rtlCol="0">
              <a:spAutoFit/>
            </a:bodyPr>
            <a:lstStyle/>
            <a:p>
              <a:r>
                <a:rPr lang="en-US" altLang="zh-CN" sz="2658" dirty="0">
                  <a:solidFill>
                    <a:srgbClr val="F8F8F8"/>
                  </a:solidFill>
                  <a:latin typeface="微软雅黑" panose="020B0503020204020204" pitchFamily="34" charset="-122"/>
                  <a:ea typeface="微软雅黑" panose="020B0503020204020204" pitchFamily="34" charset="-122"/>
                </a:rPr>
                <a:t>02</a:t>
              </a:r>
              <a:endParaRPr lang="zh-CN" altLang="en-US" sz="2658" dirty="0">
                <a:solidFill>
                  <a:srgbClr val="F8F8F8"/>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3174123" y="3040733"/>
            <a:ext cx="637833" cy="637833"/>
            <a:chOff x="3593471" y="3855820"/>
            <a:chExt cx="864096" cy="864096"/>
          </a:xfrm>
        </p:grpSpPr>
        <p:sp>
          <p:nvSpPr>
            <p:cNvPr id="49" name="椭圆 48"/>
            <p:cNvSpPr/>
            <p:nvPr/>
          </p:nvSpPr>
          <p:spPr bwMode="auto">
            <a:xfrm>
              <a:off x="3593471" y="3855820"/>
              <a:ext cx="864096" cy="864096"/>
            </a:xfrm>
            <a:prstGeom prst="ellipse">
              <a:avLst/>
            </a:prstGeom>
            <a:solidFill>
              <a:srgbClr val="B9D51F"/>
            </a:solidFill>
            <a:ln w="9525" cap="flat" cmpd="sng" algn="ctr">
              <a:noFill/>
              <a:prstDash val="solid"/>
              <a:round/>
              <a:headEnd type="none" w="med" len="med"/>
              <a:tailEnd type="none" w="med" len="med"/>
            </a:ln>
            <a:effectLst/>
            <a:extLst/>
          </p:spPr>
          <p:txBody>
            <a:bodyPr vert="horz" wrap="square" lIns="67497" tIns="33748" rIns="67497" bIns="33748" numCol="1" rtlCol="0" anchor="t" anchorCtr="0" compatLnSpc="1">
              <a:prstTxWarp prst="textNoShape">
                <a:avLst/>
              </a:prstTxWarp>
            </a:bodyPr>
            <a:lstStyle/>
            <a:p>
              <a:pPr defTabSz="675010"/>
              <a:endParaRPr lang="zh-CN" altLang="en-US" sz="1329">
                <a:latin typeface="微软雅黑" panose="020B0503020204020204" pitchFamily="34" charset="-122"/>
                <a:ea typeface="微软雅黑" panose="020B0503020204020204" pitchFamily="34" charset="-122"/>
              </a:endParaRPr>
            </a:p>
          </p:txBody>
        </p:sp>
        <p:sp>
          <p:nvSpPr>
            <p:cNvPr id="50" name="TextBox 20"/>
            <p:cNvSpPr txBox="1"/>
            <p:nvPr/>
          </p:nvSpPr>
          <p:spPr>
            <a:xfrm>
              <a:off x="3655533" y="3978804"/>
              <a:ext cx="793086" cy="679206"/>
            </a:xfrm>
            <a:prstGeom prst="rect">
              <a:avLst/>
            </a:prstGeom>
            <a:noFill/>
          </p:spPr>
          <p:txBody>
            <a:bodyPr wrap="none" rtlCol="0">
              <a:spAutoFit/>
            </a:bodyPr>
            <a:lstStyle/>
            <a:p>
              <a:r>
                <a:rPr lang="en-US" altLang="zh-CN" sz="2658" dirty="0">
                  <a:solidFill>
                    <a:srgbClr val="F8F8F8"/>
                  </a:solidFill>
                  <a:latin typeface="微软雅黑" panose="020B0503020204020204" pitchFamily="34" charset="-122"/>
                  <a:ea typeface="微软雅黑" panose="020B0503020204020204" pitchFamily="34" charset="-122"/>
                </a:rPr>
                <a:t>03</a:t>
              </a:r>
              <a:endParaRPr lang="zh-CN" altLang="en-US" sz="2658" dirty="0">
                <a:solidFill>
                  <a:srgbClr val="F8F8F8"/>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2690076" y="3744478"/>
            <a:ext cx="637833" cy="637833"/>
            <a:chOff x="2937714" y="4911120"/>
            <a:chExt cx="864096" cy="864096"/>
          </a:xfrm>
        </p:grpSpPr>
        <p:sp>
          <p:nvSpPr>
            <p:cNvPr id="52" name="椭圆 51"/>
            <p:cNvSpPr/>
            <p:nvPr/>
          </p:nvSpPr>
          <p:spPr bwMode="auto">
            <a:xfrm>
              <a:off x="2937714" y="4911120"/>
              <a:ext cx="864096" cy="864096"/>
            </a:xfrm>
            <a:prstGeom prst="ellipse">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67497" tIns="33748" rIns="67497" bIns="33748" numCol="1" rtlCol="0" anchor="t" anchorCtr="0" compatLnSpc="1">
              <a:prstTxWarp prst="textNoShape">
                <a:avLst/>
              </a:prstTxWarp>
            </a:bodyPr>
            <a:lstStyle/>
            <a:p>
              <a:pPr defTabSz="675010"/>
              <a:endParaRPr lang="zh-CN" altLang="en-US" sz="1329">
                <a:latin typeface="微软雅黑" panose="020B0503020204020204" pitchFamily="34" charset="-122"/>
                <a:ea typeface="微软雅黑" panose="020B0503020204020204" pitchFamily="34" charset="-122"/>
              </a:endParaRPr>
            </a:p>
          </p:txBody>
        </p:sp>
        <p:sp>
          <p:nvSpPr>
            <p:cNvPr id="53" name="TextBox 23"/>
            <p:cNvSpPr txBox="1"/>
            <p:nvPr/>
          </p:nvSpPr>
          <p:spPr>
            <a:xfrm>
              <a:off x="2982433" y="5020203"/>
              <a:ext cx="793086" cy="679206"/>
            </a:xfrm>
            <a:prstGeom prst="rect">
              <a:avLst/>
            </a:prstGeom>
            <a:noFill/>
          </p:spPr>
          <p:txBody>
            <a:bodyPr wrap="none" rtlCol="0">
              <a:spAutoFit/>
            </a:bodyPr>
            <a:lstStyle/>
            <a:p>
              <a:r>
                <a:rPr lang="en-US" altLang="zh-CN" sz="2658" dirty="0">
                  <a:solidFill>
                    <a:srgbClr val="F8F8F8"/>
                  </a:solidFill>
                  <a:latin typeface="微软雅黑" panose="020B0503020204020204" pitchFamily="34" charset="-122"/>
                  <a:ea typeface="微软雅黑" panose="020B0503020204020204" pitchFamily="34" charset="-122"/>
                </a:rPr>
                <a:t>04</a:t>
              </a:r>
              <a:endParaRPr lang="zh-CN" altLang="en-US" sz="2658" dirty="0">
                <a:solidFill>
                  <a:srgbClr val="F8F8F8"/>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3827795324"/>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Effect transition="in" filter="fade">
                                      <p:cBhvr>
                                        <p:cTn id="17" dur="500"/>
                                        <p:tgtEl>
                                          <p:spTgt spid="4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childTnLst>
                          </p:cTn>
                        </p:par>
                        <p:par>
                          <p:cTn id="23" fill="hold">
                            <p:stCondLst>
                              <p:cond delay="1500"/>
                            </p:stCondLst>
                            <p:childTnLst>
                              <p:par>
                                <p:cTn id="24" presetID="52" presetClass="entr" presetSubtype="0"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Scale>
                                      <p:cBhvr>
                                        <p:cTn id="26"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2"/>
                                        </p:tgtEl>
                                        <p:attrNameLst>
                                          <p:attrName>ppt_x</p:attrName>
                                          <p:attrName>ppt_y</p:attrName>
                                        </p:attrNameLst>
                                      </p:cBhvr>
                                    </p:animMotion>
                                    <p:animEffect transition="in" filter="fade">
                                      <p:cBhvr>
                                        <p:cTn id="28" dur="1000"/>
                                        <p:tgtEl>
                                          <p:spTgt spid="42"/>
                                        </p:tgtEl>
                                      </p:cBhvr>
                                    </p:animEffect>
                                  </p:childTnLst>
                                </p:cTn>
                              </p:par>
                              <p:par>
                                <p:cTn id="29" presetID="52" presetClass="entr" presetSubtype="0" fill="hold" nodeType="withEffect">
                                  <p:stCondLst>
                                    <p:cond delay="200"/>
                                  </p:stCondLst>
                                  <p:childTnLst>
                                    <p:set>
                                      <p:cBhvr>
                                        <p:cTn id="30" dur="1" fill="hold">
                                          <p:stCondLst>
                                            <p:cond delay="0"/>
                                          </p:stCondLst>
                                        </p:cTn>
                                        <p:tgtEl>
                                          <p:spTgt spid="45"/>
                                        </p:tgtEl>
                                        <p:attrNameLst>
                                          <p:attrName>style.visibility</p:attrName>
                                        </p:attrNameLst>
                                      </p:cBhvr>
                                      <p:to>
                                        <p:strVal val="visible"/>
                                      </p:to>
                                    </p:set>
                                    <p:animScale>
                                      <p:cBhvr>
                                        <p:cTn id="31"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45"/>
                                        </p:tgtEl>
                                        <p:attrNameLst>
                                          <p:attrName>ppt_x</p:attrName>
                                          <p:attrName>ppt_y</p:attrName>
                                        </p:attrNameLst>
                                      </p:cBhvr>
                                    </p:animMotion>
                                    <p:animEffect transition="in" filter="fade">
                                      <p:cBhvr>
                                        <p:cTn id="33" dur="1000"/>
                                        <p:tgtEl>
                                          <p:spTgt spid="45"/>
                                        </p:tgtEl>
                                      </p:cBhvr>
                                    </p:animEffect>
                                  </p:childTnLst>
                                </p:cTn>
                              </p:par>
                              <p:par>
                                <p:cTn id="34" presetID="52" presetClass="entr" presetSubtype="0" fill="hold" nodeType="withEffect">
                                  <p:stCondLst>
                                    <p:cond delay="400"/>
                                  </p:stCondLst>
                                  <p:childTnLst>
                                    <p:set>
                                      <p:cBhvr>
                                        <p:cTn id="35" dur="1" fill="hold">
                                          <p:stCondLst>
                                            <p:cond delay="0"/>
                                          </p:stCondLst>
                                        </p:cTn>
                                        <p:tgtEl>
                                          <p:spTgt spid="48"/>
                                        </p:tgtEl>
                                        <p:attrNameLst>
                                          <p:attrName>style.visibility</p:attrName>
                                        </p:attrNameLst>
                                      </p:cBhvr>
                                      <p:to>
                                        <p:strVal val="visible"/>
                                      </p:to>
                                    </p:set>
                                    <p:animScale>
                                      <p:cBhvr>
                                        <p:cTn id="36"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48"/>
                                        </p:tgtEl>
                                        <p:attrNameLst>
                                          <p:attrName>ppt_x</p:attrName>
                                          <p:attrName>ppt_y</p:attrName>
                                        </p:attrNameLst>
                                      </p:cBhvr>
                                    </p:animMotion>
                                    <p:animEffect transition="in" filter="fade">
                                      <p:cBhvr>
                                        <p:cTn id="38" dur="1000"/>
                                        <p:tgtEl>
                                          <p:spTgt spid="48"/>
                                        </p:tgtEl>
                                      </p:cBhvr>
                                    </p:animEffect>
                                  </p:childTnLst>
                                </p:cTn>
                              </p:par>
                              <p:par>
                                <p:cTn id="39" presetID="52" presetClass="entr" presetSubtype="0" fill="hold" nodeType="withEffect">
                                  <p:stCondLst>
                                    <p:cond delay="600"/>
                                  </p:stCondLst>
                                  <p:childTnLst>
                                    <p:set>
                                      <p:cBhvr>
                                        <p:cTn id="40" dur="1" fill="hold">
                                          <p:stCondLst>
                                            <p:cond delay="0"/>
                                          </p:stCondLst>
                                        </p:cTn>
                                        <p:tgtEl>
                                          <p:spTgt spid="51"/>
                                        </p:tgtEl>
                                        <p:attrNameLst>
                                          <p:attrName>style.visibility</p:attrName>
                                        </p:attrNameLst>
                                      </p:cBhvr>
                                      <p:to>
                                        <p:strVal val="visible"/>
                                      </p:to>
                                    </p:set>
                                    <p:animScale>
                                      <p:cBhvr>
                                        <p:cTn id="41" dur="10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51"/>
                                        </p:tgtEl>
                                        <p:attrNameLst>
                                          <p:attrName>ppt_x</p:attrName>
                                          <p:attrName>ppt_y</p:attrName>
                                        </p:attrNameLst>
                                      </p:cBhvr>
                                    </p:animMotion>
                                    <p:animEffect transition="in" filter="fade">
                                      <p:cBhvr>
                                        <p:cTn id="43" dur="1000"/>
                                        <p:tgtEl>
                                          <p:spTgt spid="51"/>
                                        </p:tgtEl>
                                      </p:cBhvr>
                                    </p:animEffect>
                                  </p:childTnLst>
                                </p:cTn>
                              </p:par>
                            </p:childTnLst>
                          </p:cTn>
                        </p:par>
                        <p:par>
                          <p:cTn id="44" fill="hold">
                            <p:stCondLst>
                              <p:cond delay="3100"/>
                            </p:stCondLst>
                            <p:childTnLst>
                              <p:par>
                                <p:cTn id="45" presetID="2" presetClass="entr" presetSubtype="6"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1+#ppt_w/2"/>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par>
                                <p:cTn id="49" presetID="22" presetClass="entr" presetSubtype="1"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up)">
                                      <p:cBhvr>
                                        <p:cTn id="51" dur="500"/>
                                        <p:tgtEl>
                                          <p:spTgt spid="34"/>
                                        </p:tgtEl>
                                      </p:cBhvr>
                                    </p:animEffect>
                                  </p:childTnLst>
                                </p:cTn>
                              </p:par>
                            </p:childTnLst>
                          </p:cTn>
                        </p:par>
                        <p:par>
                          <p:cTn id="52" fill="hold">
                            <p:stCondLst>
                              <p:cond delay="3600"/>
                            </p:stCondLst>
                            <p:childTnLst>
                              <p:par>
                                <p:cTn id="53" presetID="2" presetClass="entr" presetSubtype="6"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1+#ppt_w/2"/>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par>
                                <p:cTn id="57" presetID="22" presetClass="entr" presetSubtype="1"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4100"/>
                            </p:stCondLst>
                            <p:childTnLst>
                              <p:par>
                                <p:cTn id="61" presetID="2" presetClass="entr" presetSubtype="6"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1+#ppt_w/2"/>
                                          </p:val>
                                        </p:tav>
                                        <p:tav tm="100000">
                                          <p:val>
                                            <p:strVal val="#ppt_x"/>
                                          </p:val>
                                        </p:tav>
                                      </p:tavLst>
                                    </p:anim>
                                    <p:anim calcmode="lin" valueType="num">
                                      <p:cBhvr additive="base">
                                        <p:cTn id="64" dur="500" fill="hold"/>
                                        <p:tgtEl>
                                          <p:spTgt spid="37"/>
                                        </p:tgtEl>
                                        <p:attrNameLst>
                                          <p:attrName>ppt_y</p:attrName>
                                        </p:attrNameLst>
                                      </p:cBhvr>
                                      <p:tavLst>
                                        <p:tav tm="0">
                                          <p:val>
                                            <p:strVal val="1+#ppt_h/2"/>
                                          </p:val>
                                        </p:tav>
                                        <p:tav tm="100000">
                                          <p:val>
                                            <p:strVal val="#ppt_y"/>
                                          </p:val>
                                        </p:tav>
                                      </p:tavLst>
                                    </p:anim>
                                  </p:childTnLst>
                                </p:cTn>
                              </p:par>
                              <p:par>
                                <p:cTn id="65" presetID="22" presetClass="entr" presetSubtype="1"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up)">
                                      <p:cBhvr>
                                        <p:cTn id="67" dur="500"/>
                                        <p:tgtEl>
                                          <p:spTgt spid="38"/>
                                        </p:tgtEl>
                                      </p:cBhvr>
                                    </p:animEffect>
                                  </p:childTnLst>
                                </p:cTn>
                              </p:par>
                            </p:childTnLst>
                          </p:cTn>
                        </p:par>
                        <p:par>
                          <p:cTn id="68" fill="hold">
                            <p:stCondLst>
                              <p:cond delay="4600"/>
                            </p:stCondLst>
                            <p:childTnLst>
                              <p:par>
                                <p:cTn id="69" presetID="2" presetClass="entr" presetSubtype="6"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additive="base">
                                        <p:cTn id="71" dur="500" fill="hold"/>
                                        <p:tgtEl>
                                          <p:spTgt spid="39"/>
                                        </p:tgtEl>
                                        <p:attrNameLst>
                                          <p:attrName>ppt_x</p:attrName>
                                        </p:attrNameLst>
                                      </p:cBhvr>
                                      <p:tavLst>
                                        <p:tav tm="0">
                                          <p:val>
                                            <p:strVal val="1+#ppt_w/2"/>
                                          </p:val>
                                        </p:tav>
                                        <p:tav tm="100000">
                                          <p:val>
                                            <p:strVal val="#ppt_x"/>
                                          </p:val>
                                        </p:tav>
                                      </p:tavLst>
                                    </p:anim>
                                    <p:anim calcmode="lin" valueType="num">
                                      <p:cBhvr additive="base">
                                        <p:cTn id="72" dur="500" fill="hold"/>
                                        <p:tgtEl>
                                          <p:spTgt spid="39"/>
                                        </p:tgtEl>
                                        <p:attrNameLst>
                                          <p:attrName>ppt_y</p:attrName>
                                        </p:attrNameLst>
                                      </p:cBhvr>
                                      <p:tavLst>
                                        <p:tav tm="0">
                                          <p:val>
                                            <p:strVal val="1+#ppt_h/2"/>
                                          </p:val>
                                        </p:tav>
                                        <p:tav tm="100000">
                                          <p:val>
                                            <p:strVal val="#ppt_y"/>
                                          </p:val>
                                        </p:tav>
                                      </p:tavLst>
                                    </p:anim>
                                  </p:childTnLst>
                                </p:cTn>
                              </p:par>
                              <p:par>
                                <p:cTn id="73" presetID="22" presetClass="entr" presetSubtype="1"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up)">
                                      <p:cBhvr>
                                        <p:cTn id="7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p:bldP spid="35" grpId="0"/>
      <p:bldP spid="36" grpId="0"/>
      <p:bldP spid="37" grpId="0"/>
      <p:bldP spid="38"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srcRect l="6612" r="7521"/>
          <a:stretch/>
        </p:blipFill>
        <p:spPr>
          <a:xfrm flipV="1">
            <a:off x="2" y="0"/>
            <a:ext cx="9463311" cy="5359400"/>
          </a:xfrm>
          <a:prstGeom prst="rect">
            <a:avLst/>
          </a:prstGeom>
        </p:spPr>
      </p:pic>
      <p:sp>
        <p:nvSpPr>
          <p:cNvPr id="19" name="矩形 18"/>
          <p:cNvSpPr/>
          <p:nvPr/>
        </p:nvSpPr>
        <p:spPr>
          <a:xfrm>
            <a:off x="4032136" y="1986002"/>
            <a:ext cx="2781531" cy="553998"/>
          </a:xfrm>
          <a:prstGeom prst="rect">
            <a:avLst/>
          </a:prstGeom>
        </p:spPr>
        <p:txBody>
          <a:bodyPr wrap="none">
            <a:spAutoFit/>
          </a:bodyPr>
          <a:lstStyle/>
          <a:p>
            <a:r>
              <a:rPr lang="zh-CN" altLang="en-US" sz="3000" b="1" spc="300" dirty="0">
                <a:solidFill>
                  <a:srgbClr val="69B698"/>
                </a:solidFill>
                <a:latin typeface="Adobe 黑体 Std R" panose="020B0400000000000000" pitchFamily="34" charset="-122"/>
                <a:ea typeface="Adobe 黑体 Std R" panose="020B0400000000000000" pitchFamily="34" charset="-122"/>
                <a:cs typeface="Source Sans Pro ExtraLight"/>
              </a:rPr>
              <a:t>成功项目展示</a:t>
            </a:r>
            <a:endParaRPr lang="en-US" altLang="zh-CN" sz="3000" b="1" spc="300" dirty="0">
              <a:solidFill>
                <a:srgbClr val="69B698"/>
              </a:solidFill>
              <a:latin typeface="Adobe 黑体 Std R" panose="020B0400000000000000" pitchFamily="34" charset="-122"/>
              <a:ea typeface="Adobe 黑体 Std R" panose="020B0400000000000000" pitchFamily="34" charset="-122"/>
              <a:cs typeface="Source Sans Pro ExtraLight"/>
            </a:endParaRPr>
          </a:p>
        </p:txBody>
      </p:sp>
      <p:sp>
        <p:nvSpPr>
          <p:cNvPr id="20" name="矩形 19"/>
          <p:cNvSpPr/>
          <p:nvPr/>
        </p:nvSpPr>
        <p:spPr>
          <a:xfrm>
            <a:off x="4089414" y="2438400"/>
            <a:ext cx="3350597" cy="303160"/>
          </a:xfrm>
          <a:prstGeom prst="rect">
            <a:avLst/>
          </a:prstGeom>
        </p:spPr>
        <p:txBody>
          <a:bodyPr wrap="none">
            <a:spAutoFit/>
          </a:bodyPr>
          <a:lstStyle/>
          <a:p>
            <a:r>
              <a:rPr lang="en-US" altLang="zh-CN" spc="300" dirty="0">
                <a:solidFill>
                  <a:srgbClr val="69B698"/>
                </a:solidFill>
                <a:latin typeface="黑体" panose="02010609060101010101" pitchFamily="49" charset="-122"/>
                <a:ea typeface="黑体" panose="02010609060101010101" pitchFamily="49" charset="-122"/>
              </a:rPr>
              <a:t>SUCCESSFUL PROJECTS SHOW </a:t>
            </a:r>
            <a:endParaRPr lang="zh-CN" altLang="en-US" spc="300" dirty="0">
              <a:solidFill>
                <a:srgbClr val="69B698"/>
              </a:solidFill>
              <a:latin typeface="黑体" panose="02010609060101010101" pitchFamily="49" charset="-122"/>
              <a:ea typeface="黑体" panose="02010609060101010101" pitchFamily="49" charset="-122"/>
            </a:endParaRPr>
          </a:p>
        </p:txBody>
      </p:sp>
      <p:pic>
        <p:nvPicPr>
          <p:cNvPr id="7" name="图片占位符 31"/>
          <p:cNvPicPr>
            <a:picLocks noChangeAspect="1"/>
          </p:cNvPicPr>
          <p:nvPr/>
        </p:nvPicPr>
        <p:blipFill>
          <a:blip r:embed="rId4" cstate="print">
            <a:grayscl/>
            <a:extLst>
              <a:ext uri="{28A0092B-C50C-407E-A947-70E740481C1C}">
                <a14:useLocalDpi xmlns:a14="http://schemas.microsoft.com/office/drawing/2010/main" xmlns="" val="0"/>
              </a:ext>
            </a:extLst>
          </a:blip>
          <a:stretch>
            <a:fillRect/>
          </a:stretch>
        </p:blipFill>
        <p:spPr>
          <a:xfrm>
            <a:off x="1682496" y="1371090"/>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Tree>
    <p:extLst>
      <p:ext uri="{BB962C8B-B14F-4D97-AF65-F5344CB8AC3E}">
        <p14:creationId xmlns:p14="http://schemas.microsoft.com/office/powerpoint/2010/main" xmlns="" val="3598749176"/>
      </p:ext>
    </p:extLst>
  </p:cSld>
  <p:clrMapOvr>
    <a:masterClrMapping/>
  </p:clrMapOvr>
  <mc:AlternateContent xmlns:mc="http://schemas.openxmlformats.org/markup-compatibility/2006">
    <mc:Choice xmlns:p14="http://schemas.microsoft.com/office/powerpoint/2010/main" xmlns="" Requires="p14">
      <p:transition spd="slow" p14:dur="4000" advClick="0" advTm="0">
        <p14:vortex dir="r"/>
      </p:transition>
    </mc:Choice>
    <mc:Fallback>
      <p:transition spd="slow"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65000" fill="hold" nodeType="withEffect" p14:presetBounceEnd="58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8000">
                                          <p:cBhvr additive="base">
                                            <p:cTn id="7" dur="1500" fill="hold"/>
                                            <p:tgtEl>
                                              <p:spTgt spid="7"/>
                                            </p:tgtEl>
                                            <p:attrNameLst>
                                              <p:attrName>ppt_x</p:attrName>
                                            </p:attrNameLst>
                                          </p:cBhvr>
                                          <p:tavLst>
                                            <p:tav tm="0">
                                              <p:val>
                                                <p:strVal val="1+#ppt_w/2"/>
                                              </p:val>
                                            </p:tav>
                                            <p:tav tm="100000">
                                              <p:val>
                                                <p:strVal val="#ppt_x"/>
                                              </p:val>
                                            </p:tav>
                                          </p:tavLst>
                                        </p:anim>
                                        <p:anim calcmode="lin" valueType="num" p14:bounceEnd="58000">
                                          <p:cBhvr additive="base">
                                            <p:cTn id="8" dur="1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65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0973" y="234178"/>
            <a:ext cx="2437579" cy="515456"/>
            <a:chOff x="350971" y="462778"/>
            <a:chExt cx="2437579" cy="515456"/>
          </a:xfrm>
        </p:grpSpPr>
        <p:sp>
          <p:nvSpPr>
            <p:cNvPr id="15" name="矩形 14"/>
            <p:cNvSpPr/>
            <p:nvPr/>
          </p:nvSpPr>
          <p:spPr>
            <a:xfrm>
              <a:off x="350971" y="462778"/>
              <a:ext cx="1781257" cy="412421"/>
            </a:xfrm>
            <a:prstGeom prst="rect">
              <a:avLst/>
            </a:prstGeom>
          </p:spPr>
          <p:txBody>
            <a:bodyPr wrap="none">
              <a:spAutoFit/>
            </a:bodyPr>
            <a:lstStyle/>
            <a:p>
              <a:r>
                <a:rPr lang="zh-CN" altLang="en-US" sz="2080" dirty="0">
                  <a:latin typeface="方正兰亭粗黑_GBK" panose="02000000000000000000" pitchFamily="2" charset="-122"/>
                  <a:ea typeface="方正兰亭粗黑_GBK" panose="02000000000000000000" pitchFamily="2" charset="-122"/>
                </a:rPr>
                <a:t>成功项目展示</a:t>
              </a:r>
            </a:p>
          </p:txBody>
        </p:sp>
        <p:sp>
          <p:nvSpPr>
            <p:cNvPr id="16" name="矩形 15"/>
            <p:cNvSpPr/>
            <p:nvPr/>
          </p:nvSpPr>
          <p:spPr>
            <a:xfrm>
              <a:off x="359680" y="762790"/>
              <a:ext cx="2428870" cy="215444"/>
            </a:xfrm>
            <a:prstGeom prst="rect">
              <a:avLst/>
            </a:prstGeom>
          </p:spPr>
          <p:txBody>
            <a:bodyPr wrap="none">
              <a:spAutoFit/>
            </a:bodyPr>
            <a:lstStyle/>
            <a:p>
              <a:r>
                <a:rPr lang="en-US" altLang="zh-CN" sz="800" spc="300" dirty="0">
                  <a:solidFill>
                    <a:schemeClr val="bg1">
                      <a:lumMod val="65000"/>
                    </a:schemeClr>
                  </a:solidFill>
                  <a:latin typeface="黑体" panose="02010609060101010101" pitchFamily="49" charset="-122"/>
                  <a:ea typeface="黑体" panose="02010609060101010101" pitchFamily="49" charset="-122"/>
                </a:rPr>
                <a:t>SUCCESSFUL PROJECTS SHOW </a:t>
              </a:r>
              <a:endParaRPr lang="zh-CN" altLang="en-US" sz="800" spc="300" dirty="0">
                <a:solidFill>
                  <a:schemeClr val="bg1">
                    <a:lumMod val="6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10885" y="297090"/>
            <a:ext cx="283029" cy="402896"/>
            <a:chOff x="-10886" y="525690"/>
            <a:chExt cx="283029" cy="402896"/>
          </a:xfrm>
        </p:grpSpPr>
        <p:pic>
          <p:nvPicPr>
            <p:cNvPr id="4" name="图片 3"/>
            <p:cNvPicPr>
              <a:picLocks noChangeAspect="1"/>
            </p:cNvPicPr>
            <p:nvPr/>
          </p:nvPicPr>
          <p:blipFill rotWithShape="1">
            <a:blip r:embed="rId3" cstate="print"/>
            <a:srcRect l="7026" t="47619" r="90287" b="37566"/>
            <a:stretch/>
          </p:blipFill>
          <p:spPr>
            <a:xfrm>
              <a:off x="-10886" y="525690"/>
              <a:ext cx="283029" cy="402896"/>
            </a:xfrm>
            <a:prstGeom prst="rect">
              <a:avLst/>
            </a:prstGeom>
          </p:spPr>
        </p:pic>
        <p:sp>
          <p:nvSpPr>
            <p:cNvPr id="63" name="Freeform 5"/>
            <p:cNvSpPr>
              <a:spLocks/>
            </p:cNvSpPr>
            <p:nvPr/>
          </p:nvSpPr>
          <p:spPr bwMode="auto">
            <a:xfrm>
              <a:off x="20276" y="637025"/>
              <a:ext cx="221544" cy="222748"/>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bg1"/>
            </a:solidFill>
            <a:ln>
              <a:noFill/>
            </a:ln>
            <a:extLst/>
          </p:spPr>
          <p:txBody>
            <a:bodyPr vert="horz" wrap="square" lIns="67470" tIns="33735" rIns="67470" bIns="33735" numCol="1" anchor="t" anchorCtr="0" compatLnSpc="1">
              <a:prstTxWarp prst="textNoShape">
                <a:avLst/>
              </a:prstTxWarp>
            </a:bodyPr>
            <a:lstStyle/>
            <a:p>
              <a:endParaRPr lang="zh-CN" altLang="en-US"/>
            </a:p>
          </p:txBody>
        </p:sp>
      </p:grpSp>
      <p:sp>
        <p:nvSpPr>
          <p:cNvPr id="64" name="椭圆 1"/>
          <p:cNvSpPr/>
          <p:nvPr/>
        </p:nvSpPr>
        <p:spPr>
          <a:xfrm>
            <a:off x="2965869" y="1395715"/>
            <a:ext cx="1221526" cy="1221140"/>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45C1A4"/>
          </a:solidFill>
          <a:ln w="25400" cap="flat" cmpd="sng" algn="ctr">
            <a:noFill/>
            <a:prstDash val="solid"/>
          </a:ln>
          <a:effectLst/>
        </p:spPr>
        <p:txBody>
          <a:bodyPr lIns="89993" tIns="44996" rIns="89993" bIns="44996" rtlCol="0" anchor="ctr"/>
          <a:lstStyle/>
          <a:p>
            <a:pPr algn="ctr"/>
            <a:endParaRPr lang="zh-CN" altLang="en-US" b="1" kern="0">
              <a:solidFill>
                <a:sysClr val="window" lastClr="FFFFFF"/>
              </a:solidFill>
              <a:latin typeface="微软雅黑" pitchFamily="34" charset="-122"/>
              <a:ea typeface="微软雅黑" pitchFamily="34" charset="-122"/>
            </a:endParaRPr>
          </a:p>
        </p:txBody>
      </p:sp>
      <p:sp>
        <p:nvSpPr>
          <p:cNvPr id="65" name="椭圆 1"/>
          <p:cNvSpPr/>
          <p:nvPr/>
        </p:nvSpPr>
        <p:spPr>
          <a:xfrm>
            <a:off x="2854236" y="2473831"/>
            <a:ext cx="613667" cy="1221140"/>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45C1A4"/>
          </a:solidFill>
          <a:ln w="25400" cap="flat" cmpd="sng" algn="ctr">
            <a:noFill/>
            <a:prstDash val="solid"/>
          </a:ln>
          <a:effectLst/>
        </p:spPr>
        <p:txBody>
          <a:bodyPr lIns="89993" tIns="44996" rIns="89993" bIns="44996" rtlCol="0" anchor="ctr"/>
          <a:lstStyle/>
          <a:p>
            <a:pPr algn="ctr">
              <a:defRPr/>
            </a:pPr>
            <a:endParaRPr lang="zh-CN" altLang="en-US" sz="1624" kern="0">
              <a:solidFill>
                <a:sysClr val="window" lastClr="FFFFFF"/>
              </a:solidFill>
            </a:endParaRPr>
          </a:p>
        </p:txBody>
      </p:sp>
      <p:sp>
        <p:nvSpPr>
          <p:cNvPr id="66" name="椭圆 1"/>
          <p:cNvSpPr/>
          <p:nvPr/>
        </p:nvSpPr>
        <p:spPr>
          <a:xfrm rot="5400000">
            <a:off x="2770669" y="3552309"/>
            <a:ext cx="1215361" cy="1227334"/>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B9D51F"/>
          </a:solidFill>
          <a:ln w="25400" cap="flat" cmpd="sng" algn="ctr">
            <a:noFill/>
            <a:prstDash val="solid"/>
          </a:ln>
          <a:effectLst/>
        </p:spPr>
        <p:txBody>
          <a:bodyPr lIns="89993" tIns="44996" rIns="89993" bIns="44996" rtlCol="0" anchor="ctr"/>
          <a:lstStyle/>
          <a:p>
            <a:pPr algn="ctr"/>
            <a:endParaRPr lang="zh-CN" altLang="en-US" b="1" kern="0">
              <a:solidFill>
                <a:sysClr val="window" lastClr="FFFFFF"/>
              </a:solidFill>
              <a:latin typeface="微软雅黑" pitchFamily="34" charset="-122"/>
              <a:ea typeface="微软雅黑" pitchFamily="34" charset="-122"/>
            </a:endParaRPr>
          </a:p>
        </p:txBody>
      </p:sp>
      <p:sp>
        <p:nvSpPr>
          <p:cNvPr id="67" name="椭圆 1"/>
          <p:cNvSpPr/>
          <p:nvPr/>
        </p:nvSpPr>
        <p:spPr>
          <a:xfrm rot="10800000">
            <a:off x="1874103" y="1227446"/>
            <a:ext cx="1221526" cy="1221140"/>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45C1A4"/>
          </a:solidFill>
          <a:ln w="25400" cap="flat" cmpd="sng" algn="ctr">
            <a:noFill/>
            <a:prstDash val="solid"/>
          </a:ln>
          <a:effectLst/>
        </p:spPr>
        <p:txBody>
          <a:bodyPr lIns="89993" tIns="44996" rIns="89993" bIns="44996" rtlCol="0" anchor="ctr"/>
          <a:lstStyle/>
          <a:p>
            <a:pPr algn="ctr">
              <a:defRPr/>
            </a:pPr>
            <a:endParaRPr lang="zh-CN" altLang="en-US" sz="1624" kern="0">
              <a:solidFill>
                <a:sysClr val="window" lastClr="FFFFFF"/>
              </a:solidFill>
            </a:endParaRPr>
          </a:p>
        </p:txBody>
      </p:sp>
      <p:sp>
        <p:nvSpPr>
          <p:cNvPr id="68" name="椭圆 1"/>
          <p:cNvSpPr/>
          <p:nvPr/>
        </p:nvSpPr>
        <p:spPr>
          <a:xfrm rot="6199008">
            <a:off x="2104849" y="3072730"/>
            <a:ext cx="610570" cy="1156329"/>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B9D51F"/>
          </a:solidFill>
          <a:ln w="25400" cap="flat" cmpd="sng" algn="ctr">
            <a:noFill/>
            <a:prstDash val="solid"/>
          </a:ln>
          <a:effectLst/>
        </p:spPr>
        <p:txBody>
          <a:bodyPr lIns="89993" tIns="44996" rIns="89993" bIns="44996" rtlCol="0" anchor="ctr"/>
          <a:lstStyle/>
          <a:p>
            <a:pPr algn="ctr">
              <a:defRPr/>
            </a:pPr>
            <a:endParaRPr lang="zh-CN" altLang="en-US" sz="1624" kern="0">
              <a:solidFill>
                <a:sysClr val="window" lastClr="FFFFFF"/>
              </a:solidFill>
            </a:endParaRPr>
          </a:p>
        </p:txBody>
      </p:sp>
      <p:sp>
        <p:nvSpPr>
          <p:cNvPr id="69" name="圆角矩形 14"/>
          <p:cNvSpPr/>
          <p:nvPr/>
        </p:nvSpPr>
        <p:spPr>
          <a:xfrm>
            <a:off x="4073759" y="1691088"/>
            <a:ext cx="2934930" cy="477837"/>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45C1A4"/>
          </a:solidFill>
          <a:ln w="25400" cap="flat" cmpd="sng" algn="ctr">
            <a:noFill/>
            <a:prstDash val="solid"/>
          </a:ln>
          <a:effectLst/>
        </p:spPr>
        <p:txBody>
          <a:bodyPr lIns="89993" tIns="44996" rIns="89993" bIns="44996" rtlCol="0" anchor="ctr"/>
          <a:lstStyle/>
          <a:p>
            <a:pPr algn="ctr">
              <a:defRPr/>
            </a:pPr>
            <a:r>
              <a:rPr lang="zh-CN" altLang="en-US" b="1" kern="0" dirty="0">
                <a:solidFill>
                  <a:sysClr val="window" lastClr="FFFFFF"/>
                </a:solidFill>
                <a:latin typeface="微软雅黑" pitchFamily="34" charset="-122"/>
                <a:ea typeface="微软雅黑" pitchFamily="34" charset="-122"/>
              </a:rPr>
              <a:t>您的标题写在这里</a:t>
            </a:r>
          </a:p>
        </p:txBody>
      </p:sp>
      <p:sp>
        <p:nvSpPr>
          <p:cNvPr id="70" name="圆角矩形 14"/>
          <p:cNvSpPr/>
          <p:nvPr/>
        </p:nvSpPr>
        <p:spPr>
          <a:xfrm>
            <a:off x="3827809" y="3763485"/>
            <a:ext cx="2988920" cy="477837"/>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B9D51F"/>
          </a:solidFill>
          <a:ln w="25400" cap="flat" cmpd="sng" algn="ctr">
            <a:noFill/>
            <a:prstDash val="solid"/>
          </a:ln>
          <a:effectLst/>
        </p:spPr>
        <p:txBody>
          <a:bodyPr lIns="89993" tIns="44996" rIns="89993" bIns="44996" rtlCol="0" anchor="ctr"/>
          <a:lstStyle/>
          <a:p>
            <a:pPr algn="ctr"/>
            <a:r>
              <a:rPr lang="zh-CN" altLang="en-US" b="1" kern="0" dirty="0">
                <a:solidFill>
                  <a:sysClr val="window" lastClr="FFFFFF"/>
                </a:solidFill>
                <a:latin typeface="微软雅黑" pitchFamily="34" charset="-122"/>
                <a:ea typeface="微软雅黑" pitchFamily="34" charset="-122"/>
              </a:rPr>
              <a:t>您的标题写在这里</a:t>
            </a:r>
          </a:p>
        </p:txBody>
      </p:sp>
      <p:sp>
        <p:nvSpPr>
          <p:cNvPr id="71" name="TextBox 45"/>
          <p:cNvSpPr txBox="1"/>
          <p:nvPr/>
        </p:nvSpPr>
        <p:spPr>
          <a:xfrm>
            <a:off x="3361981" y="1707786"/>
            <a:ext cx="449063" cy="692895"/>
          </a:xfrm>
          <a:prstGeom prst="rect">
            <a:avLst/>
          </a:prstGeom>
          <a:noFill/>
        </p:spPr>
        <p:txBody>
          <a:bodyPr wrap="square" lIns="89993" tIns="44996" rIns="89993" bIns="44996" rtlCol="0">
            <a:spAutoFit/>
          </a:bodyPr>
          <a:lstStyle/>
          <a:p>
            <a:pPr>
              <a:defRPr/>
            </a:pPr>
            <a:r>
              <a:rPr lang="en-US" altLang="zh-CN" sz="3912" b="1" kern="0" dirty="0">
                <a:solidFill>
                  <a:schemeClr val="bg1">
                    <a:lumMod val="50000"/>
                  </a:schemeClr>
                </a:solidFill>
                <a:latin typeface="Arial Black" pitchFamily="34" charset="0"/>
                <a:ea typeface="微软雅黑" pitchFamily="34" charset="-122"/>
              </a:rPr>
              <a:t>A</a:t>
            </a:r>
            <a:endParaRPr lang="zh-CN" altLang="en-US" sz="3912" b="1" kern="0" dirty="0">
              <a:solidFill>
                <a:schemeClr val="bg1">
                  <a:lumMod val="50000"/>
                </a:schemeClr>
              </a:solidFill>
              <a:latin typeface="Arial Black" pitchFamily="34" charset="0"/>
              <a:ea typeface="微软雅黑" pitchFamily="34" charset="-122"/>
            </a:endParaRPr>
          </a:p>
        </p:txBody>
      </p:sp>
      <p:sp>
        <p:nvSpPr>
          <p:cNvPr id="72" name="TextBox 46"/>
          <p:cNvSpPr txBox="1"/>
          <p:nvPr/>
        </p:nvSpPr>
        <p:spPr>
          <a:xfrm>
            <a:off x="3255255" y="3879141"/>
            <a:ext cx="449063" cy="692895"/>
          </a:xfrm>
          <a:prstGeom prst="rect">
            <a:avLst/>
          </a:prstGeom>
          <a:noFill/>
        </p:spPr>
        <p:txBody>
          <a:bodyPr wrap="square" lIns="89993" tIns="44996" rIns="89993" bIns="44996" rtlCol="0">
            <a:spAutoFit/>
          </a:bodyPr>
          <a:lstStyle/>
          <a:p>
            <a:pPr>
              <a:defRPr/>
            </a:pPr>
            <a:r>
              <a:rPr lang="en-US" altLang="zh-CN" sz="3912" b="1" kern="0" dirty="0">
                <a:solidFill>
                  <a:schemeClr val="bg1">
                    <a:lumMod val="50000"/>
                  </a:schemeClr>
                </a:solidFill>
                <a:latin typeface="Arial Black" pitchFamily="34" charset="0"/>
                <a:ea typeface="微软雅黑" pitchFamily="34" charset="-122"/>
              </a:rPr>
              <a:t>B</a:t>
            </a:r>
            <a:endParaRPr lang="zh-CN" altLang="en-US" sz="3912" b="1" kern="0" dirty="0">
              <a:solidFill>
                <a:schemeClr val="bg1">
                  <a:lumMod val="50000"/>
                </a:schemeClr>
              </a:solidFill>
              <a:latin typeface="Arial Black" pitchFamily="34" charset="0"/>
              <a:ea typeface="微软雅黑" pitchFamily="34" charset="-122"/>
            </a:endParaRPr>
          </a:p>
        </p:txBody>
      </p:sp>
      <p:sp>
        <p:nvSpPr>
          <p:cNvPr id="73" name="TextBox 47"/>
          <p:cNvSpPr txBox="1"/>
          <p:nvPr/>
        </p:nvSpPr>
        <p:spPr>
          <a:xfrm>
            <a:off x="4162414" y="2275110"/>
            <a:ext cx="2846276" cy="811068"/>
          </a:xfrm>
          <a:prstGeom prst="rect">
            <a:avLst/>
          </a:prstGeom>
          <a:noFill/>
        </p:spPr>
        <p:txBody>
          <a:bodyPr wrap="square" lIns="89993" tIns="44996" rIns="89993" bIns="44996" rtlCol="0">
            <a:spAutoFit/>
          </a:bodyPr>
          <a:lstStyle/>
          <a:p>
            <a:pPr>
              <a:lnSpc>
                <a:spcPct val="130000"/>
              </a:lnSpc>
              <a:defRPr/>
            </a:pPr>
            <a:r>
              <a:rPr lang="zh-CN" altLang="en-US" sz="1200" kern="0" dirty="0">
                <a:solidFill>
                  <a:schemeClr val="bg1">
                    <a:lumMod val="50000"/>
                  </a:schemeClr>
                </a:solidFill>
                <a:latin typeface="微软雅黑" pitchFamily="34" charset="-122"/>
                <a:ea typeface="微软雅黑" pitchFamily="34" charset="-122"/>
              </a:rPr>
              <a:t>您的内容打在这里，或通过复制您的文本后在此框中选择粘贴并选择只保留文字您的内容打在这里</a:t>
            </a:r>
            <a:endParaRPr lang="en-US" altLang="zh-CN" sz="1200" kern="0" dirty="0">
              <a:solidFill>
                <a:schemeClr val="bg1">
                  <a:lumMod val="50000"/>
                </a:schemeClr>
              </a:solidFill>
              <a:latin typeface="微软雅黑" pitchFamily="34" charset="-122"/>
              <a:ea typeface="微软雅黑" pitchFamily="34" charset="-122"/>
            </a:endParaRPr>
          </a:p>
        </p:txBody>
      </p:sp>
      <p:sp>
        <p:nvSpPr>
          <p:cNvPr id="74" name="TextBox 48"/>
          <p:cNvSpPr txBox="1"/>
          <p:nvPr/>
        </p:nvSpPr>
        <p:spPr>
          <a:xfrm>
            <a:off x="4073760" y="4241320"/>
            <a:ext cx="3058703" cy="652178"/>
          </a:xfrm>
          <a:prstGeom prst="rect">
            <a:avLst/>
          </a:prstGeom>
          <a:noFill/>
        </p:spPr>
        <p:txBody>
          <a:bodyPr wrap="square" lIns="89993" tIns="44996" rIns="89993" bIns="44996" rtlCol="0">
            <a:spAutoFit/>
          </a:bodyPr>
          <a:lstStyle/>
          <a:p>
            <a:pPr>
              <a:lnSpc>
                <a:spcPct val="130000"/>
              </a:lnSpc>
              <a:defRPr/>
            </a:pPr>
            <a:r>
              <a:rPr lang="zh-CN" altLang="en-US" sz="1403" kern="0" dirty="0">
                <a:solidFill>
                  <a:schemeClr val="bg1">
                    <a:lumMod val="50000"/>
                  </a:schemeClr>
                </a:solidFill>
                <a:latin typeface="微软雅黑" pitchFamily="34" charset="-122"/>
                <a:ea typeface="微软雅黑" pitchFamily="34" charset="-122"/>
              </a:rPr>
              <a:t>您的内容打在这里，或通过复制您的文本</a:t>
            </a:r>
            <a:endParaRPr lang="en-US" altLang="zh-CN" sz="1403" kern="0" dirty="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3103937248"/>
      </p:ext>
    </p:extLst>
  </p:cSld>
  <p:clrMapOvr>
    <a:masterClrMapping/>
  </p:clrMapOvr>
  <mc:AlternateContent xmlns:mc="http://schemas.openxmlformats.org/markup-compatibility/2006">
    <mc:Choice xmlns:p14="http://schemas.microsoft.com/office/powerpoint/2010/main" xmlns=""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left)">
                                      <p:cBhvr>
                                        <p:cTn id="15" dur="250"/>
                                        <p:tgtEl>
                                          <p:spTgt spid="67"/>
                                        </p:tgtEl>
                                      </p:cBhvr>
                                    </p:animEffect>
                                  </p:childTnLst>
                                </p:cTn>
                              </p:par>
                            </p:childTnLst>
                          </p:cTn>
                        </p:par>
                        <p:par>
                          <p:cTn id="16" fill="hold">
                            <p:stCondLst>
                              <p:cond delay="1250"/>
                            </p:stCondLst>
                            <p:childTnLst>
                              <p:par>
                                <p:cTn id="17" presetID="22" presetClass="entr" presetSubtype="1"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up)">
                                      <p:cBhvr>
                                        <p:cTn id="19" dur="250"/>
                                        <p:tgtEl>
                                          <p:spTgt spid="64"/>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up)">
                                      <p:cBhvr>
                                        <p:cTn id="23" dur="250"/>
                                        <p:tgtEl>
                                          <p:spTgt spid="65"/>
                                        </p:tgtEl>
                                      </p:cBhvr>
                                    </p:animEffect>
                                  </p:childTnLst>
                                </p:cTn>
                              </p:par>
                            </p:childTnLst>
                          </p:cTn>
                        </p:par>
                        <p:par>
                          <p:cTn id="24" fill="hold">
                            <p:stCondLst>
                              <p:cond delay="1750"/>
                            </p:stCondLst>
                            <p:childTnLst>
                              <p:par>
                                <p:cTn id="25" presetID="21" presetClass="entr" presetSubtype="1"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heel(1)">
                                      <p:cBhvr>
                                        <p:cTn id="27" dur="1000"/>
                                        <p:tgtEl>
                                          <p:spTgt spid="66"/>
                                        </p:tgtEl>
                                      </p:cBhvr>
                                    </p:animEffect>
                                  </p:childTnLst>
                                </p:cTn>
                              </p:par>
                              <p:par>
                                <p:cTn id="28" presetID="22" presetClass="entr" presetSubtype="2" fill="hold" grpId="0" nodeType="withEffect">
                                  <p:stCondLst>
                                    <p:cond delay="750"/>
                                  </p:stCondLst>
                                  <p:childTnLst>
                                    <p:set>
                                      <p:cBhvr>
                                        <p:cTn id="29" dur="1" fill="hold">
                                          <p:stCondLst>
                                            <p:cond delay="0"/>
                                          </p:stCondLst>
                                        </p:cTn>
                                        <p:tgtEl>
                                          <p:spTgt spid="68"/>
                                        </p:tgtEl>
                                        <p:attrNameLst>
                                          <p:attrName>style.visibility</p:attrName>
                                        </p:attrNameLst>
                                      </p:cBhvr>
                                      <p:to>
                                        <p:strVal val="visible"/>
                                      </p:to>
                                    </p:set>
                                    <p:animEffect transition="in" filter="wipe(right)">
                                      <p:cBhvr>
                                        <p:cTn id="30" dur="250"/>
                                        <p:tgtEl>
                                          <p:spTgt spid="68"/>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anim calcmode="lin" valueType="num">
                                      <p:cBhvr>
                                        <p:cTn id="35" dur="500" fill="hold"/>
                                        <p:tgtEl>
                                          <p:spTgt spid="71"/>
                                        </p:tgtEl>
                                        <p:attrNameLst>
                                          <p:attrName>ppt_x</p:attrName>
                                        </p:attrNameLst>
                                      </p:cBhvr>
                                      <p:tavLst>
                                        <p:tav tm="0">
                                          <p:val>
                                            <p:strVal val="#ppt_x"/>
                                          </p:val>
                                        </p:tav>
                                        <p:tav tm="100000">
                                          <p:val>
                                            <p:strVal val="#ppt_x"/>
                                          </p:val>
                                        </p:tav>
                                      </p:tavLst>
                                    </p:anim>
                                    <p:anim calcmode="lin" valueType="num">
                                      <p:cBhvr>
                                        <p:cTn id="36" dur="500" fill="hold"/>
                                        <p:tgtEl>
                                          <p:spTgt spid="71"/>
                                        </p:tgtEl>
                                        <p:attrNameLst>
                                          <p:attrName>ppt_y</p:attrName>
                                        </p:attrNameLst>
                                      </p:cBhvr>
                                      <p:tavLst>
                                        <p:tav tm="0">
                                          <p:val>
                                            <p:strVal val="#ppt_y+.1"/>
                                          </p:val>
                                        </p:tav>
                                        <p:tav tm="100000">
                                          <p:val>
                                            <p:strVal val="#ppt_y"/>
                                          </p:val>
                                        </p:tav>
                                      </p:tavLst>
                                    </p:anim>
                                  </p:childTnLst>
                                </p:cTn>
                              </p:par>
                            </p:childTnLst>
                          </p:cTn>
                        </p:par>
                        <p:par>
                          <p:cTn id="37" fill="hold">
                            <p:stCondLst>
                              <p:cond delay="3250"/>
                            </p:stCondLst>
                            <p:childTnLst>
                              <p:par>
                                <p:cTn id="38" presetID="22" presetClass="entr" presetSubtype="8" fill="hold" grpId="0"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wipe(left)">
                                      <p:cBhvr>
                                        <p:cTn id="40" dur="250"/>
                                        <p:tgtEl>
                                          <p:spTgt spid="69"/>
                                        </p:tgtEl>
                                      </p:cBhvr>
                                    </p:animEffect>
                                  </p:childTnLst>
                                </p:cTn>
                              </p:par>
                            </p:childTnLst>
                          </p:cTn>
                        </p:par>
                        <p:par>
                          <p:cTn id="41" fill="hold">
                            <p:stCondLst>
                              <p:cond delay="3500"/>
                            </p:stCondLst>
                            <p:childTnLst>
                              <p:par>
                                <p:cTn id="42" presetID="22" presetClass="entr" presetSubtype="4" fill="hold" grpId="0" nodeType="after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down)">
                                      <p:cBhvr>
                                        <p:cTn id="44" dur="250"/>
                                        <p:tgtEl>
                                          <p:spTgt spid="73"/>
                                        </p:tgtEl>
                                      </p:cBhvr>
                                    </p:animEffect>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fade">
                                      <p:cBhvr>
                                        <p:cTn id="48" dur="500"/>
                                        <p:tgtEl>
                                          <p:spTgt spid="72"/>
                                        </p:tgtEl>
                                      </p:cBhvr>
                                    </p:animEffect>
                                    <p:anim calcmode="lin" valueType="num">
                                      <p:cBhvr>
                                        <p:cTn id="49" dur="500" fill="hold"/>
                                        <p:tgtEl>
                                          <p:spTgt spid="72"/>
                                        </p:tgtEl>
                                        <p:attrNameLst>
                                          <p:attrName>ppt_x</p:attrName>
                                        </p:attrNameLst>
                                      </p:cBhvr>
                                      <p:tavLst>
                                        <p:tav tm="0">
                                          <p:val>
                                            <p:strVal val="#ppt_x"/>
                                          </p:val>
                                        </p:tav>
                                        <p:tav tm="100000">
                                          <p:val>
                                            <p:strVal val="#ppt_x"/>
                                          </p:val>
                                        </p:tav>
                                      </p:tavLst>
                                    </p:anim>
                                    <p:anim calcmode="lin" valueType="num">
                                      <p:cBhvr>
                                        <p:cTn id="50" dur="500" fill="hold"/>
                                        <p:tgtEl>
                                          <p:spTgt spid="72"/>
                                        </p:tgtEl>
                                        <p:attrNameLst>
                                          <p:attrName>ppt_y</p:attrName>
                                        </p:attrNameLst>
                                      </p:cBhvr>
                                      <p:tavLst>
                                        <p:tav tm="0">
                                          <p:val>
                                            <p:strVal val="#ppt_y+.1"/>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wipe(left)">
                                      <p:cBhvr>
                                        <p:cTn id="54" dur="250"/>
                                        <p:tgtEl>
                                          <p:spTgt spid="70"/>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250"/>
                                        <p:tgtEl>
                                          <p:spTgt spid="74"/>
                                        </p:tgtEl>
                                      </p:cBhvr>
                                    </p:animEffect>
                                    <p:anim calcmode="lin" valueType="num">
                                      <p:cBhvr>
                                        <p:cTn id="59" dur="250" fill="hold"/>
                                        <p:tgtEl>
                                          <p:spTgt spid="74"/>
                                        </p:tgtEl>
                                        <p:attrNameLst>
                                          <p:attrName>ppt_x</p:attrName>
                                        </p:attrNameLst>
                                      </p:cBhvr>
                                      <p:tavLst>
                                        <p:tav tm="0">
                                          <p:val>
                                            <p:strVal val="#ppt_x"/>
                                          </p:val>
                                        </p:tav>
                                        <p:tav tm="100000">
                                          <p:val>
                                            <p:strVal val="#ppt_x"/>
                                          </p:val>
                                        </p:tav>
                                      </p:tavLst>
                                    </p:anim>
                                    <p:anim calcmode="lin" valueType="num">
                                      <p:cBhvr>
                                        <p:cTn id="60" dur="25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70" grpId="0" animBg="1"/>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0973" y="234178"/>
            <a:ext cx="2437579" cy="515456"/>
            <a:chOff x="350971" y="462778"/>
            <a:chExt cx="2437579" cy="515456"/>
          </a:xfrm>
        </p:grpSpPr>
        <p:sp>
          <p:nvSpPr>
            <p:cNvPr id="15" name="矩形 14"/>
            <p:cNvSpPr/>
            <p:nvPr/>
          </p:nvSpPr>
          <p:spPr>
            <a:xfrm>
              <a:off x="350971" y="462778"/>
              <a:ext cx="1781257" cy="412421"/>
            </a:xfrm>
            <a:prstGeom prst="rect">
              <a:avLst/>
            </a:prstGeom>
          </p:spPr>
          <p:txBody>
            <a:bodyPr wrap="none">
              <a:spAutoFit/>
            </a:bodyPr>
            <a:lstStyle/>
            <a:p>
              <a:r>
                <a:rPr lang="zh-CN" altLang="en-US" sz="2080" dirty="0">
                  <a:latin typeface="方正兰亭粗黑_GBK" panose="02000000000000000000" pitchFamily="2" charset="-122"/>
                  <a:ea typeface="方正兰亭粗黑_GBK" panose="02000000000000000000" pitchFamily="2" charset="-122"/>
                </a:rPr>
                <a:t>成功项目展示</a:t>
              </a:r>
            </a:p>
          </p:txBody>
        </p:sp>
        <p:sp>
          <p:nvSpPr>
            <p:cNvPr id="16" name="矩形 15"/>
            <p:cNvSpPr/>
            <p:nvPr/>
          </p:nvSpPr>
          <p:spPr>
            <a:xfrm>
              <a:off x="359680" y="762790"/>
              <a:ext cx="2428870" cy="215444"/>
            </a:xfrm>
            <a:prstGeom prst="rect">
              <a:avLst/>
            </a:prstGeom>
          </p:spPr>
          <p:txBody>
            <a:bodyPr wrap="none">
              <a:spAutoFit/>
            </a:bodyPr>
            <a:lstStyle/>
            <a:p>
              <a:r>
                <a:rPr lang="en-US" altLang="zh-CN" sz="800" spc="300" dirty="0">
                  <a:solidFill>
                    <a:schemeClr val="bg1">
                      <a:lumMod val="65000"/>
                    </a:schemeClr>
                  </a:solidFill>
                  <a:latin typeface="黑体" panose="02010609060101010101" pitchFamily="49" charset="-122"/>
                  <a:ea typeface="黑体" panose="02010609060101010101" pitchFamily="49" charset="-122"/>
                </a:rPr>
                <a:t>SUCCESSFUL PROJECTS SHOW </a:t>
              </a:r>
              <a:endParaRPr lang="zh-CN" altLang="en-US" sz="800" spc="300" dirty="0">
                <a:solidFill>
                  <a:schemeClr val="bg1">
                    <a:lumMod val="6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10885" y="297090"/>
            <a:ext cx="283029" cy="402896"/>
            <a:chOff x="-10886" y="525690"/>
            <a:chExt cx="283029" cy="402896"/>
          </a:xfrm>
        </p:grpSpPr>
        <p:pic>
          <p:nvPicPr>
            <p:cNvPr id="4" name="图片 3"/>
            <p:cNvPicPr>
              <a:picLocks noChangeAspect="1"/>
            </p:cNvPicPr>
            <p:nvPr/>
          </p:nvPicPr>
          <p:blipFill rotWithShape="1">
            <a:blip r:embed="rId3" cstate="print"/>
            <a:srcRect l="7026" t="47619" r="90287" b="37566"/>
            <a:stretch/>
          </p:blipFill>
          <p:spPr>
            <a:xfrm>
              <a:off x="-10886" y="525690"/>
              <a:ext cx="283029" cy="402896"/>
            </a:xfrm>
            <a:prstGeom prst="rect">
              <a:avLst/>
            </a:prstGeom>
          </p:spPr>
        </p:pic>
        <p:sp>
          <p:nvSpPr>
            <p:cNvPr id="63" name="Freeform 5"/>
            <p:cNvSpPr>
              <a:spLocks/>
            </p:cNvSpPr>
            <p:nvPr/>
          </p:nvSpPr>
          <p:spPr bwMode="auto">
            <a:xfrm>
              <a:off x="20276" y="637025"/>
              <a:ext cx="221544" cy="222748"/>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bg1"/>
            </a:solidFill>
            <a:ln>
              <a:noFill/>
            </a:ln>
            <a:extLst/>
          </p:spPr>
          <p:txBody>
            <a:bodyPr vert="horz" wrap="square" lIns="67470" tIns="33735" rIns="67470" bIns="33735" numCol="1" anchor="t" anchorCtr="0" compatLnSpc="1">
              <a:prstTxWarp prst="textNoShape">
                <a:avLst/>
              </a:prstTxWarp>
            </a:bodyPr>
            <a:lstStyle/>
            <a:p>
              <a:endParaRPr lang="zh-CN" altLang="en-US"/>
            </a:p>
          </p:txBody>
        </p:sp>
      </p:grpSp>
      <p:sp>
        <p:nvSpPr>
          <p:cNvPr id="19" name="Rounded Rectangle 3"/>
          <p:cNvSpPr/>
          <p:nvPr/>
        </p:nvSpPr>
        <p:spPr>
          <a:xfrm>
            <a:off x="4241801" y="1578593"/>
            <a:ext cx="805243" cy="778229"/>
          </a:xfrm>
          <a:prstGeom prst="roundRect">
            <a:avLst/>
          </a:prstGeom>
          <a:solidFill>
            <a:srgbClr val="0E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Open Sans" pitchFamily="34" charset="0"/>
                <a:ea typeface="Open Sans" pitchFamily="34" charset="0"/>
                <a:cs typeface="Open Sans" pitchFamily="34" charset="0"/>
              </a:rPr>
              <a:t>90%</a:t>
            </a:r>
          </a:p>
        </p:txBody>
      </p:sp>
      <p:sp>
        <p:nvSpPr>
          <p:cNvPr id="20" name="Rounded Rectangle 4"/>
          <p:cNvSpPr/>
          <p:nvPr/>
        </p:nvSpPr>
        <p:spPr>
          <a:xfrm>
            <a:off x="4241801" y="2656530"/>
            <a:ext cx="805243" cy="778229"/>
          </a:xfrm>
          <a:prstGeom prst="round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Open Sans" pitchFamily="34" charset="0"/>
                <a:ea typeface="Open Sans" pitchFamily="34" charset="0"/>
                <a:cs typeface="Open Sans" pitchFamily="34" charset="0"/>
              </a:rPr>
              <a:t>60%</a:t>
            </a:r>
          </a:p>
        </p:txBody>
      </p:sp>
      <p:sp>
        <p:nvSpPr>
          <p:cNvPr id="21" name="Rounded Rectangle 5"/>
          <p:cNvSpPr/>
          <p:nvPr/>
        </p:nvSpPr>
        <p:spPr>
          <a:xfrm>
            <a:off x="4241801" y="3741068"/>
            <a:ext cx="805243" cy="778229"/>
          </a:xfrm>
          <a:prstGeom prst="roundRect">
            <a:avLst/>
          </a:prstGeom>
          <a:solidFill>
            <a:srgbClr val="B9D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Open Sans" pitchFamily="34" charset="0"/>
                <a:ea typeface="Open Sans" pitchFamily="34" charset="0"/>
                <a:cs typeface="Open Sans" pitchFamily="34" charset="0"/>
              </a:rPr>
              <a:t>80%</a:t>
            </a:r>
          </a:p>
        </p:txBody>
      </p:sp>
      <p:sp>
        <p:nvSpPr>
          <p:cNvPr id="22" name="Freeform 5"/>
          <p:cNvSpPr>
            <a:spLocks noEditPoints="1"/>
          </p:cNvSpPr>
          <p:nvPr/>
        </p:nvSpPr>
        <p:spPr bwMode="auto">
          <a:xfrm>
            <a:off x="5265026" y="1639986"/>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0E7FB7"/>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EditPoints="1"/>
          </p:cNvSpPr>
          <p:nvPr/>
        </p:nvSpPr>
        <p:spPr bwMode="auto">
          <a:xfrm>
            <a:off x="5569826" y="1639986"/>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0E7FB7"/>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noEditPoints="1"/>
          </p:cNvSpPr>
          <p:nvPr/>
        </p:nvSpPr>
        <p:spPr bwMode="auto">
          <a:xfrm>
            <a:off x="5874626" y="1639986"/>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0E7FB7"/>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noEditPoints="1"/>
          </p:cNvSpPr>
          <p:nvPr/>
        </p:nvSpPr>
        <p:spPr bwMode="auto">
          <a:xfrm>
            <a:off x="6179426" y="1639986"/>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0E7FB7"/>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5"/>
          <p:cNvSpPr>
            <a:spLocks noEditPoints="1"/>
          </p:cNvSpPr>
          <p:nvPr/>
        </p:nvSpPr>
        <p:spPr bwMode="auto">
          <a:xfrm>
            <a:off x="6484226" y="1639986"/>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0E7FB7"/>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5"/>
          <p:cNvSpPr>
            <a:spLocks noEditPoints="1"/>
          </p:cNvSpPr>
          <p:nvPr/>
        </p:nvSpPr>
        <p:spPr bwMode="auto">
          <a:xfrm>
            <a:off x="6789026" y="1639986"/>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0E7FB7"/>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5"/>
          <p:cNvSpPr>
            <a:spLocks noEditPoints="1"/>
          </p:cNvSpPr>
          <p:nvPr/>
        </p:nvSpPr>
        <p:spPr bwMode="auto">
          <a:xfrm>
            <a:off x="7093826" y="1639986"/>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0E7FB7"/>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5"/>
          <p:cNvSpPr>
            <a:spLocks noEditPoints="1"/>
          </p:cNvSpPr>
          <p:nvPr/>
        </p:nvSpPr>
        <p:spPr bwMode="auto">
          <a:xfrm>
            <a:off x="7398626" y="1639986"/>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0E7FB7"/>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noEditPoints="1"/>
          </p:cNvSpPr>
          <p:nvPr/>
        </p:nvSpPr>
        <p:spPr bwMode="auto">
          <a:xfrm>
            <a:off x="7703426" y="1639986"/>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0E7FB7"/>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noEditPoints="1"/>
          </p:cNvSpPr>
          <p:nvPr/>
        </p:nvSpPr>
        <p:spPr bwMode="auto">
          <a:xfrm>
            <a:off x="8008226" y="1639986"/>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16"/>
          <p:cNvSpPr/>
          <p:nvPr/>
        </p:nvSpPr>
        <p:spPr>
          <a:xfrm>
            <a:off x="635000" y="3764057"/>
            <a:ext cx="3276600" cy="727892"/>
          </a:xfrm>
          <a:prstGeom prst="rect">
            <a:avLst/>
          </a:prstGeom>
        </p:spPr>
        <p:txBody>
          <a:bodyPr wrap="square">
            <a:spAutoFit/>
          </a:bodyPr>
          <a:lstStyle/>
          <a:p>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请输入您标题</a:t>
            </a:r>
          </a:p>
          <a:p>
            <a:pPr>
              <a:lnSpc>
                <a:spcPct val="130000"/>
              </a:lnSpc>
              <a:defRPr/>
            </a:pPr>
            <a:r>
              <a:rPr lang="zh-CN" altLang="en-US" sz="1050" kern="0" dirty="0">
                <a:solidFill>
                  <a:schemeClr val="bg1">
                    <a:lumMod val="50000"/>
                  </a:schemeClr>
                </a:solidFill>
                <a:latin typeface="微软雅黑" pitchFamily="34" charset="-122"/>
                <a:ea typeface="微软雅黑" pitchFamily="34" charset="-122"/>
              </a:rPr>
              <a:t>您的内容打在这里，或通过复制您的文本后在此框中选择粘贴并选择只保留文字您的内容打在这里</a:t>
            </a:r>
            <a:endParaRPr lang="en-US" altLang="zh-CN" sz="1050" kern="0" dirty="0">
              <a:solidFill>
                <a:schemeClr val="bg1">
                  <a:lumMod val="50000"/>
                </a:schemeClr>
              </a:solidFill>
              <a:latin typeface="微软雅黑" pitchFamily="34" charset="-122"/>
              <a:ea typeface="微软雅黑" pitchFamily="34" charset="-122"/>
            </a:endParaRPr>
          </a:p>
        </p:txBody>
      </p:sp>
      <p:sp>
        <p:nvSpPr>
          <p:cNvPr id="33" name="Rectangle 17"/>
          <p:cNvSpPr/>
          <p:nvPr/>
        </p:nvSpPr>
        <p:spPr>
          <a:xfrm>
            <a:off x="635000" y="2697875"/>
            <a:ext cx="3276600" cy="792525"/>
          </a:xfrm>
          <a:prstGeom prst="rect">
            <a:avLst/>
          </a:prstGeom>
        </p:spPr>
        <p:txBody>
          <a:bodyPr wrap="square">
            <a:spAutoFit/>
          </a:bodyPr>
          <a:lstStyle/>
          <a:p>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请输入您标题</a:t>
            </a:r>
          </a:p>
          <a:p>
            <a:r>
              <a:rPr lang="zh-CN" altLang="en-US" sz="1050" kern="0" dirty="0">
                <a:solidFill>
                  <a:schemeClr val="bg1">
                    <a:lumMod val="50000"/>
                  </a:schemeClr>
                </a:solidFill>
                <a:latin typeface="微软雅黑" pitchFamily="34" charset="-122"/>
                <a:ea typeface="微软雅黑" pitchFamily="34" charset="-122"/>
              </a:rPr>
              <a:t>您的内容打在这里，或通过复制您的文本后在此框中选择粘贴并选择只保留文字您的内容打在这里</a:t>
            </a:r>
            <a:endParaRPr lang="en-US" altLang="zh-CN" sz="1050" kern="0" dirty="0">
              <a:solidFill>
                <a:schemeClr val="bg1">
                  <a:lumMod val="50000"/>
                </a:schemeClr>
              </a:solidFill>
              <a:latin typeface="微软雅黑" pitchFamily="34" charset="-122"/>
              <a:ea typeface="微软雅黑" pitchFamily="34" charset="-122"/>
            </a:endParaRPr>
          </a:p>
          <a:p>
            <a:r>
              <a:rPr lang="en-US" sz="1050" dirty="0">
                <a:solidFill>
                  <a:schemeClr val="bg1">
                    <a:lumMod val="65000"/>
                  </a:schemeClr>
                </a:solidFill>
                <a:latin typeface="Open Sans" pitchFamily="34" charset="0"/>
                <a:ea typeface="Open Sans" pitchFamily="34" charset="0"/>
                <a:cs typeface="Open Sans" pitchFamily="34" charset="0"/>
              </a:rPr>
              <a:t>.</a:t>
            </a:r>
          </a:p>
        </p:txBody>
      </p:sp>
      <p:sp>
        <p:nvSpPr>
          <p:cNvPr id="34" name="Rectangle 18"/>
          <p:cNvSpPr/>
          <p:nvPr/>
        </p:nvSpPr>
        <p:spPr>
          <a:xfrm>
            <a:off x="635000" y="1606440"/>
            <a:ext cx="3276600" cy="727892"/>
          </a:xfrm>
          <a:prstGeom prst="rect">
            <a:avLst/>
          </a:prstGeom>
        </p:spPr>
        <p:txBody>
          <a:bodyPr wrap="square">
            <a:spAutoFit/>
          </a:bodyPr>
          <a:lstStyle/>
          <a:p>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请输入您标题</a:t>
            </a:r>
          </a:p>
          <a:p>
            <a:pPr>
              <a:lnSpc>
                <a:spcPct val="130000"/>
              </a:lnSpc>
              <a:defRPr/>
            </a:pPr>
            <a:r>
              <a:rPr lang="zh-CN" altLang="en-US" sz="1050" kern="0" dirty="0">
                <a:solidFill>
                  <a:schemeClr val="bg1">
                    <a:lumMod val="50000"/>
                  </a:schemeClr>
                </a:solidFill>
                <a:latin typeface="微软雅黑" pitchFamily="34" charset="-122"/>
                <a:ea typeface="微软雅黑" pitchFamily="34" charset="-122"/>
              </a:rPr>
              <a:t>您的内容打在这里，或通过复制您的文本后在此框中选择粘贴并选择只保留文字您的内容打在这里</a:t>
            </a:r>
            <a:endParaRPr lang="en-US" altLang="zh-CN" sz="1050" kern="0" dirty="0">
              <a:solidFill>
                <a:schemeClr val="bg1">
                  <a:lumMod val="50000"/>
                </a:schemeClr>
              </a:solidFill>
              <a:latin typeface="微软雅黑" pitchFamily="34" charset="-122"/>
              <a:ea typeface="微软雅黑" pitchFamily="34" charset="-122"/>
            </a:endParaRPr>
          </a:p>
        </p:txBody>
      </p:sp>
      <p:sp>
        <p:nvSpPr>
          <p:cNvPr id="35" name="Freeform 5"/>
          <p:cNvSpPr>
            <a:spLocks noEditPoints="1"/>
          </p:cNvSpPr>
          <p:nvPr/>
        </p:nvSpPr>
        <p:spPr bwMode="auto">
          <a:xfrm>
            <a:off x="5246990" y="2707506"/>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45C1A4"/>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
          <p:cNvSpPr>
            <a:spLocks noEditPoints="1"/>
          </p:cNvSpPr>
          <p:nvPr/>
        </p:nvSpPr>
        <p:spPr bwMode="auto">
          <a:xfrm>
            <a:off x="5551790" y="2707506"/>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45C1A4"/>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
          <p:cNvSpPr>
            <a:spLocks noEditPoints="1"/>
          </p:cNvSpPr>
          <p:nvPr/>
        </p:nvSpPr>
        <p:spPr bwMode="auto">
          <a:xfrm>
            <a:off x="5856590" y="2707506"/>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45C1A4"/>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5"/>
          <p:cNvSpPr>
            <a:spLocks noEditPoints="1"/>
          </p:cNvSpPr>
          <p:nvPr/>
        </p:nvSpPr>
        <p:spPr bwMode="auto">
          <a:xfrm>
            <a:off x="6161390" y="2707506"/>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45C1A4"/>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5"/>
          <p:cNvSpPr>
            <a:spLocks noEditPoints="1"/>
          </p:cNvSpPr>
          <p:nvPr/>
        </p:nvSpPr>
        <p:spPr bwMode="auto">
          <a:xfrm>
            <a:off x="6466190" y="2707506"/>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45C1A4"/>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5"/>
          <p:cNvSpPr>
            <a:spLocks noEditPoints="1"/>
          </p:cNvSpPr>
          <p:nvPr/>
        </p:nvSpPr>
        <p:spPr bwMode="auto">
          <a:xfrm>
            <a:off x="6770990" y="2707506"/>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45C1A4"/>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5"/>
          <p:cNvSpPr>
            <a:spLocks noEditPoints="1"/>
          </p:cNvSpPr>
          <p:nvPr/>
        </p:nvSpPr>
        <p:spPr bwMode="auto">
          <a:xfrm>
            <a:off x="7075790" y="2707506"/>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5"/>
          <p:cNvSpPr>
            <a:spLocks noEditPoints="1"/>
          </p:cNvSpPr>
          <p:nvPr/>
        </p:nvSpPr>
        <p:spPr bwMode="auto">
          <a:xfrm>
            <a:off x="7380590" y="2707506"/>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5"/>
          <p:cNvSpPr>
            <a:spLocks noEditPoints="1"/>
          </p:cNvSpPr>
          <p:nvPr/>
        </p:nvSpPr>
        <p:spPr bwMode="auto">
          <a:xfrm>
            <a:off x="7685390" y="2707506"/>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5"/>
          <p:cNvSpPr>
            <a:spLocks noEditPoints="1"/>
          </p:cNvSpPr>
          <p:nvPr/>
        </p:nvSpPr>
        <p:spPr bwMode="auto">
          <a:xfrm>
            <a:off x="7990190" y="2707506"/>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5"/>
          <p:cNvSpPr>
            <a:spLocks noEditPoints="1"/>
          </p:cNvSpPr>
          <p:nvPr/>
        </p:nvSpPr>
        <p:spPr bwMode="auto">
          <a:xfrm>
            <a:off x="5246990" y="3701305"/>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B9D51F"/>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5"/>
          <p:cNvSpPr>
            <a:spLocks noEditPoints="1"/>
          </p:cNvSpPr>
          <p:nvPr/>
        </p:nvSpPr>
        <p:spPr bwMode="auto">
          <a:xfrm>
            <a:off x="5551790" y="3701305"/>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B9D51F"/>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5"/>
          <p:cNvSpPr>
            <a:spLocks noEditPoints="1"/>
          </p:cNvSpPr>
          <p:nvPr/>
        </p:nvSpPr>
        <p:spPr bwMode="auto">
          <a:xfrm>
            <a:off x="5856590" y="3701305"/>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B9D51F"/>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5"/>
          <p:cNvSpPr>
            <a:spLocks noEditPoints="1"/>
          </p:cNvSpPr>
          <p:nvPr/>
        </p:nvSpPr>
        <p:spPr bwMode="auto">
          <a:xfrm>
            <a:off x="6161390" y="3701305"/>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B9D51F"/>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5"/>
          <p:cNvSpPr>
            <a:spLocks noEditPoints="1"/>
          </p:cNvSpPr>
          <p:nvPr/>
        </p:nvSpPr>
        <p:spPr bwMode="auto">
          <a:xfrm>
            <a:off x="6466190" y="3701305"/>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B9D51F"/>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5"/>
          <p:cNvSpPr>
            <a:spLocks noEditPoints="1"/>
          </p:cNvSpPr>
          <p:nvPr/>
        </p:nvSpPr>
        <p:spPr bwMode="auto">
          <a:xfrm>
            <a:off x="6770990" y="3701305"/>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B9D51F"/>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
          <p:cNvSpPr>
            <a:spLocks noEditPoints="1"/>
          </p:cNvSpPr>
          <p:nvPr/>
        </p:nvSpPr>
        <p:spPr bwMode="auto">
          <a:xfrm>
            <a:off x="7075790" y="3701305"/>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B9D51F"/>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
          <p:cNvSpPr>
            <a:spLocks noEditPoints="1"/>
          </p:cNvSpPr>
          <p:nvPr/>
        </p:nvSpPr>
        <p:spPr bwMode="auto">
          <a:xfrm>
            <a:off x="7380590" y="3701305"/>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B9D51F"/>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
          <p:cNvSpPr>
            <a:spLocks noEditPoints="1"/>
          </p:cNvSpPr>
          <p:nvPr/>
        </p:nvSpPr>
        <p:spPr bwMode="auto">
          <a:xfrm>
            <a:off x="7685390" y="3701305"/>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5"/>
          <p:cNvSpPr>
            <a:spLocks noEditPoints="1"/>
          </p:cNvSpPr>
          <p:nvPr/>
        </p:nvSpPr>
        <p:spPr bwMode="auto">
          <a:xfrm>
            <a:off x="7990190" y="3701305"/>
            <a:ext cx="272174" cy="676275"/>
          </a:xfrm>
          <a:custGeom>
            <a:avLst/>
            <a:gdLst>
              <a:gd name="T0" fmla="*/ 135 w 191"/>
              <a:gd name="T1" fmla="*/ 39 h 479"/>
              <a:gd name="T2" fmla="*/ 123 w 191"/>
              <a:gd name="T3" fmla="*/ 68 h 479"/>
              <a:gd name="T4" fmla="*/ 95 w 191"/>
              <a:gd name="T5" fmla="*/ 81 h 479"/>
              <a:gd name="T6" fmla="*/ 67 w 191"/>
              <a:gd name="T7" fmla="*/ 68 h 479"/>
              <a:gd name="T8" fmla="*/ 56 w 191"/>
              <a:gd name="T9" fmla="*/ 39 h 479"/>
              <a:gd name="T10" fmla="*/ 67 w 191"/>
              <a:gd name="T11" fmla="*/ 11 h 479"/>
              <a:gd name="T12" fmla="*/ 95 w 191"/>
              <a:gd name="T13" fmla="*/ 0 h 479"/>
              <a:gd name="T14" fmla="*/ 123 w 191"/>
              <a:gd name="T15" fmla="*/ 11 h 479"/>
              <a:gd name="T16" fmla="*/ 135 w 191"/>
              <a:gd name="T17" fmla="*/ 39 h 479"/>
              <a:gd name="T18" fmla="*/ 191 w 191"/>
              <a:gd name="T19" fmla="*/ 273 h 479"/>
              <a:gd name="T20" fmla="*/ 173 w 191"/>
              <a:gd name="T21" fmla="*/ 293 h 479"/>
              <a:gd name="T22" fmla="*/ 155 w 191"/>
              <a:gd name="T23" fmla="*/ 273 h 479"/>
              <a:gd name="T24" fmla="*/ 155 w 191"/>
              <a:gd name="T25" fmla="*/ 141 h 479"/>
              <a:gd name="T26" fmla="*/ 146 w 191"/>
              <a:gd name="T27" fmla="*/ 141 h 479"/>
              <a:gd name="T28" fmla="*/ 146 w 191"/>
              <a:gd name="T29" fmla="*/ 459 h 479"/>
              <a:gd name="T30" fmla="*/ 124 w 191"/>
              <a:gd name="T31" fmla="*/ 479 h 479"/>
              <a:gd name="T32" fmla="*/ 101 w 191"/>
              <a:gd name="T33" fmla="*/ 459 h 479"/>
              <a:gd name="T34" fmla="*/ 101 w 191"/>
              <a:gd name="T35" fmla="*/ 271 h 479"/>
              <a:gd name="T36" fmla="*/ 90 w 191"/>
              <a:gd name="T37" fmla="*/ 271 h 479"/>
              <a:gd name="T38" fmla="*/ 90 w 191"/>
              <a:gd name="T39" fmla="*/ 459 h 479"/>
              <a:gd name="T40" fmla="*/ 67 w 191"/>
              <a:gd name="T41" fmla="*/ 479 h 479"/>
              <a:gd name="T42" fmla="*/ 45 w 191"/>
              <a:gd name="T43" fmla="*/ 459 h 479"/>
              <a:gd name="T44" fmla="*/ 45 w 191"/>
              <a:gd name="T45" fmla="*/ 141 h 479"/>
              <a:gd name="T46" fmla="*/ 36 w 191"/>
              <a:gd name="T47" fmla="*/ 141 h 479"/>
              <a:gd name="T48" fmla="*/ 36 w 191"/>
              <a:gd name="T49" fmla="*/ 273 h 479"/>
              <a:gd name="T50" fmla="*/ 18 w 191"/>
              <a:gd name="T51" fmla="*/ 293 h 479"/>
              <a:gd name="T52" fmla="*/ 0 w 191"/>
              <a:gd name="T53" fmla="*/ 273 h 479"/>
              <a:gd name="T54" fmla="*/ 0 w 191"/>
              <a:gd name="T55" fmla="*/ 122 h 479"/>
              <a:gd name="T56" fmla="*/ 49 w 191"/>
              <a:gd name="T57" fmla="*/ 85 h 479"/>
              <a:gd name="T58" fmla="*/ 142 w 191"/>
              <a:gd name="T59" fmla="*/ 85 h 479"/>
              <a:gd name="T60" fmla="*/ 191 w 191"/>
              <a:gd name="T61" fmla="*/ 122 h 479"/>
              <a:gd name="T62" fmla="*/ 191 w 191"/>
              <a:gd name="T63" fmla="*/ 27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479">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4160359287"/>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250" fill="hold"/>
                                        <p:tgtEl>
                                          <p:spTgt spid="34"/>
                                        </p:tgtEl>
                                        <p:attrNameLst>
                                          <p:attrName>ppt_x</p:attrName>
                                        </p:attrNameLst>
                                      </p:cBhvr>
                                      <p:tavLst>
                                        <p:tav tm="0">
                                          <p:val>
                                            <p:strVal val="#ppt_x"/>
                                          </p:val>
                                        </p:tav>
                                        <p:tav tm="100000">
                                          <p:val>
                                            <p:strVal val="#ppt_x"/>
                                          </p:val>
                                        </p:tav>
                                      </p:tavLst>
                                    </p:anim>
                                    <p:anim calcmode="lin" valueType="num">
                                      <p:cBhvr additive="base">
                                        <p:cTn id="16" dur="250" fill="hold"/>
                                        <p:tgtEl>
                                          <p:spTgt spid="3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2" presetClass="entr" presetSubtype="4"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250" fill="hold"/>
                                        <p:tgtEl>
                                          <p:spTgt spid="19"/>
                                        </p:tgtEl>
                                        <p:attrNameLst>
                                          <p:attrName>ppt_x</p:attrName>
                                        </p:attrNameLst>
                                      </p:cBhvr>
                                      <p:tavLst>
                                        <p:tav tm="0">
                                          <p:val>
                                            <p:strVal val="#ppt_x"/>
                                          </p:val>
                                        </p:tav>
                                        <p:tav tm="100000">
                                          <p:val>
                                            <p:strVal val="#ppt_x"/>
                                          </p:val>
                                        </p:tav>
                                      </p:tavLst>
                                    </p:anim>
                                    <p:anim calcmode="lin" valueType="num">
                                      <p:cBhvr additive="base">
                                        <p:cTn id="21" dur="250" fill="hold"/>
                                        <p:tgtEl>
                                          <p:spTgt spid="19"/>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250" fill="hold"/>
                                        <p:tgtEl>
                                          <p:spTgt spid="22"/>
                                        </p:tgtEl>
                                        <p:attrNameLst>
                                          <p:attrName>ppt_x</p:attrName>
                                        </p:attrNameLst>
                                      </p:cBhvr>
                                      <p:tavLst>
                                        <p:tav tm="0">
                                          <p:val>
                                            <p:strVal val="#ppt_x"/>
                                          </p:val>
                                        </p:tav>
                                        <p:tav tm="100000">
                                          <p:val>
                                            <p:strVal val="#ppt_x"/>
                                          </p:val>
                                        </p:tav>
                                      </p:tavLst>
                                    </p:anim>
                                    <p:anim calcmode="lin" valueType="num">
                                      <p:cBhvr additive="base">
                                        <p:cTn id="26" dur="250" fill="hold"/>
                                        <p:tgtEl>
                                          <p:spTgt spid="22"/>
                                        </p:tgtEl>
                                        <p:attrNameLst>
                                          <p:attrName>ppt_y</p:attrName>
                                        </p:attrNameLst>
                                      </p:cBhvr>
                                      <p:tavLst>
                                        <p:tav tm="0">
                                          <p:val>
                                            <p:strVal val="1+#ppt_h/2"/>
                                          </p:val>
                                        </p:tav>
                                        <p:tav tm="100000">
                                          <p:val>
                                            <p:strVal val="#ppt_y"/>
                                          </p:val>
                                        </p:tav>
                                      </p:tavLst>
                                    </p:anim>
                                  </p:childTnLst>
                                </p:cTn>
                              </p:par>
                            </p:childTnLst>
                          </p:cTn>
                        </p:par>
                        <p:par>
                          <p:cTn id="27" fill="hold">
                            <p:stCondLst>
                              <p:cond delay="1750"/>
                            </p:stCondLst>
                            <p:childTnLst>
                              <p:par>
                                <p:cTn id="28" presetID="2" presetClass="entr" presetSubtype="4"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250" fill="hold"/>
                                        <p:tgtEl>
                                          <p:spTgt spid="23"/>
                                        </p:tgtEl>
                                        <p:attrNameLst>
                                          <p:attrName>ppt_x</p:attrName>
                                        </p:attrNameLst>
                                      </p:cBhvr>
                                      <p:tavLst>
                                        <p:tav tm="0">
                                          <p:val>
                                            <p:strVal val="#ppt_x"/>
                                          </p:val>
                                        </p:tav>
                                        <p:tav tm="100000">
                                          <p:val>
                                            <p:strVal val="#ppt_x"/>
                                          </p:val>
                                        </p:tav>
                                      </p:tavLst>
                                    </p:anim>
                                    <p:anim calcmode="lin" valueType="num">
                                      <p:cBhvr additive="base">
                                        <p:cTn id="31" dur="250" fill="hold"/>
                                        <p:tgtEl>
                                          <p:spTgt spid="23"/>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250" fill="hold"/>
                                        <p:tgtEl>
                                          <p:spTgt spid="24"/>
                                        </p:tgtEl>
                                        <p:attrNameLst>
                                          <p:attrName>ppt_x</p:attrName>
                                        </p:attrNameLst>
                                      </p:cBhvr>
                                      <p:tavLst>
                                        <p:tav tm="0">
                                          <p:val>
                                            <p:strVal val="#ppt_x"/>
                                          </p:val>
                                        </p:tav>
                                        <p:tav tm="100000">
                                          <p:val>
                                            <p:strVal val="#ppt_x"/>
                                          </p:val>
                                        </p:tav>
                                      </p:tavLst>
                                    </p:anim>
                                    <p:anim calcmode="lin" valueType="num">
                                      <p:cBhvr additive="base">
                                        <p:cTn id="36" dur="250" fill="hold"/>
                                        <p:tgtEl>
                                          <p:spTgt spid="24"/>
                                        </p:tgtEl>
                                        <p:attrNameLst>
                                          <p:attrName>ppt_y</p:attrName>
                                        </p:attrNameLst>
                                      </p:cBhvr>
                                      <p:tavLst>
                                        <p:tav tm="0">
                                          <p:val>
                                            <p:strVal val="1+#ppt_h/2"/>
                                          </p:val>
                                        </p:tav>
                                        <p:tav tm="100000">
                                          <p:val>
                                            <p:strVal val="#ppt_y"/>
                                          </p:val>
                                        </p:tav>
                                      </p:tavLst>
                                    </p:anim>
                                  </p:childTnLst>
                                </p:cTn>
                              </p:par>
                            </p:childTnLst>
                          </p:cTn>
                        </p:par>
                        <p:par>
                          <p:cTn id="37" fill="hold">
                            <p:stCondLst>
                              <p:cond delay="2250"/>
                            </p:stCondLst>
                            <p:childTnLst>
                              <p:par>
                                <p:cTn id="38" presetID="2" presetClass="entr" presetSubtype="4"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250" fill="hold"/>
                                        <p:tgtEl>
                                          <p:spTgt spid="25"/>
                                        </p:tgtEl>
                                        <p:attrNameLst>
                                          <p:attrName>ppt_x</p:attrName>
                                        </p:attrNameLst>
                                      </p:cBhvr>
                                      <p:tavLst>
                                        <p:tav tm="0">
                                          <p:val>
                                            <p:strVal val="#ppt_x"/>
                                          </p:val>
                                        </p:tav>
                                        <p:tav tm="100000">
                                          <p:val>
                                            <p:strVal val="#ppt_x"/>
                                          </p:val>
                                        </p:tav>
                                      </p:tavLst>
                                    </p:anim>
                                    <p:anim calcmode="lin" valueType="num">
                                      <p:cBhvr additive="base">
                                        <p:cTn id="41" dur="250" fill="hold"/>
                                        <p:tgtEl>
                                          <p:spTgt spid="25"/>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250" fill="hold"/>
                                        <p:tgtEl>
                                          <p:spTgt spid="26"/>
                                        </p:tgtEl>
                                        <p:attrNameLst>
                                          <p:attrName>ppt_x</p:attrName>
                                        </p:attrNameLst>
                                      </p:cBhvr>
                                      <p:tavLst>
                                        <p:tav tm="0">
                                          <p:val>
                                            <p:strVal val="#ppt_x"/>
                                          </p:val>
                                        </p:tav>
                                        <p:tav tm="100000">
                                          <p:val>
                                            <p:strVal val="#ppt_x"/>
                                          </p:val>
                                        </p:tav>
                                      </p:tavLst>
                                    </p:anim>
                                    <p:anim calcmode="lin" valueType="num">
                                      <p:cBhvr additive="base">
                                        <p:cTn id="46" dur="250" fill="hold"/>
                                        <p:tgtEl>
                                          <p:spTgt spid="26"/>
                                        </p:tgtEl>
                                        <p:attrNameLst>
                                          <p:attrName>ppt_y</p:attrName>
                                        </p:attrNameLst>
                                      </p:cBhvr>
                                      <p:tavLst>
                                        <p:tav tm="0">
                                          <p:val>
                                            <p:strVal val="1+#ppt_h/2"/>
                                          </p:val>
                                        </p:tav>
                                        <p:tav tm="100000">
                                          <p:val>
                                            <p:strVal val="#ppt_y"/>
                                          </p:val>
                                        </p:tav>
                                      </p:tavLst>
                                    </p:anim>
                                  </p:childTnLst>
                                </p:cTn>
                              </p:par>
                            </p:childTnLst>
                          </p:cTn>
                        </p:par>
                        <p:par>
                          <p:cTn id="47" fill="hold">
                            <p:stCondLst>
                              <p:cond delay="2750"/>
                            </p:stCondLst>
                            <p:childTnLst>
                              <p:par>
                                <p:cTn id="48" presetID="2" presetClass="entr" presetSubtype="4"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250" fill="hold"/>
                                        <p:tgtEl>
                                          <p:spTgt spid="27"/>
                                        </p:tgtEl>
                                        <p:attrNameLst>
                                          <p:attrName>ppt_x</p:attrName>
                                        </p:attrNameLst>
                                      </p:cBhvr>
                                      <p:tavLst>
                                        <p:tav tm="0">
                                          <p:val>
                                            <p:strVal val="#ppt_x"/>
                                          </p:val>
                                        </p:tav>
                                        <p:tav tm="100000">
                                          <p:val>
                                            <p:strVal val="#ppt_x"/>
                                          </p:val>
                                        </p:tav>
                                      </p:tavLst>
                                    </p:anim>
                                    <p:anim calcmode="lin" valueType="num">
                                      <p:cBhvr additive="base">
                                        <p:cTn id="51" dur="250" fill="hold"/>
                                        <p:tgtEl>
                                          <p:spTgt spid="27"/>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2" presetClass="entr" presetSubtype="4"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250" fill="hold"/>
                                        <p:tgtEl>
                                          <p:spTgt spid="28"/>
                                        </p:tgtEl>
                                        <p:attrNameLst>
                                          <p:attrName>ppt_x</p:attrName>
                                        </p:attrNameLst>
                                      </p:cBhvr>
                                      <p:tavLst>
                                        <p:tav tm="0">
                                          <p:val>
                                            <p:strVal val="#ppt_x"/>
                                          </p:val>
                                        </p:tav>
                                        <p:tav tm="100000">
                                          <p:val>
                                            <p:strVal val="#ppt_x"/>
                                          </p:val>
                                        </p:tav>
                                      </p:tavLst>
                                    </p:anim>
                                    <p:anim calcmode="lin" valueType="num">
                                      <p:cBhvr additive="base">
                                        <p:cTn id="56" dur="250" fill="hold"/>
                                        <p:tgtEl>
                                          <p:spTgt spid="28"/>
                                        </p:tgtEl>
                                        <p:attrNameLst>
                                          <p:attrName>ppt_y</p:attrName>
                                        </p:attrNameLst>
                                      </p:cBhvr>
                                      <p:tavLst>
                                        <p:tav tm="0">
                                          <p:val>
                                            <p:strVal val="1+#ppt_h/2"/>
                                          </p:val>
                                        </p:tav>
                                        <p:tav tm="100000">
                                          <p:val>
                                            <p:strVal val="#ppt_y"/>
                                          </p:val>
                                        </p:tav>
                                      </p:tavLst>
                                    </p:anim>
                                  </p:childTnLst>
                                </p:cTn>
                              </p:par>
                            </p:childTnLst>
                          </p:cTn>
                        </p:par>
                        <p:par>
                          <p:cTn id="57" fill="hold">
                            <p:stCondLst>
                              <p:cond delay="3250"/>
                            </p:stCondLst>
                            <p:childTnLst>
                              <p:par>
                                <p:cTn id="58" presetID="2" presetClass="entr" presetSubtype="4"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250" fill="hold"/>
                                        <p:tgtEl>
                                          <p:spTgt spid="29"/>
                                        </p:tgtEl>
                                        <p:attrNameLst>
                                          <p:attrName>ppt_x</p:attrName>
                                        </p:attrNameLst>
                                      </p:cBhvr>
                                      <p:tavLst>
                                        <p:tav tm="0">
                                          <p:val>
                                            <p:strVal val="#ppt_x"/>
                                          </p:val>
                                        </p:tav>
                                        <p:tav tm="100000">
                                          <p:val>
                                            <p:strVal val="#ppt_x"/>
                                          </p:val>
                                        </p:tav>
                                      </p:tavLst>
                                    </p:anim>
                                    <p:anim calcmode="lin" valueType="num">
                                      <p:cBhvr additive="base">
                                        <p:cTn id="61" dur="250" fill="hold"/>
                                        <p:tgtEl>
                                          <p:spTgt spid="29"/>
                                        </p:tgtEl>
                                        <p:attrNameLst>
                                          <p:attrName>ppt_y</p:attrName>
                                        </p:attrNameLst>
                                      </p:cBhvr>
                                      <p:tavLst>
                                        <p:tav tm="0">
                                          <p:val>
                                            <p:strVal val="1+#ppt_h/2"/>
                                          </p:val>
                                        </p:tav>
                                        <p:tav tm="100000">
                                          <p:val>
                                            <p:strVal val="#ppt_y"/>
                                          </p:val>
                                        </p:tav>
                                      </p:tavLst>
                                    </p:anim>
                                  </p:childTnLst>
                                </p:cTn>
                              </p:par>
                            </p:childTnLst>
                          </p:cTn>
                        </p:par>
                        <p:par>
                          <p:cTn id="62" fill="hold">
                            <p:stCondLst>
                              <p:cond delay="3500"/>
                            </p:stCondLst>
                            <p:childTnLst>
                              <p:par>
                                <p:cTn id="63" presetID="2" presetClass="entr" presetSubtype="4"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250" fill="hold"/>
                                        <p:tgtEl>
                                          <p:spTgt spid="30"/>
                                        </p:tgtEl>
                                        <p:attrNameLst>
                                          <p:attrName>ppt_x</p:attrName>
                                        </p:attrNameLst>
                                      </p:cBhvr>
                                      <p:tavLst>
                                        <p:tav tm="0">
                                          <p:val>
                                            <p:strVal val="#ppt_x"/>
                                          </p:val>
                                        </p:tav>
                                        <p:tav tm="100000">
                                          <p:val>
                                            <p:strVal val="#ppt_x"/>
                                          </p:val>
                                        </p:tav>
                                      </p:tavLst>
                                    </p:anim>
                                    <p:anim calcmode="lin" valueType="num">
                                      <p:cBhvr additive="base">
                                        <p:cTn id="66" dur="250" fill="hold"/>
                                        <p:tgtEl>
                                          <p:spTgt spid="30"/>
                                        </p:tgtEl>
                                        <p:attrNameLst>
                                          <p:attrName>ppt_y</p:attrName>
                                        </p:attrNameLst>
                                      </p:cBhvr>
                                      <p:tavLst>
                                        <p:tav tm="0">
                                          <p:val>
                                            <p:strVal val="1+#ppt_h/2"/>
                                          </p:val>
                                        </p:tav>
                                        <p:tav tm="100000">
                                          <p:val>
                                            <p:strVal val="#ppt_y"/>
                                          </p:val>
                                        </p:tav>
                                      </p:tavLst>
                                    </p:anim>
                                  </p:childTnLst>
                                </p:cTn>
                              </p:par>
                            </p:childTnLst>
                          </p:cTn>
                        </p:par>
                        <p:par>
                          <p:cTn id="67" fill="hold">
                            <p:stCondLst>
                              <p:cond delay="3750"/>
                            </p:stCondLst>
                            <p:childTnLst>
                              <p:par>
                                <p:cTn id="68" presetID="2" presetClass="entr" presetSubtype="4"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250" fill="hold"/>
                                        <p:tgtEl>
                                          <p:spTgt spid="31"/>
                                        </p:tgtEl>
                                        <p:attrNameLst>
                                          <p:attrName>ppt_x</p:attrName>
                                        </p:attrNameLst>
                                      </p:cBhvr>
                                      <p:tavLst>
                                        <p:tav tm="0">
                                          <p:val>
                                            <p:strVal val="#ppt_x"/>
                                          </p:val>
                                        </p:tav>
                                        <p:tav tm="100000">
                                          <p:val>
                                            <p:strVal val="#ppt_x"/>
                                          </p:val>
                                        </p:tav>
                                      </p:tavLst>
                                    </p:anim>
                                    <p:anim calcmode="lin" valueType="num">
                                      <p:cBhvr additive="base">
                                        <p:cTn id="71" dur="250" fill="hold"/>
                                        <p:tgtEl>
                                          <p:spTgt spid="31"/>
                                        </p:tgtEl>
                                        <p:attrNameLst>
                                          <p:attrName>ppt_y</p:attrName>
                                        </p:attrNameLst>
                                      </p:cBhvr>
                                      <p:tavLst>
                                        <p:tav tm="0">
                                          <p:val>
                                            <p:strVal val="1+#ppt_h/2"/>
                                          </p:val>
                                        </p:tav>
                                        <p:tav tm="100000">
                                          <p:val>
                                            <p:strVal val="#ppt_y"/>
                                          </p:val>
                                        </p:tav>
                                      </p:tavLst>
                                    </p:anim>
                                  </p:childTnLst>
                                </p:cTn>
                              </p:par>
                            </p:childTnLst>
                          </p:cTn>
                        </p:par>
                        <p:par>
                          <p:cTn id="72" fill="hold">
                            <p:stCondLst>
                              <p:cond delay="4000"/>
                            </p:stCondLst>
                            <p:childTnLst>
                              <p:par>
                                <p:cTn id="73" presetID="2" presetClass="entr" presetSubtype="4"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250" fill="hold"/>
                                        <p:tgtEl>
                                          <p:spTgt spid="33"/>
                                        </p:tgtEl>
                                        <p:attrNameLst>
                                          <p:attrName>ppt_x</p:attrName>
                                        </p:attrNameLst>
                                      </p:cBhvr>
                                      <p:tavLst>
                                        <p:tav tm="0">
                                          <p:val>
                                            <p:strVal val="#ppt_x"/>
                                          </p:val>
                                        </p:tav>
                                        <p:tav tm="100000">
                                          <p:val>
                                            <p:strVal val="#ppt_x"/>
                                          </p:val>
                                        </p:tav>
                                      </p:tavLst>
                                    </p:anim>
                                    <p:anim calcmode="lin" valueType="num">
                                      <p:cBhvr additive="base">
                                        <p:cTn id="76" dur="250" fill="hold"/>
                                        <p:tgtEl>
                                          <p:spTgt spid="33"/>
                                        </p:tgtEl>
                                        <p:attrNameLst>
                                          <p:attrName>ppt_y</p:attrName>
                                        </p:attrNameLst>
                                      </p:cBhvr>
                                      <p:tavLst>
                                        <p:tav tm="0">
                                          <p:val>
                                            <p:strVal val="1+#ppt_h/2"/>
                                          </p:val>
                                        </p:tav>
                                        <p:tav tm="100000">
                                          <p:val>
                                            <p:strVal val="#ppt_y"/>
                                          </p:val>
                                        </p:tav>
                                      </p:tavLst>
                                    </p:anim>
                                  </p:childTnLst>
                                </p:cTn>
                              </p:par>
                            </p:childTnLst>
                          </p:cTn>
                        </p:par>
                        <p:par>
                          <p:cTn id="77" fill="hold">
                            <p:stCondLst>
                              <p:cond delay="4250"/>
                            </p:stCondLst>
                            <p:childTnLst>
                              <p:par>
                                <p:cTn id="78" presetID="2" presetClass="entr" presetSubtype="4"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250" fill="hold"/>
                                        <p:tgtEl>
                                          <p:spTgt spid="20"/>
                                        </p:tgtEl>
                                        <p:attrNameLst>
                                          <p:attrName>ppt_x</p:attrName>
                                        </p:attrNameLst>
                                      </p:cBhvr>
                                      <p:tavLst>
                                        <p:tav tm="0">
                                          <p:val>
                                            <p:strVal val="#ppt_x"/>
                                          </p:val>
                                        </p:tav>
                                        <p:tav tm="100000">
                                          <p:val>
                                            <p:strVal val="#ppt_x"/>
                                          </p:val>
                                        </p:tav>
                                      </p:tavLst>
                                    </p:anim>
                                    <p:anim calcmode="lin" valueType="num">
                                      <p:cBhvr additive="base">
                                        <p:cTn id="81" dur="250" fill="hold"/>
                                        <p:tgtEl>
                                          <p:spTgt spid="20"/>
                                        </p:tgtEl>
                                        <p:attrNameLst>
                                          <p:attrName>ppt_y</p:attrName>
                                        </p:attrNameLst>
                                      </p:cBhvr>
                                      <p:tavLst>
                                        <p:tav tm="0">
                                          <p:val>
                                            <p:strVal val="1+#ppt_h/2"/>
                                          </p:val>
                                        </p:tav>
                                        <p:tav tm="100000">
                                          <p:val>
                                            <p:strVal val="#ppt_y"/>
                                          </p:val>
                                        </p:tav>
                                      </p:tavLst>
                                    </p:anim>
                                  </p:childTnLst>
                                </p:cTn>
                              </p:par>
                            </p:childTnLst>
                          </p:cTn>
                        </p:par>
                        <p:par>
                          <p:cTn id="82" fill="hold">
                            <p:stCondLst>
                              <p:cond delay="4500"/>
                            </p:stCondLst>
                            <p:childTnLst>
                              <p:par>
                                <p:cTn id="83" presetID="2" presetClass="entr" presetSubtype="4" fill="hold" grpId="0" nodeType="after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250" fill="hold"/>
                                        <p:tgtEl>
                                          <p:spTgt spid="35"/>
                                        </p:tgtEl>
                                        <p:attrNameLst>
                                          <p:attrName>ppt_x</p:attrName>
                                        </p:attrNameLst>
                                      </p:cBhvr>
                                      <p:tavLst>
                                        <p:tav tm="0">
                                          <p:val>
                                            <p:strVal val="#ppt_x"/>
                                          </p:val>
                                        </p:tav>
                                        <p:tav tm="100000">
                                          <p:val>
                                            <p:strVal val="#ppt_x"/>
                                          </p:val>
                                        </p:tav>
                                      </p:tavLst>
                                    </p:anim>
                                    <p:anim calcmode="lin" valueType="num">
                                      <p:cBhvr additive="base">
                                        <p:cTn id="86" dur="250" fill="hold"/>
                                        <p:tgtEl>
                                          <p:spTgt spid="35"/>
                                        </p:tgtEl>
                                        <p:attrNameLst>
                                          <p:attrName>ppt_y</p:attrName>
                                        </p:attrNameLst>
                                      </p:cBhvr>
                                      <p:tavLst>
                                        <p:tav tm="0">
                                          <p:val>
                                            <p:strVal val="1+#ppt_h/2"/>
                                          </p:val>
                                        </p:tav>
                                        <p:tav tm="100000">
                                          <p:val>
                                            <p:strVal val="#ppt_y"/>
                                          </p:val>
                                        </p:tav>
                                      </p:tavLst>
                                    </p:anim>
                                  </p:childTnLst>
                                </p:cTn>
                              </p:par>
                            </p:childTnLst>
                          </p:cTn>
                        </p:par>
                        <p:par>
                          <p:cTn id="87" fill="hold">
                            <p:stCondLst>
                              <p:cond delay="4750"/>
                            </p:stCondLst>
                            <p:childTnLst>
                              <p:par>
                                <p:cTn id="88" presetID="2" presetClass="entr" presetSubtype="4" fill="hold" grpId="0" nodeType="afterEffect">
                                  <p:stCondLst>
                                    <p:cond delay="0"/>
                                  </p:stCondLst>
                                  <p:childTnLst>
                                    <p:set>
                                      <p:cBhvr>
                                        <p:cTn id="89" dur="1" fill="hold">
                                          <p:stCondLst>
                                            <p:cond delay="0"/>
                                          </p:stCondLst>
                                        </p:cTn>
                                        <p:tgtEl>
                                          <p:spTgt spid="36"/>
                                        </p:tgtEl>
                                        <p:attrNameLst>
                                          <p:attrName>style.visibility</p:attrName>
                                        </p:attrNameLst>
                                      </p:cBhvr>
                                      <p:to>
                                        <p:strVal val="visible"/>
                                      </p:to>
                                    </p:set>
                                    <p:anim calcmode="lin" valueType="num">
                                      <p:cBhvr additive="base">
                                        <p:cTn id="90" dur="250" fill="hold"/>
                                        <p:tgtEl>
                                          <p:spTgt spid="36"/>
                                        </p:tgtEl>
                                        <p:attrNameLst>
                                          <p:attrName>ppt_x</p:attrName>
                                        </p:attrNameLst>
                                      </p:cBhvr>
                                      <p:tavLst>
                                        <p:tav tm="0">
                                          <p:val>
                                            <p:strVal val="#ppt_x"/>
                                          </p:val>
                                        </p:tav>
                                        <p:tav tm="100000">
                                          <p:val>
                                            <p:strVal val="#ppt_x"/>
                                          </p:val>
                                        </p:tav>
                                      </p:tavLst>
                                    </p:anim>
                                    <p:anim calcmode="lin" valueType="num">
                                      <p:cBhvr additive="base">
                                        <p:cTn id="91" dur="250" fill="hold"/>
                                        <p:tgtEl>
                                          <p:spTgt spid="36"/>
                                        </p:tgtEl>
                                        <p:attrNameLst>
                                          <p:attrName>ppt_y</p:attrName>
                                        </p:attrNameLst>
                                      </p:cBhvr>
                                      <p:tavLst>
                                        <p:tav tm="0">
                                          <p:val>
                                            <p:strVal val="1+#ppt_h/2"/>
                                          </p:val>
                                        </p:tav>
                                        <p:tav tm="100000">
                                          <p:val>
                                            <p:strVal val="#ppt_y"/>
                                          </p:val>
                                        </p:tav>
                                      </p:tavLst>
                                    </p:anim>
                                  </p:childTnLst>
                                </p:cTn>
                              </p:par>
                            </p:childTnLst>
                          </p:cTn>
                        </p:par>
                        <p:par>
                          <p:cTn id="92" fill="hold">
                            <p:stCondLst>
                              <p:cond delay="5000"/>
                            </p:stCondLst>
                            <p:childTnLst>
                              <p:par>
                                <p:cTn id="93" presetID="2" presetClass="entr" presetSubtype="4"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additive="base">
                                        <p:cTn id="95" dur="250" fill="hold"/>
                                        <p:tgtEl>
                                          <p:spTgt spid="37"/>
                                        </p:tgtEl>
                                        <p:attrNameLst>
                                          <p:attrName>ppt_x</p:attrName>
                                        </p:attrNameLst>
                                      </p:cBhvr>
                                      <p:tavLst>
                                        <p:tav tm="0">
                                          <p:val>
                                            <p:strVal val="#ppt_x"/>
                                          </p:val>
                                        </p:tav>
                                        <p:tav tm="100000">
                                          <p:val>
                                            <p:strVal val="#ppt_x"/>
                                          </p:val>
                                        </p:tav>
                                      </p:tavLst>
                                    </p:anim>
                                    <p:anim calcmode="lin" valueType="num">
                                      <p:cBhvr additive="base">
                                        <p:cTn id="96" dur="250" fill="hold"/>
                                        <p:tgtEl>
                                          <p:spTgt spid="37"/>
                                        </p:tgtEl>
                                        <p:attrNameLst>
                                          <p:attrName>ppt_y</p:attrName>
                                        </p:attrNameLst>
                                      </p:cBhvr>
                                      <p:tavLst>
                                        <p:tav tm="0">
                                          <p:val>
                                            <p:strVal val="1+#ppt_h/2"/>
                                          </p:val>
                                        </p:tav>
                                        <p:tav tm="100000">
                                          <p:val>
                                            <p:strVal val="#ppt_y"/>
                                          </p:val>
                                        </p:tav>
                                      </p:tavLst>
                                    </p:anim>
                                  </p:childTnLst>
                                </p:cTn>
                              </p:par>
                            </p:childTnLst>
                          </p:cTn>
                        </p:par>
                        <p:par>
                          <p:cTn id="97" fill="hold">
                            <p:stCondLst>
                              <p:cond delay="5250"/>
                            </p:stCondLst>
                            <p:childTnLst>
                              <p:par>
                                <p:cTn id="98" presetID="2" presetClass="entr" presetSubtype="4" fill="hold" grpId="0"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additive="base">
                                        <p:cTn id="100" dur="250" fill="hold"/>
                                        <p:tgtEl>
                                          <p:spTgt spid="38"/>
                                        </p:tgtEl>
                                        <p:attrNameLst>
                                          <p:attrName>ppt_x</p:attrName>
                                        </p:attrNameLst>
                                      </p:cBhvr>
                                      <p:tavLst>
                                        <p:tav tm="0">
                                          <p:val>
                                            <p:strVal val="#ppt_x"/>
                                          </p:val>
                                        </p:tav>
                                        <p:tav tm="100000">
                                          <p:val>
                                            <p:strVal val="#ppt_x"/>
                                          </p:val>
                                        </p:tav>
                                      </p:tavLst>
                                    </p:anim>
                                    <p:anim calcmode="lin" valueType="num">
                                      <p:cBhvr additive="base">
                                        <p:cTn id="101" dur="250" fill="hold"/>
                                        <p:tgtEl>
                                          <p:spTgt spid="38"/>
                                        </p:tgtEl>
                                        <p:attrNameLst>
                                          <p:attrName>ppt_y</p:attrName>
                                        </p:attrNameLst>
                                      </p:cBhvr>
                                      <p:tavLst>
                                        <p:tav tm="0">
                                          <p:val>
                                            <p:strVal val="1+#ppt_h/2"/>
                                          </p:val>
                                        </p:tav>
                                        <p:tav tm="100000">
                                          <p:val>
                                            <p:strVal val="#ppt_y"/>
                                          </p:val>
                                        </p:tav>
                                      </p:tavLst>
                                    </p:anim>
                                  </p:childTnLst>
                                </p:cTn>
                              </p:par>
                            </p:childTnLst>
                          </p:cTn>
                        </p:par>
                        <p:par>
                          <p:cTn id="102" fill="hold">
                            <p:stCondLst>
                              <p:cond delay="5500"/>
                            </p:stCondLst>
                            <p:childTnLst>
                              <p:par>
                                <p:cTn id="103" presetID="2" presetClass="entr" presetSubtype="4"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250" fill="hold"/>
                                        <p:tgtEl>
                                          <p:spTgt spid="39"/>
                                        </p:tgtEl>
                                        <p:attrNameLst>
                                          <p:attrName>ppt_x</p:attrName>
                                        </p:attrNameLst>
                                      </p:cBhvr>
                                      <p:tavLst>
                                        <p:tav tm="0">
                                          <p:val>
                                            <p:strVal val="#ppt_x"/>
                                          </p:val>
                                        </p:tav>
                                        <p:tav tm="100000">
                                          <p:val>
                                            <p:strVal val="#ppt_x"/>
                                          </p:val>
                                        </p:tav>
                                      </p:tavLst>
                                    </p:anim>
                                    <p:anim calcmode="lin" valueType="num">
                                      <p:cBhvr additive="base">
                                        <p:cTn id="106" dur="250" fill="hold"/>
                                        <p:tgtEl>
                                          <p:spTgt spid="39"/>
                                        </p:tgtEl>
                                        <p:attrNameLst>
                                          <p:attrName>ppt_y</p:attrName>
                                        </p:attrNameLst>
                                      </p:cBhvr>
                                      <p:tavLst>
                                        <p:tav tm="0">
                                          <p:val>
                                            <p:strVal val="1+#ppt_h/2"/>
                                          </p:val>
                                        </p:tav>
                                        <p:tav tm="100000">
                                          <p:val>
                                            <p:strVal val="#ppt_y"/>
                                          </p:val>
                                        </p:tav>
                                      </p:tavLst>
                                    </p:anim>
                                  </p:childTnLst>
                                </p:cTn>
                              </p:par>
                            </p:childTnLst>
                          </p:cTn>
                        </p:par>
                        <p:par>
                          <p:cTn id="107" fill="hold">
                            <p:stCondLst>
                              <p:cond delay="5750"/>
                            </p:stCondLst>
                            <p:childTnLst>
                              <p:par>
                                <p:cTn id="108" presetID="2" presetClass="entr" presetSubtype="4" fill="hold" grpId="0" nodeType="afterEffect">
                                  <p:stCondLst>
                                    <p:cond delay="0"/>
                                  </p:stCondLst>
                                  <p:childTnLst>
                                    <p:set>
                                      <p:cBhvr>
                                        <p:cTn id="109" dur="1" fill="hold">
                                          <p:stCondLst>
                                            <p:cond delay="0"/>
                                          </p:stCondLst>
                                        </p:cTn>
                                        <p:tgtEl>
                                          <p:spTgt spid="40"/>
                                        </p:tgtEl>
                                        <p:attrNameLst>
                                          <p:attrName>style.visibility</p:attrName>
                                        </p:attrNameLst>
                                      </p:cBhvr>
                                      <p:to>
                                        <p:strVal val="visible"/>
                                      </p:to>
                                    </p:set>
                                    <p:anim calcmode="lin" valueType="num">
                                      <p:cBhvr additive="base">
                                        <p:cTn id="110" dur="250" fill="hold"/>
                                        <p:tgtEl>
                                          <p:spTgt spid="40"/>
                                        </p:tgtEl>
                                        <p:attrNameLst>
                                          <p:attrName>ppt_x</p:attrName>
                                        </p:attrNameLst>
                                      </p:cBhvr>
                                      <p:tavLst>
                                        <p:tav tm="0">
                                          <p:val>
                                            <p:strVal val="#ppt_x"/>
                                          </p:val>
                                        </p:tav>
                                        <p:tav tm="100000">
                                          <p:val>
                                            <p:strVal val="#ppt_x"/>
                                          </p:val>
                                        </p:tav>
                                      </p:tavLst>
                                    </p:anim>
                                    <p:anim calcmode="lin" valueType="num">
                                      <p:cBhvr additive="base">
                                        <p:cTn id="111" dur="250" fill="hold"/>
                                        <p:tgtEl>
                                          <p:spTgt spid="40"/>
                                        </p:tgtEl>
                                        <p:attrNameLst>
                                          <p:attrName>ppt_y</p:attrName>
                                        </p:attrNameLst>
                                      </p:cBhvr>
                                      <p:tavLst>
                                        <p:tav tm="0">
                                          <p:val>
                                            <p:strVal val="1+#ppt_h/2"/>
                                          </p:val>
                                        </p:tav>
                                        <p:tav tm="100000">
                                          <p:val>
                                            <p:strVal val="#ppt_y"/>
                                          </p:val>
                                        </p:tav>
                                      </p:tavLst>
                                    </p:anim>
                                  </p:childTnLst>
                                </p:cTn>
                              </p:par>
                            </p:childTnLst>
                          </p:cTn>
                        </p:par>
                        <p:par>
                          <p:cTn id="112" fill="hold">
                            <p:stCondLst>
                              <p:cond delay="6000"/>
                            </p:stCondLst>
                            <p:childTnLst>
                              <p:par>
                                <p:cTn id="113" presetID="2" presetClass="entr" presetSubtype="4"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250" fill="hold"/>
                                        <p:tgtEl>
                                          <p:spTgt spid="41"/>
                                        </p:tgtEl>
                                        <p:attrNameLst>
                                          <p:attrName>ppt_x</p:attrName>
                                        </p:attrNameLst>
                                      </p:cBhvr>
                                      <p:tavLst>
                                        <p:tav tm="0">
                                          <p:val>
                                            <p:strVal val="#ppt_x"/>
                                          </p:val>
                                        </p:tav>
                                        <p:tav tm="100000">
                                          <p:val>
                                            <p:strVal val="#ppt_x"/>
                                          </p:val>
                                        </p:tav>
                                      </p:tavLst>
                                    </p:anim>
                                    <p:anim calcmode="lin" valueType="num">
                                      <p:cBhvr additive="base">
                                        <p:cTn id="116" dur="250" fill="hold"/>
                                        <p:tgtEl>
                                          <p:spTgt spid="41"/>
                                        </p:tgtEl>
                                        <p:attrNameLst>
                                          <p:attrName>ppt_y</p:attrName>
                                        </p:attrNameLst>
                                      </p:cBhvr>
                                      <p:tavLst>
                                        <p:tav tm="0">
                                          <p:val>
                                            <p:strVal val="1+#ppt_h/2"/>
                                          </p:val>
                                        </p:tav>
                                        <p:tav tm="100000">
                                          <p:val>
                                            <p:strVal val="#ppt_y"/>
                                          </p:val>
                                        </p:tav>
                                      </p:tavLst>
                                    </p:anim>
                                  </p:childTnLst>
                                </p:cTn>
                              </p:par>
                            </p:childTnLst>
                          </p:cTn>
                        </p:par>
                        <p:par>
                          <p:cTn id="117" fill="hold">
                            <p:stCondLst>
                              <p:cond delay="6250"/>
                            </p:stCondLst>
                            <p:childTnLst>
                              <p:par>
                                <p:cTn id="118" presetID="2" presetClass="entr" presetSubtype="4"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 calcmode="lin" valueType="num">
                                      <p:cBhvr additive="base">
                                        <p:cTn id="120" dur="250" fill="hold"/>
                                        <p:tgtEl>
                                          <p:spTgt spid="42"/>
                                        </p:tgtEl>
                                        <p:attrNameLst>
                                          <p:attrName>ppt_x</p:attrName>
                                        </p:attrNameLst>
                                      </p:cBhvr>
                                      <p:tavLst>
                                        <p:tav tm="0">
                                          <p:val>
                                            <p:strVal val="#ppt_x"/>
                                          </p:val>
                                        </p:tav>
                                        <p:tav tm="100000">
                                          <p:val>
                                            <p:strVal val="#ppt_x"/>
                                          </p:val>
                                        </p:tav>
                                      </p:tavLst>
                                    </p:anim>
                                    <p:anim calcmode="lin" valueType="num">
                                      <p:cBhvr additive="base">
                                        <p:cTn id="121" dur="250" fill="hold"/>
                                        <p:tgtEl>
                                          <p:spTgt spid="42"/>
                                        </p:tgtEl>
                                        <p:attrNameLst>
                                          <p:attrName>ppt_y</p:attrName>
                                        </p:attrNameLst>
                                      </p:cBhvr>
                                      <p:tavLst>
                                        <p:tav tm="0">
                                          <p:val>
                                            <p:strVal val="1+#ppt_h/2"/>
                                          </p:val>
                                        </p:tav>
                                        <p:tav tm="100000">
                                          <p:val>
                                            <p:strVal val="#ppt_y"/>
                                          </p:val>
                                        </p:tav>
                                      </p:tavLst>
                                    </p:anim>
                                  </p:childTnLst>
                                </p:cTn>
                              </p:par>
                            </p:childTnLst>
                          </p:cTn>
                        </p:par>
                        <p:par>
                          <p:cTn id="122" fill="hold">
                            <p:stCondLst>
                              <p:cond delay="6500"/>
                            </p:stCondLst>
                            <p:childTnLst>
                              <p:par>
                                <p:cTn id="123" presetID="2" presetClass="entr" presetSubtype="4" fill="hold" grpId="0" nodeType="afterEffect">
                                  <p:stCondLst>
                                    <p:cond delay="0"/>
                                  </p:stCondLst>
                                  <p:childTnLst>
                                    <p:set>
                                      <p:cBhvr>
                                        <p:cTn id="124" dur="1" fill="hold">
                                          <p:stCondLst>
                                            <p:cond delay="0"/>
                                          </p:stCondLst>
                                        </p:cTn>
                                        <p:tgtEl>
                                          <p:spTgt spid="43"/>
                                        </p:tgtEl>
                                        <p:attrNameLst>
                                          <p:attrName>style.visibility</p:attrName>
                                        </p:attrNameLst>
                                      </p:cBhvr>
                                      <p:to>
                                        <p:strVal val="visible"/>
                                      </p:to>
                                    </p:set>
                                    <p:anim calcmode="lin" valueType="num">
                                      <p:cBhvr additive="base">
                                        <p:cTn id="125" dur="250" fill="hold"/>
                                        <p:tgtEl>
                                          <p:spTgt spid="43"/>
                                        </p:tgtEl>
                                        <p:attrNameLst>
                                          <p:attrName>ppt_x</p:attrName>
                                        </p:attrNameLst>
                                      </p:cBhvr>
                                      <p:tavLst>
                                        <p:tav tm="0">
                                          <p:val>
                                            <p:strVal val="#ppt_x"/>
                                          </p:val>
                                        </p:tav>
                                        <p:tav tm="100000">
                                          <p:val>
                                            <p:strVal val="#ppt_x"/>
                                          </p:val>
                                        </p:tav>
                                      </p:tavLst>
                                    </p:anim>
                                    <p:anim calcmode="lin" valueType="num">
                                      <p:cBhvr additive="base">
                                        <p:cTn id="126" dur="250" fill="hold"/>
                                        <p:tgtEl>
                                          <p:spTgt spid="43"/>
                                        </p:tgtEl>
                                        <p:attrNameLst>
                                          <p:attrName>ppt_y</p:attrName>
                                        </p:attrNameLst>
                                      </p:cBhvr>
                                      <p:tavLst>
                                        <p:tav tm="0">
                                          <p:val>
                                            <p:strVal val="1+#ppt_h/2"/>
                                          </p:val>
                                        </p:tav>
                                        <p:tav tm="100000">
                                          <p:val>
                                            <p:strVal val="#ppt_y"/>
                                          </p:val>
                                        </p:tav>
                                      </p:tavLst>
                                    </p:anim>
                                  </p:childTnLst>
                                </p:cTn>
                              </p:par>
                            </p:childTnLst>
                          </p:cTn>
                        </p:par>
                        <p:par>
                          <p:cTn id="127" fill="hold">
                            <p:stCondLst>
                              <p:cond delay="6750"/>
                            </p:stCondLst>
                            <p:childTnLst>
                              <p:par>
                                <p:cTn id="128" presetID="2" presetClass="entr" presetSubtype="4"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 calcmode="lin" valueType="num">
                                      <p:cBhvr additive="base">
                                        <p:cTn id="130" dur="250" fill="hold"/>
                                        <p:tgtEl>
                                          <p:spTgt spid="44"/>
                                        </p:tgtEl>
                                        <p:attrNameLst>
                                          <p:attrName>ppt_x</p:attrName>
                                        </p:attrNameLst>
                                      </p:cBhvr>
                                      <p:tavLst>
                                        <p:tav tm="0">
                                          <p:val>
                                            <p:strVal val="#ppt_x"/>
                                          </p:val>
                                        </p:tav>
                                        <p:tav tm="100000">
                                          <p:val>
                                            <p:strVal val="#ppt_x"/>
                                          </p:val>
                                        </p:tav>
                                      </p:tavLst>
                                    </p:anim>
                                    <p:anim calcmode="lin" valueType="num">
                                      <p:cBhvr additive="base">
                                        <p:cTn id="131" dur="250" fill="hold"/>
                                        <p:tgtEl>
                                          <p:spTgt spid="44"/>
                                        </p:tgtEl>
                                        <p:attrNameLst>
                                          <p:attrName>ppt_y</p:attrName>
                                        </p:attrNameLst>
                                      </p:cBhvr>
                                      <p:tavLst>
                                        <p:tav tm="0">
                                          <p:val>
                                            <p:strVal val="1+#ppt_h/2"/>
                                          </p:val>
                                        </p:tav>
                                        <p:tav tm="100000">
                                          <p:val>
                                            <p:strVal val="#ppt_y"/>
                                          </p:val>
                                        </p:tav>
                                      </p:tavLst>
                                    </p:anim>
                                  </p:childTnLst>
                                </p:cTn>
                              </p:par>
                            </p:childTnLst>
                          </p:cTn>
                        </p:par>
                        <p:par>
                          <p:cTn id="132" fill="hold">
                            <p:stCondLst>
                              <p:cond delay="7000"/>
                            </p:stCondLst>
                            <p:childTnLst>
                              <p:par>
                                <p:cTn id="133" presetID="2" presetClass="entr" presetSubtype="4" fill="hold" grpId="0"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additive="base">
                                        <p:cTn id="135" dur="250" fill="hold"/>
                                        <p:tgtEl>
                                          <p:spTgt spid="32"/>
                                        </p:tgtEl>
                                        <p:attrNameLst>
                                          <p:attrName>ppt_x</p:attrName>
                                        </p:attrNameLst>
                                      </p:cBhvr>
                                      <p:tavLst>
                                        <p:tav tm="0">
                                          <p:val>
                                            <p:strVal val="#ppt_x"/>
                                          </p:val>
                                        </p:tav>
                                        <p:tav tm="100000">
                                          <p:val>
                                            <p:strVal val="#ppt_x"/>
                                          </p:val>
                                        </p:tav>
                                      </p:tavLst>
                                    </p:anim>
                                    <p:anim calcmode="lin" valueType="num">
                                      <p:cBhvr additive="base">
                                        <p:cTn id="136" dur="250" fill="hold"/>
                                        <p:tgtEl>
                                          <p:spTgt spid="32"/>
                                        </p:tgtEl>
                                        <p:attrNameLst>
                                          <p:attrName>ppt_y</p:attrName>
                                        </p:attrNameLst>
                                      </p:cBhvr>
                                      <p:tavLst>
                                        <p:tav tm="0">
                                          <p:val>
                                            <p:strVal val="1+#ppt_h/2"/>
                                          </p:val>
                                        </p:tav>
                                        <p:tav tm="100000">
                                          <p:val>
                                            <p:strVal val="#ppt_y"/>
                                          </p:val>
                                        </p:tav>
                                      </p:tavLst>
                                    </p:anim>
                                  </p:childTnLst>
                                </p:cTn>
                              </p:par>
                            </p:childTnLst>
                          </p:cTn>
                        </p:par>
                        <p:par>
                          <p:cTn id="137" fill="hold">
                            <p:stCondLst>
                              <p:cond delay="7250"/>
                            </p:stCondLst>
                            <p:childTnLst>
                              <p:par>
                                <p:cTn id="138" presetID="2" presetClass="entr" presetSubtype="4"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additive="base">
                                        <p:cTn id="140" dur="250" fill="hold"/>
                                        <p:tgtEl>
                                          <p:spTgt spid="21"/>
                                        </p:tgtEl>
                                        <p:attrNameLst>
                                          <p:attrName>ppt_x</p:attrName>
                                        </p:attrNameLst>
                                      </p:cBhvr>
                                      <p:tavLst>
                                        <p:tav tm="0">
                                          <p:val>
                                            <p:strVal val="#ppt_x"/>
                                          </p:val>
                                        </p:tav>
                                        <p:tav tm="100000">
                                          <p:val>
                                            <p:strVal val="#ppt_x"/>
                                          </p:val>
                                        </p:tav>
                                      </p:tavLst>
                                    </p:anim>
                                    <p:anim calcmode="lin" valueType="num">
                                      <p:cBhvr additive="base">
                                        <p:cTn id="141" dur="250" fill="hold"/>
                                        <p:tgtEl>
                                          <p:spTgt spid="21"/>
                                        </p:tgtEl>
                                        <p:attrNameLst>
                                          <p:attrName>ppt_y</p:attrName>
                                        </p:attrNameLst>
                                      </p:cBhvr>
                                      <p:tavLst>
                                        <p:tav tm="0">
                                          <p:val>
                                            <p:strVal val="1+#ppt_h/2"/>
                                          </p:val>
                                        </p:tav>
                                        <p:tav tm="100000">
                                          <p:val>
                                            <p:strVal val="#ppt_y"/>
                                          </p:val>
                                        </p:tav>
                                      </p:tavLst>
                                    </p:anim>
                                  </p:childTnLst>
                                </p:cTn>
                              </p:par>
                            </p:childTnLst>
                          </p:cTn>
                        </p:par>
                        <p:par>
                          <p:cTn id="142" fill="hold">
                            <p:stCondLst>
                              <p:cond delay="7500"/>
                            </p:stCondLst>
                            <p:childTnLst>
                              <p:par>
                                <p:cTn id="143" presetID="2" presetClass="entr" presetSubtype="4" fill="hold" grpId="0" nodeType="afterEffect">
                                  <p:stCondLst>
                                    <p:cond delay="0"/>
                                  </p:stCondLst>
                                  <p:childTnLst>
                                    <p:set>
                                      <p:cBhvr>
                                        <p:cTn id="144" dur="1" fill="hold">
                                          <p:stCondLst>
                                            <p:cond delay="0"/>
                                          </p:stCondLst>
                                        </p:cTn>
                                        <p:tgtEl>
                                          <p:spTgt spid="45"/>
                                        </p:tgtEl>
                                        <p:attrNameLst>
                                          <p:attrName>style.visibility</p:attrName>
                                        </p:attrNameLst>
                                      </p:cBhvr>
                                      <p:to>
                                        <p:strVal val="visible"/>
                                      </p:to>
                                    </p:set>
                                    <p:anim calcmode="lin" valueType="num">
                                      <p:cBhvr additive="base">
                                        <p:cTn id="145" dur="250" fill="hold"/>
                                        <p:tgtEl>
                                          <p:spTgt spid="45"/>
                                        </p:tgtEl>
                                        <p:attrNameLst>
                                          <p:attrName>ppt_x</p:attrName>
                                        </p:attrNameLst>
                                      </p:cBhvr>
                                      <p:tavLst>
                                        <p:tav tm="0">
                                          <p:val>
                                            <p:strVal val="#ppt_x"/>
                                          </p:val>
                                        </p:tav>
                                        <p:tav tm="100000">
                                          <p:val>
                                            <p:strVal val="#ppt_x"/>
                                          </p:val>
                                        </p:tav>
                                      </p:tavLst>
                                    </p:anim>
                                    <p:anim calcmode="lin" valueType="num">
                                      <p:cBhvr additive="base">
                                        <p:cTn id="146" dur="250" fill="hold"/>
                                        <p:tgtEl>
                                          <p:spTgt spid="45"/>
                                        </p:tgtEl>
                                        <p:attrNameLst>
                                          <p:attrName>ppt_y</p:attrName>
                                        </p:attrNameLst>
                                      </p:cBhvr>
                                      <p:tavLst>
                                        <p:tav tm="0">
                                          <p:val>
                                            <p:strVal val="1+#ppt_h/2"/>
                                          </p:val>
                                        </p:tav>
                                        <p:tav tm="100000">
                                          <p:val>
                                            <p:strVal val="#ppt_y"/>
                                          </p:val>
                                        </p:tav>
                                      </p:tavLst>
                                    </p:anim>
                                  </p:childTnLst>
                                </p:cTn>
                              </p:par>
                            </p:childTnLst>
                          </p:cTn>
                        </p:par>
                        <p:par>
                          <p:cTn id="147" fill="hold">
                            <p:stCondLst>
                              <p:cond delay="7750"/>
                            </p:stCondLst>
                            <p:childTnLst>
                              <p:par>
                                <p:cTn id="148" presetID="2" presetClass="entr" presetSubtype="4" fill="hold" grpId="0" nodeType="afterEffect">
                                  <p:stCondLst>
                                    <p:cond delay="0"/>
                                  </p:stCondLst>
                                  <p:childTnLst>
                                    <p:set>
                                      <p:cBhvr>
                                        <p:cTn id="149" dur="1" fill="hold">
                                          <p:stCondLst>
                                            <p:cond delay="0"/>
                                          </p:stCondLst>
                                        </p:cTn>
                                        <p:tgtEl>
                                          <p:spTgt spid="46"/>
                                        </p:tgtEl>
                                        <p:attrNameLst>
                                          <p:attrName>style.visibility</p:attrName>
                                        </p:attrNameLst>
                                      </p:cBhvr>
                                      <p:to>
                                        <p:strVal val="visible"/>
                                      </p:to>
                                    </p:set>
                                    <p:anim calcmode="lin" valueType="num">
                                      <p:cBhvr additive="base">
                                        <p:cTn id="150" dur="250" fill="hold"/>
                                        <p:tgtEl>
                                          <p:spTgt spid="46"/>
                                        </p:tgtEl>
                                        <p:attrNameLst>
                                          <p:attrName>ppt_x</p:attrName>
                                        </p:attrNameLst>
                                      </p:cBhvr>
                                      <p:tavLst>
                                        <p:tav tm="0">
                                          <p:val>
                                            <p:strVal val="#ppt_x"/>
                                          </p:val>
                                        </p:tav>
                                        <p:tav tm="100000">
                                          <p:val>
                                            <p:strVal val="#ppt_x"/>
                                          </p:val>
                                        </p:tav>
                                      </p:tavLst>
                                    </p:anim>
                                    <p:anim calcmode="lin" valueType="num">
                                      <p:cBhvr additive="base">
                                        <p:cTn id="151" dur="250" fill="hold"/>
                                        <p:tgtEl>
                                          <p:spTgt spid="46"/>
                                        </p:tgtEl>
                                        <p:attrNameLst>
                                          <p:attrName>ppt_y</p:attrName>
                                        </p:attrNameLst>
                                      </p:cBhvr>
                                      <p:tavLst>
                                        <p:tav tm="0">
                                          <p:val>
                                            <p:strVal val="1+#ppt_h/2"/>
                                          </p:val>
                                        </p:tav>
                                        <p:tav tm="100000">
                                          <p:val>
                                            <p:strVal val="#ppt_y"/>
                                          </p:val>
                                        </p:tav>
                                      </p:tavLst>
                                    </p:anim>
                                  </p:childTnLst>
                                </p:cTn>
                              </p:par>
                            </p:childTnLst>
                          </p:cTn>
                        </p:par>
                        <p:par>
                          <p:cTn id="152" fill="hold">
                            <p:stCondLst>
                              <p:cond delay="8000"/>
                            </p:stCondLst>
                            <p:childTnLst>
                              <p:par>
                                <p:cTn id="153" presetID="2" presetClass="entr" presetSubtype="4" fill="hold" grpId="0" nodeType="afterEffect">
                                  <p:stCondLst>
                                    <p:cond delay="0"/>
                                  </p:stCondLst>
                                  <p:childTnLst>
                                    <p:set>
                                      <p:cBhvr>
                                        <p:cTn id="154" dur="1" fill="hold">
                                          <p:stCondLst>
                                            <p:cond delay="0"/>
                                          </p:stCondLst>
                                        </p:cTn>
                                        <p:tgtEl>
                                          <p:spTgt spid="47"/>
                                        </p:tgtEl>
                                        <p:attrNameLst>
                                          <p:attrName>style.visibility</p:attrName>
                                        </p:attrNameLst>
                                      </p:cBhvr>
                                      <p:to>
                                        <p:strVal val="visible"/>
                                      </p:to>
                                    </p:set>
                                    <p:anim calcmode="lin" valueType="num">
                                      <p:cBhvr additive="base">
                                        <p:cTn id="155" dur="250" fill="hold"/>
                                        <p:tgtEl>
                                          <p:spTgt spid="47"/>
                                        </p:tgtEl>
                                        <p:attrNameLst>
                                          <p:attrName>ppt_x</p:attrName>
                                        </p:attrNameLst>
                                      </p:cBhvr>
                                      <p:tavLst>
                                        <p:tav tm="0">
                                          <p:val>
                                            <p:strVal val="#ppt_x"/>
                                          </p:val>
                                        </p:tav>
                                        <p:tav tm="100000">
                                          <p:val>
                                            <p:strVal val="#ppt_x"/>
                                          </p:val>
                                        </p:tav>
                                      </p:tavLst>
                                    </p:anim>
                                    <p:anim calcmode="lin" valueType="num">
                                      <p:cBhvr additive="base">
                                        <p:cTn id="156" dur="250" fill="hold"/>
                                        <p:tgtEl>
                                          <p:spTgt spid="47"/>
                                        </p:tgtEl>
                                        <p:attrNameLst>
                                          <p:attrName>ppt_y</p:attrName>
                                        </p:attrNameLst>
                                      </p:cBhvr>
                                      <p:tavLst>
                                        <p:tav tm="0">
                                          <p:val>
                                            <p:strVal val="1+#ppt_h/2"/>
                                          </p:val>
                                        </p:tav>
                                        <p:tav tm="100000">
                                          <p:val>
                                            <p:strVal val="#ppt_y"/>
                                          </p:val>
                                        </p:tav>
                                      </p:tavLst>
                                    </p:anim>
                                  </p:childTnLst>
                                </p:cTn>
                              </p:par>
                            </p:childTnLst>
                          </p:cTn>
                        </p:par>
                        <p:par>
                          <p:cTn id="157" fill="hold">
                            <p:stCondLst>
                              <p:cond delay="8250"/>
                            </p:stCondLst>
                            <p:childTnLst>
                              <p:par>
                                <p:cTn id="158" presetID="2" presetClass="entr" presetSubtype="4" fill="hold" grpId="0" nodeType="afterEffect">
                                  <p:stCondLst>
                                    <p:cond delay="0"/>
                                  </p:stCondLst>
                                  <p:childTnLst>
                                    <p:set>
                                      <p:cBhvr>
                                        <p:cTn id="159" dur="1" fill="hold">
                                          <p:stCondLst>
                                            <p:cond delay="0"/>
                                          </p:stCondLst>
                                        </p:cTn>
                                        <p:tgtEl>
                                          <p:spTgt spid="48"/>
                                        </p:tgtEl>
                                        <p:attrNameLst>
                                          <p:attrName>style.visibility</p:attrName>
                                        </p:attrNameLst>
                                      </p:cBhvr>
                                      <p:to>
                                        <p:strVal val="visible"/>
                                      </p:to>
                                    </p:set>
                                    <p:anim calcmode="lin" valueType="num">
                                      <p:cBhvr additive="base">
                                        <p:cTn id="160" dur="250" fill="hold"/>
                                        <p:tgtEl>
                                          <p:spTgt spid="48"/>
                                        </p:tgtEl>
                                        <p:attrNameLst>
                                          <p:attrName>ppt_x</p:attrName>
                                        </p:attrNameLst>
                                      </p:cBhvr>
                                      <p:tavLst>
                                        <p:tav tm="0">
                                          <p:val>
                                            <p:strVal val="#ppt_x"/>
                                          </p:val>
                                        </p:tav>
                                        <p:tav tm="100000">
                                          <p:val>
                                            <p:strVal val="#ppt_x"/>
                                          </p:val>
                                        </p:tav>
                                      </p:tavLst>
                                    </p:anim>
                                    <p:anim calcmode="lin" valueType="num">
                                      <p:cBhvr additive="base">
                                        <p:cTn id="161" dur="250" fill="hold"/>
                                        <p:tgtEl>
                                          <p:spTgt spid="48"/>
                                        </p:tgtEl>
                                        <p:attrNameLst>
                                          <p:attrName>ppt_y</p:attrName>
                                        </p:attrNameLst>
                                      </p:cBhvr>
                                      <p:tavLst>
                                        <p:tav tm="0">
                                          <p:val>
                                            <p:strVal val="1+#ppt_h/2"/>
                                          </p:val>
                                        </p:tav>
                                        <p:tav tm="100000">
                                          <p:val>
                                            <p:strVal val="#ppt_y"/>
                                          </p:val>
                                        </p:tav>
                                      </p:tavLst>
                                    </p:anim>
                                  </p:childTnLst>
                                </p:cTn>
                              </p:par>
                            </p:childTnLst>
                          </p:cTn>
                        </p:par>
                        <p:par>
                          <p:cTn id="162" fill="hold">
                            <p:stCondLst>
                              <p:cond delay="8500"/>
                            </p:stCondLst>
                            <p:childTnLst>
                              <p:par>
                                <p:cTn id="163" presetID="2" presetClass="entr" presetSubtype="4" fill="hold" grpId="0" nodeType="afterEffect">
                                  <p:stCondLst>
                                    <p:cond delay="0"/>
                                  </p:stCondLst>
                                  <p:childTnLst>
                                    <p:set>
                                      <p:cBhvr>
                                        <p:cTn id="164" dur="1" fill="hold">
                                          <p:stCondLst>
                                            <p:cond delay="0"/>
                                          </p:stCondLst>
                                        </p:cTn>
                                        <p:tgtEl>
                                          <p:spTgt spid="49"/>
                                        </p:tgtEl>
                                        <p:attrNameLst>
                                          <p:attrName>style.visibility</p:attrName>
                                        </p:attrNameLst>
                                      </p:cBhvr>
                                      <p:to>
                                        <p:strVal val="visible"/>
                                      </p:to>
                                    </p:set>
                                    <p:anim calcmode="lin" valueType="num">
                                      <p:cBhvr additive="base">
                                        <p:cTn id="165" dur="250" fill="hold"/>
                                        <p:tgtEl>
                                          <p:spTgt spid="49"/>
                                        </p:tgtEl>
                                        <p:attrNameLst>
                                          <p:attrName>ppt_x</p:attrName>
                                        </p:attrNameLst>
                                      </p:cBhvr>
                                      <p:tavLst>
                                        <p:tav tm="0">
                                          <p:val>
                                            <p:strVal val="#ppt_x"/>
                                          </p:val>
                                        </p:tav>
                                        <p:tav tm="100000">
                                          <p:val>
                                            <p:strVal val="#ppt_x"/>
                                          </p:val>
                                        </p:tav>
                                      </p:tavLst>
                                    </p:anim>
                                    <p:anim calcmode="lin" valueType="num">
                                      <p:cBhvr additive="base">
                                        <p:cTn id="166" dur="250" fill="hold"/>
                                        <p:tgtEl>
                                          <p:spTgt spid="49"/>
                                        </p:tgtEl>
                                        <p:attrNameLst>
                                          <p:attrName>ppt_y</p:attrName>
                                        </p:attrNameLst>
                                      </p:cBhvr>
                                      <p:tavLst>
                                        <p:tav tm="0">
                                          <p:val>
                                            <p:strVal val="1+#ppt_h/2"/>
                                          </p:val>
                                        </p:tav>
                                        <p:tav tm="100000">
                                          <p:val>
                                            <p:strVal val="#ppt_y"/>
                                          </p:val>
                                        </p:tav>
                                      </p:tavLst>
                                    </p:anim>
                                  </p:childTnLst>
                                </p:cTn>
                              </p:par>
                            </p:childTnLst>
                          </p:cTn>
                        </p:par>
                        <p:par>
                          <p:cTn id="167" fill="hold">
                            <p:stCondLst>
                              <p:cond delay="8750"/>
                            </p:stCondLst>
                            <p:childTnLst>
                              <p:par>
                                <p:cTn id="168" presetID="2" presetClass="entr" presetSubtype="4" fill="hold" grpId="0" nodeType="afterEffect">
                                  <p:stCondLst>
                                    <p:cond delay="0"/>
                                  </p:stCondLst>
                                  <p:childTnLst>
                                    <p:set>
                                      <p:cBhvr>
                                        <p:cTn id="169" dur="1" fill="hold">
                                          <p:stCondLst>
                                            <p:cond delay="0"/>
                                          </p:stCondLst>
                                        </p:cTn>
                                        <p:tgtEl>
                                          <p:spTgt spid="50"/>
                                        </p:tgtEl>
                                        <p:attrNameLst>
                                          <p:attrName>style.visibility</p:attrName>
                                        </p:attrNameLst>
                                      </p:cBhvr>
                                      <p:to>
                                        <p:strVal val="visible"/>
                                      </p:to>
                                    </p:set>
                                    <p:anim calcmode="lin" valueType="num">
                                      <p:cBhvr additive="base">
                                        <p:cTn id="170" dur="250" fill="hold"/>
                                        <p:tgtEl>
                                          <p:spTgt spid="50"/>
                                        </p:tgtEl>
                                        <p:attrNameLst>
                                          <p:attrName>ppt_x</p:attrName>
                                        </p:attrNameLst>
                                      </p:cBhvr>
                                      <p:tavLst>
                                        <p:tav tm="0">
                                          <p:val>
                                            <p:strVal val="#ppt_x"/>
                                          </p:val>
                                        </p:tav>
                                        <p:tav tm="100000">
                                          <p:val>
                                            <p:strVal val="#ppt_x"/>
                                          </p:val>
                                        </p:tav>
                                      </p:tavLst>
                                    </p:anim>
                                    <p:anim calcmode="lin" valueType="num">
                                      <p:cBhvr additive="base">
                                        <p:cTn id="171" dur="250" fill="hold"/>
                                        <p:tgtEl>
                                          <p:spTgt spid="50"/>
                                        </p:tgtEl>
                                        <p:attrNameLst>
                                          <p:attrName>ppt_y</p:attrName>
                                        </p:attrNameLst>
                                      </p:cBhvr>
                                      <p:tavLst>
                                        <p:tav tm="0">
                                          <p:val>
                                            <p:strVal val="1+#ppt_h/2"/>
                                          </p:val>
                                        </p:tav>
                                        <p:tav tm="100000">
                                          <p:val>
                                            <p:strVal val="#ppt_y"/>
                                          </p:val>
                                        </p:tav>
                                      </p:tavLst>
                                    </p:anim>
                                  </p:childTnLst>
                                </p:cTn>
                              </p:par>
                            </p:childTnLst>
                          </p:cTn>
                        </p:par>
                        <p:par>
                          <p:cTn id="172" fill="hold">
                            <p:stCondLst>
                              <p:cond delay="9000"/>
                            </p:stCondLst>
                            <p:childTnLst>
                              <p:par>
                                <p:cTn id="173" presetID="2" presetClass="entr" presetSubtype="4" fill="hold" grpId="0" nodeType="afterEffect">
                                  <p:stCondLst>
                                    <p:cond delay="0"/>
                                  </p:stCondLst>
                                  <p:childTnLst>
                                    <p:set>
                                      <p:cBhvr>
                                        <p:cTn id="174" dur="1" fill="hold">
                                          <p:stCondLst>
                                            <p:cond delay="0"/>
                                          </p:stCondLst>
                                        </p:cTn>
                                        <p:tgtEl>
                                          <p:spTgt spid="51"/>
                                        </p:tgtEl>
                                        <p:attrNameLst>
                                          <p:attrName>style.visibility</p:attrName>
                                        </p:attrNameLst>
                                      </p:cBhvr>
                                      <p:to>
                                        <p:strVal val="visible"/>
                                      </p:to>
                                    </p:set>
                                    <p:anim calcmode="lin" valueType="num">
                                      <p:cBhvr additive="base">
                                        <p:cTn id="175" dur="250" fill="hold"/>
                                        <p:tgtEl>
                                          <p:spTgt spid="51"/>
                                        </p:tgtEl>
                                        <p:attrNameLst>
                                          <p:attrName>ppt_x</p:attrName>
                                        </p:attrNameLst>
                                      </p:cBhvr>
                                      <p:tavLst>
                                        <p:tav tm="0">
                                          <p:val>
                                            <p:strVal val="#ppt_x"/>
                                          </p:val>
                                        </p:tav>
                                        <p:tav tm="100000">
                                          <p:val>
                                            <p:strVal val="#ppt_x"/>
                                          </p:val>
                                        </p:tav>
                                      </p:tavLst>
                                    </p:anim>
                                    <p:anim calcmode="lin" valueType="num">
                                      <p:cBhvr additive="base">
                                        <p:cTn id="176" dur="250" fill="hold"/>
                                        <p:tgtEl>
                                          <p:spTgt spid="51"/>
                                        </p:tgtEl>
                                        <p:attrNameLst>
                                          <p:attrName>ppt_y</p:attrName>
                                        </p:attrNameLst>
                                      </p:cBhvr>
                                      <p:tavLst>
                                        <p:tav tm="0">
                                          <p:val>
                                            <p:strVal val="1+#ppt_h/2"/>
                                          </p:val>
                                        </p:tav>
                                        <p:tav tm="100000">
                                          <p:val>
                                            <p:strVal val="#ppt_y"/>
                                          </p:val>
                                        </p:tav>
                                      </p:tavLst>
                                    </p:anim>
                                  </p:childTnLst>
                                </p:cTn>
                              </p:par>
                            </p:childTnLst>
                          </p:cTn>
                        </p:par>
                        <p:par>
                          <p:cTn id="177" fill="hold">
                            <p:stCondLst>
                              <p:cond delay="9250"/>
                            </p:stCondLst>
                            <p:childTnLst>
                              <p:par>
                                <p:cTn id="178" presetID="2" presetClass="entr" presetSubtype="4" fill="hold" grpId="0" nodeType="afterEffect">
                                  <p:stCondLst>
                                    <p:cond delay="0"/>
                                  </p:stCondLst>
                                  <p:childTnLst>
                                    <p:set>
                                      <p:cBhvr>
                                        <p:cTn id="179" dur="1" fill="hold">
                                          <p:stCondLst>
                                            <p:cond delay="0"/>
                                          </p:stCondLst>
                                        </p:cTn>
                                        <p:tgtEl>
                                          <p:spTgt spid="52"/>
                                        </p:tgtEl>
                                        <p:attrNameLst>
                                          <p:attrName>style.visibility</p:attrName>
                                        </p:attrNameLst>
                                      </p:cBhvr>
                                      <p:to>
                                        <p:strVal val="visible"/>
                                      </p:to>
                                    </p:set>
                                    <p:anim calcmode="lin" valueType="num">
                                      <p:cBhvr additive="base">
                                        <p:cTn id="180" dur="250" fill="hold"/>
                                        <p:tgtEl>
                                          <p:spTgt spid="52"/>
                                        </p:tgtEl>
                                        <p:attrNameLst>
                                          <p:attrName>ppt_x</p:attrName>
                                        </p:attrNameLst>
                                      </p:cBhvr>
                                      <p:tavLst>
                                        <p:tav tm="0">
                                          <p:val>
                                            <p:strVal val="#ppt_x"/>
                                          </p:val>
                                        </p:tav>
                                        <p:tav tm="100000">
                                          <p:val>
                                            <p:strVal val="#ppt_x"/>
                                          </p:val>
                                        </p:tav>
                                      </p:tavLst>
                                    </p:anim>
                                    <p:anim calcmode="lin" valueType="num">
                                      <p:cBhvr additive="base">
                                        <p:cTn id="181" dur="250" fill="hold"/>
                                        <p:tgtEl>
                                          <p:spTgt spid="52"/>
                                        </p:tgtEl>
                                        <p:attrNameLst>
                                          <p:attrName>ppt_y</p:attrName>
                                        </p:attrNameLst>
                                      </p:cBhvr>
                                      <p:tavLst>
                                        <p:tav tm="0">
                                          <p:val>
                                            <p:strVal val="1+#ppt_h/2"/>
                                          </p:val>
                                        </p:tav>
                                        <p:tav tm="100000">
                                          <p:val>
                                            <p:strVal val="#ppt_y"/>
                                          </p:val>
                                        </p:tav>
                                      </p:tavLst>
                                    </p:anim>
                                  </p:childTnLst>
                                </p:cTn>
                              </p:par>
                            </p:childTnLst>
                          </p:cTn>
                        </p:par>
                        <p:par>
                          <p:cTn id="182" fill="hold">
                            <p:stCondLst>
                              <p:cond delay="9500"/>
                            </p:stCondLst>
                            <p:childTnLst>
                              <p:par>
                                <p:cTn id="183" presetID="2" presetClass="entr" presetSubtype="4" fill="hold" grpId="0" nodeType="afterEffect">
                                  <p:stCondLst>
                                    <p:cond delay="0"/>
                                  </p:stCondLst>
                                  <p:childTnLst>
                                    <p:set>
                                      <p:cBhvr>
                                        <p:cTn id="184" dur="1" fill="hold">
                                          <p:stCondLst>
                                            <p:cond delay="0"/>
                                          </p:stCondLst>
                                        </p:cTn>
                                        <p:tgtEl>
                                          <p:spTgt spid="53"/>
                                        </p:tgtEl>
                                        <p:attrNameLst>
                                          <p:attrName>style.visibility</p:attrName>
                                        </p:attrNameLst>
                                      </p:cBhvr>
                                      <p:to>
                                        <p:strVal val="visible"/>
                                      </p:to>
                                    </p:set>
                                    <p:anim calcmode="lin" valueType="num">
                                      <p:cBhvr additive="base">
                                        <p:cTn id="185" dur="250" fill="hold"/>
                                        <p:tgtEl>
                                          <p:spTgt spid="53"/>
                                        </p:tgtEl>
                                        <p:attrNameLst>
                                          <p:attrName>ppt_x</p:attrName>
                                        </p:attrNameLst>
                                      </p:cBhvr>
                                      <p:tavLst>
                                        <p:tav tm="0">
                                          <p:val>
                                            <p:strVal val="#ppt_x"/>
                                          </p:val>
                                        </p:tav>
                                        <p:tav tm="100000">
                                          <p:val>
                                            <p:strVal val="#ppt_x"/>
                                          </p:val>
                                        </p:tav>
                                      </p:tavLst>
                                    </p:anim>
                                    <p:anim calcmode="lin" valueType="num">
                                      <p:cBhvr additive="base">
                                        <p:cTn id="186" dur="250" fill="hold"/>
                                        <p:tgtEl>
                                          <p:spTgt spid="53"/>
                                        </p:tgtEl>
                                        <p:attrNameLst>
                                          <p:attrName>ppt_y</p:attrName>
                                        </p:attrNameLst>
                                      </p:cBhvr>
                                      <p:tavLst>
                                        <p:tav tm="0">
                                          <p:val>
                                            <p:strVal val="1+#ppt_h/2"/>
                                          </p:val>
                                        </p:tav>
                                        <p:tav tm="100000">
                                          <p:val>
                                            <p:strVal val="#ppt_y"/>
                                          </p:val>
                                        </p:tav>
                                      </p:tavLst>
                                    </p:anim>
                                  </p:childTnLst>
                                </p:cTn>
                              </p:par>
                            </p:childTnLst>
                          </p:cTn>
                        </p:par>
                        <p:par>
                          <p:cTn id="187" fill="hold">
                            <p:stCondLst>
                              <p:cond delay="9750"/>
                            </p:stCondLst>
                            <p:childTnLst>
                              <p:par>
                                <p:cTn id="188" presetID="2" presetClass="entr" presetSubtype="4" fill="hold" grpId="0" nodeType="afterEffect">
                                  <p:stCondLst>
                                    <p:cond delay="0"/>
                                  </p:stCondLst>
                                  <p:childTnLst>
                                    <p:set>
                                      <p:cBhvr>
                                        <p:cTn id="189" dur="1" fill="hold">
                                          <p:stCondLst>
                                            <p:cond delay="0"/>
                                          </p:stCondLst>
                                        </p:cTn>
                                        <p:tgtEl>
                                          <p:spTgt spid="54"/>
                                        </p:tgtEl>
                                        <p:attrNameLst>
                                          <p:attrName>style.visibility</p:attrName>
                                        </p:attrNameLst>
                                      </p:cBhvr>
                                      <p:to>
                                        <p:strVal val="visible"/>
                                      </p:to>
                                    </p:set>
                                    <p:anim calcmode="lin" valueType="num">
                                      <p:cBhvr additive="base">
                                        <p:cTn id="190" dur="250" fill="hold"/>
                                        <p:tgtEl>
                                          <p:spTgt spid="54"/>
                                        </p:tgtEl>
                                        <p:attrNameLst>
                                          <p:attrName>ppt_x</p:attrName>
                                        </p:attrNameLst>
                                      </p:cBhvr>
                                      <p:tavLst>
                                        <p:tav tm="0">
                                          <p:val>
                                            <p:strVal val="#ppt_x"/>
                                          </p:val>
                                        </p:tav>
                                        <p:tav tm="100000">
                                          <p:val>
                                            <p:strVal val="#ppt_x"/>
                                          </p:val>
                                        </p:tav>
                                      </p:tavLst>
                                    </p:anim>
                                    <p:anim calcmode="lin" valueType="num">
                                      <p:cBhvr additive="base">
                                        <p:cTn id="191" dur="25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0973" y="234178"/>
            <a:ext cx="2437579" cy="515456"/>
            <a:chOff x="350971" y="462778"/>
            <a:chExt cx="2437579" cy="515456"/>
          </a:xfrm>
        </p:grpSpPr>
        <p:sp>
          <p:nvSpPr>
            <p:cNvPr id="15" name="矩形 14"/>
            <p:cNvSpPr/>
            <p:nvPr/>
          </p:nvSpPr>
          <p:spPr>
            <a:xfrm>
              <a:off x="350971" y="462778"/>
              <a:ext cx="1781257" cy="412421"/>
            </a:xfrm>
            <a:prstGeom prst="rect">
              <a:avLst/>
            </a:prstGeom>
          </p:spPr>
          <p:txBody>
            <a:bodyPr wrap="none">
              <a:spAutoFit/>
            </a:bodyPr>
            <a:lstStyle/>
            <a:p>
              <a:r>
                <a:rPr lang="zh-CN" altLang="en-US" sz="2080" dirty="0">
                  <a:latin typeface="方正兰亭粗黑_GBK" panose="02000000000000000000" pitchFamily="2" charset="-122"/>
                  <a:ea typeface="方正兰亭粗黑_GBK" panose="02000000000000000000" pitchFamily="2" charset="-122"/>
                </a:rPr>
                <a:t>成功项目展示</a:t>
              </a:r>
            </a:p>
          </p:txBody>
        </p:sp>
        <p:sp>
          <p:nvSpPr>
            <p:cNvPr id="16" name="矩形 15"/>
            <p:cNvSpPr/>
            <p:nvPr/>
          </p:nvSpPr>
          <p:spPr>
            <a:xfrm>
              <a:off x="359680" y="762790"/>
              <a:ext cx="2428870" cy="215444"/>
            </a:xfrm>
            <a:prstGeom prst="rect">
              <a:avLst/>
            </a:prstGeom>
          </p:spPr>
          <p:txBody>
            <a:bodyPr wrap="none">
              <a:spAutoFit/>
            </a:bodyPr>
            <a:lstStyle/>
            <a:p>
              <a:r>
                <a:rPr lang="en-US" altLang="zh-CN" sz="800" spc="300" dirty="0">
                  <a:solidFill>
                    <a:schemeClr val="bg1">
                      <a:lumMod val="65000"/>
                    </a:schemeClr>
                  </a:solidFill>
                  <a:latin typeface="黑体" panose="02010609060101010101" pitchFamily="49" charset="-122"/>
                  <a:ea typeface="黑体" panose="02010609060101010101" pitchFamily="49" charset="-122"/>
                </a:rPr>
                <a:t>SUCCESSFUL PROJECTS SHOW </a:t>
              </a:r>
              <a:endParaRPr lang="zh-CN" altLang="en-US" sz="800" spc="300" dirty="0">
                <a:solidFill>
                  <a:schemeClr val="bg1">
                    <a:lumMod val="6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10885" y="297090"/>
            <a:ext cx="283029" cy="402896"/>
            <a:chOff x="-10886" y="525690"/>
            <a:chExt cx="283029" cy="402896"/>
          </a:xfrm>
        </p:grpSpPr>
        <p:pic>
          <p:nvPicPr>
            <p:cNvPr id="4" name="图片 3"/>
            <p:cNvPicPr>
              <a:picLocks noChangeAspect="1"/>
            </p:cNvPicPr>
            <p:nvPr/>
          </p:nvPicPr>
          <p:blipFill rotWithShape="1">
            <a:blip r:embed="rId3" cstate="print"/>
            <a:srcRect l="7026" t="47619" r="90287" b="37566"/>
            <a:stretch/>
          </p:blipFill>
          <p:spPr>
            <a:xfrm>
              <a:off x="-10886" y="525690"/>
              <a:ext cx="283029" cy="402896"/>
            </a:xfrm>
            <a:prstGeom prst="rect">
              <a:avLst/>
            </a:prstGeom>
          </p:spPr>
        </p:pic>
        <p:sp>
          <p:nvSpPr>
            <p:cNvPr id="63" name="Freeform 5"/>
            <p:cNvSpPr>
              <a:spLocks/>
            </p:cNvSpPr>
            <p:nvPr/>
          </p:nvSpPr>
          <p:spPr bwMode="auto">
            <a:xfrm>
              <a:off x="20276" y="637025"/>
              <a:ext cx="221544" cy="222748"/>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bg1"/>
            </a:solidFill>
            <a:ln>
              <a:noFill/>
            </a:ln>
            <a:extLst/>
          </p:spPr>
          <p:txBody>
            <a:bodyPr vert="horz" wrap="square" lIns="67470" tIns="33735" rIns="67470" bIns="33735" numCol="1" anchor="t" anchorCtr="0" compatLnSpc="1">
              <a:prstTxWarp prst="textNoShape">
                <a:avLst/>
              </a:prstTxWarp>
            </a:bodyPr>
            <a:lstStyle/>
            <a:p>
              <a:endParaRPr lang="zh-CN" altLang="en-US"/>
            </a:p>
          </p:txBody>
        </p:sp>
      </p:grpSp>
      <p:graphicFrame>
        <p:nvGraphicFramePr>
          <p:cNvPr id="8" name="Chart 3"/>
          <p:cNvGraphicFramePr>
            <a:graphicFrameLocks/>
          </p:cNvGraphicFramePr>
          <p:nvPr>
            <p:extLst>
              <p:ext uri="{D42A27DB-BD31-4B8C-83A1-F6EECF244321}">
                <p14:modId xmlns:p14="http://schemas.microsoft.com/office/powerpoint/2010/main" xmlns="" val="1619856148"/>
              </p:ext>
            </p:extLst>
          </p:nvPr>
        </p:nvGraphicFramePr>
        <p:xfrm>
          <a:off x="616850" y="1267636"/>
          <a:ext cx="2133600" cy="1791211"/>
        </p:xfrm>
        <a:graphic>
          <a:graphicData uri="http://schemas.openxmlformats.org/drawingml/2006/chart">
            <c:chart xmlns:c="http://schemas.openxmlformats.org/drawingml/2006/chart" xmlns:r="http://schemas.openxmlformats.org/officeDocument/2006/relationships" r:id="rId4"/>
          </a:graphicData>
        </a:graphic>
      </p:graphicFrame>
      <p:sp>
        <p:nvSpPr>
          <p:cNvPr id="9" name="Rounded Rectangle 4"/>
          <p:cNvSpPr/>
          <p:nvPr/>
        </p:nvSpPr>
        <p:spPr>
          <a:xfrm>
            <a:off x="616850" y="3401234"/>
            <a:ext cx="2209800" cy="1412066"/>
          </a:xfrm>
          <a:prstGeom prst="roundRect">
            <a:avLst>
              <a:gd name="adj" fmla="val 7442"/>
            </a:avLst>
          </a:prstGeom>
          <a:solidFill>
            <a:srgbClr val="0E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请输入您标题</a:t>
            </a:r>
          </a:p>
          <a:p>
            <a:endParaRPr lang="en-US" altLang="zh-CN" sz="1100" kern="0" dirty="0">
              <a:solidFill>
                <a:schemeClr val="bg1"/>
              </a:solidFill>
              <a:latin typeface="微软雅黑" pitchFamily="34" charset="-122"/>
              <a:ea typeface="微软雅黑" pitchFamily="34" charset="-122"/>
            </a:endParaRPr>
          </a:p>
          <a:p>
            <a:r>
              <a:rPr lang="zh-CN" altLang="en-US" sz="800" kern="0" dirty="0">
                <a:solidFill>
                  <a:schemeClr val="bg1"/>
                </a:solidFill>
                <a:latin typeface="微软雅黑" pitchFamily="34" charset="-122"/>
                <a:ea typeface="微软雅黑" pitchFamily="34" charset="-122"/>
              </a:rPr>
              <a:t>您的内容打在这里，或通过复制您的文本后在此框中选择粘贴并选择只保留文字您的内容打在这里</a:t>
            </a:r>
            <a:endParaRPr lang="en-US" altLang="zh-CN" sz="800" dirty="0">
              <a:solidFill>
                <a:schemeClr val="bg1"/>
              </a:solidFill>
              <a:latin typeface="Open Sans" pitchFamily="34" charset="0"/>
              <a:ea typeface="Open Sans" pitchFamily="34" charset="0"/>
              <a:cs typeface="Open Sans" pitchFamily="34" charset="0"/>
            </a:endParaRPr>
          </a:p>
        </p:txBody>
      </p:sp>
      <p:sp>
        <p:nvSpPr>
          <p:cNvPr id="10" name="Rectangle 5"/>
          <p:cNvSpPr/>
          <p:nvPr/>
        </p:nvSpPr>
        <p:spPr>
          <a:xfrm>
            <a:off x="1150252" y="1877236"/>
            <a:ext cx="1104899" cy="584775"/>
          </a:xfrm>
          <a:prstGeom prst="rect">
            <a:avLst/>
          </a:prstGeom>
        </p:spPr>
        <p:txBody>
          <a:bodyPr wrap="square">
            <a:spAutoFit/>
          </a:bodyPr>
          <a:lstStyle/>
          <a:p>
            <a:r>
              <a:rPr lang="en-US" sz="3200">
                <a:solidFill>
                  <a:srgbClr val="0E7FB7"/>
                </a:solidFill>
                <a:latin typeface="Open Sans" pitchFamily="34" charset="0"/>
                <a:ea typeface="Open Sans" pitchFamily="34" charset="0"/>
                <a:cs typeface="Open Sans" pitchFamily="34" charset="0"/>
              </a:rPr>
              <a:t>80%</a:t>
            </a:r>
            <a:endParaRPr lang="en-US" sz="2000">
              <a:solidFill>
                <a:schemeClr val="bg1">
                  <a:lumMod val="65000"/>
                </a:schemeClr>
              </a:solidFill>
              <a:latin typeface="Open Sans" pitchFamily="34" charset="0"/>
              <a:ea typeface="Open Sans" pitchFamily="34" charset="0"/>
              <a:cs typeface="Open Sans" pitchFamily="34" charset="0"/>
            </a:endParaRPr>
          </a:p>
        </p:txBody>
      </p:sp>
      <p:graphicFrame>
        <p:nvGraphicFramePr>
          <p:cNvPr id="11" name="Chart 6"/>
          <p:cNvGraphicFramePr>
            <a:graphicFrameLocks/>
          </p:cNvGraphicFramePr>
          <p:nvPr>
            <p:extLst>
              <p:ext uri="{D42A27DB-BD31-4B8C-83A1-F6EECF244321}">
                <p14:modId xmlns:p14="http://schemas.microsoft.com/office/powerpoint/2010/main" xmlns="" val="2483424286"/>
              </p:ext>
            </p:extLst>
          </p:nvPr>
        </p:nvGraphicFramePr>
        <p:xfrm>
          <a:off x="6255650" y="1267636"/>
          <a:ext cx="2133600" cy="1791211"/>
        </p:xfrm>
        <a:graphic>
          <a:graphicData uri="http://schemas.openxmlformats.org/drawingml/2006/chart">
            <c:chart xmlns:c="http://schemas.openxmlformats.org/drawingml/2006/chart" xmlns:r="http://schemas.openxmlformats.org/officeDocument/2006/relationships" r:id="rId5"/>
          </a:graphicData>
        </a:graphic>
      </p:graphicFrame>
      <p:sp>
        <p:nvSpPr>
          <p:cNvPr id="12" name="Rounded Rectangle 7"/>
          <p:cNvSpPr/>
          <p:nvPr/>
        </p:nvSpPr>
        <p:spPr>
          <a:xfrm>
            <a:off x="6255650" y="3401234"/>
            <a:ext cx="2209800" cy="1412066"/>
          </a:xfrm>
          <a:prstGeom prst="roundRect">
            <a:avLst>
              <a:gd name="adj" fmla="val 7442"/>
            </a:avLst>
          </a:prstGeom>
          <a:solidFill>
            <a:srgbClr val="B9D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500" b="1" dirty="0">
                <a:solidFill>
                  <a:schemeClr val="bg1"/>
                </a:solidFill>
                <a:latin typeface="微软雅黑" panose="020B0503020204020204" pitchFamily="34" charset="-122"/>
                <a:ea typeface="微软雅黑" panose="020B0503020204020204" pitchFamily="34" charset="-122"/>
              </a:rPr>
              <a:t>■</a:t>
            </a:r>
            <a:r>
              <a:rPr lang="zh-CN" altLang="en-US" sz="1500" b="1" dirty="0">
                <a:solidFill>
                  <a:schemeClr val="bg1"/>
                </a:solidFill>
                <a:latin typeface="微软雅黑" panose="020B0503020204020204" pitchFamily="34" charset="-122"/>
                <a:ea typeface="微软雅黑" panose="020B0503020204020204" pitchFamily="34" charset="-122"/>
              </a:rPr>
              <a:t>请输入您标题</a:t>
            </a:r>
          </a:p>
          <a:p>
            <a:endParaRPr lang="en-US" altLang="zh-CN" sz="1100" kern="0" dirty="0">
              <a:solidFill>
                <a:schemeClr val="bg1"/>
              </a:solidFill>
              <a:latin typeface="微软雅黑" pitchFamily="34" charset="-122"/>
              <a:ea typeface="微软雅黑" pitchFamily="34" charset="-122"/>
            </a:endParaRPr>
          </a:p>
          <a:p>
            <a:r>
              <a:rPr lang="zh-CN" altLang="en-US" sz="1000" kern="0" dirty="0">
                <a:solidFill>
                  <a:schemeClr val="bg1"/>
                </a:solidFill>
                <a:latin typeface="微软雅黑" pitchFamily="34" charset="-122"/>
                <a:ea typeface="微软雅黑" pitchFamily="34" charset="-122"/>
              </a:rPr>
              <a:t>您的内容打在这里，或通过复制您的文本后在此框中选择粘贴并选择只保留文字您的内容打在这里</a:t>
            </a:r>
            <a:endParaRPr lang="en-US" altLang="zh-CN" sz="1000" dirty="0">
              <a:solidFill>
                <a:schemeClr val="bg1"/>
              </a:solidFill>
              <a:latin typeface="Open Sans" pitchFamily="34" charset="0"/>
              <a:ea typeface="Open Sans" pitchFamily="34" charset="0"/>
              <a:cs typeface="Open Sans" pitchFamily="34" charset="0"/>
            </a:endParaRPr>
          </a:p>
        </p:txBody>
      </p:sp>
      <p:sp>
        <p:nvSpPr>
          <p:cNvPr id="13" name="Rectangle 8"/>
          <p:cNvSpPr/>
          <p:nvPr/>
        </p:nvSpPr>
        <p:spPr>
          <a:xfrm>
            <a:off x="6789052" y="1877236"/>
            <a:ext cx="1104899" cy="584775"/>
          </a:xfrm>
          <a:prstGeom prst="rect">
            <a:avLst/>
          </a:prstGeom>
        </p:spPr>
        <p:txBody>
          <a:bodyPr wrap="square">
            <a:spAutoFit/>
          </a:bodyPr>
          <a:lstStyle/>
          <a:p>
            <a:r>
              <a:rPr lang="en-US" sz="3200">
                <a:solidFill>
                  <a:srgbClr val="B9D51F"/>
                </a:solidFill>
                <a:latin typeface="Open Sans" pitchFamily="34" charset="0"/>
                <a:ea typeface="Open Sans" pitchFamily="34" charset="0"/>
                <a:cs typeface="Open Sans" pitchFamily="34" charset="0"/>
              </a:rPr>
              <a:t>75%</a:t>
            </a:r>
            <a:endParaRPr lang="en-US" sz="2000">
              <a:solidFill>
                <a:srgbClr val="B9D51F"/>
              </a:solidFill>
              <a:latin typeface="Open Sans" pitchFamily="34" charset="0"/>
              <a:ea typeface="Open Sans" pitchFamily="34" charset="0"/>
              <a:cs typeface="Open Sans" pitchFamily="34" charset="0"/>
            </a:endParaRPr>
          </a:p>
        </p:txBody>
      </p:sp>
      <p:graphicFrame>
        <p:nvGraphicFramePr>
          <p:cNvPr id="14" name="Chart 9"/>
          <p:cNvGraphicFramePr>
            <a:graphicFrameLocks/>
          </p:cNvGraphicFramePr>
          <p:nvPr>
            <p:extLst>
              <p:ext uri="{D42A27DB-BD31-4B8C-83A1-F6EECF244321}">
                <p14:modId xmlns:p14="http://schemas.microsoft.com/office/powerpoint/2010/main" xmlns="" val="446266282"/>
              </p:ext>
            </p:extLst>
          </p:nvPr>
        </p:nvGraphicFramePr>
        <p:xfrm>
          <a:off x="3436250" y="1267636"/>
          <a:ext cx="2133600" cy="1791211"/>
        </p:xfrm>
        <a:graphic>
          <a:graphicData uri="http://schemas.openxmlformats.org/drawingml/2006/chart">
            <c:chart xmlns:c="http://schemas.openxmlformats.org/drawingml/2006/chart" xmlns:r="http://schemas.openxmlformats.org/officeDocument/2006/relationships" r:id="rId6"/>
          </a:graphicData>
        </a:graphic>
      </p:graphicFrame>
      <p:sp>
        <p:nvSpPr>
          <p:cNvPr id="17" name="Rounded Rectangle 10"/>
          <p:cNvSpPr/>
          <p:nvPr/>
        </p:nvSpPr>
        <p:spPr>
          <a:xfrm>
            <a:off x="3436250" y="3401234"/>
            <a:ext cx="2209800" cy="1412066"/>
          </a:xfrm>
          <a:prstGeom prst="roundRect">
            <a:avLst>
              <a:gd name="adj" fmla="val 7442"/>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请输入您标题</a:t>
            </a:r>
            <a:endParaRPr lang="en-US" altLang="zh-CN" sz="1400" b="1" dirty="0">
              <a:solidFill>
                <a:schemeClr val="bg1"/>
              </a:solidFill>
              <a:latin typeface="微软雅黑" panose="020B0503020204020204" pitchFamily="34" charset="-122"/>
              <a:ea typeface="微软雅黑" panose="020B0503020204020204" pitchFamily="34" charset="-122"/>
            </a:endParaRPr>
          </a:p>
          <a:p>
            <a:endParaRPr lang="en-US" altLang="zh-CN" sz="1100" kern="0" dirty="0">
              <a:solidFill>
                <a:schemeClr val="bg1"/>
              </a:solidFill>
              <a:latin typeface="微软雅黑" pitchFamily="34" charset="-122"/>
              <a:ea typeface="微软雅黑" pitchFamily="34" charset="-122"/>
            </a:endParaRPr>
          </a:p>
          <a:p>
            <a:r>
              <a:rPr lang="zh-CN" altLang="en-US" sz="1000" kern="0" dirty="0">
                <a:solidFill>
                  <a:schemeClr val="bg1"/>
                </a:solidFill>
                <a:latin typeface="微软雅黑" pitchFamily="34" charset="-122"/>
                <a:ea typeface="微软雅黑" pitchFamily="34" charset="-122"/>
              </a:rPr>
              <a:t>您的内容打在这里，或通过复制您的文本后在此框中选择粘贴并选择只保留文字您的内容打在这里</a:t>
            </a:r>
            <a:endParaRPr lang="en-US" altLang="zh-CN" sz="1000" dirty="0">
              <a:solidFill>
                <a:schemeClr val="bg1"/>
              </a:solidFill>
              <a:latin typeface="Open Sans" pitchFamily="34" charset="0"/>
              <a:ea typeface="Open Sans" pitchFamily="34" charset="0"/>
              <a:cs typeface="Open Sans" pitchFamily="34" charset="0"/>
            </a:endParaRPr>
          </a:p>
        </p:txBody>
      </p:sp>
      <p:sp>
        <p:nvSpPr>
          <p:cNvPr id="18" name="Rectangle 11"/>
          <p:cNvSpPr/>
          <p:nvPr/>
        </p:nvSpPr>
        <p:spPr>
          <a:xfrm>
            <a:off x="3969652" y="1877236"/>
            <a:ext cx="1104899" cy="584775"/>
          </a:xfrm>
          <a:prstGeom prst="rect">
            <a:avLst/>
          </a:prstGeom>
        </p:spPr>
        <p:txBody>
          <a:bodyPr wrap="square">
            <a:spAutoFit/>
          </a:bodyPr>
          <a:lstStyle/>
          <a:p>
            <a:r>
              <a:rPr lang="en-US" sz="3200">
                <a:solidFill>
                  <a:srgbClr val="45C1A4"/>
                </a:solidFill>
                <a:latin typeface="Open Sans" pitchFamily="34" charset="0"/>
                <a:ea typeface="Open Sans" pitchFamily="34" charset="0"/>
                <a:cs typeface="Open Sans" pitchFamily="34" charset="0"/>
              </a:rPr>
              <a:t>60%</a:t>
            </a:r>
            <a:endParaRPr lang="en-US" sz="2000">
              <a:solidFill>
                <a:srgbClr val="45C1A4"/>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xmlns="" val="1840720931"/>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50" fill="hold"/>
                                        <p:tgtEl>
                                          <p:spTgt spid="8"/>
                                        </p:tgtEl>
                                        <p:attrNameLst>
                                          <p:attrName>ppt_x</p:attrName>
                                        </p:attrNameLst>
                                      </p:cBhvr>
                                      <p:tavLst>
                                        <p:tav tm="0">
                                          <p:val>
                                            <p:strVal val="#ppt_x"/>
                                          </p:val>
                                        </p:tav>
                                        <p:tav tm="100000">
                                          <p:val>
                                            <p:strVal val="#ppt_x"/>
                                          </p:val>
                                        </p:tav>
                                      </p:tavLst>
                                    </p:anim>
                                    <p:anim calcmode="lin" valueType="num">
                                      <p:cBhvr additive="base">
                                        <p:cTn id="16" dur="25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250" fill="hold"/>
                                        <p:tgtEl>
                                          <p:spTgt spid="10"/>
                                        </p:tgtEl>
                                        <p:attrNameLst>
                                          <p:attrName>ppt_x</p:attrName>
                                        </p:attrNameLst>
                                      </p:cBhvr>
                                      <p:tavLst>
                                        <p:tav tm="0">
                                          <p:val>
                                            <p:strVal val="#ppt_x"/>
                                          </p:val>
                                        </p:tav>
                                        <p:tav tm="100000">
                                          <p:val>
                                            <p:strVal val="#ppt_x"/>
                                          </p:val>
                                        </p:tav>
                                      </p:tavLst>
                                    </p:anim>
                                    <p:anim calcmode="lin" valueType="num">
                                      <p:cBhvr additive="base">
                                        <p:cTn id="21" dur="250" fill="hold"/>
                                        <p:tgtEl>
                                          <p:spTgt spid="10"/>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50" fill="hold"/>
                                        <p:tgtEl>
                                          <p:spTgt spid="9"/>
                                        </p:tgtEl>
                                        <p:attrNameLst>
                                          <p:attrName>ppt_x</p:attrName>
                                        </p:attrNameLst>
                                      </p:cBhvr>
                                      <p:tavLst>
                                        <p:tav tm="0">
                                          <p:val>
                                            <p:strVal val="#ppt_x"/>
                                          </p:val>
                                        </p:tav>
                                        <p:tav tm="100000">
                                          <p:val>
                                            <p:strVal val="#ppt_x"/>
                                          </p:val>
                                        </p:tav>
                                      </p:tavLst>
                                    </p:anim>
                                    <p:anim calcmode="lin" valueType="num">
                                      <p:cBhvr additive="base">
                                        <p:cTn id="26" dur="25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1750"/>
                            </p:stCondLst>
                            <p:childTnLst>
                              <p:par>
                                <p:cTn id="28" presetID="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250" fill="hold"/>
                                        <p:tgtEl>
                                          <p:spTgt spid="14"/>
                                        </p:tgtEl>
                                        <p:attrNameLst>
                                          <p:attrName>ppt_x</p:attrName>
                                        </p:attrNameLst>
                                      </p:cBhvr>
                                      <p:tavLst>
                                        <p:tav tm="0">
                                          <p:val>
                                            <p:strVal val="#ppt_x"/>
                                          </p:val>
                                        </p:tav>
                                        <p:tav tm="100000">
                                          <p:val>
                                            <p:strVal val="#ppt_x"/>
                                          </p:val>
                                        </p:tav>
                                      </p:tavLst>
                                    </p:anim>
                                    <p:anim calcmode="lin" valueType="num">
                                      <p:cBhvr additive="base">
                                        <p:cTn id="31" dur="250" fill="hold"/>
                                        <p:tgtEl>
                                          <p:spTgt spid="14"/>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250" fill="hold"/>
                                        <p:tgtEl>
                                          <p:spTgt spid="18"/>
                                        </p:tgtEl>
                                        <p:attrNameLst>
                                          <p:attrName>ppt_x</p:attrName>
                                        </p:attrNameLst>
                                      </p:cBhvr>
                                      <p:tavLst>
                                        <p:tav tm="0">
                                          <p:val>
                                            <p:strVal val="#ppt_x"/>
                                          </p:val>
                                        </p:tav>
                                        <p:tav tm="100000">
                                          <p:val>
                                            <p:strVal val="#ppt_x"/>
                                          </p:val>
                                        </p:tav>
                                      </p:tavLst>
                                    </p:anim>
                                    <p:anim calcmode="lin" valueType="num">
                                      <p:cBhvr additive="base">
                                        <p:cTn id="36" dur="250" fill="hold"/>
                                        <p:tgtEl>
                                          <p:spTgt spid="18"/>
                                        </p:tgtEl>
                                        <p:attrNameLst>
                                          <p:attrName>ppt_y</p:attrName>
                                        </p:attrNameLst>
                                      </p:cBhvr>
                                      <p:tavLst>
                                        <p:tav tm="0">
                                          <p:val>
                                            <p:strVal val="1+#ppt_h/2"/>
                                          </p:val>
                                        </p:tav>
                                        <p:tav tm="100000">
                                          <p:val>
                                            <p:strVal val="#ppt_y"/>
                                          </p:val>
                                        </p:tav>
                                      </p:tavLst>
                                    </p:anim>
                                  </p:childTnLst>
                                </p:cTn>
                              </p:par>
                            </p:childTnLst>
                          </p:cTn>
                        </p:par>
                        <p:par>
                          <p:cTn id="37" fill="hold">
                            <p:stCondLst>
                              <p:cond delay="2250"/>
                            </p:stCondLst>
                            <p:childTnLst>
                              <p:par>
                                <p:cTn id="38" presetID="2" presetClass="entr" presetSubtype="4"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250" fill="hold"/>
                                        <p:tgtEl>
                                          <p:spTgt spid="17"/>
                                        </p:tgtEl>
                                        <p:attrNameLst>
                                          <p:attrName>ppt_x</p:attrName>
                                        </p:attrNameLst>
                                      </p:cBhvr>
                                      <p:tavLst>
                                        <p:tav tm="0">
                                          <p:val>
                                            <p:strVal val="#ppt_x"/>
                                          </p:val>
                                        </p:tav>
                                        <p:tav tm="100000">
                                          <p:val>
                                            <p:strVal val="#ppt_x"/>
                                          </p:val>
                                        </p:tav>
                                      </p:tavLst>
                                    </p:anim>
                                    <p:anim calcmode="lin" valueType="num">
                                      <p:cBhvr additive="base">
                                        <p:cTn id="41" dur="250" fill="hold"/>
                                        <p:tgtEl>
                                          <p:spTgt spid="17"/>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250" fill="hold"/>
                                        <p:tgtEl>
                                          <p:spTgt spid="11"/>
                                        </p:tgtEl>
                                        <p:attrNameLst>
                                          <p:attrName>ppt_x</p:attrName>
                                        </p:attrNameLst>
                                      </p:cBhvr>
                                      <p:tavLst>
                                        <p:tav tm="0">
                                          <p:val>
                                            <p:strVal val="#ppt_x"/>
                                          </p:val>
                                        </p:tav>
                                        <p:tav tm="100000">
                                          <p:val>
                                            <p:strVal val="#ppt_x"/>
                                          </p:val>
                                        </p:tav>
                                      </p:tavLst>
                                    </p:anim>
                                    <p:anim calcmode="lin" valueType="num">
                                      <p:cBhvr additive="base">
                                        <p:cTn id="46" dur="250" fill="hold"/>
                                        <p:tgtEl>
                                          <p:spTgt spid="11"/>
                                        </p:tgtEl>
                                        <p:attrNameLst>
                                          <p:attrName>ppt_y</p:attrName>
                                        </p:attrNameLst>
                                      </p:cBhvr>
                                      <p:tavLst>
                                        <p:tav tm="0">
                                          <p:val>
                                            <p:strVal val="1+#ppt_h/2"/>
                                          </p:val>
                                        </p:tav>
                                        <p:tav tm="100000">
                                          <p:val>
                                            <p:strVal val="#ppt_y"/>
                                          </p:val>
                                        </p:tav>
                                      </p:tavLst>
                                    </p:anim>
                                  </p:childTnLst>
                                </p:cTn>
                              </p:par>
                            </p:childTnLst>
                          </p:cTn>
                        </p:par>
                        <p:par>
                          <p:cTn id="47" fill="hold">
                            <p:stCondLst>
                              <p:cond delay="275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250" fill="hold"/>
                                        <p:tgtEl>
                                          <p:spTgt spid="13"/>
                                        </p:tgtEl>
                                        <p:attrNameLst>
                                          <p:attrName>ppt_x</p:attrName>
                                        </p:attrNameLst>
                                      </p:cBhvr>
                                      <p:tavLst>
                                        <p:tav tm="0">
                                          <p:val>
                                            <p:strVal val="#ppt_x"/>
                                          </p:val>
                                        </p:tav>
                                        <p:tav tm="100000">
                                          <p:val>
                                            <p:strVal val="#ppt_x"/>
                                          </p:val>
                                        </p:tav>
                                      </p:tavLst>
                                    </p:anim>
                                    <p:anim calcmode="lin" valueType="num">
                                      <p:cBhvr additive="base">
                                        <p:cTn id="51" dur="25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2" presetClass="entr" presetSubtype="4"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250" fill="hold"/>
                                        <p:tgtEl>
                                          <p:spTgt spid="12"/>
                                        </p:tgtEl>
                                        <p:attrNameLst>
                                          <p:attrName>ppt_x</p:attrName>
                                        </p:attrNameLst>
                                      </p:cBhvr>
                                      <p:tavLst>
                                        <p:tav tm="0">
                                          <p:val>
                                            <p:strVal val="#ppt_x"/>
                                          </p:val>
                                        </p:tav>
                                        <p:tav tm="100000">
                                          <p:val>
                                            <p:strVal val="#ppt_x"/>
                                          </p:val>
                                        </p:tav>
                                      </p:tavLst>
                                    </p:anim>
                                    <p:anim calcmode="lin" valueType="num">
                                      <p:cBhvr additive="base">
                                        <p:cTn id="56"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0" grpId="0"/>
      <p:bldGraphic spid="11" grpId="0">
        <p:bldAsOne/>
      </p:bldGraphic>
      <p:bldP spid="12" grpId="0" animBg="1"/>
      <p:bldP spid="13" grpId="0"/>
      <p:bldGraphic spid="14" grpId="0">
        <p:bldAsOne/>
      </p:bldGraphic>
      <p:bldP spid="17"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0973" y="234178"/>
            <a:ext cx="2437579" cy="515456"/>
            <a:chOff x="350971" y="462778"/>
            <a:chExt cx="2437579" cy="515456"/>
          </a:xfrm>
        </p:grpSpPr>
        <p:sp>
          <p:nvSpPr>
            <p:cNvPr id="15" name="矩形 14"/>
            <p:cNvSpPr/>
            <p:nvPr/>
          </p:nvSpPr>
          <p:spPr>
            <a:xfrm>
              <a:off x="350971" y="462778"/>
              <a:ext cx="1781257" cy="412421"/>
            </a:xfrm>
            <a:prstGeom prst="rect">
              <a:avLst/>
            </a:prstGeom>
          </p:spPr>
          <p:txBody>
            <a:bodyPr wrap="none">
              <a:spAutoFit/>
            </a:bodyPr>
            <a:lstStyle/>
            <a:p>
              <a:r>
                <a:rPr lang="zh-CN" altLang="en-US" sz="2080" dirty="0">
                  <a:latin typeface="方正兰亭粗黑_GBK" panose="02000000000000000000" pitchFamily="2" charset="-122"/>
                  <a:ea typeface="方正兰亭粗黑_GBK" panose="02000000000000000000" pitchFamily="2" charset="-122"/>
                </a:rPr>
                <a:t>成功项目展示</a:t>
              </a:r>
            </a:p>
          </p:txBody>
        </p:sp>
        <p:sp>
          <p:nvSpPr>
            <p:cNvPr id="16" name="矩形 15"/>
            <p:cNvSpPr/>
            <p:nvPr/>
          </p:nvSpPr>
          <p:spPr>
            <a:xfrm>
              <a:off x="359680" y="762790"/>
              <a:ext cx="2428870" cy="215444"/>
            </a:xfrm>
            <a:prstGeom prst="rect">
              <a:avLst/>
            </a:prstGeom>
          </p:spPr>
          <p:txBody>
            <a:bodyPr wrap="none">
              <a:spAutoFit/>
            </a:bodyPr>
            <a:lstStyle/>
            <a:p>
              <a:r>
                <a:rPr lang="en-US" altLang="zh-CN" sz="800" spc="300" dirty="0">
                  <a:solidFill>
                    <a:schemeClr val="bg1">
                      <a:lumMod val="65000"/>
                    </a:schemeClr>
                  </a:solidFill>
                  <a:latin typeface="黑体" panose="02010609060101010101" pitchFamily="49" charset="-122"/>
                  <a:ea typeface="黑体" panose="02010609060101010101" pitchFamily="49" charset="-122"/>
                </a:rPr>
                <a:t>SUCCESSFUL PROJECTS SHOW </a:t>
              </a:r>
              <a:endParaRPr lang="zh-CN" altLang="en-US" sz="800" spc="300" dirty="0">
                <a:solidFill>
                  <a:schemeClr val="bg1">
                    <a:lumMod val="6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10885" y="297090"/>
            <a:ext cx="283029" cy="402896"/>
            <a:chOff x="-10886" y="525690"/>
            <a:chExt cx="283029" cy="402896"/>
          </a:xfrm>
        </p:grpSpPr>
        <p:pic>
          <p:nvPicPr>
            <p:cNvPr id="4" name="图片 3"/>
            <p:cNvPicPr>
              <a:picLocks noChangeAspect="1"/>
            </p:cNvPicPr>
            <p:nvPr/>
          </p:nvPicPr>
          <p:blipFill rotWithShape="1">
            <a:blip r:embed="rId3" cstate="print"/>
            <a:srcRect l="7026" t="47619" r="90287" b="37566"/>
            <a:stretch/>
          </p:blipFill>
          <p:spPr>
            <a:xfrm>
              <a:off x="-10886" y="525690"/>
              <a:ext cx="283029" cy="402896"/>
            </a:xfrm>
            <a:prstGeom prst="rect">
              <a:avLst/>
            </a:prstGeom>
          </p:spPr>
        </p:pic>
        <p:sp>
          <p:nvSpPr>
            <p:cNvPr id="63" name="Freeform 5"/>
            <p:cNvSpPr>
              <a:spLocks/>
            </p:cNvSpPr>
            <p:nvPr/>
          </p:nvSpPr>
          <p:spPr bwMode="auto">
            <a:xfrm>
              <a:off x="20276" y="637025"/>
              <a:ext cx="221544" cy="222748"/>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bg1"/>
            </a:solidFill>
            <a:ln>
              <a:noFill/>
            </a:ln>
            <a:extLst/>
          </p:spPr>
          <p:txBody>
            <a:bodyPr vert="horz" wrap="square" lIns="67470" tIns="33735" rIns="67470" bIns="33735" numCol="1" anchor="t" anchorCtr="0" compatLnSpc="1">
              <a:prstTxWarp prst="textNoShape">
                <a:avLst/>
              </a:prstTxWarp>
            </a:bodyPr>
            <a:lstStyle/>
            <a:p>
              <a:endParaRPr lang="zh-CN" altLang="en-US"/>
            </a:p>
          </p:txBody>
        </p:sp>
      </p:grpSp>
      <p:sp>
        <p:nvSpPr>
          <p:cNvPr id="8" name="等腰三角形 2"/>
          <p:cNvSpPr>
            <a:spLocks/>
          </p:cNvSpPr>
          <p:nvPr/>
        </p:nvSpPr>
        <p:spPr bwMode="auto">
          <a:xfrm rot="3036074">
            <a:off x="4543936" y="1750697"/>
            <a:ext cx="1341834" cy="1551969"/>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B9D51F"/>
          </a:solidFill>
          <a:ln w="28575" cmpd="sng">
            <a:solidFill>
              <a:srgbClr val="F8F8F8"/>
            </a:solidFill>
            <a:round/>
            <a:headEnd/>
            <a:tailEnd/>
          </a:ln>
        </p:spPr>
        <p:txBody>
          <a:bodyPr wrap="none" lIns="68562" tIns="34281" rIns="68562" bIns="34281" anchor="ctr"/>
          <a:lstStyle/>
          <a:p>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9" name="TextBox 5"/>
          <p:cNvSpPr txBox="1">
            <a:spLocks noChangeArrowheads="1"/>
          </p:cNvSpPr>
          <p:nvPr/>
        </p:nvSpPr>
        <p:spPr bwMode="auto">
          <a:xfrm>
            <a:off x="4826065" y="2410595"/>
            <a:ext cx="812879"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完成项目一</a:t>
            </a:r>
          </a:p>
        </p:txBody>
      </p:sp>
      <p:sp>
        <p:nvSpPr>
          <p:cNvPr id="10" name="等腰三角形 2"/>
          <p:cNvSpPr>
            <a:spLocks/>
          </p:cNvSpPr>
          <p:nvPr/>
        </p:nvSpPr>
        <p:spPr bwMode="auto">
          <a:xfrm rot="8763501">
            <a:off x="3685499" y="2692773"/>
            <a:ext cx="1341311" cy="1552575"/>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0E7FB7"/>
          </a:solidFill>
          <a:ln w="28575" cmpd="sng">
            <a:solidFill>
              <a:srgbClr val="F8F8F8"/>
            </a:solidFill>
            <a:round/>
            <a:headEnd/>
            <a:tailEnd/>
          </a:ln>
        </p:spPr>
        <p:txBody>
          <a:bodyPr wrap="none" lIns="68562" tIns="34281" rIns="68562" bIns="34281" anchor="ctr"/>
          <a:lstStyle/>
          <a:p>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11" name="TextBox 7"/>
          <p:cNvSpPr txBox="1">
            <a:spLocks noChangeArrowheads="1"/>
          </p:cNvSpPr>
          <p:nvPr/>
        </p:nvSpPr>
        <p:spPr bwMode="auto">
          <a:xfrm>
            <a:off x="3872354" y="3230936"/>
            <a:ext cx="812879" cy="465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完成项目二</a:t>
            </a:r>
          </a:p>
        </p:txBody>
      </p:sp>
      <p:sp>
        <p:nvSpPr>
          <p:cNvPr id="12" name="等腰三角形 2"/>
          <p:cNvSpPr>
            <a:spLocks/>
          </p:cNvSpPr>
          <p:nvPr/>
        </p:nvSpPr>
        <p:spPr bwMode="auto">
          <a:xfrm rot="16474574">
            <a:off x="3291887" y="1429228"/>
            <a:ext cx="1341834" cy="1551969"/>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45C1A4"/>
          </a:solidFill>
          <a:ln w="28575" cmpd="sng">
            <a:solidFill>
              <a:srgbClr val="F8F8F8"/>
            </a:solidFill>
            <a:round/>
            <a:headEnd/>
            <a:tailEnd/>
          </a:ln>
        </p:spPr>
        <p:txBody>
          <a:bodyPr wrap="none" lIns="68562" tIns="34281" rIns="68562" bIns="34281" anchor="ctr"/>
          <a:lstStyle/>
          <a:p>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13" name="TextBox 9"/>
          <p:cNvSpPr txBox="1">
            <a:spLocks noChangeArrowheads="1"/>
          </p:cNvSpPr>
          <p:nvPr/>
        </p:nvSpPr>
        <p:spPr bwMode="auto">
          <a:xfrm>
            <a:off x="3667647" y="1943870"/>
            <a:ext cx="812879"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完成项目三</a:t>
            </a:r>
          </a:p>
        </p:txBody>
      </p:sp>
      <p:sp>
        <p:nvSpPr>
          <p:cNvPr id="14" name="TextBox 10"/>
          <p:cNvSpPr txBox="1">
            <a:spLocks noChangeArrowheads="1"/>
          </p:cNvSpPr>
          <p:nvPr/>
        </p:nvSpPr>
        <p:spPr bwMode="auto">
          <a:xfrm>
            <a:off x="1061196" y="1355702"/>
            <a:ext cx="1324685" cy="28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请输入您标题</a:t>
            </a:r>
          </a:p>
        </p:txBody>
      </p:sp>
      <p:sp>
        <p:nvSpPr>
          <p:cNvPr id="17" name="TextBox 11"/>
          <p:cNvSpPr txBox="1">
            <a:spLocks noChangeArrowheads="1"/>
          </p:cNvSpPr>
          <p:nvPr/>
        </p:nvSpPr>
        <p:spPr bwMode="auto">
          <a:xfrm>
            <a:off x="1061196" y="1586681"/>
            <a:ext cx="2074449" cy="71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p>
        </p:txBody>
      </p:sp>
      <p:sp>
        <p:nvSpPr>
          <p:cNvPr id="18" name="TextBox 12"/>
          <p:cNvSpPr txBox="1">
            <a:spLocks noChangeArrowheads="1"/>
          </p:cNvSpPr>
          <p:nvPr/>
        </p:nvSpPr>
        <p:spPr bwMode="auto">
          <a:xfrm>
            <a:off x="6097954" y="1118767"/>
            <a:ext cx="1324685" cy="28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请输入您标题</a:t>
            </a:r>
          </a:p>
        </p:txBody>
      </p:sp>
      <p:sp>
        <p:nvSpPr>
          <p:cNvPr id="19" name="TextBox 13"/>
          <p:cNvSpPr txBox="1">
            <a:spLocks noChangeArrowheads="1"/>
          </p:cNvSpPr>
          <p:nvPr/>
        </p:nvSpPr>
        <p:spPr bwMode="auto">
          <a:xfrm>
            <a:off x="6097953" y="2547515"/>
            <a:ext cx="2074449" cy="71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p>
        </p:txBody>
      </p:sp>
      <p:sp>
        <p:nvSpPr>
          <p:cNvPr id="20" name="TextBox 14"/>
          <p:cNvSpPr txBox="1">
            <a:spLocks noChangeArrowheads="1"/>
          </p:cNvSpPr>
          <p:nvPr/>
        </p:nvSpPr>
        <p:spPr bwMode="auto">
          <a:xfrm>
            <a:off x="1949056" y="4113190"/>
            <a:ext cx="1324685" cy="28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400" b="1">
                <a:latin typeface="微软雅黑" panose="020B0503020204020204" pitchFamily="34" charset="-122"/>
                <a:ea typeface="微软雅黑" panose="020B0503020204020204" pitchFamily="34" charset="-122"/>
              </a:rPr>
              <a:t>■</a:t>
            </a:r>
            <a:r>
              <a:rPr lang="zh-CN" altLang="en-US" sz="1400" b="1">
                <a:latin typeface="微软雅黑" panose="020B0503020204020204" pitchFamily="34" charset="-122"/>
                <a:ea typeface="微软雅黑" panose="020B0503020204020204" pitchFamily="34" charset="-122"/>
              </a:rPr>
              <a:t>请输入您标题</a:t>
            </a:r>
          </a:p>
        </p:txBody>
      </p:sp>
      <p:sp>
        <p:nvSpPr>
          <p:cNvPr id="21" name="TextBox 15"/>
          <p:cNvSpPr txBox="1">
            <a:spLocks noChangeArrowheads="1"/>
          </p:cNvSpPr>
          <p:nvPr/>
        </p:nvSpPr>
        <p:spPr bwMode="auto">
          <a:xfrm>
            <a:off x="1949056" y="4345359"/>
            <a:ext cx="3320547" cy="553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050" dirty="0">
                <a:solidFill>
                  <a:schemeClr val="bg1">
                    <a:lumMod val="50000"/>
                  </a:schemeClr>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p>
        </p:txBody>
      </p:sp>
      <p:sp>
        <p:nvSpPr>
          <p:cNvPr id="22" name="矩形 21"/>
          <p:cNvSpPr>
            <a:spLocks noChangeArrowheads="1"/>
          </p:cNvSpPr>
          <p:nvPr/>
        </p:nvSpPr>
        <p:spPr bwMode="auto">
          <a:xfrm>
            <a:off x="6178883" y="1435473"/>
            <a:ext cx="1844748" cy="1128713"/>
          </a:xfrm>
          <a:prstGeom prst="rect">
            <a:avLst/>
          </a:prstGeom>
          <a:blipFill dpi="0" rotWithShape="1">
            <a:blip r:embed="rId4" cstate="print">
              <a:grayscl/>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1400">
              <a:solidFill>
                <a:srgbClr val="C4261D"/>
              </a:solidFill>
              <a:latin typeface="微软雅黑" panose="020B0503020204020204" pitchFamily="34" charset="-122"/>
              <a:ea typeface="微软雅黑" panose="020B0503020204020204" pitchFamily="34" charset="-122"/>
            </a:endParaRPr>
          </a:p>
        </p:txBody>
      </p:sp>
      <p:sp>
        <p:nvSpPr>
          <p:cNvPr id="23" name="矩形 22"/>
          <p:cNvSpPr>
            <a:spLocks noChangeArrowheads="1"/>
          </p:cNvSpPr>
          <p:nvPr/>
        </p:nvSpPr>
        <p:spPr bwMode="auto">
          <a:xfrm>
            <a:off x="1145697" y="2573709"/>
            <a:ext cx="1845939" cy="1122760"/>
          </a:xfrm>
          <a:prstGeom prst="rect">
            <a:avLst/>
          </a:prstGeom>
          <a:blipFill dpi="0" rotWithShape="1">
            <a:blip r:embed="rId5" cstate="print">
              <a:grayscl/>
              <a:extLst>
                <a:ext uri="{BEBA8EAE-BF5A-486C-A8C5-ECC9F3942E4B}">
                  <a14:imgProps xmlns:a14="http://schemas.microsoft.com/office/drawing/2010/main" xmlns="">
                    <a14:imgLayer r:embed="rId6">
                      <a14:imgEffect>
                        <a14:saturation sat="0"/>
                      </a14:imgEffect>
                    </a14:imgLayer>
                  </a14:imgProps>
                </a:ext>
              </a:extLst>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1400">
              <a:solidFill>
                <a:srgbClr val="C4261D"/>
              </a:solidFill>
              <a:latin typeface="微软雅黑" panose="020B0503020204020204" pitchFamily="34" charset="-122"/>
              <a:ea typeface="微软雅黑" panose="020B0503020204020204" pitchFamily="34" charset="-122"/>
            </a:endParaRPr>
          </a:p>
        </p:txBody>
      </p:sp>
      <p:sp>
        <p:nvSpPr>
          <p:cNvPr id="24" name="矩形 23"/>
          <p:cNvSpPr>
            <a:spLocks noChangeArrowheads="1"/>
          </p:cNvSpPr>
          <p:nvPr/>
        </p:nvSpPr>
        <p:spPr bwMode="auto">
          <a:xfrm>
            <a:off x="5300703" y="3997482"/>
            <a:ext cx="1879262" cy="950119"/>
          </a:xfrm>
          <a:prstGeom prst="rect">
            <a:avLst/>
          </a:prstGeom>
          <a:blipFill dpi="0" rotWithShape="1">
            <a:blip r:embed="rId7" cstate="print">
              <a:grayscl/>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1400">
              <a:solidFill>
                <a:srgbClr val="C4261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506486787"/>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1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300" fill="hold"/>
                                        <p:tgtEl>
                                          <p:spTgt spid="9"/>
                                        </p:tgtEl>
                                        <p:attrNameLst>
                                          <p:attrName>ppt_w</p:attrName>
                                        </p:attrNameLst>
                                      </p:cBhvr>
                                      <p:tavLst>
                                        <p:tav tm="0">
                                          <p:val>
                                            <p:fltVal val="0"/>
                                          </p:val>
                                        </p:tav>
                                        <p:tav tm="100000">
                                          <p:val>
                                            <p:strVal val="#ppt_w"/>
                                          </p:val>
                                        </p:tav>
                                      </p:tavLst>
                                    </p:anim>
                                    <p:anim calcmode="lin" valueType="num">
                                      <p:cBhvr>
                                        <p:cTn id="21" dur="300" fill="hold"/>
                                        <p:tgtEl>
                                          <p:spTgt spid="9"/>
                                        </p:tgtEl>
                                        <p:attrNameLst>
                                          <p:attrName>ppt_h</p:attrName>
                                        </p:attrNameLst>
                                      </p:cBhvr>
                                      <p:tavLst>
                                        <p:tav tm="0">
                                          <p:val>
                                            <p:fltVal val="0"/>
                                          </p:val>
                                        </p:tav>
                                        <p:tav tm="100000">
                                          <p:val>
                                            <p:strVal val="#ppt_h"/>
                                          </p:val>
                                        </p:tav>
                                      </p:tavLst>
                                    </p:anim>
                                    <p:anim calcmode="lin" valueType="num">
                                      <p:cBhvr>
                                        <p:cTn id="22" dur="300" fill="hold"/>
                                        <p:tgtEl>
                                          <p:spTgt spid="9"/>
                                        </p:tgtEl>
                                        <p:attrNameLst>
                                          <p:attrName>style.rotation</p:attrName>
                                        </p:attrNameLst>
                                      </p:cBhvr>
                                      <p:tavLst>
                                        <p:tav tm="0">
                                          <p:val>
                                            <p:fltVal val="90"/>
                                          </p:val>
                                        </p:tav>
                                        <p:tav tm="100000">
                                          <p:val>
                                            <p:fltVal val="0"/>
                                          </p:val>
                                        </p:tav>
                                      </p:tavLst>
                                    </p:anim>
                                    <p:animEffect transition="in" filter="fade">
                                      <p:cBhvr>
                                        <p:cTn id="23" dur="300"/>
                                        <p:tgtEl>
                                          <p:spTgt spid="9"/>
                                        </p:tgtEl>
                                      </p:cBhvr>
                                    </p:animEffect>
                                  </p:childTnLst>
                                </p:cTn>
                              </p:par>
                            </p:childTnLst>
                          </p:cTn>
                        </p:par>
                        <p:par>
                          <p:cTn id="24" fill="hold">
                            <p:stCondLst>
                              <p:cond delay="18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2300"/>
                            </p:stCondLst>
                            <p:childTnLst>
                              <p:par>
                                <p:cTn id="29" presetID="14" presetClass="entr" presetSubtype="1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par>
                          <p:cTn id="32" fill="hold">
                            <p:stCondLst>
                              <p:cond delay="2800"/>
                            </p:stCondLst>
                            <p:childTnLst>
                              <p:par>
                                <p:cTn id="33" presetID="22" presetClass="entr" presetSubtype="1"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childTnLst>
                          </p:cTn>
                        </p:par>
                        <p:par>
                          <p:cTn id="36" fill="hold">
                            <p:stCondLst>
                              <p:cond delay="3300"/>
                            </p:stCondLst>
                            <p:childTnLst>
                              <p:par>
                                <p:cTn id="37" presetID="2" presetClass="entr" presetSubtype="9"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0-#ppt_h/2"/>
                                          </p:val>
                                        </p:tav>
                                        <p:tav tm="100000">
                                          <p:val>
                                            <p:strVal val="#ppt_y"/>
                                          </p:val>
                                        </p:tav>
                                      </p:tavLst>
                                    </p:anim>
                                  </p:childTnLst>
                                </p:cTn>
                              </p:par>
                            </p:childTnLst>
                          </p:cTn>
                        </p:par>
                        <p:par>
                          <p:cTn id="41" fill="hold">
                            <p:stCondLst>
                              <p:cond delay="3800"/>
                            </p:stCondLst>
                            <p:childTnLst>
                              <p:par>
                                <p:cTn id="42" presetID="31"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300" fill="hold"/>
                                        <p:tgtEl>
                                          <p:spTgt spid="11"/>
                                        </p:tgtEl>
                                        <p:attrNameLst>
                                          <p:attrName>ppt_w</p:attrName>
                                        </p:attrNameLst>
                                      </p:cBhvr>
                                      <p:tavLst>
                                        <p:tav tm="0">
                                          <p:val>
                                            <p:fltVal val="0"/>
                                          </p:val>
                                        </p:tav>
                                        <p:tav tm="100000">
                                          <p:val>
                                            <p:strVal val="#ppt_w"/>
                                          </p:val>
                                        </p:tav>
                                      </p:tavLst>
                                    </p:anim>
                                    <p:anim calcmode="lin" valueType="num">
                                      <p:cBhvr>
                                        <p:cTn id="45" dur="300" fill="hold"/>
                                        <p:tgtEl>
                                          <p:spTgt spid="11"/>
                                        </p:tgtEl>
                                        <p:attrNameLst>
                                          <p:attrName>ppt_h</p:attrName>
                                        </p:attrNameLst>
                                      </p:cBhvr>
                                      <p:tavLst>
                                        <p:tav tm="0">
                                          <p:val>
                                            <p:fltVal val="0"/>
                                          </p:val>
                                        </p:tav>
                                        <p:tav tm="100000">
                                          <p:val>
                                            <p:strVal val="#ppt_h"/>
                                          </p:val>
                                        </p:tav>
                                      </p:tavLst>
                                    </p:anim>
                                    <p:anim calcmode="lin" valueType="num">
                                      <p:cBhvr>
                                        <p:cTn id="46" dur="300" fill="hold"/>
                                        <p:tgtEl>
                                          <p:spTgt spid="11"/>
                                        </p:tgtEl>
                                        <p:attrNameLst>
                                          <p:attrName>style.rotation</p:attrName>
                                        </p:attrNameLst>
                                      </p:cBhvr>
                                      <p:tavLst>
                                        <p:tav tm="0">
                                          <p:val>
                                            <p:fltVal val="90"/>
                                          </p:val>
                                        </p:tav>
                                        <p:tav tm="100000">
                                          <p:val>
                                            <p:fltVal val="0"/>
                                          </p:val>
                                        </p:tav>
                                      </p:tavLst>
                                    </p:anim>
                                    <p:animEffect transition="in" filter="fade">
                                      <p:cBhvr>
                                        <p:cTn id="47" dur="300"/>
                                        <p:tgtEl>
                                          <p:spTgt spid="11"/>
                                        </p:tgtEl>
                                      </p:cBhvr>
                                    </p:animEffect>
                                  </p:childTnLst>
                                </p:cTn>
                              </p:par>
                            </p:childTnLst>
                          </p:cTn>
                        </p:par>
                        <p:par>
                          <p:cTn id="48" fill="hold">
                            <p:stCondLst>
                              <p:cond delay="41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par>
                          <p:cTn id="52" fill="hold">
                            <p:stCondLst>
                              <p:cond delay="4600"/>
                            </p:stCondLst>
                            <p:childTnLst>
                              <p:par>
                                <p:cTn id="53" presetID="22" presetClass="entr" presetSubtype="1"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500"/>
                                        <p:tgtEl>
                                          <p:spTgt spid="21"/>
                                        </p:tgtEl>
                                      </p:cBhvr>
                                    </p:animEffect>
                                  </p:childTnLst>
                                </p:cTn>
                              </p:par>
                            </p:childTnLst>
                          </p:cTn>
                        </p:par>
                        <p:par>
                          <p:cTn id="56" fill="hold">
                            <p:stCondLst>
                              <p:cond delay="5100"/>
                            </p:stCondLst>
                            <p:childTnLst>
                              <p:par>
                                <p:cTn id="57" presetID="14" presetClass="entr" presetSubtype="1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randombar(horizontal)">
                                      <p:cBhvr>
                                        <p:cTn id="59" dur="500"/>
                                        <p:tgtEl>
                                          <p:spTgt spid="24"/>
                                        </p:tgtEl>
                                      </p:cBhvr>
                                    </p:animEffect>
                                  </p:childTnLst>
                                </p:cTn>
                              </p:par>
                            </p:childTnLst>
                          </p:cTn>
                        </p:par>
                        <p:par>
                          <p:cTn id="60" fill="hold">
                            <p:stCondLst>
                              <p:cond delay="5600"/>
                            </p:stCondLst>
                            <p:childTnLst>
                              <p:par>
                                <p:cTn id="61" presetID="2" presetClass="entr" presetSubtype="2"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1+#ppt_w/2"/>
                                          </p:val>
                                        </p:tav>
                                        <p:tav tm="100000">
                                          <p:val>
                                            <p:strVal val="#ppt_x"/>
                                          </p:val>
                                        </p:tav>
                                      </p:tavLst>
                                    </p:anim>
                                    <p:anim calcmode="lin" valueType="num">
                                      <p:cBhvr additive="base">
                                        <p:cTn id="64" dur="500" fill="hold"/>
                                        <p:tgtEl>
                                          <p:spTgt spid="12"/>
                                        </p:tgtEl>
                                        <p:attrNameLst>
                                          <p:attrName>ppt_y</p:attrName>
                                        </p:attrNameLst>
                                      </p:cBhvr>
                                      <p:tavLst>
                                        <p:tav tm="0">
                                          <p:val>
                                            <p:strVal val="#ppt_y"/>
                                          </p:val>
                                        </p:tav>
                                        <p:tav tm="100000">
                                          <p:val>
                                            <p:strVal val="#ppt_y"/>
                                          </p:val>
                                        </p:tav>
                                      </p:tavLst>
                                    </p:anim>
                                  </p:childTnLst>
                                </p:cTn>
                              </p:par>
                            </p:childTnLst>
                          </p:cTn>
                        </p:par>
                        <p:par>
                          <p:cTn id="65" fill="hold">
                            <p:stCondLst>
                              <p:cond delay="610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300" fill="hold"/>
                                        <p:tgtEl>
                                          <p:spTgt spid="13"/>
                                        </p:tgtEl>
                                        <p:attrNameLst>
                                          <p:attrName>ppt_w</p:attrName>
                                        </p:attrNameLst>
                                      </p:cBhvr>
                                      <p:tavLst>
                                        <p:tav tm="0">
                                          <p:val>
                                            <p:fltVal val="0"/>
                                          </p:val>
                                        </p:tav>
                                        <p:tav tm="100000">
                                          <p:val>
                                            <p:strVal val="#ppt_w"/>
                                          </p:val>
                                        </p:tav>
                                      </p:tavLst>
                                    </p:anim>
                                    <p:anim calcmode="lin" valueType="num">
                                      <p:cBhvr>
                                        <p:cTn id="69" dur="300" fill="hold"/>
                                        <p:tgtEl>
                                          <p:spTgt spid="13"/>
                                        </p:tgtEl>
                                        <p:attrNameLst>
                                          <p:attrName>ppt_h</p:attrName>
                                        </p:attrNameLst>
                                      </p:cBhvr>
                                      <p:tavLst>
                                        <p:tav tm="0">
                                          <p:val>
                                            <p:fltVal val="0"/>
                                          </p:val>
                                        </p:tav>
                                        <p:tav tm="100000">
                                          <p:val>
                                            <p:strVal val="#ppt_h"/>
                                          </p:val>
                                        </p:tav>
                                      </p:tavLst>
                                    </p:anim>
                                    <p:anim calcmode="lin" valueType="num">
                                      <p:cBhvr>
                                        <p:cTn id="70" dur="300" fill="hold"/>
                                        <p:tgtEl>
                                          <p:spTgt spid="13"/>
                                        </p:tgtEl>
                                        <p:attrNameLst>
                                          <p:attrName>style.rotation</p:attrName>
                                        </p:attrNameLst>
                                      </p:cBhvr>
                                      <p:tavLst>
                                        <p:tav tm="0">
                                          <p:val>
                                            <p:fltVal val="90"/>
                                          </p:val>
                                        </p:tav>
                                        <p:tav tm="100000">
                                          <p:val>
                                            <p:fltVal val="0"/>
                                          </p:val>
                                        </p:tav>
                                      </p:tavLst>
                                    </p:anim>
                                    <p:animEffect transition="in" filter="fade">
                                      <p:cBhvr>
                                        <p:cTn id="71" dur="300"/>
                                        <p:tgtEl>
                                          <p:spTgt spid="13"/>
                                        </p:tgtEl>
                                      </p:cBhvr>
                                    </p:animEffect>
                                  </p:childTnLst>
                                </p:cTn>
                              </p:par>
                            </p:childTnLst>
                          </p:cTn>
                        </p:par>
                        <p:par>
                          <p:cTn id="72" fill="hold">
                            <p:stCondLst>
                              <p:cond delay="6400"/>
                            </p:stCondLst>
                            <p:childTnLst>
                              <p:par>
                                <p:cTn id="73" presetID="22" presetClass="entr" presetSubtype="8"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par>
                          <p:cTn id="76" fill="hold">
                            <p:stCondLst>
                              <p:cond delay="6900"/>
                            </p:stCondLst>
                            <p:childTnLst>
                              <p:par>
                                <p:cTn id="77" presetID="22" presetClass="entr" presetSubtype="1"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up)">
                                      <p:cBhvr>
                                        <p:cTn id="79" dur="500"/>
                                        <p:tgtEl>
                                          <p:spTgt spid="17"/>
                                        </p:tgtEl>
                                      </p:cBhvr>
                                    </p:animEffect>
                                  </p:childTnLst>
                                </p:cTn>
                              </p:par>
                            </p:childTnLst>
                          </p:cTn>
                        </p:par>
                        <p:par>
                          <p:cTn id="80" fill="hold">
                            <p:stCondLst>
                              <p:cond delay="7400"/>
                            </p:stCondLst>
                            <p:childTnLst>
                              <p:par>
                                <p:cTn id="81" presetID="14" presetClass="entr" presetSubtype="1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randombar(horizontal)">
                                      <p:cBhvr>
                                        <p:cTn id="8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utoUpdateAnimBg="0"/>
      <p:bldP spid="10" grpId="0" animBg="1"/>
      <p:bldP spid="11" grpId="0" autoUpdateAnimBg="0"/>
      <p:bldP spid="12" grpId="0" animBg="1"/>
      <p:bldP spid="13" grpId="0" autoUpdateAnimBg="0"/>
      <p:bldP spid="14" grpId="0" autoUpdateAnimBg="0"/>
      <p:bldP spid="17" grpId="0" autoUpdateAnimBg="0"/>
      <p:bldP spid="18" grpId="0" autoUpdateAnimBg="0"/>
      <p:bldP spid="19" grpId="0" autoUpdateAnimBg="0"/>
      <p:bldP spid="20" grpId="0" autoUpdateAnimBg="0"/>
      <p:bldP spid="21" grpId="0" autoUpdateAnimBg="0"/>
      <p:bldP spid="22" grpId="0" animBg="1" autoUpdateAnimBg="0"/>
      <p:bldP spid="23" grpId="0" animBg="1" autoUpdateAnimBg="0"/>
      <p:bldP spid="24"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srcRect l="6612" r="7521"/>
          <a:stretch/>
        </p:blipFill>
        <p:spPr>
          <a:xfrm flipV="1">
            <a:off x="2" y="0"/>
            <a:ext cx="9463311" cy="5359400"/>
          </a:xfrm>
          <a:prstGeom prst="rect">
            <a:avLst/>
          </a:prstGeom>
        </p:spPr>
      </p:pic>
      <p:sp>
        <p:nvSpPr>
          <p:cNvPr id="19" name="矩形 18"/>
          <p:cNvSpPr/>
          <p:nvPr/>
        </p:nvSpPr>
        <p:spPr>
          <a:xfrm>
            <a:off x="4032136" y="1986002"/>
            <a:ext cx="2781531" cy="553998"/>
          </a:xfrm>
          <a:prstGeom prst="rect">
            <a:avLst/>
          </a:prstGeom>
        </p:spPr>
        <p:txBody>
          <a:bodyPr wrap="none">
            <a:spAutoFit/>
          </a:bodyPr>
          <a:lstStyle/>
          <a:p>
            <a:r>
              <a:rPr lang="zh-CN" altLang="en-US" sz="3000" b="1" spc="300" dirty="0">
                <a:solidFill>
                  <a:srgbClr val="45C1A4"/>
                </a:solidFill>
                <a:latin typeface="Adobe 黑体 Std R" panose="020B0400000000000000" pitchFamily="34" charset="-122"/>
                <a:ea typeface="Adobe 黑体 Std R" panose="020B0400000000000000" pitchFamily="34" charset="-122"/>
                <a:cs typeface="Source Sans Pro ExtraLight"/>
              </a:rPr>
              <a:t>工作存在不足</a:t>
            </a:r>
            <a:endParaRPr lang="en-US" altLang="zh-CN" sz="3000" b="1" spc="300" dirty="0">
              <a:solidFill>
                <a:srgbClr val="45C1A4"/>
              </a:solidFill>
              <a:latin typeface="Adobe 黑体 Std R" panose="020B0400000000000000" pitchFamily="34" charset="-122"/>
              <a:ea typeface="Adobe 黑体 Std R" panose="020B0400000000000000" pitchFamily="34" charset="-122"/>
              <a:cs typeface="Source Sans Pro ExtraLight"/>
            </a:endParaRPr>
          </a:p>
        </p:txBody>
      </p:sp>
      <p:sp>
        <p:nvSpPr>
          <p:cNvPr id="20" name="矩形 19"/>
          <p:cNvSpPr/>
          <p:nvPr/>
        </p:nvSpPr>
        <p:spPr>
          <a:xfrm>
            <a:off x="4089414" y="2438400"/>
            <a:ext cx="2337499" cy="303160"/>
          </a:xfrm>
          <a:prstGeom prst="rect">
            <a:avLst/>
          </a:prstGeom>
        </p:spPr>
        <p:txBody>
          <a:bodyPr wrap="none">
            <a:spAutoFit/>
          </a:bodyPr>
          <a:lstStyle/>
          <a:p>
            <a:r>
              <a:rPr lang="en-US" altLang="zh-CN" spc="300" dirty="0">
                <a:solidFill>
                  <a:srgbClr val="45C1A4"/>
                </a:solidFill>
                <a:latin typeface="黑体" panose="02010609060101010101" pitchFamily="49" charset="-122"/>
                <a:ea typeface="黑体" panose="02010609060101010101" pitchFamily="49" charset="-122"/>
              </a:rPr>
              <a:t>WORK SHORTCOMINGS</a:t>
            </a:r>
            <a:endParaRPr lang="zh-CN" altLang="en-US" spc="300" dirty="0">
              <a:solidFill>
                <a:srgbClr val="45C1A4"/>
              </a:solidFill>
              <a:latin typeface="黑体" panose="02010609060101010101" pitchFamily="49" charset="-122"/>
              <a:ea typeface="黑体" panose="02010609060101010101" pitchFamily="49" charset="-122"/>
            </a:endParaRPr>
          </a:p>
        </p:txBody>
      </p:sp>
      <p:pic>
        <p:nvPicPr>
          <p:cNvPr id="6" name="图片占位符 26"/>
          <p:cNvPicPr>
            <a:picLocks noChangeAspect="1"/>
          </p:cNvPicPr>
          <p:nvPr/>
        </p:nvPicPr>
        <p:blipFill>
          <a:blip r:embed="rId4" cstate="print">
            <a:grayscl/>
            <a:extLst>
              <a:ext uri="{28A0092B-C50C-407E-A947-70E740481C1C}">
                <a14:useLocalDpi xmlns:a14="http://schemas.microsoft.com/office/drawing/2010/main" xmlns="" val="0"/>
              </a:ext>
            </a:extLst>
          </a:blip>
          <a:srcRect l="18699" r="18699"/>
          <a:stretch>
            <a:fillRect/>
          </a:stretch>
        </p:blipFill>
        <p:spPr>
          <a:xfrm>
            <a:off x="1622149" y="1366857"/>
            <a:ext cx="1768475"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Tree>
    <p:extLst>
      <p:ext uri="{BB962C8B-B14F-4D97-AF65-F5344CB8AC3E}">
        <p14:creationId xmlns:p14="http://schemas.microsoft.com/office/powerpoint/2010/main" xmlns="" val="323663939"/>
      </p:ext>
    </p:extLst>
  </p:cSld>
  <p:clrMapOvr>
    <a:masterClrMapping/>
  </p:clrMapOvr>
  <mc:AlternateContent xmlns:mc="http://schemas.openxmlformats.org/markup-compatibility/2006">
    <mc:Choice xmlns:p14="http://schemas.microsoft.com/office/powerpoint/2010/main" xmlns="" Requires="p14">
      <p:transition spd="slow" p14:dur="4000" advClick="0" advTm="0">
        <p14:vortex dir="r"/>
      </p:transition>
    </mc:Choice>
    <mc:Fallback>
      <p:transition spd="slow"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65000" fill="hold" nodeType="withEffect" p14:presetBounceEnd="58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8000">
                                          <p:cBhvr additive="base">
                                            <p:cTn id="7" dur="1500" fill="hold"/>
                                            <p:tgtEl>
                                              <p:spTgt spid="6"/>
                                            </p:tgtEl>
                                            <p:attrNameLst>
                                              <p:attrName>ppt_x</p:attrName>
                                            </p:attrNameLst>
                                          </p:cBhvr>
                                          <p:tavLst>
                                            <p:tav tm="0">
                                              <p:val>
                                                <p:strVal val="0-#ppt_w/2"/>
                                              </p:val>
                                            </p:tav>
                                            <p:tav tm="100000">
                                              <p:val>
                                                <p:strVal val="#ppt_x"/>
                                              </p:val>
                                            </p:tav>
                                          </p:tavLst>
                                        </p:anim>
                                        <p:anim calcmode="lin" valueType="num" p14:bounceEnd="58000">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65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30200" y="202055"/>
            <a:ext cx="1249060" cy="412421"/>
          </a:xfrm>
          <a:prstGeom prst="rect">
            <a:avLst/>
          </a:prstGeom>
        </p:spPr>
        <p:txBody>
          <a:bodyPr wrap="none">
            <a:spAutoFit/>
          </a:bodyPr>
          <a:lstStyle/>
          <a:p>
            <a:r>
              <a:rPr lang="zh-CN" altLang="en-US" sz="2080" dirty="0">
                <a:latin typeface="方正兰亭粗黑_GBK" panose="02000000000000000000" pitchFamily="2" charset="-122"/>
                <a:ea typeface="方正兰亭粗黑_GBK" panose="02000000000000000000" pitchFamily="2" charset="-122"/>
              </a:rPr>
              <a:t>工作回顾</a:t>
            </a:r>
          </a:p>
        </p:txBody>
      </p:sp>
      <p:sp>
        <p:nvSpPr>
          <p:cNvPr id="11" name="矩形 10"/>
          <p:cNvSpPr/>
          <p:nvPr/>
        </p:nvSpPr>
        <p:spPr>
          <a:xfrm>
            <a:off x="341920" y="538777"/>
            <a:ext cx="1713931" cy="246221"/>
          </a:xfrm>
          <a:prstGeom prst="rect">
            <a:avLst/>
          </a:prstGeom>
        </p:spPr>
        <p:txBody>
          <a:bodyPr wrap="none">
            <a:spAutoFit/>
          </a:bodyPr>
          <a:lstStyle/>
          <a:p>
            <a:r>
              <a:rPr lang="en-US" altLang="zh-CN" sz="1000" spc="300" dirty="0">
                <a:latin typeface="方正兰亭粗黑_GBK" panose="02000000000000000000" pitchFamily="2" charset="-122"/>
                <a:ea typeface="方正兰亭粗黑_GBK" panose="02000000000000000000" pitchFamily="2" charset="-122"/>
              </a:rPr>
              <a:t>WORK REVIEW</a:t>
            </a:r>
            <a:endParaRPr lang="zh-CN" altLang="en-US" sz="1000" spc="300" dirty="0">
              <a:latin typeface="方正兰亭粗黑_GBK" panose="02000000000000000000" pitchFamily="2" charset="-122"/>
              <a:ea typeface="方正兰亭粗黑_GBK" panose="02000000000000000000" pitchFamily="2" charset="-122"/>
            </a:endParaRPr>
          </a:p>
        </p:txBody>
      </p:sp>
      <p:grpSp>
        <p:nvGrpSpPr>
          <p:cNvPr id="59" name="组合 58"/>
          <p:cNvGrpSpPr/>
          <p:nvPr/>
        </p:nvGrpSpPr>
        <p:grpSpPr>
          <a:xfrm>
            <a:off x="1624714" y="1893869"/>
            <a:ext cx="6023928" cy="1071483"/>
            <a:chOff x="1624714" y="2020867"/>
            <a:chExt cx="6023928" cy="1071483"/>
          </a:xfrm>
        </p:grpSpPr>
        <p:grpSp>
          <p:nvGrpSpPr>
            <p:cNvPr id="7" name="组合 6"/>
            <p:cNvGrpSpPr/>
            <p:nvPr/>
          </p:nvGrpSpPr>
          <p:grpSpPr>
            <a:xfrm>
              <a:off x="3275529" y="2020867"/>
              <a:ext cx="1071483" cy="1071483"/>
              <a:chOff x="3302519" y="2049443"/>
              <a:chExt cx="1071483" cy="1071483"/>
            </a:xfrm>
            <a:effectLst>
              <a:outerShdw blurRad="50800" dist="38100" dir="5400000" algn="t" rotWithShape="0">
                <a:prstClr val="black">
                  <a:alpha val="40000"/>
                </a:prstClr>
              </a:outerShdw>
            </a:effectLst>
          </p:grpSpPr>
          <p:sp>
            <p:nvSpPr>
              <p:cNvPr id="36" name="椭圆 35"/>
              <p:cNvSpPr/>
              <p:nvPr/>
            </p:nvSpPr>
            <p:spPr bwMode="auto">
              <a:xfrm>
                <a:off x="3302519" y="2049443"/>
                <a:ext cx="1071483" cy="1071483"/>
              </a:xfrm>
              <a:prstGeom prst="ellipse">
                <a:avLst/>
              </a:prstGeom>
              <a:solidFill>
                <a:srgbClr val="0E7FB7"/>
              </a:solidFill>
              <a:ln w="9525" cap="flat" cmpd="sng" algn="ctr">
                <a:no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a:latin typeface="微软雅黑" panose="020B0503020204020204" pitchFamily="34" charset="-122"/>
                  <a:ea typeface="微软雅黑" panose="020B0503020204020204" pitchFamily="34" charset="-122"/>
                </a:endParaRPr>
              </a:p>
            </p:txBody>
          </p:sp>
          <p:sp>
            <p:nvSpPr>
              <p:cNvPr id="37" name="TextBox 87"/>
              <p:cNvSpPr txBox="1"/>
              <p:nvPr/>
            </p:nvSpPr>
            <p:spPr>
              <a:xfrm>
                <a:off x="3506938" y="2114245"/>
                <a:ext cx="696495" cy="660181"/>
              </a:xfrm>
              <a:prstGeom prst="rect">
                <a:avLst/>
              </a:prstGeom>
              <a:noFill/>
            </p:spPr>
            <p:txBody>
              <a:bodyPr wrap="square" rtlCol="0">
                <a:spAutoFit/>
              </a:bodyPr>
              <a:lstStyle/>
              <a:p>
                <a:r>
                  <a:rPr lang="en-US" altLang="zh-CN" sz="3690" b="1" dirty="0">
                    <a:solidFill>
                      <a:srgbClr val="F8F8F8"/>
                    </a:solidFill>
                    <a:latin typeface="微软雅黑" panose="020B0503020204020204" pitchFamily="34" charset="-122"/>
                    <a:ea typeface="微软雅黑" panose="020B0503020204020204" pitchFamily="34" charset="-122"/>
                  </a:rPr>
                  <a:t>3</a:t>
                </a:r>
                <a:r>
                  <a:rPr lang="zh-CN" altLang="en-US" b="1" dirty="0">
                    <a:solidFill>
                      <a:srgbClr val="F8F8F8"/>
                    </a:solidFill>
                    <a:latin typeface="微软雅黑" panose="020B0503020204020204" pitchFamily="34" charset="-122"/>
                    <a:ea typeface="微软雅黑" panose="020B0503020204020204" pitchFamily="34" charset="-122"/>
                  </a:rPr>
                  <a:t>件</a:t>
                </a:r>
              </a:p>
            </p:txBody>
          </p:sp>
          <p:sp>
            <p:nvSpPr>
              <p:cNvPr id="38" name="TextBox 88"/>
              <p:cNvSpPr txBox="1"/>
              <p:nvPr/>
            </p:nvSpPr>
            <p:spPr>
              <a:xfrm>
                <a:off x="3416118" y="2631167"/>
                <a:ext cx="772969" cy="400110"/>
              </a:xfrm>
              <a:prstGeom prst="rect">
                <a:avLst/>
              </a:prstGeom>
              <a:noFill/>
            </p:spPr>
            <p:txBody>
              <a:bodyPr wrap="none" rtlCol="0">
                <a:spAutoFit/>
              </a:bodyPr>
              <a:lstStyle/>
              <a:p>
                <a:pPr algn="ctr"/>
                <a:r>
                  <a:rPr lang="zh-CN" altLang="en-US" sz="1000" dirty="0">
                    <a:solidFill>
                      <a:srgbClr val="F8F8F8"/>
                    </a:solidFill>
                    <a:latin typeface="微软雅黑" panose="020B0503020204020204" pitchFamily="34" charset="-122"/>
                    <a:ea typeface="微软雅黑" panose="020B0503020204020204" pitchFamily="34" charset="-122"/>
                  </a:rPr>
                  <a:t>完成了</a:t>
                </a:r>
                <a:r>
                  <a:rPr lang="en-US" altLang="zh-CN" sz="1000" dirty="0">
                    <a:solidFill>
                      <a:srgbClr val="F8F8F8"/>
                    </a:solidFill>
                    <a:latin typeface="微软雅黑" panose="020B0503020204020204" pitchFamily="34" charset="-122"/>
                    <a:ea typeface="微软雅黑" panose="020B0503020204020204" pitchFamily="34" charset="-122"/>
                  </a:rPr>
                  <a:t>3</a:t>
                </a:r>
                <a:r>
                  <a:rPr lang="zh-CN" altLang="en-US" sz="1000" dirty="0">
                    <a:solidFill>
                      <a:srgbClr val="F8F8F8"/>
                    </a:solidFill>
                    <a:latin typeface="微软雅黑" panose="020B0503020204020204" pitchFamily="34" charset="-122"/>
                    <a:ea typeface="微软雅黑" panose="020B0503020204020204" pitchFamily="34" charset="-122"/>
                  </a:rPr>
                  <a:t>件</a:t>
                </a:r>
                <a:endParaRPr lang="en-US" altLang="zh-CN" sz="1000" dirty="0">
                  <a:solidFill>
                    <a:srgbClr val="F8F8F8"/>
                  </a:solidFill>
                  <a:latin typeface="微软雅黑" panose="020B0503020204020204" pitchFamily="34" charset="-122"/>
                  <a:ea typeface="微软雅黑" panose="020B0503020204020204" pitchFamily="34" charset="-122"/>
                </a:endParaRPr>
              </a:p>
              <a:p>
                <a:pPr algn="ctr"/>
                <a:r>
                  <a:rPr lang="zh-CN" altLang="en-US" sz="1000" dirty="0">
                    <a:solidFill>
                      <a:srgbClr val="F8F8F8"/>
                    </a:solidFill>
                    <a:latin typeface="微软雅黑" panose="020B0503020204020204" pitchFamily="34" charset="-122"/>
                    <a:ea typeface="微软雅黑" panose="020B0503020204020204" pitchFamily="34" charset="-122"/>
                  </a:rPr>
                  <a:t>大事</a:t>
                </a:r>
              </a:p>
            </p:txBody>
          </p:sp>
        </p:grpSp>
        <p:grpSp>
          <p:nvGrpSpPr>
            <p:cNvPr id="9" name="组合 8"/>
            <p:cNvGrpSpPr/>
            <p:nvPr/>
          </p:nvGrpSpPr>
          <p:grpSpPr>
            <a:xfrm>
              <a:off x="4926344" y="2020867"/>
              <a:ext cx="1071483" cy="1071483"/>
              <a:chOff x="4604715" y="2049443"/>
              <a:chExt cx="1071483" cy="1071483"/>
            </a:xfrm>
            <a:effectLst>
              <a:outerShdw blurRad="50800" dist="38100" dir="5400000" algn="t" rotWithShape="0">
                <a:prstClr val="black">
                  <a:alpha val="40000"/>
                </a:prstClr>
              </a:outerShdw>
            </a:effectLst>
          </p:grpSpPr>
          <p:sp>
            <p:nvSpPr>
              <p:cNvPr id="39" name="椭圆 38"/>
              <p:cNvSpPr/>
              <p:nvPr/>
            </p:nvSpPr>
            <p:spPr bwMode="auto">
              <a:xfrm>
                <a:off x="4604715" y="2049443"/>
                <a:ext cx="1071483" cy="1071483"/>
              </a:xfrm>
              <a:prstGeom prst="ellipse">
                <a:avLst/>
              </a:prstGeom>
              <a:solidFill>
                <a:srgbClr val="45C1A4"/>
              </a:solidFill>
              <a:ln w="9525" cap="flat" cmpd="sng" algn="ctr">
                <a:no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4782000" y="2161931"/>
                <a:ext cx="697627" cy="865503"/>
                <a:chOff x="4782000" y="2161931"/>
                <a:chExt cx="697627" cy="865503"/>
              </a:xfrm>
            </p:grpSpPr>
            <p:sp>
              <p:nvSpPr>
                <p:cNvPr id="40" name="TextBox 90"/>
                <p:cNvSpPr txBox="1"/>
                <p:nvPr/>
              </p:nvSpPr>
              <p:spPr>
                <a:xfrm>
                  <a:off x="4859982" y="2161931"/>
                  <a:ext cx="565281" cy="546625"/>
                </a:xfrm>
                <a:prstGeom prst="rect">
                  <a:avLst/>
                </a:prstGeom>
                <a:noFill/>
              </p:spPr>
              <p:txBody>
                <a:bodyPr wrap="square" rtlCol="0">
                  <a:spAutoFit/>
                </a:bodyPr>
                <a:lstStyle/>
                <a:p>
                  <a:r>
                    <a:rPr lang="zh-CN" altLang="en-US" sz="2952" b="1" dirty="0">
                      <a:solidFill>
                        <a:schemeClr val="bg1"/>
                      </a:solidFill>
                      <a:latin typeface="微软雅黑" panose="020B0503020204020204" pitchFamily="34" charset="-122"/>
                      <a:ea typeface="微软雅黑" panose="020B0503020204020204" pitchFamily="34" charset="-122"/>
                    </a:rPr>
                    <a:t>奖</a:t>
                  </a:r>
                </a:p>
              </p:txBody>
            </p:sp>
            <p:sp>
              <p:nvSpPr>
                <p:cNvPr id="41" name="TextBox 91"/>
                <p:cNvSpPr txBox="1"/>
                <p:nvPr/>
              </p:nvSpPr>
              <p:spPr>
                <a:xfrm>
                  <a:off x="4782000" y="2627324"/>
                  <a:ext cx="697627" cy="400110"/>
                </a:xfrm>
                <a:prstGeom prst="rect">
                  <a:avLst/>
                </a:prstGeom>
                <a:noFill/>
              </p:spPr>
              <p:txBody>
                <a:bodyPr wrap="none" rtlCol="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首次获得</a:t>
                  </a:r>
                  <a:endParaRPr lang="en-US" altLang="zh-CN" sz="1000" dirty="0">
                    <a:solidFill>
                      <a:schemeClr val="bg1"/>
                    </a:solidFill>
                    <a:latin typeface="微软雅黑" panose="020B0503020204020204" pitchFamily="34" charset="-122"/>
                    <a:ea typeface="微软雅黑" panose="020B0503020204020204" pitchFamily="34" charset="-122"/>
                  </a:endParaRPr>
                </a:p>
                <a:p>
                  <a:pPr algn="ctr"/>
                  <a:r>
                    <a:rPr lang="zh-CN" altLang="en-US" sz="1000" dirty="0">
                      <a:solidFill>
                        <a:schemeClr val="bg1"/>
                      </a:solidFill>
                      <a:latin typeface="微软雅黑" panose="020B0503020204020204" pitchFamily="34" charset="-122"/>
                      <a:ea typeface="微软雅黑" panose="020B0503020204020204" pitchFamily="34" charset="-122"/>
                    </a:rPr>
                    <a:t>某某奖</a:t>
                  </a:r>
                </a:p>
              </p:txBody>
            </p:sp>
          </p:grpSp>
        </p:grpSp>
        <p:grpSp>
          <p:nvGrpSpPr>
            <p:cNvPr id="50" name="组合 49"/>
            <p:cNvGrpSpPr/>
            <p:nvPr/>
          </p:nvGrpSpPr>
          <p:grpSpPr>
            <a:xfrm>
              <a:off x="6577159" y="2020867"/>
              <a:ext cx="1071483" cy="1071483"/>
              <a:chOff x="5771380" y="2049443"/>
              <a:chExt cx="1071483" cy="1071483"/>
            </a:xfrm>
            <a:effectLst>
              <a:outerShdw blurRad="50800" dist="38100" dir="5400000" algn="t" rotWithShape="0">
                <a:prstClr val="black">
                  <a:alpha val="40000"/>
                </a:prstClr>
              </a:outerShdw>
            </a:effectLst>
          </p:grpSpPr>
          <p:sp>
            <p:nvSpPr>
              <p:cNvPr id="42" name="椭圆 41"/>
              <p:cNvSpPr/>
              <p:nvPr/>
            </p:nvSpPr>
            <p:spPr bwMode="auto">
              <a:xfrm>
                <a:off x="5771380" y="2049443"/>
                <a:ext cx="1071483" cy="1071483"/>
              </a:xfrm>
              <a:prstGeom prst="ellipse">
                <a:avLst/>
              </a:prstGeom>
              <a:solidFill>
                <a:srgbClr val="B9D51F"/>
              </a:solidFill>
              <a:ln w="9525" cap="flat" cmpd="sng" algn="ctr">
                <a:no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a:latin typeface="微软雅黑" panose="020B0503020204020204" pitchFamily="34" charset="-122"/>
                  <a:ea typeface="微软雅黑" panose="020B0503020204020204" pitchFamily="34" charset="-122"/>
                </a:endParaRPr>
              </a:p>
            </p:txBody>
          </p:sp>
          <p:sp>
            <p:nvSpPr>
              <p:cNvPr id="43" name="TextBox 93"/>
              <p:cNvSpPr txBox="1"/>
              <p:nvPr/>
            </p:nvSpPr>
            <p:spPr>
              <a:xfrm>
                <a:off x="5988921" y="2114501"/>
                <a:ext cx="816578" cy="614655"/>
              </a:xfrm>
              <a:prstGeom prst="rect">
                <a:avLst/>
              </a:prstGeom>
              <a:noFill/>
            </p:spPr>
            <p:txBody>
              <a:bodyPr wrap="square" rtlCol="0">
                <a:spAutoFit/>
              </a:bodyPr>
              <a:lstStyle/>
              <a:p>
                <a:r>
                  <a:rPr lang="en-US" altLang="zh-CN" sz="3394" b="1" dirty="0">
                    <a:solidFill>
                      <a:srgbClr val="F8F8F8"/>
                    </a:solidFill>
                    <a:latin typeface="微软雅黑" panose="020B0503020204020204" pitchFamily="34" charset="-122"/>
                    <a:ea typeface="微软雅黑" panose="020B0503020204020204" pitchFamily="34" charset="-122"/>
                  </a:rPr>
                  <a:t>5</a:t>
                </a:r>
                <a:r>
                  <a:rPr lang="zh-CN" altLang="en-US" sz="1033" b="1" dirty="0">
                    <a:solidFill>
                      <a:srgbClr val="F8F8F8"/>
                    </a:solidFill>
                    <a:latin typeface="微软雅黑" panose="020B0503020204020204" pitchFamily="34" charset="-122"/>
                    <a:ea typeface="微软雅黑" panose="020B0503020204020204" pitchFamily="34" charset="-122"/>
                  </a:rPr>
                  <a:t>百万</a:t>
                </a:r>
              </a:p>
            </p:txBody>
          </p:sp>
          <p:sp>
            <p:nvSpPr>
              <p:cNvPr id="44" name="TextBox 94"/>
              <p:cNvSpPr txBox="1"/>
              <p:nvPr/>
            </p:nvSpPr>
            <p:spPr>
              <a:xfrm>
                <a:off x="5905883" y="2586502"/>
                <a:ext cx="825867" cy="400110"/>
              </a:xfrm>
              <a:prstGeom prst="rect">
                <a:avLst/>
              </a:prstGeom>
              <a:noFill/>
            </p:spPr>
            <p:txBody>
              <a:bodyPr wrap="none" rtlCol="0">
                <a:spAutoFit/>
              </a:bodyPr>
              <a:lstStyle/>
              <a:p>
                <a:pPr algn="ctr"/>
                <a:r>
                  <a:rPr lang="zh-CN" altLang="en-US" sz="1000" dirty="0">
                    <a:solidFill>
                      <a:srgbClr val="F8F8F8"/>
                    </a:solidFill>
                    <a:latin typeface="微软雅黑" panose="020B0503020204020204" pitchFamily="34" charset="-122"/>
                    <a:ea typeface="微软雅黑" panose="020B0503020204020204" pitchFamily="34" charset="-122"/>
                  </a:rPr>
                  <a:t>销售额突破</a:t>
                </a:r>
                <a:endParaRPr lang="en-US" altLang="zh-CN" sz="1000" dirty="0">
                  <a:solidFill>
                    <a:srgbClr val="F8F8F8"/>
                  </a:solidFill>
                  <a:latin typeface="微软雅黑" panose="020B0503020204020204" pitchFamily="34" charset="-122"/>
                  <a:ea typeface="微软雅黑" panose="020B0503020204020204" pitchFamily="34" charset="-122"/>
                </a:endParaRPr>
              </a:p>
              <a:p>
                <a:pPr algn="ctr"/>
                <a:r>
                  <a:rPr lang="en-US" altLang="zh-CN" sz="1000" dirty="0">
                    <a:solidFill>
                      <a:srgbClr val="F8F8F8"/>
                    </a:solidFill>
                    <a:latin typeface="微软雅黑" panose="020B0503020204020204" pitchFamily="34" charset="-122"/>
                    <a:ea typeface="微软雅黑" panose="020B0503020204020204" pitchFamily="34" charset="-122"/>
                  </a:rPr>
                  <a:t>500</a:t>
                </a:r>
                <a:r>
                  <a:rPr lang="zh-CN" altLang="en-US" sz="1000" dirty="0">
                    <a:solidFill>
                      <a:srgbClr val="F8F8F8"/>
                    </a:solidFill>
                    <a:latin typeface="微软雅黑" panose="020B0503020204020204" pitchFamily="34" charset="-122"/>
                    <a:ea typeface="微软雅黑" panose="020B0503020204020204" pitchFamily="34" charset="-122"/>
                  </a:rPr>
                  <a:t>万</a:t>
                </a:r>
              </a:p>
            </p:txBody>
          </p:sp>
        </p:grpSp>
        <p:grpSp>
          <p:nvGrpSpPr>
            <p:cNvPr id="6" name="组合 5"/>
            <p:cNvGrpSpPr/>
            <p:nvPr/>
          </p:nvGrpSpPr>
          <p:grpSpPr>
            <a:xfrm>
              <a:off x="1624714" y="2020867"/>
              <a:ext cx="1071483" cy="1071483"/>
              <a:chOff x="2024407" y="2033568"/>
              <a:chExt cx="1071483" cy="1071483"/>
            </a:xfrm>
            <a:solidFill>
              <a:srgbClr val="69B698"/>
            </a:solidFill>
            <a:effectLst>
              <a:outerShdw blurRad="50800" dist="38100" dir="5400000" algn="t" rotWithShape="0">
                <a:prstClr val="black">
                  <a:alpha val="40000"/>
                </a:prstClr>
              </a:outerShdw>
            </a:effectLst>
          </p:grpSpPr>
          <p:sp>
            <p:nvSpPr>
              <p:cNvPr id="45" name="椭圆 44"/>
              <p:cNvSpPr/>
              <p:nvPr/>
            </p:nvSpPr>
            <p:spPr bwMode="auto">
              <a:xfrm>
                <a:off x="2024407" y="2033568"/>
                <a:ext cx="1071483" cy="1071483"/>
              </a:xfrm>
              <a:prstGeom prst="ellipse">
                <a:avLst/>
              </a:prstGeom>
              <a:solidFill>
                <a:srgbClr val="45C1A4"/>
              </a:solidFill>
              <a:ln w="9525" cap="flat" cmpd="sng" algn="ctr">
                <a:no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a:latin typeface="微软雅黑" panose="020B0503020204020204" pitchFamily="34" charset="-122"/>
                  <a:ea typeface="微软雅黑" panose="020B0503020204020204" pitchFamily="34" charset="-122"/>
                </a:endParaRPr>
              </a:p>
            </p:txBody>
          </p:sp>
          <p:sp>
            <p:nvSpPr>
              <p:cNvPr id="46" name="TextBox 96"/>
              <p:cNvSpPr txBox="1"/>
              <p:nvPr/>
            </p:nvSpPr>
            <p:spPr>
              <a:xfrm>
                <a:off x="2178474" y="2148799"/>
                <a:ext cx="816578" cy="546625"/>
              </a:xfrm>
              <a:prstGeom prst="rect">
                <a:avLst/>
              </a:prstGeom>
              <a:noFill/>
            </p:spPr>
            <p:txBody>
              <a:bodyPr wrap="square" rtlCol="0">
                <a:spAutoFit/>
              </a:bodyPr>
              <a:lstStyle/>
              <a:p>
                <a:r>
                  <a:rPr lang="en-US" altLang="zh-CN" sz="2952" b="1" dirty="0">
                    <a:solidFill>
                      <a:srgbClr val="F8F8F8"/>
                    </a:solidFill>
                    <a:latin typeface="微软雅黑" panose="020B0503020204020204" pitchFamily="34" charset="-122"/>
                    <a:ea typeface="微软雅黑" panose="020B0503020204020204" pitchFamily="34" charset="-122"/>
                  </a:rPr>
                  <a:t>65</a:t>
                </a:r>
                <a:r>
                  <a:rPr lang="en-US" altLang="zh-CN" sz="1181" b="1" dirty="0">
                    <a:solidFill>
                      <a:srgbClr val="F8F8F8"/>
                    </a:solidFill>
                    <a:latin typeface="微软雅黑" panose="020B0503020204020204" pitchFamily="34" charset="-122"/>
                    <a:ea typeface="微软雅黑" panose="020B0503020204020204" pitchFamily="34" charset="-122"/>
                  </a:rPr>
                  <a:t>%</a:t>
                </a:r>
                <a:endParaRPr lang="zh-CN" altLang="en-US" sz="1181" b="1" dirty="0">
                  <a:solidFill>
                    <a:srgbClr val="F8F8F8"/>
                  </a:solidFill>
                  <a:latin typeface="微软雅黑" panose="020B0503020204020204" pitchFamily="34" charset="-122"/>
                  <a:ea typeface="微软雅黑" panose="020B0503020204020204" pitchFamily="34" charset="-122"/>
                </a:endParaRPr>
              </a:p>
            </p:txBody>
          </p:sp>
          <p:sp>
            <p:nvSpPr>
              <p:cNvPr id="47" name="TextBox 97"/>
              <p:cNvSpPr txBox="1"/>
              <p:nvPr/>
            </p:nvSpPr>
            <p:spPr>
              <a:xfrm>
                <a:off x="2066215" y="2582268"/>
                <a:ext cx="954107" cy="400110"/>
              </a:xfrm>
              <a:prstGeom prst="rect">
                <a:avLst/>
              </a:prstGeom>
              <a:noFill/>
            </p:spPr>
            <p:txBody>
              <a:bodyPr wrap="none" rtlCol="0">
                <a:spAutoFit/>
              </a:bodyPr>
              <a:lstStyle/>
              <a:p>
                <a:pPr algn="ctr"/>
                <a:r>
                  <a:rPr lang="zh-CN" altLang="en-US" sz="1000" dirty="0">
                    <a:solidFill>
                      <a:srgbClr val="F8F8F8"/>
                    </a:solidFill>
                    <a:latin typeface="微软雅黑" panose="020B0503020204020204" pitchFamily="34" charset="-122"/>
                    <a:ea typeface="微软雅黑" panose="020B0503020204020204" pitchFamily="34" charset="-122"/>
                  </a:rPr>
                  <a:t>完成年底计划</a:t>
                </a:r>
                <a:endParaRPr lang="en-US" altLang="zh-CN" sz="1000" dirty="0">
                  <a:solidFill>
                    <a:srgbClr val="F8F8F8"/>
                  </a:solidFill>
                  <a:latin typeface="微软雅黑" panose="020B0503020204020204" pitchFamily="34" charset="-122"/>
                  <a:ea typeface="微软雅黑" panose="020B0503020204020204" pitchFamily="34" charset="-122"/>
                </a:endParaRPr>
              </a:p>
              <a:p>
                <a:pPr algn="ctr"/>
                <a:r>
                  <a:rPr lang="en-US" altLang="zh-CN" sz="1000" dirty="0">
                    <a:solidFill>
                      <a:srgbClr val="F8F8F8"/>
                    </a:solidFill>
                    <a:latin typeface="微软雅黑" panose="020B0503020204020204" pitchFamily="34" charset="-122"/>
                    <a:ea typeface="微软雅黑" panose="020B0503020204020204" pitchFamily="34" charset="-122"/>
                  </a:rPr>
                  <a:t>65%</a:t>
                </a:r>
                <a:endParaRPr lang="zh-CN" altLang="en-US" sz="1000" dirty="0">
                  <a:solidFill>
                    <a:srgbClr val="F8F8F8"/>
                  </a:solidFill>
                  <a:latin typeface="微软雅黑" panose="020B0503020204020204" pitchFamily="34" charset="-122"/>
                  <a:ea typeface="微软雅黑" panose="020B0503020204020204" pitchFamily="34" charset="-122"/>
                </a:endParaRPr>
              </a:p>
            </p:txBody>
          </p:sp>
        </p:grpSp>
      </p:grpSp>
      <p:sp>
        <p:nvSpPr>
          <p:cNvPr id="48" name="TextBox 98"/>
          <p:cNvSpPr txBox="1"/>
          <p:nvPr/>
        </p:nvSpPr>
        <p:spPr>
          <a:xfrm>
            <a:off x="1512813" y="3338157"/>
            <a:ext cx="1326192" cy="1126462"/>
          </a:xfrm>
          <a:prstGeom prst="rect">
            <a:avLst/>
          </a:prstGeom>
          <a:noFill/>
        </p:spPr>
        <p:txBody>
          <a:bodyPr wrap="square" rtlCol="0">
            <a:spAutoFit/>
          </a:bodyPr>
          <a:lstStyle/>
          <a:p>
            <a:pPr algn="just">
              <a:lnSpc>
                <a:spcPct val="12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     这里用简约的文字，概述出前段时间的主要工作情况，可以分段，不宜字数太多。 这里用简约的文字，概述出前段时间的主要工作情况，可以分段，</a:t>
            </a:r>
            <a:endParaRPr lang="en-US"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TextBox 98"/>
          <p:cNvSpPr txBox="1"/>
          <p:nvPr/>
        </p:nvSpPr>
        <p:spPr>
          <a:xfrm>
            <a:off x="3173153" y="3338157"/>
            <a:ext cx="1326192" cy="978729"/>
          </a:xfrm>
          <a:prstGeom prst="rect">
            <a:avLst/>
          </a:prstGeom>
          <a:noFill/>
        </p:spPr>
        <p:txBody>
          <a:bodyPr wrap="square" rtlCol="0">
            <a:spAutoFit/>
          </a:bodyPr>
          <a:lstStyle/>
          <a:p>
            <a:pPr algn="just">
              <a:lnSpc>
                <a:spcPct val="120000"/>
              </a:lnSpc>
            </a:pPr>
            <a:r>
              <a:rPr lang="zh-CN" altLang="en-US" sz="800" dirty="0" smtClean="0">
                <a:solidFill>
                  <a:schemeClr val="tx1">
                    <a:lumMod val="85000"/>
                    <a:lumOff val="15000"/>
                  </a:schemeClr>
                </a:solidFill>
                <a:latin typeface="微软雅黑" panose="020B0503020204020204" pitchFamily="34" charset="-122"/>
                <a:ea typeface="微软雅黑" panose="020B0503020204020204" pitchFamily="34" charset="-122"/>
              </a:rPr>
              <a:t>亮亮图文旗舰店</a:t>
            </a:r>
            <a:r>
              <a:rPr lang="en-US" altLang="zh-CN" sz="800" dirty="0" smtClean="0">
                <a:solidFill>
                  <a:schemeClr val="tx1">
                    <a:lumMod val="85000"/>
                    <a:lumOff val="15000"/>
                  </a:schemeClr>
                </a:solidFill>
                <a:latin typeface="微软雅黑" panose="020B0503020204020204" pitchFamily="34" charset="-122"/>
                <a:ea typeface="微软雅黑" panose="020B0503020204020204" pitchFamily="34" charset="-122"/>
                <a:hlinkClick r:id="rId3"/>
              </a:rPr>
              <a:t>https://</a:t>
            </a:r>
            <a:r>
              <a:rPr lang="en-US" altLang="zh-CN" sz="800" dirty="0" smtClean="0">
                <a:solidFill>
                  <a:schemeClr val="tx1">
                    <a:lumMod val="85000"/>
                    <a:lumOff val="15000"/>
                  </a:schemeClr>
                </a:solidFill>
                <a:latin typeface="微软雅黑" panose="020B0503020204020204" pitchFamily="34" charset="-122"/>
                <a:ea typeface="微软雅黑" panose="020B0503020204020204" pitchFamily="34" charset="-122"/>
                <a:hlinkClick r:id="rId3"/>
              </a:rPr>
              <a:t>liangliangtuwen.tmall.com</a:t>
            </a:r>
            <a:endParaRPr lang="en-US" altLang="zh-CN" sz="8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sz="800" dirty="0" smtClean="0">
                <a:solidFill>
                  <a:schemeClr val="tx1">
                    <a:lumMod val="85000"/>
                    <a:lumOff val="15000"/>
                  </a:schemeClr>
                </a:solidFill>
                <a:latin typeface="微软雅黑" panose="020B0503020204020204" pitchFamily="34" charset="-122"/>
                <a:ea typeface="微软雅黑" panose="020B0503020204020204" pitchFamily="34" charset="-122"/>
              </a:rPr>
              <a:t>亮亮图文旗舰店</a:t>
            </a:r>
            <a:r>
              <a:rPr lang="en-US" altLang="zh-CN" sz="800" dirty="0" smtClean="0">
                <a:solidFill>
                  <a:schemeClr val="tx1">
                    <a:lumMod val="85000"/>
                    <a:lumOff val="15000"/>
                  </a:schemeClr>
                </a:solidFill>
                <a:latin typeface="微软雅黑" panose="020B0503020204020204" pitchFamily="34" charset="-122"/>
                <a:ea typeface="微软雅黑" panose="020B0503020204020204" pitchFamily="34" charset="-122"/>
              </a:rPr>
              <a:t>https://liangliangtuwen.tmall.com</a:t>
            </a:r>
            <a:endParaRPr lang="en-US"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4" name="TextBox 98"/>
          <p:cNvSpPr txBox="1"/>
          <p:nvPr/>
        </p:nvSpPr>
        <p:spPr>
          <a:xfrm>
            <a:off x="4833493" y="3338157"/>
            <a:ext cx="1326192" cy="1126462"/>
          </a:xfrm>
          <a:prstGeom prst="rect">
            <a:avLst/>
          </a:prstGeom>
          <a:noFill/>
        </p:spPr>
        <p:txBody>
          <a:bodyPr wrap="square" rtlCol="0">
            <a:spAutoFit/>
          </a:bodyPr>
          <a:lstStyle/>
          <a:p>
            <a:pPr algn="just">
              <a:lnSpc>
                <a:spcPct val="12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     这里用简约的文字，概述出前段时间的主要工作情况，可以分段，不宜字数太多。 这里用简约的文字，概述出前段时间的主要工作情况，可以分段，</a:t>
            </a:r>
            <a:endParaRPr lang="en-US"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5" name="TextBox 98"/>
          <p:cNvSpPr txBox="1"/>
          <p:nvPr/>
        </p:nvSpPr>
        <p:spPr>
          <a:xfrm>
            <a:off x="6493833" y="3338157"/>
            <a:ext cx="1326192" cy="1126462"/>
          </a:xfrm>
          <a:prstGeom prst="rect">
            <a:avLst/>
          </a:prstGeom>
          <a:noFill/>
        </p:spPr>
        <p:txBody>
          <a:bodyPr wrap="square" rtlCol="0">
            <a:spAutoFit/>
          </a:bodyPr>
          <a:lstStyle/>
          <a:p>
            <a:pPr algn="just">
              <a:lnSpc>
                <a:spcPct val="12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     这里用简约的文字，概述出前段时间的主要工作情况，可以分段，不宜字数太多。 这里用简约的文字，概述出前段时间的主要工作情况，可以分段，</a:t>
            </a:r>
            <a:endParaRPr lang="en-US"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6" name="组合 55"/>
          <p:cNvGrpSpPr/>
          <p:nvPr/>
        </p:nvGrpSpPr>
        <p:grpSpPr>
          <a:xfrm>
            <a:off x="-10885" y="297090"/>
            <a:ext cx="283029" cy="402896"/>
            <a:chOff x="-10886" y="525690"/>
            <a:chExt cx="283029" cy="402896"/>
          </a:xfrm>
        </p:grpSpPr>
        <p:pic>
          <p:nvPicPr>
            <p:cNvPr id="57" name="图片 56"/>
            <p:cNvPicPr>
              <a:picLocks noChangeAspect="1"/>
            </p:cNvPicPr>
            <p:nvPr/>
          </p:nvPicPr>
          <p:blipFill rotWithShape="1">
            <a:blip r:embed="rId4" cstate="print"/>
            <a:srcRect l="7026" t="47619" r="90287" b="37566"/>
            <a:stretch/>
          </p:blipFill>
          <p:spPr>
            <a:xfrm>
              <a:off x="-10886" y="525690"/>
              <a:ext cx="283029" cy="402896"/>
            </a:xfrm>
            <a:prstGeom prst="rect">
              <a:avLst/>
            </a:prstGeom>
          </p:spPr>
        </p:pic>
        <p:sp>
          <p:nvSpPr>
            <p:cNvPr id="58" name="Freeform 5"/>
            <p:cNvSpPr>
              <a:spLocks/>
            </p:cNvSpPr>
            <p:nvPr/>
          </p:nvSpPr>
          <p:spPr bwMode="auto">
            <a:xfrm>
              <a:off x="20276" y="637025"/>
              <a:ext cx="221544" cy="222748"/>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bg1"/>
            </a:solidFill>
            <a:ln>
              <a:noFill/>
            </a:ln>
            <a:extLst/>
          </p:spPr>
          <p:txBody>
            <a:bodyPr vert="horz" wrap="square" lIns="67470" tIns="33735" rIns="67470" bIns="33735"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xmlns="" val="920919001"/>
      </p:ext>
    </p:extLst>
  </p:cSld>
  <p:clrMapOvr>
    <a:masterClrMapping/>
  </p:clrMapOvr>
  <mc:AlternateContent xmlns:mc="http://schemas.openxmlformats.org/markup-compatibility/2006">
    <mc:Choice xmlns:p14="http://schemas.microsoft.com/office/powerpoint/2010/main" xmlns=""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1" dur="500"/>
                                        <p:tgtEl>
                                          <p:spTgt spid="10">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down)">
                                      <p:cBhvr>
                                        <p:cTn id="15" dur="500"/>
                                        <p:tgtEl>
                                          <p:spTgt spid="11">
                                            <p:txEl>
                                              <p:pRg st="0" end="0"/>
                                            </p:txEl>
                                          </p:spTgt>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0-#ppt_w/2"/>
                                          </p:val>
                                        </p:tav>
                                        <p:tav tm="100000">
                                          <p:val>
                                            <p:strVal val="#ppt_x"/>
                                          </p:val>
                                        </p:tav>
                                      </p:tavLst>
                                    </p:anim>
                                    <p:anim calcmode="lin" valueType="num">
                                      <p:cBhvr additive="base">
                                        <p:cTn id="20" dur="500" fill="hold"/>
                                        <p:tgtEl>
                                          <p:spTgt spid="59"/>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up)">
                                      <p:cBhvr>
                                        <p:cTn id="24" dur="500"/>
                                        <p:tgtEl>
                                          <p:spTgt spid="48"/>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up)">
                                      <p:cBhvr>
                                        <p:cTn id="28" dur="500"/>
                                        <p:tgtEl>
                                          <p:spTgt spid="53"/>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up)">
                                      <p:cBhvr>
                                        <p:cTn id="32" dur="500"/>
                                        <p:tgtEl>
                                          <p:spTgt spid="5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up)">
                                      <p:cBhvr>
                                        <p:cTn id="3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1448" y="234178"/>
            <a:ext cx="1781257" cy="515456"/>
            <a:chOff x="341446" y="462778"/>
            <a:chExt cx="1781257" cy="515456"/>
          </a:xfrm>
        </p:grpSpPr>
        <p:sp>
          <p:nvSpPr>
            <p:cNvPr id="15" name="矩形 14"/>
            <p:cNvSpPr/>
            <p:nvPr/>
          </p:nvSpPr>
          <p:spPr>
            <a:xfrm>
              <a:off x="341446" y="462778"/>
              <a:ext cx="1781257" cy="412421"/>
            </a:xfrm>
            <a:prstGeom prst="rect">
              <a:avLst/>
            </a:prstGeom>
          </p:spPr>
          <p:txBody>
            <a:bodyPr wrap="none">
              <a:spAutoFit/>
            </a:bodyPr>
            <a:lstStyle/>
            <a:p>
              <a:r>
                <a:rPr lang="zh-CN" altLang="en-US" sz="2080" dirty="0">
                  <a:latin typeface="方正兰亭粗黑_GBK" panose="02000000000000000000" pitchFamily="2" charset="-122"/>
                  <a:ea typeface="方正兰亭粗黑_GBK" panose="02000000000000000000" pitchFamily="2" charset="-122"/>
                </a:rPr>
                <a:t>工作存在不足</a:t>
              </a:r>
            </a:p>
          </p:txBody>
        </p:sp>
        <p:sp>
          <p:nvSpPr>
            <p:cNvPr id="16" name="矩形 15"/>
            <p:cNvSpPr/>
            <p:nvPr/>
          </p:nvSpPr>
          <p:spPr>
            <a:xfrm>
              <a:off x="359680" y="762790"/>
              <a:ext cx="1710725" cy="215444"/>
            </a:xfrm>
            <a:prstGeom prst="rect">
              <a:avLst/>
            </a:prstGeom>
          </p:spPr>
          <p:txBody>
            <a:bodyPr wrap="none">
              <a:spAutoFit/>
            </a:bodyPr>
            <a:lstStyle/>
            <a:p>
              <a:r>
                <a:rPr lang="en-US" altLang="zh-CN" sz="800" spc="300" dirty="0">
                  <a:solidFill>
                    <a:schemeClr val="bg1">
                      <a:lumMod val="65000"/>
                    </a:schemeClr>
                  </a:solidFill>
                  <a:latin typeface="黑体" panose="02010609060101010101" pitchFamily="49" charset="-122"/>
                  <a:ea typeface="黑体" panose="02010609060101010101" pitchFamily="49" charset="-122"/>
                </a:rPr>
                <a:t>WORK SHORTCOMINGS</a:t>
              </a:r>
              <a:endParaRPr lang="zh-CN" altLang="en-US" sz="800" spc="300" dirty="0">
                <a:solidFill>
                  <a:schemeClr val="bg1">
                    <a:lumMod val="6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10885" y="297090"/>
            <a:ext cx="283029" cy="402896"/>
            <a:chOff x="-10886" y="525690"/>
            <a:chExt cx="283029" cy="402896"/>
          </a:xfrm>
        </p:grpSpPr>
        <p:pic>
          <p:nvPicPr>
            <p:cNvPr id="4" name="图片 3"/>
            <p:cNvPicPr>
              <a:picLocks noChangeAspect="1"/>
            </p:cNvPicPr>
            <p:nvPr/>
          </p:nvPicPr>
          <p:blipFill rotWithShape="1">
            <a:blip r:embed="rId3" cstate="print"/>
            <a:srcRect l="7026" t="47619" r="90287" b="37566"/>
            <a:stretch/>
          </p:blipFill>
          <p:spPr>
            <a:xfrm>
              <a:off x="-10886" y="525690"/>
              <a:ext cx="283029" cy="402896"/>
            </a:xfrm>
            <a:prstGeom prst="rect">
              <a:avLst/>
            </a:prstGeom>
          </p:spPr>
        </p:pic>
        <p:sp>
          <p:nvSpPr>
            <p:cNvPr id="63" name="Freeform 5"/>
            <p:cNvSpPr>
              <a:spLocks/>
            </p:cNvSpPr>
            <p:nvPr/>
          </p:nvSpPr>
          <p:spPr bwMode="auto">
            <a:xfrm>
              <a:off x="20276" y="637025"/>
              <a:ext cx="221544" cy="222748"/>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bg1"/>
            </a:solidFill>
            <a:ln>
              <a:noFill/>
            </a:ln>
            <a:extLst/>
          </p:spPr>
          <p:txBody>
            <a:bodyPr vert="horz" wrap="square" lIns="67470" tIns="33735" rIns="67470" bIns="33735" numCol="1" anchor="t" anchorCtr="0" compatLnSpc="1">
              <a:prstTxWarp prst="textNoShape">
                <a:avLst/>
              </a:prstTxWarp>
            </a:bodyPr>
            <a:lstStyle/>
            <a:p>
              <a:endParaRPr lang="zh-CN" altLang="en-US"/>
            </a:p>
          </p:txBody>
        </p:sp>
      </p:grpSp>
      <p:sp>
        <p:nvSpPr>
          <p:cNvPr id="25" name="Freeform 5"/>
          <p:cNvSpPr>
            <a:spLocks noChangeAspect="1"/>
          </p:cNvSpPr>
          <p:nvPr/>
        </p:nvSpPr>
        <p:spPr bwMode="auto">
          <a:xfrm>
            <a:off x="869971" y="1461790"/>
            <a:ext cx="3091050" cy="3096000"/>
          </a:xfrm>
          <a:custGeom>
            <a:avLst/>
            <a:gdLst>
              <a:gd name="T0" fmla="*/ 6187 w 12374"/>
              <a:gd name="T1" fmla="*/ 0 h 12374"/>
              <a:gd name="T2" fmla="*/ 12374 w 12374"/>
              <a:gd name="T3" fmla="*/ 6187 h 12374"/>
              <a:gd name="T4" fmla="*/ 6187 w 12374"/>
              <a:gd name="T5" fmla="*/ 12374 h 12374"/>
              <a:gd name="T6" fmla="*/ 4856 w 12374"/>
              <a:gd name="T7" fmla="*/ 12230 h 12374"/>
              <a:gd name="T8" fmla="*/ 4492 w 12374"/>
              <a:gd name="T9" fmla="*/ 12030 h 12374"/>
              <a:gd name="T10" fmla="*/ 347 w 12374"/>
              <a:gd name="T11" fmla="*/ 7884 h 12374"/>
              <a:gd name="T12" fmla="*/ 147 w 12374"/>
              <a:gd name="T13" fmla="*/ 7534 h 12374"/>
              <a:gd name="T14" fmla="*/ 0 w 12374"/>
              <a:gd name="T15" fmla="*/ 6187 h 12374"/>
              <a:gd name="T16" fmla="*/ 6187 w 12374"/>
              <a:gd name="T17" fmla="*/ 0 h 1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4" h="12374">
                <a:moveTo>
                  <a:pt x="6187" y="0"/>
                </a:moveTo>
                <a:cubicBezTo>
                  <a:pt x="9603" y="0"/>
                  <a:pt x="12374" y="2771"/>
                  <a:pt x="12374" y="6187"/>
                </a:cubicBezTo>
                <a:cubicBezTo>
                  <a:pt x="12374" y="9603"/>
                  <a:pt x="9603" y="12374"/>
                  <a:pt x="6187" y="12374"/>
                </a:cubicBezTo>
                <a:cubicBezTo>
                  <a:pt x="5730" y="12374"/>
                  <a:pt x="5284" y="12324"/>
                  <a:pt x="4856" y="12230"/>
                </a:cubicBezTo>
                <a:cubicBezTo>
                  <a:pt x="4713" y="12200"/>
                  <a:pt x="4588" y="12125"/>
                  <a:pt x="4492" y="12030"/>
                </a:cubicBezTo>
                <a:lnTo>
                  <a:pt x="347" y="7884"/>
                </a:lnTo>
                <a:cubicBezTo>
                  <a:pt x="265" y="7802"/>
                  <a:pt x="187" y="7695"/>
                  <a:pt x="147" y="7534"/>
                </a:cubicBezTo>
                <a:cubicBezTo>
                  <a:pt x="51" y="7100"/>
                  <a:pt x="0" y="6650"/>
                  <a:pt x="0" y="6187"/>
                </a:cubicBezTo>
                <a:cubicBezTo>
                  <a:pt x="0" y="2771"/>
                  <a:pt x="2771" y="0"/>
                  <a:pt x="6187"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椭圆 25"/>
          <p:cNvSpPr/>
          <p:nvPr/>
        </p:nvSpPr>
        <p:spPr>
          <a:xfrm>
            <a:off x="3086599" y="1472208"/>
            <a:ext cx="576064" cy="576064"/>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5"/>
          <p:cNvSpPr txBox="1"/>
          <p:nvPr/>
        </p:nvSpPr>
        <p:spPr>
          <a:xfrm>
            <a:off x="1807555" y="1926554"/>
            <a:ext cx="1210588" cy="400110"/>
          </a:xfrm>
          <a:prstGeom prst="rect">
            <a:avLst/>
          </a:prstGeom>
          <a:noFill/>
        </p:spPr>
        <p:txBody>
          <a:bodyPr wrap="none">
            <a:spAutoFit/>
          </a:bodyPr>
          <a:lstStyle/>
          <a:p>
            <a:pPr algn="ctr">
              <a:defRPr/>
            </a:pPr>
            <a:r>
              <a:rPr lang="zh-CN" altLang="en-US" sz="2000" b="1" dirty="0">
                <a:latin typeface="微软雅黑" pitchFamily="34" charset="-122"/>
                <a:ea typeface="微软雅黑" pitchFamily="34" charset="-122"/>
              </a:rPr>
              <a:t>计划目标</a:t>
            </a:r>
          </a:p>
        </p:txBody>
      </p:sp>
      <p:sp>
        <p:nvSpPr>
          <p:cNvPr id="28" name="TextBox 9"/>
          <p:cNvSpPr txBox="1">
            <a:spLocks noChangeArrowheads="1"/>
          </p:cNvSpPr>
          <p:nvPr/>
        </p:nvSpPr>
        <p:spPr bwMode="auto">
          <a:xfrm>
            <a:off x="3063488" y="1572885"/>
            <a:ext cx="62228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en-US" altLang="zh-CN" sz="2000" dirty="0">
                <a:latin typeface="微软雅黑" pitchFamily="34" charset="-122"/>
                <a:ea typeface="微软雅黑" pitchFamily="34" charset="-122"/>
              </a:rPr>
              <a:t>75</a:t>
            </a:r>
            <a:r>
              <a:rPr lang="en-US" altLang="zh-CN" sz="1200" dirty="0">
                <a:latin typeface="微软雅黑" pitchFamily="34" charset="-122"/>
                <a:ea typeface="微软雅黑" pitchFamily="34" charset="-122"/>
              </a:rPr>
              <a:t>%</a:t>
            </a:r>
            <a:endParaRPr lang="zh-CN" altLang="en-US" sz="1200" dirty="0">
              <a:latin typeface="微软雅黑" pitchFamily="34" charset="-122"/>
              <a:ea typeface="微软雅黑" pitchFamily="34" charset="-122"/>
            </a:endParaRPr>
          </a:p>
        </p:txBody>
      </p:sp>
      <p:sp>
        <p:nvSpPr>
          <p:cNvPr id="29" name="TextBox 8"/>
          <p:cNvSpPr txBox="1"/>
          <p:nvPr/>
        </p:nvSpPr>
        <p:spPr>
          <a:xfrm>
            <a:off x="1656765" y="2478825"/>
            <a:ext cx="1512168" cy="1454244"/>
          </a:xfrm>
          <a:prstGeom prst="rect">
            <a:avLst/>
          </a:prstGeom>
          <a:noFill/>
        </p:spPr>
        <p:txBody>
          <a:bodyPr wrap="square" lIns="0" tIns="0" rIns="0" bIns="0" rtlCol="0">
            <a:spAutoFit/>
          </a:bodyPr>
          <a:lstStyle/>
          <a:p>
            <a:pPr algn="just">
              <a:lnSpc>
                <a:spcPct val="150000"/>
              </a:lnSpc>
            </a:pPr>
            <a:r>
              <a:rPr lang="zh-CN" altLang="en-US" sz="900" dirty="0">
                <a:latin typeface="微软雅黑 Light" pitchFamily="34" charset="-122"/>
                <a:ea typeface="微软雅黑 Light"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900" dirty="0">
                <a:latin typeface="微软雅黑 Light" pitchFamily="34" charset="-122"/>
                <a:ea typeface="微软雅黑 Light" pitchFamily="34" charset="-122"/>
              </a:rPr>
              <a:t>……</a:t>
            </a:r>
            <a:r>
              <a:rPr lang="zh-CN" altLang="en-US" sz="900" dirty="0">
                <a:latin typeface="微软雅黑 Light" pitchFamily="34" charset="-122"/>
                <a:ea typeface="微软雅黑 Light" pitchFamily="34" charset="-122"/>
              </a:rPr>
              <a:t>。</a:t>
            </a:r>
            <a:endParaRPr lang="en-US" altLang="zh-CN" sz="900" dirty="0">
              <a:latin typeface="微软雅黑 Light" pitchFamily="34" charset="-122"/>
              <a:ea typeface="微软雅黑 Light" pitchFamily="34" charset="-122"/>
            </a:endParaRPr>
          </a:p>
        </p:txBody>
      </p:sp>
      <p:sp>
        <p:nvSpPr>
          <p:cNvPr id="30" name="TextBox 13"/>
          <p:cNvSpPr txBox="1"/>
          <p:nvPr/>
        </p:nvSpPr>
        <p:spPr>
          <a:xfrm>
            <a:off x="4249053" y="1777953"/>
            <a:ext cx="2880320" cy="461665"/>
          </a:xfrm>
          <a:prstGeom prst="rect">
            <a:avLst/>
          </a:prstGeom>
          <a:noFill/>
        </p:spPr>
        <p:txBody>
          <a:bodyPr wrap="square" lIns="0" tIns="0" rIns="0" bIns="0" rtlCol="0">
            <a:spAutoFit/>
          </a:bodyPr>
          <a:lstStyle/>
          <a:p>
            <a:pPr algn="just">
              <a:lnSpc>
                <a:spcPts val="1800"/>
              </a:lnSpc>
            </a:pPr>
            <a:r>
              <a:rPr lang="zh-CN" altLang="en-US" sz="1100" dirty="0">
                <a:solidFill>
                  <a:schemeClr val="tx1">
                    <a:lumMod val="65000"/>
                    <a:lumOff val="35000"/>
                  </a:schemeClr>
                </a:solidFill>
                <a:latin typeface="微软雅黑" pitchFamily="34" charset="-122"/>
                <a:ea typeface="微软雅黑" pitchFamily="34" charset="-122"/>
              </a:rPr>
              <a:t>点击输入简要文字内容，文字内容需概括精炼，不用多余的文字修饰。</a:t>
            </a:r>
            <a:endParaRPr lang="en-US" altLang="zh-CN" sz="1100" dirty="0">
              <a:solidFill>
                <a:schemeClr val="tx1">
                  <a:lumMod val="65000"/>
                  <a:lumOff val="35000"/>
                </a:schemeClr>
              </a:solidFill>
              <a:latin typeface="微软雅黑" pitchFamily="34" charset="-122"/>
              <a:ea typeface="微软雅黑" pitchFamily="34" charset="-122"/>
            </a:endParaRPr>
          </a:p>
        </p:txBody>
      </p:sp>
      <p:cxnSp>
        <p:nvCxnSpPr>
          <p:cNvPr id="31" name="直接连接符 30"/>
          <p:cNvCxnSpPr/>
          <p:nvPr/>
        </p:nvCxnSpPr>
        <p:spPr>
          <a:xfrm flipH="1">
            <a:off x="3600981" y="1647716"/>
            <a:ext cx="3603948" cy="1"/>
          </a:xfrm>
          <a:prstGeom prst="line">
            <a:avLst/>
          </a:prstGeom>
          <a:ln>
            <a:solidFill>
              <a:schemeClr val="bg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2" name="Freeform 5"/>
          <p:cNvSpPr>
            <a:spLocks noChangeAspect="1"/>
          </p:cNvSpPr>
          <p:nvPr/>
        </p:nvSpPr>
        <p:spPr bwMode="auto">
          <a:xfrm>
            <a:off x="3346515" y="2855714"/>
            <a:ext cx="2106227" cy="2109600"/>
          </a:xfrm>
          <a:custGeom>
            <a:avLst/>
            <a:gdLst>
              <a:gd name="T0" fmla="*/ 6187 w 12374"/>
              <a:gd name="T1" fmla="*/ 0 h 12374"/>
              <a:gd name="T2" fmla="*/ 12374 w 12374"/>
              <a:gd name="T3" fmla="*/ 6187 h 12374"/>
              <a:gd name="T4" fmla="*/ 6187 w 12374"/>
              <a:gd name="T5" fmla="*/ 12374 h 12374"/>
              <a:gd name="T6" fmla="*/ 4856 w 12374"/>
              <a:gd name="T7" fmla="*/ 12230 h 12374"/>
              <a:gd name="T8" fmla="*/ 4492 w 12374"/>
              <a:gd name="T9" fmla="*/ 12030 h 12374"/>
              <a:gd name="T10" fmla="*/ 347 w 12374"/>
              <a:gd name="T11" fmla="*/ 7884 h 12374"/>
              <a:gd name="T12" fmla="*/ 147 w 12374"/>
              <a:gd name="T13" fmla="*/ 7534 h 12374"/>
              <a:gd name="T14" fmla="*/ 0 w 12374"/>
              <a:gd name="T15" fmla="*/ 6187 h 12374"/>
              <a:gd name="T16" fmla="*/ 6187 w 12374"/>
              <a:gd name="T17" fmla="*/ 0 h 1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4" h="12374">
                <a:moveTo>
                  <a:pt x="6187" y="0"/>
                </a:moveTo>
                <a:cubicBezTo>
                  <a:pt x="9603" y="0"/>
                  <a:pt x="12374" y="2771"/>
                  <a:pt x="12374" y="6187"/>
                </a:cubicBezTo>
                <a:cubicBezTo>
                  <a:pt x="12374" y="9603"/>
                  <a:pt x="9603" y="12374"/>
                  <a:pt x="6187" y="12374"/>
                </a:cubicBezTo>
                <a:cubicBezTo>
                  <a:pt x="5730" y="12374"/>
                  <a:pt x="5284" y="12324"/>
                  <a:pt x="4856" y="12230"/>
                </a:cubicBezTo>
                <a:cubicBezTo>
                  <a:pt x="4713" y="12200"/>
                  <a:pt x="4588" y="12125"/>
                  <a:pt x="4492" y="12030"/>
                </a:cubicBezTo>
                <a:lnTo>
                  <a:pt x="347" y="7884"/>
                </a:lnTo>
                <a:cubicBezTo>
                  <a:pt x="265" y="7802"/>
                  <a:pt x="187" y="7695"/>
                  <a:pt x="147" y="7534"/>
                </a:cubicBezTo>
                <a:cubicBezTo>
                  <a:pt x="51" y="7100"/>
                  <a:pt x="0" y="6650"/>
                  <a:pt x="0" y="6187"/>
                </a:cubicBezTo>
                <a:cubicBezTo>
                  <a:pt x="0" y="2771"/>
                  <a:pt x="2771" y="0"/>
                  <a:pt x="6187" y="0"/>
                </a:cubicBezTo>
                <a:close/>
              </a:path>
            </a:pathLst>
          </a:custGeom>
          <a:solidFill>
            <a:srgbClr val="45C1A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椭圆 32"/>
          <p:cNvSpPr/>
          <p:nvPr/>
        </p:nvSpPr>
        <p:spPr>
          <a:xfrm>
            <a:off x="4879454" y="2950964"/>
            <a:ext cx="478036" cy="478036"/>
          </a:xfrm>
          <a:prstGeom prst="ellipse">
            <a:avLst/>
          </a:prstGeom>
          <a:solidFill>
            <a:srgbClr val="45C1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9"/>
          <p:cNvSpPr txBox="1">
            <a:spLocks noChangeArrowheads="1"/>
          </p:cNvSpPr>
          <p:nvPr/>
        </p:nvSpPr>
        <p:spPr bwMode="auto">
          <a:xfrm>
            <a:off x="4860276" y="3036670"/>
            <a:ext cx="54622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600" dirty="0">
                <a:solidFill>
                  <a:schemeClr val="bg1"/>
                </a:solidFill>
                <a:latin typeface="微软雅黑" pitchFamily="34" charset="-122"/>
                <a:ea typeface="微软雅黑" pitchFamily="34" charset="-122"/>
              </a:rPr>
              <a:t>55</a:t>
            </a:r>
            <a:r>
              <a:rPr lang="en-US" altLang="zh-CN" sz="1000" dirty="0">
                <a:solidFill>
                  <a:schemeClr val="bg1"/>
                </a:solidFill>
                <a:latin typeface="微软雅黑" pitchFamily="34" charset="-122"/>
                <a:ea typeface="微软雅黑" pitchFamily="34" charset="-122"/>
              </a:rPr>
              <a:t>%</a:t>
            </a:r>
            <a:endParaRPr lang="zh-CN" altLang="en-US" sz="1000" dirty="0">
              <a:solidFill>
                <a:schemeClr val="bg1"/>
              </a:solidFill>
              <a:latin typeface="微软雅黑" pitchFamily="34" charset="-122"/>
              <a:ea typeface="微软雅黑" pitchFamily="34" charset="-122"/>
            </a:endParaRPr>
          </a:p>
        </p:txBody>
      </p:sp>
      <p:sp>
        <p:nvSpPr>
          <p:cNvPr id="35" name="TextBox 11"/>
          <p:cNvSpPr txBox="1"/>
          <p:nvPr/>
        </p:nvSpPr>
        <p:spPr>
          <a:xfrm>
            <a:off x="3895693" y="3244483"/>
            <a:ext cx="1005403" cy="338554"/>
          </a:xfrm>
          <a:prstGeom prst="rect">
            <a:avLst/>
          </a:prstGeom>
          <a:noFill/>
        </p:spPr>
        <p:txBody>
          <a:bodyPr wrap="none">
            <a:spAutoFit/>
          </a:bodyPr>
          <a:lstStyle/>
          <a:p>
            <a:pPr algn="ctr">
              <a:defRPr/>
            </a:pPr>
            <a:r>
              <a:rPr lang="zh-CN" altLang="en-US" sz="1600" b="1" dirty="0">
                <a:solidFill>
                  <a:schemeClr val="bg1"/>
                </a:solidFill>
                <a:latin typeface="微软雅黑" pitchFamily="34" charset="-122"/>
                <a:ea typeface="微软雅黑" pitchFamily="34" charset="-122"/>
              </a:rPr>
              <a:t>实际达成</a:t>
            </a:r>
          </a:p>
        </p:txBody>
      </p:sp>
      <p:sp>
        <p:nvSpPr>
          <p:cNvPr id="36" name="TextBox 12"/>
          <p:cNvSpPr txBox="1"/>
          <p:nvPr/>
        </p:nvSpPr>
        <p:spPr>
          <a:xfrm>
            <a:off x="3858332" y="3655253"/>
            <a:ext cx="1080120" cy="830997"/>
          </a:xfrm>
          <a:prstGeom prst="rect">
            <a:avLst/>
          </a:prstGeom>
          <a:noFill/>
        </p:spPr>
        <p:txBody>
          <a:bodyPr wrap="square" lIns="0" tIns="0" rIns="0" bIns="0" rtlCol="0">
            <a:spAutoFit/>
          </a:bodyPr>
          <a:lstStyle/>
          <a:p>
            <a:pPr algn="just">
              <a:lnSpc>
                <a:spcPct val="150000"/>
              </a:lnSpc>
            </a:pPr>
            <a:r>
              <a:rPr lang="zh-CN" altLang="en-US" sz="900" dirty="0">
                <a:solidFill>
                  <a:schemeClr val="bg1"/>
                </a:solidFill>
                <a:latin typeface="微软雅黑 Light" pitchFamily="34" charset="-122"/>
                <a:ea typeface="微软雅黑 Light" pitchFamily="34" charset="-122"/>
              </a:rPr>
              <a:t>点击输入简要文字内容，文字内容需概括精炼，不用多余的文字修饰</a:t>
            </a:r>
            <a:r>
              <a:rPr lang="en-US" altLang="zh-CN" sz="900" dirty="0">
                <a:solidFill>
                  <a:schemeClr val="bg1"/>
                </a:solidFill>
                <a:latin typeface="微软雅黑 Light" pitchFamily="34" charset="-122"/>
                <a:ea typeface="微软雅黑 Light" pitchFamily="34" charset="-122"/>
              </a:rPr>
              <a:t>……</a:t>
            </a:r>
            <a:r>
              <a:rPr lang="zh-CN" altLang="en-US" sz="900" dirty="0">
                <a:solidFill>
                  <a:schemeClr val="bg1"/>
                </a:solidFill>
                <a:latin typeface="微软雅黑 Light" pitchFamily="34" charset="-122"/>
                <a:ea typeface="微软雅黑 Light" pitchFamily="34" charset="-122"/>
              </a:rPr>
              <a:t>。</a:t>
            </a:r>
            <a:endParaRPr lang="en-US" altLang="zh-CN" sz="900" dirty="0">
              <a:solidFill>
                <a:schemeClr val="bg1"/>
              </a:solidFill>
              <a:latin typeface="微软雅黑 Light" pitchFamily="34" charset="-122"/>
              <a:ea typeface="微软雅黑 Light" pitchFamily="34" charset="-122"/>
            </a:endParaRPr>
          </a:p>
        </p:txBody>
      </p:sp>
      <p:cxnSp>
        <p:nvCxnSpPr>
          <p:cNvPr id="37" name="直接连接符 36"/>
          <p:cNvCxnSpPr/>
          <p:nvPr/>
        </p:nvCxnSpPr>
        <p:spPr>
          <a:xfrm flipH="1">
            <a:off x="5262488" y="3052435"/>
            <a:ext cx="2952328" cy="0"/>
          </a:xfrm>
          <a:prstGeom prst="line">
            <a:avLst/>
          </a:prstGeom>
          <a:ln>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8" name="TextBox 18"/>
          <p:cNvSpPr txBox="1"/>
          <p:nvPr/>
        </p:nvSpPr>
        <p:spPr>
          <a:xfrm>
            <a:off x="5622528" y="3260705"/>
            <a:ext cx="2592288" cy="923330"/>
          </a:xfrm>
          <a:prstGeom prst="rect">
            <a:avLst/>
          </a:prstGeom>
          <a:noFill/>
        </p:spPr>
        <p:txBody>
          <a:bodyPr wrap="square" lIns="0" tIns="0" rIns="0" bIns="0" rtlCol="0">
            <a:spAutoFit/>
          </a:bodyPr>
          <a:lstStyle/>
          <a:p>
            <a:pPr algn="just">
              <a:lnSpc>
                <a:spcPts val="1800"/>
              </a:lnSpc>
            </a:pPr>
            <a:r>
              <a:rPr lang="zh-CN" altLang="en-US" sz="1100" dirty="0">
                <a:solidFill>
                  <a:schemeClr val="tx1">
                    <a:lumMod val="65000"/>
                    <a:lumOff val="35000"/>
                  </a:schemeClr>
                </a:solidFill>
                <a:latin typeface="微软雅黑" pitchFamily="34" charset="-122"/>
                <a:ea typeface="微软雅黑" pitchFamily="34" charset="-122"/>
              </a:rPr>
              <a:t>点击输入简要文字内容，文字内容需概括精炼，不用多余的文字修饰。点击输入简要文字内容，文字内容需概括精炼，不用多余的文字修饰。</a:t>
            </a:r>
            <a:endParaRPr lang="en-US" altLang="zh-CN" sz="11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650741072"/>
      </p:ext>
    </p:extLst>
  </p:cSld>
  <p:clrMapOvr>
    <a:masterClrMapping/>
  </p:clrMapOvr>
  <mc:AlternateContent xmlns:mc="http://schemas.openxmlformats.org/markup-compatibility/2006">
    <mc:Choice xmlns:p14="http://schemas.microsoft.com/office/powerpoint/2010/main" xmlns=""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52" presetClass="entr" presetSubtype="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Scale>
                                      <p:cBhvr>
                                        <p:cTn id="14"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7"/>
                                        </p:tgtEl>
                                        <p:attrNameLst>
                                          <p:attrName>ppt_x</p:attrName>
                                          <p:attrName>ppt_y</p:attrName>
                                        </p:attrNameLst>
                                      </p:cBhvr>
                                    </p:animMotion>
                                    <p:animEffect transition="in" filter="fade">
                                      <p:cBhvr>
                                        <p:cTn id="16" dur="1000"/>
                                        <p:tgtEl>
                                          <p:spTgt spid="27"/>
                                        </p:tgtEl>
                                      </p:cBhvr>
                                    </p:animEffect>
                                  </p:childTnLst>
                                </p:cTn>
                              </p:par>
                              <p:par>
                                <p:cTn id="17" presetID="52"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Scale>
                                      <p:cBhvr>
                                        <p:cTn id="19"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5"/>
                                        </p:tgtEl>
                                        <p:attrNameLst>
                                          <p:attrName>ppt_x</p:attrName>
                                          <p:attrName>ppt_y</p:attrName>
                                        </p:attrNameLst>
                                      </p:cBhvr>
                                    </p:animMotion>
                                    <p:animEffect transition="in" filter="fade">
                                      <p:cBhvr>
                                        <p:cTn id="21" dur="1000"/>
                                        <p:tgtEl>
                                          <p:spTgt spid="25"/>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Scale>
                                      <p:cBhvr>
                                        <p:cTn id="24"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29"/>
                                        </p:tgtEl>
                                        <p:attrNameLst>
                                          <p:attrName>ppt_x</p:attrName>
                                          <p:attrName>ppt_y</p:attrName>
                                        </p:attrNameLst>
                                      </p:cBhvr>
                                    </p:animMotion>
                                    <p:animEffect transition="in" filter="fade">
                                      <p:cBhvr>
                                        <p:cTn id="26" dur="1000"/>
                                        <p:tgtEl>
                                          <p:spTgt spid="29"/>
                                        </p:tgtEl>
                                      </p:cBhvr>
                                    </p:animEffect>
                                  </p:childTnLst>
                                </p:cTn>
                              </p:par>
                            </p:childTnLst>
                          </p:cTn>
                        </p:par>
                        <p:par>
                          <p:cTn id="27" fill="hold">
                            <p:stCondLst>
                              <p:cond delay="1500"/>
                            </p:stCondLst>
                            <p:childTnLst>
                              <p:par>
                                <p:cTn id="28" presetID="1" presetClass="entr" presetSubtype="0" fill="hold" grpId="1" nodeType="after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par>
                                <p:cTn id="30" presetID="1" presetClass="path" presetSubtype="0" accel="50000" decel="50000" fill="hold" grpId="0" nodeType="withEffect">
                                  <p:stCondLst>
                                    <p:cond delay="0"/>
                                  </p:stCondLst>
                                  <p:childTnLst>
                                    <p:animMotion origin="layout" path="M 0.00243 0.00493 C 0.07518 0.10586 0.08976 0.2966 0.0316 0.42592 C -0.02517 0.55802 -0.13281 0.58086 -0.20573 0.47962 C -0.27916 0.37716 -0.29132 0.18734 -0.23437 0.05709 C -0.17708 -0.07439 -0.071 -0.09661 0.00243 0.00493 Z " pathEditMode="relative" rAng="2280000" ptsTypes="AAAAA">
                                      <p:cBhvr>
                                        <p:cTn id="31" dur="1000" fill="hold"/>
                                        <p:tgtEl>
                                          <p:spTgt spid="26"/>
                                        </p:tgtEl>
                                        <p:attrNameLst>
                                          <p:attrName>ppt_x</p:attrName>
                                          <p:attrName>ppt_y</p:attrName>
                                        </p:attrNameLst>
                                      </p:cBhvr>
                                      <p:rCtr x="-10417" y="23704"/>
                                    </p:animMotion>
                                  </p:childTnLst>
                                </p:cTn>
                              </p:par>
                              <p:par>
                                <p:cTn id="32" presetID="1"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par>
                                <p:cTn id="34" presetID="1" presetClass="path" presetSubtype="0" accel="50000" decel="50000" fill="hold" grpId="1" nodeType="withEffect">
                                  <p:stCondLst>
                                    <p:cond delay="0"/>
                                  </p:stCondLst>
                                  <p:childTnLst>
                                    <p:animMotion origin="layout" path="M 0.00243 0.00216 C 0.07517 0.10309 0.08975 0.29383 0.03159 0.42315 C -0.02518 0.55525 -0.13282 0.57809 -0.20573 0.47685 C -0.27917 0.37439 -0.29132 0.18457 -0.23438 0.05432 C -0.17709 -0.07716 -0.07101 -0.09938 0.00243 0.00216 Z " pathEditMode="relative" rAng="2280000" ptsTypes="AAAAA">
                                      <p:cBhvr>
                                        <p:cTn id="35" dur="1000" fill="hold"/>
                                        <p:tgtEl>
                                          <p:spTgt spid="28"/>
                                        </p:tgtEl>
                                        <p:attrNameLst>
                                          <p:attrName>ppt_x</p:attrName>
                                          <p:attrName>ppt_y</p:attrName>
                                        </p:attrNameLst>
                                      </p:cBhvr>
                                      <p:rCtr x="-10417" y="23704"/>
                                    </p:animMotion>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3500"/>
                            </p:stCondLst>
                            <p:childTnLst>
                              <p:par>
                                <p:cTn id="45" presetID="5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Scale>
                                      <p:cBhvr>
                                        <p:cTn id="47"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6"/>
                                        </p:tgtEl>
                                        <p:attrNameLst>
                                          <p:attrName>ppt_x</p:attrName>
                                          <p:attrName>ppt_y</p:attrName>
                                        </p:attrNameLst>
                                      </p:cBhvr>
                                    </p:animMotion>
                                    <p:animEffect transition="in" filter="fade">
                                      <p:cBhvr>
                                        <p:cTn id="49" dur="1000"/>
                                        <p:tgtEl>
                                          <p:spTgt spid="36"/>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Scale>
                                      <p:cBhvr>
                                        <p:cTn id="52"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35"/>
                                        </p:tgtEl>
                                        <p:attrNameLst>
                                          <p:attrName>ppt_x</p:attrName>
                                          <p:attrName>ppt_y</p:attrName>
                                        </p:attrNameLst>
                                      </p:cBhvr>
                                    </p:animMotion>
                                    <p:animEffect transition="in" filter="fade">
                                      <p:cBhvr>
                                        <p:cTn id="54" dur="1000"/>
                                        <p:tgtEl>
                                          <p:spTgt spid="35"/>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Scale>
                                      <p:cBhvr>
                                        <p:cTn id="5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32"/>
                                        </p:tgtEl>
                                        <p:attrNameLst>
                                          <p:attrName>ppt_x</p:attrName>
                                          <p:attrName>ppt_y</p:attrName>
                                        </p:attrNameLst>
                                      </p:cBhvr>
                                    </p:animMotion>
                                    <p:animEffect transition="in" filter="fade">
                                      <p:cBhvr>
                                        <p:cTn id="59" dur="1000"/>
                                        <p:tgtEl>
                                          <p:spTgt spid="32"/>
                                        </p:tgtEl>
                                      </p:cBhvr>
                                    </p:animEffect>
                                  </p:childTnLst>
                                </p:cTn>
                              </p:par>
                            </p:childTnLst>
                          </p:cTn>
                        </p:par>
                        <p:par>
                          <p:cTn id="60" fill="hold">
                            <p:stCondLst>
                              <p:cond delay="4500"/>
                            </p:stCondLst>
                            <p:childTnLst>
                              <p:par>
                                <p:cTn id="61" presetID="1" presetClass="entr" presetSubtype="0"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path" presetSubtype="0" accel="50000" decel="50000" fill="hold" grpId="1" nodeType="withEffect">
                                  <p:stCondLst>
                                    <p:cond delay="0"/>
                                  </p:stCondLst>
                                  <p:childTnLst>
                                    <p:animMotion origin="layout" path="M 0.0033 -0.00771 C 0.04913 0.06852 0.05261 0.20062 0.00851 0.28179 C -0.03489 0.36698 -0.10868 0.36914 -0.15503 0.29167 C -0.20139 0.21513 -0.20295 0.0855 -0.16007 0.00124 C -0.11614 -0.08086 -0.04392 -0.08518 0.0033 -0.00771 Z " pathEditMode="relative" rAng="2580000" ptsTypes="AAAAA">
                                      <p:cBhvr>
                                        <p:cTn id="64" dur="1000" fill="hold"/>
                                        <p:tgtEl>
                                          <p:spTgt spid="33"/>
                                        </p:tgtEl>
                                        <p:attrNameLst>
                                          <p:attrName>ppt_x</p:attrName>
                                          <p:attrName>ppt_y</p:attrName>
                                        </p:attrNameLst>
                                      </p:cBhvr>
                                      <p:rCtr x="-7917" y="14938"/>
                                    </p:animMotion>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path" presetSubtype="0" accel="50000" decel="50000" fill="hold" grpId="1" nodeType="withEffect">
                                  <p:stCondLst>
                                    <p:cond delay="0"/>
                                  </p:stCondLst>
                                  <p:childTnLst>
                                    <p:animMotion origin="layout" path="M 0.00156 -0.01266 C 0.04739 0.06358 0.05087 0.19568 0.00677 0.27685 C -0.03663 0.36204 -0.11042 0.3642 -0.15677 0.28673 C -0.20313 0.21018 -0.20469 0.08055 -0.16181 -0.00371 C -0.11788 -0.0858 -0.04566 -0.09013 0.00156 -0.01266 Z " pathEditMode="relative" rAng="2580000" ptsTypes="AAAAA">
                                      <p:cBhvr>
                                        <p:cTn id="68" dur="1000" fill="hold"/>
                                        <p:tgtEl>
                                          <p:spTgt spid="34"/>
                                        </p:tgtEl>
                                        <p:attrNameLst>
                                          <p:attrName>ppt_x</p:attrName>
                                          <p:attrName>ppt_y</p:attrName>
                                        </p:attrNameLst>
                                      </p:cBhvr>
                                      <p:rCtr x="-7917" y="14938"/>
                                    </p:animMotion>
                                  </p:childTnLst>
                                </p:cTn>
                              </p:par>
                            </p:childTnLst>
                          </p:cTn>
                        </p:par>
                        <p:par>
                          <p:cTn id="69" fill="hold">
                            <p:stCondLst>
                              <p:cond delay="55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up)">
                                      <p:cBhvr>
                                        <p:cTn id="7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6" grpId="1" animBg="1"/>
      <p:bldP spid="27" grpId="0"/>
      <p:bldP spid="28" grpId="0"/>
      <p:bldP spid="28" grpId="1"/>
      <p:bldP spid="29" grpId="0"/>
      <p:bldP spid="30" grpId="0"/>
      <p:bldP spid="32" grpId="0" animBg="1"/>
      <p:bldP spid="33" grpId="0" animBg="1"/>
      <p:bldP spid="33" grpId="1" animBg="1"/>
      <p:bldP spid="34" grpId="0"/>
      <p:bldP spid="34" grpId="1"/>
      <p:bldP spid="35" grpId="0"/>
      <p:bldP spid="36"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1448" y="234178"/>
            <a:ext cx="1781257" cy="515456"/>
            <a:chOff x="341446" y="462778"/>
            <a:chExt cx="1781257" cy="515456"/>
          </a:xfrm>
        </p:grpSpPr>
        <p:sp>
          <p:nvSpPr>
            <p:cNvPr id="15" name="矩形 14"/>
            <p:cNvSpPr/>
            <p:nvPr/>
          </p:nvSpPr>
          <p:spPr>
            <a:xfrm>
              <a:off x="341446" y="462778"/>
              <a:ext cx="1781257" cy="412421"/>
            </a:xfrm>
            <a:prstGeom prst="rect">
              <a:avLst/>
            </a:prstGeom>
          </p:spPr>
          <p:txBody>
            <a:bodyPr wrap="none">
              <a:spAutoFit/>
            </a:bodyPr>
            <a:lstStyle/>
            <a:p>
              <a:r>
                <a:rPr lang="zh-CN" altLang="en-US" sz="2080" dirty="0">
                  <a:latin typeface="方正兰亭粗黑_GBK" panose="02000000000000000000" pitchFamily="2" charset="-122"/>
                  <a:ea typeface="方正兰亭粗黑_GBK" panose="02000000000000000000" pitchFamily="2" charset="-122"/>
                </a:rPr>
                <a:t>工作存在不足</a:t>
              </a:r>
            </a:p>
          </p:txBody>
        </p:sp>
        <p:sp>
          <p:nvSpPr>
            <p:cNvPr id="16" name="矩形 15"/>
            <p:cNvSpPr/>
            <p:nvPr/>
          </p:nvSpPr>
          <p:spPr>
            <a:xfrm>
              <a:off x="359680" y="762790"/>
              <a:ext cx="1710725" cy="215444"/>
            </a:xfrm>
            <a:prstGeom prst="rect">
              <a:avLst/>
            </a:prstGeom>
          </p:spPr>
          <p:txBody>
            <a:bodyPr wrap="none">
              <a:spAutoFit/>
            </a:bodyPr>
            <a:lstStyle/>
            <a:p>
              <a:r>
                <a:rPr lang="en-US" altLang="zh-CN" sz="800" spc="300" dirty="0">
                  <a:solidFill>
                    <a:schemeClr val="bg1">
                      <a:lumMod val="65000"/>
                    </a:schemeClr>
                  </a:solidFill>
                  <a:latin typeface="黑体" panose="02010609060101010101" pitchFamily="49" charset="-122"/>
                  <a:ea typeface="黑体" panose="02010609060101010101" pitchFamily="49" charset="-122"/>
                </a:rPr>
                <a:t>WORK SHORTCOMINGS</a:t>
              </a:r>
              <a:endParaRPr lang="zh-CN" altLang="en-US" sz="800" spc="300" dirty="0">
                <a:solidFill>
                  <a:schemeClr val="bg1">
                    <a:lumMod val="6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10885" y="297090"/>
            <a:ext cx="283029" cy="402896"/>
            <a:chOff x="-10886" y="525690"/>
            <a:chExt cx="283029" cy="402896"/>
          </a:xfrm>
        </p:grpSpPr>
        <p:pic>
          <p:nvPicPr>
            <p:cNvPr id="4" name="图片 3"/>
            <p:cNvPicPr>
              <a:picLocks noChangeAspect="1"/>
            </p:cNvPicPr>
            <p:nvPr/>
          </p:nvPicPr>
          <p:blipFill rotWithShape="1">
            <a:blip r:embed="rId3" cstate="print"/>
            <a:srcRect l="7026" t="47619" r="90287" b="37566"/>
            <a:stretch/>
          </p:blipFill>
          <p:spPr>
            <a:xfrm>
              <a:off x="-10886" y="525690"/>
              <a:ext cx="283029" cy="402896"/>
            </a:xfrm>
            <a:prstGeom prst="rect">
              <a:avLst/>
            </a:prstGeom>
          </p:spPr>
        </p:pic>
        <p:sp>
          <p:nvSpPr>
            <p:cNvPr id="63" name="Freeform 5"/>
            <p:cNvSpPr>
              <a:spLocks/>
            </p:cNvSpPr>
            <p:nvPr/>
          </p:nvSpPr>
          <p:spPr bwMode="auto">
            <a:xfrm>
              <a:off x="20276" y="637025"/>
              <a:ext cx="221544" cy="222748"/>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bg1"/>
            </a:solidFill>
            <a:ln>
              <a:noFill/>
            </a:ln>
            <a:extLst/>
          </p:spPr>
          <p:txBody>
            <a:bodyPr vert="horz" wrap="square" lIns="67470" tIns="33735" rIns="67470" bIns="33735" numCol="1" anchor="t" anchorCtr="0" compatLnSpc="1">
              <a:prstTxWarp prst="textNoShape">
                <a:avLst/>
              </a:prstTxWarp>
            </a:bodyPr>
            <a:lstStyle/>
            <a:p>
              <a:endParaRPr lang="zh-CN" altLang="en-US"/>
            </a:p>
          </p:txBody>
        </p:sp>
      </p:grpSp>
      <p:sp>
        <p:nvSpPr>
          <p:cNvPr id="23" name="Rounded Rectangle 2"/>
          <p:cNvSpPr/>
          <p:nvPr/>
        </p:nvSpPr>
        <p:spPr>
          <a:xfrm>
            <a:off x="3790950" y="1224813"/>
            <a:ext cx="876300" cy="846902"/>
          </a:xfrm>
          <a:prstGeom prst="roundRect">
            <a:avLst>
              <a:gd name="adj" fmla="val 9769"/>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4"/>
          <p:cNvSpPr/>
          <p:nvPr/>
        </p:nvSpPr>
        <p:spPr>
          <a:xfrm>
            <a:off x="3790950" y="3724714"/>
            <a:ext cx="876300" cy="846902"/>
          </a:xfrm>
          <a:prstGeom prst="roundRect">
            <a:avLst>
              <a:gd name="adj" fmla="val 9769"/>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
          <p:cNvSpPr/>
          <p:nvPr/>
        </p:nvSpPr>
        <p:spPr>
          <a:xfrm>
            <a:off x="5022342" y="2840539"/>
            <a:ext cx="2452121" cy="553998"/>
          </a:xfrm>
          <a:prstGeom prst="rect">
            <a:avLst/>
          </a:prstGeom>
        </p:spPr>
        <p:txBody>
          <a:bodyPr wrap="square">
            <a:spAutoFit/>
          </a:bodyPr>
          <a:lstStyle/>
          <a:p>
            <a:pPr algn="just">
              <a:lnSpc>
                <a:spcPts val="1800"/>
              </a:lnSpc>
            </a:pPr>
            <a:r>
              <a:rPr lang="zh-CN" altLang="en-US" sz="1000" dirty="0">
                <a:solidFill>
                  <a:schemeClr val="tx1">
                    <a:lumMod val="65000"/>
                    <a:lumOff val="35000"/>
                  </a:schemeClr>
                </a:solidFill>
                <a:latin typeface="微软雅黑" pitchFamily="34" charset="-122"/>
                <a:ea typeface="微软雅黑" pitchFamily="34" charset="-122"/>
              </a:rPr>
              <a:t>点击输入简要文字内容，文字内容需概括精炼，不用多余的文字修饰。</a:t>
            </a:r>
            <a:endParaRPr lang="en-US" altLang="zh-CN" sz="1000" dirty="0">
              <a:solidFill>
                <a:schemeClr val="tx1">
                  <a:lumMod val="65000"/>
                  <a:lumOff val="35000"/>
                </a:schemeClr>
              </a:solidFill>
              <a:latin typeface="微软雅黑" pitchFamily="34" charset="-122"/>
              <a:ea typeface="微软雅黑" pitchFamily="34" charset="-122"/>
            </a:endParaRPr>
          </a:p>
        </p:txBody>
      </p:sp>
      <p:sp>
        <p:nvSpPr>
          <p:cNvPr id="42" name="Rectangle 7"/>
          <p:cNvSpPr/>
          <p:nvPr/>
        </p:nvSpPr>
        <p:spPr>
          <a:xfrm>
            <a:off x="1024506" y="2616589"/>
            <a:ext cx="2452121" cy="553998"/>
          </a:xfrm>
          <a:prstGeom prst="rect">
            <a:avLst/>
          </a:prstGeom>
        </p:spPr>
        <p:txBody>
          <a:bodyPr wrap="square">
            <a:spAutoFit/>
          </a:bodyPr>
          <a:lstStyle/>
          <a:p>
            <a:pPr algn="just">
              <a:lnSpc>
                <a:spcPts val="1800"/>
              </a:lnSpc>
            </a:pPr>
            <a:r>
              <a:rPr lang="zh-CN" altLang="en-US" sz="1000" dirty="0">
                <a:solidFill>
                  <a:schemeClr val="tx1">
                    <a:lumMod val="65000"/>
                    <a:lumOff val="35000"/>
                  </a:schemeClr>
                </a:solidFill>
                <a:latin typeface="微软雅黑" pitchFamily="34" charset="-122"/>
                <a:ea typeface="微软雅黑" pitchFamily="34" charset="-122"/>
              </a:rPr>
              <a:t>点击输入简要文字内容，文字内容需概括精炼，不用多余的文字修饰。</a:t>
            </a:r>
            <a:endParaRPr lang="en-US" altLang="zh-CN" sz="1000" dirty="0">
              <a:solidFill>
                <a:schemeClr val="tx1">
                  <a:lumMod val="65000"/>
                  <a:lumOff val="35000"/>
                </a:schemeClr>
              </a:solidFill>
              <a:latin typeface="微软雅黑" pitchFamily="34" charset="-122"/>
              <a:ea typeface="微软雅黑" pitchFamily="34" charset="-122"/>
            </a:endParaRPr>
          </a:p>
        </p:txBody>
      </p:sp>
      <p:grpSp>
        <p:nvGrpSpPr>
          <p:cNvPr id="47" name="Group 12"/>
          <p:cNvGrpSpPr/>
          <p:nvPr/>
        </p:nvGrpSpPr>
        <p:grpSpPr>
          <a:xfrm>
            <a:off x="4053388" y="1494871"/>
            <a:ext cx="351429" cy="298123"/>
            <a:chOff x="1112838" y="3203576"/>
            <a:chExt cx="282575" cy="239712"/>
          </a:xfrm>
          <a:solidFill>
            <a:schemeClr val="bg1"/>
          </a:solidFill>
        </p:grpSpPr>
        <p:sp>
          <p:nvSpPr>
            <p:cNvPr id="48"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4" name="Freeform 58"/>
          <p:cNvSpPr>
            <a:spLocks/>
          </p:cNvSpPr>
          <p:nvPr/>
        </p:nvSpPr>
        <p:spPr bwMode="auto">
          <a:xfrm>
            <a:off x="4002128" y="3906215"/>
            <a:ext cx="453944" cy="470550"/>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Right Brace 20"/>
          <p:cNvSpPr/>
          <p:nvPr/>
        </p:nvSpPr>
        <p:spPr>
          <a:xfrm rot="5400000">
            <a:off x="2095500" y="2061040"/>
            <a:ext cx="228600" cy="2666999"/>
          </a:xfrm>
          <a:prstGeom prst="rightBrac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Right Brace 21"/>
          <p:cNvSpPr/>
          <p:nvPr/>
        </p:nvSpPr>
        <p:spPr>
          <a:xfrm rot="5400000" flipH="1">
            <a:off x="6115050" y="1271617"/>
            <a:ext cx="266702" cy="2666999"/>
          </a:xfrm>
          <a:prstGeom prst="rightBrac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57" name="Chart 22"/>
          <p:cNvGraphicFramePr/>
          <p:nvPr>
            <p:extLst>
              <p:ext uri="{D42A27DB-BD31-4B8C-83A1-F6EECF244321}">
                <p14:modId xmlns:p14="http://schemas.microsoft.com/office/powerpoint/2010/main" xmlns="" val="3716020771"/>
              </p:ext>
            </p:extLst>
          </p:nvPr>
        </p:nvGraphicFramePr>
        <p:xfrm>
          <a:off x="4759941" y="738215"/>
          <a:ext cx="2976923" cy="1771648"/>
        </p:xfrm>
        <a:graphic>
          <a:graphicData uri="http://schemas.openxmlformats.org/drawingml/2006/chart">
            <c:chart xmlns:c="http://schemas.openxmlformats.org/drawingml/2006/chart" xmlns:r="http://schemas.openxmlformats.org/officeDocument/2006/relationships" r:id="rId4"/>
          </a:graphicData>
        </a:graphic>
      </p:graphicFrame>
      <p:sp>
        <p:nvSpPr>
          <p:cNvPr id="58" name="Rounded Rectangle 23"/>
          <p:cNvSpPr/>
          <p:nvPr/>
        </p:nvSpPr>
        <p:spPr>
          <a:xfrm>
            <a:off x="876300" y="3733238"/>
            <a:ext cx="744712" cy="719729"/>
          </a:xfrm>
          <a:prstGeom prst="roundRect">
            <a:avLst>
              <a:gd name="adj" fmla="val 9769"/>
            </a:avLst>
          </a:prstGeom>
          <a:solidFill>
            <a:srgbClr val="B9D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24"/>
          <p:cNvSpPr/>
          <p:nvPr/>
        </p:nvSpPr>
        <p:spPr>
          <a:xfrm>
            <a:off x="1840702" y="3733238"/>
            <a:ext cx="744712" cy="719729"/>
          </a:xfrm>
          <a:prstGeom prst="roundRect">
            <a:avLst>
              <a:gd name="adj" fmla="val 9769"/>
            </a:avLst>
          </a:prstGeom>
          <a:solidFill>
            <a:srgbClr val="B9D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25"/>
          <p:cNvSpPr/>
          <p:nvPr/>
        </p:nvSpPr>
        <p:spPr>
          <a:xfrm>
            <a:off x="2798588" y="3733238"/>
            <a:ext cx="744712" cy="719729"/>
          </a:xfrm>
          <a:prstGeom prst="roundRect">
            <a:avLst>
              <a:gd name="adj" fmla="val 9769"/>
            </a:avLst>
          </a:prstGeom>
          <a:solidFill>
            <a:srgbClr val="B9D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26"/>
          <p:cNvGrpSpPr/>
          <p:nvPr/>
        </p:nvGrpSpPr>
        <p:grpSpPr>
          <a:xfrm>
            <a:off x="2956283" y="3976173"/>
            <a:ext cx="429322" cy="233859"/>
            <a:chOff x="6750050" y="3321051"/>
            <a:chExt cx="195263" cy="106363"/>
          </a:xfrm>
          <a:solidFill>
            <a:schemeClr val="bg1"/>
          </a:solidFill>
        </p:grpSpPr>
        <p:sp>
          <p:nvSpPr>
            <p:cNvPr id="62" name="Freeform 30"/>
            <p:cNvSpPr>
              <a:spLocks noEditPoints="1"/>
            </p:cNvSpPr>
            <p:nvPr/>
          </p:nvSpPr>
          <p:spPr bwMode="auto">
            <a:xfrm>
              <a:off x="6750050" y="3321051"/>
              <a:ext cx="141288" cy="106363"/>
            </a:xfrm>
            <a:custGeom>
              <a:avLst/>
              <a:gdLst>
                <a:gd name="T0" fmla="*/ 26 w 87"/>
                <a:gd name="T1" fmla="*/ 23 h 65"/>
                <a:gd name="T2" fmla="*/ 26 w 87"/>
                <a:gd name="T3" fmla="*/ 33 h 65"/>
                <a:gd name="T4" fmla="*/ 8 w 87"/>
                <a:gd name="T5" fmla="*/ 17 h 65"/>
                <a:gd name="T6" fmla="*/ 8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1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31"/>
            <p:cNvSpPr>
              <a:spLocks noEditPoints="1"/>
            </p:cNvSpPr>
            <p:nvPr/>
          </p:nvSpPr>
          <p:spPr bwMode="auto">
            <a:xfrm>
              <a:off x="6897688" y="3397251"/>
              <a:ext cx="47625" cy="17463"/>
            </a:xfrm>
            <a:custGeom>
              <a:avLst/>
              <a:gdLst>
                <a:gd name="T0" fmla="*/ 0 w 29"/>
                <a:gd name="T1" fmla="*/ 10 h 10"/>
                <a:gd name="T2" fmla="*/ 29 w 29"/>
                <a:gd name="T3" fmla="*/ 10 h 10"/>
                <a:gd name="T4" fmla="*/ 29 w 29"/>
                <a:gd name="T5" fmla="*/ 0 h 10"/>
                <a:gd name="T6" fmla="*/ 0 w 29"/>
                <a:gd name="T7" fmla="*/ 0 h 10"/>
                <a:gd name="T8" fmla="*/ 0 w 29"/>
                <a:gd name="T9" fmla="*/ 10 h 10"/>
                <a:gd name="T10" fmla="*/ 24 w 29"/>
                <a:gd name="T11" fmla="*/ 2 h 10"/>
                <a:gd name="T12" fmla="*/ 27 w 29"/>
                <a:gd name="T13" fmla="*/ 5 h 10"/>
                <a:gd name="T14" fmla="*/ 24 w 29"/>
                <a:gd name="T15" fmla="*/ 8 h 10"/>
                <a:gd name="T16" fmla="*/ 21 w 29"/>
                <a:gd name="T17" fmla="*/ 5 h 10"/>
                <a:gd name="T18" fmla="*/ 24 w 29"/>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2"/>
            <p:cNvSpPr>
              <a:spLocks noEditPoints="1"/>
            </p:cNvSpPr>
            <p:nvPr/>
          </p:nvSpPr>
          <p:spPr bwMode="auto">
            <a:xfrm>
              <a:off x="6897688" y="3352801"/>
              <a:ext cx="47625" cy="15875"/>
            </a:xfrm>
            <a:custGeom>
              <a:avLst/>
              <a:gdLst>
                <a:gd name="T0" fmla="*/ 0 w 29"/>
                <a:gd name="T1" fmla="*/ 0 h 10"/>
                <a:gd name="T2" fmla="*/ 0 w 29"/>
                <a:gd name="T3" fmla="*/ 10 h 10"/>
                <a:gd name="T4" fmla="*/ 29 w 29"/>
                <a:gd name="T5" fmla="*/ 10 h 10"/>
                <a:gd name="T6" fmla="*/ 29 w 29"/>
                <a:gd name="T7" fmla="*/ 0 h 10"/>
                <a:gd name="T8" fmla="*/ 0 w 29"/>
                <a:gd name="T9" fmla="*/ 0 h 10"/>
                <a:gd name="T10" fmla="*/ 24 w 29"/>
                <a:gd name="T11" fmla="*/ 8 h 10"/>
                <a:gd name="T12" fmla="*/ 21 w 29"/>
                <a:gd name="T13" fmla="*/ 5 h 10"/>
                <a:gd name="T14" fmla="*/ 24 w 29"/>
                <a:gd name="T15" fmla="*/ 2 h 10"/>
                <a:gd name="T16" fmla="*/ 27 w 29"/>
                <a:gd name="T17" fmla="*/ 5 h 10"/>
                <a:gd name="T18" fmla="*/ 24 w 2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30"/>
          <p:cNvGrpSpPr/>
          <p:nvPr/>
        </p:nvGrpSpPr>
        <p:grpSpPr>
          <a:xfrm>
            <a:off x="1024506" y="3870485"/>
            <a:ext cx="448305" cy="445235"/>
            <a:chOff x="1979613" y="3067051"/>
            <a:chExt cx="231775" cy="230188"/>
          </a:xfrm>
          <a:solidFill>
            <a:schemeClr val="bg1"/>
          </a:solidFill>
        </p:grpSpPr>
        <p:sp>
          <p:nvSpPr>
            <p:cNvPr id="67"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34"/>
          <p:cNvGrpSpPr/>
          <p:nvPr/>
        </p:nvGrpSpPr>
        <p:grpSpPr>
          <a:xfrm>
            <a:off x="2028288" y="3915123"/>
            <a:ext cx="369545" cy="355959"/>
            <a:chOff x="4616450" y="1549401"/>
            <a:chExt cx="215900" cy="207963"/>
          </a:xfrm>
          <a:solidFill>
            <a:schemeClr val="bg1"/>
          </a:solidFill>
        </p:grpSpPr>
        <p:sp>
          <p:nvSpPr>
            <p:cNvPr id="71"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1039649844"/>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250" fill="hold"/>
                                        <p:tgtEl>
                                          <p:spTgt spid="23"/>
                                        </p:tgtEl>
                                        <p:attrNameLst>
                                          <p:attrName>ppt_x</p:attrName>
                                        </p:attrNameLst>
                                      </p:cBhvr>
                                      <p:tavLst>
                                        <p:tav tm="0">
                                          <p:val>
                                            <p:strVal val="#ppt_x"/>
                                          </p:val>
                                        </p:tav>
                                        <p:tav tm="100000">
                                          <p:val>
                                            <p:strVal val="#ppt_x"/>
                                          </p:val>
                                        </p:tav>
                                      </p:tavLst>
                                    </p:anim>
                                    <p:anim calcmode="lin" valueType="num">
                                      <p:cBhvr additive="base">
                                        <p:cTn id="16" dur="250" fill="hold"/>
                                        <p:tgtEl>
                                          <p:spTgt spid="23"/>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2" presetClass="entr" presetSubtype="4"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additive="base">
                                        <p:cTn id="20" dur="250" fill="hold"/>
                                        <p:tgtEl>
                                          <p:spTgt spid="47"/>
                                        </p:tgtEl>
                                        <p:attrNameLst>
                                          <p:attrName>ppt_x</p:attrName>
                                        </p:attrNameLst>
                                      </p:cBhvr>
                                      <p:tavLst>
                                        <p:tav tm="0">
                                          <p:val>
                                            <p:strVal val="#ppt_x"/>
                                          </p:val>
                                        </p:tav>
                                        <p:tav tm="100000">
                                          <p:val>
                                            <p:strVal val="#ppt_x"/>
                                          </p:val>
                                        </p:tav>
                                      </p:tavLst>
                                    </p:anim>
                                    <p:anim calcmode="lin" valueType="num">
                                      <p:cBhvr additive="base">
                                        <p:cTn id="21" dur="250" fill="hold"/>
                                        <p:tgtEl>
                                          <p:spTgt spid="47"/>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250" fill="hold"/>
                                        <p:tgtEl>
                                          <p:spTgt spid="42"/>
                                        </p:tgtEl>
                                        <p:attrNameLst>
                                          <p:attrName>ppt_x</p:attrName>
                                        </p:attrNameLst>
                                      </p:cBhvr>
                                      <p:tavLst>
                                        <p:tav tm="0">
                                          <p:val>
                                            <p:strVal val="#ppt_x"/>
                                          </p:val>
                                        </p:tav>
                                        <p:tav tm="100000">
                                          <p:val>
                                            <p:strVal val="#ppt_x"/>
                                          </p:val>
                                        </p:tav>
                                      </p:tavLst>
                                    </p:anim>
                                    <p:anim calcmode="lin" valueType="num">
                                      <p:cBhvr additive="base">
                                        <p:cTn id="26" dur="250" fill="hold"/>
                                        <p:tgtEl>
                                          <p:spTgt spid="42"/>
                                        </p:tgtEl>
                                        <p:attrNameLst>
                                          <p:attrName>ppt_y</p:attrName>
                                        </p:attrNameLst>
                                      </p:cBhvr>
                                      <p:tavLst>
                                        <p:tav tm="0">
                                          <p:val>
                                            <p:strVal val="1+#ppt_h/2"/>
                                          </p:val>
                                        </p:tav>
                                        <p:tav tm="100000">
                                          <p:val>
                                            <p:strVal val="#ppt_y"/>
                                          </p:val>
                                        </p:tav>
                                      </p:tavLst>
                                    </p:anim>
                                  </p:childTnLst>
                                </p:cTn>
                              </p:par>
                            </p:childTnLst>
                          </p:cTn>
                        </p:par>
                        <p:par>
                          <p:cTn id="27" fill="hold">
                            <p:stCondLst>
                              <p:cond delay="1750"/>
                            </p:stCondLst>
                            <p:childTnLst>
                              <p:par>
                                <p:cTn id="28" presetID="2" presetClass="entr" presetSubtype="4"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250" fill="hold"/>
                                        <p:tgtEl>
                                          <p:spTgt spid="55"/>
                                        </p:tgtEl>
                                        <p:attrNameLst>
                                          <p:attrName>ppt_x</p:attrName>
                                        </p:attrNameLst>
                                      </p:cBhvr>
                                      <p:tavLst>
                                        <p:tav tm="0">
                                          <p:val>
                                            <p:strVal val="#ppt_x"/>
                                          </p:val>
                                        </p:tav>
                                        <p:tav tm="100000">
                                          <p:val>
                                            <p:strVal val="#ppt_x"/>
                                          </p:val>
                                        </p:tav>
                                      </p:tavLst>
                                    </p:anim>
                                    <p:anim calcmode="lin" valueType="num">
                                      <p:cBhvr additive="base">
                                        <p:cTn id="31" dur="250" fill="hold"/>
                                        <p:tgtEl>
                                          <p:spTgt spid="55"/>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additive="base">
                                        <p:cTn id="35" dur="250" fill="hold"/>
                                        <p:tgtEl>
                                          <p:spTgt spid="58"/>
                                        </p:tgtEl>
                                        <p:attrNameLst>
                                          <p:attrName>ppt_x</p:attrName>
                                        </p:attrNameLst>
                                      </p:cBhvr>
                                      <p:tavLst>
                                        <p:tav tm="0">
                                          <p:val>
                                            <p:strVal val="#ppt_x"/>
                                          </p:val>
                                        </p:tav>
                                        <p:tav tm="100000">
                                          <p:val>
                                            <p:strVal val="#ppt_x"/>
                                          </p:val>
                                        </p:tav>
                                      </p:tavLst>
                                    </p:anim>
                                    <p:anim calcmode="lin" valueType="num">
                                      <p:cBhvr additive="base">
                                        <p:cTn id="36" dur="250" fill="hold"/>
                                        <p:tgtEl>
                                          <p:spTgt spid="58"/>
                                        </p:tgtEl>
                                        <p:attrNameLst>
                                          <p:attrName>ppt_y</p:attrName>
                                        </p:attrNameLst>
                                      </p:cBhvr>
                                      <p:tavLst>
                                        <p:tav tm="0">
                                          <p:val>
                                            <p:strVal val="1+#ppt_h/2"/>
                                          </p:val>
                                        </p:tav>
                                        <p:tav tm="100000">
                                          <p:val>
                                            <p:strVal val="#ppt_y"/>
                                          </p:val>
                                        </p:tav>
                                      </p:tavLst>
                                    </p:anim>
                                  </p:childTnLst>
                                </p:cTn>
                              </p:par>
                            </p:childTnLst>
                          </p:cTn>
                        </p:par>
                        <p:par>
                          <p:cTn id="37" fill="hold">
                            <p:stCondLst>
                              <p:cond delay="2250"/>
                            </p:stCondLst>
                            <p:childTnLst>
                              <p:par>
                                <p:cTn id="38" presetID="2" presetClass="entr" presetSubtype="4" fill="hold" nodeType="afterEffect">
                                  <p:stCondLst>
                                    <p:cond delay="0"/>
                                  </p:stCondLst>
                                  <p:childTnLst>
                                    <p:set>
                                      <p:cBhvr>
                                        <p:cTn id="39" dur="1" fill="hold">
                                          <p:stCondLst>
                                            <p:cond delay="0"/>
                                          </p:stCondLst>
                                        </p:cTn>
                                        <p:tgtEl>
                                          <p:spTgt spid="66"/>
                                        </p:tgtEl>
                                        <p:attrNameLst>
                                          <p:attrName>style.visibility</p:attrName>
                                        </p:attrNameLst>
                                      </p:cBhvr>
                                      <p:to>
                                        <p:strVal val="visible"/>
                                      </p:to>
                                    </p:set>
                                    <p:anim calcmode="lin" valueType="num">
                                      <p:cBhvr additive="base">
                                        <p:cTn id="40" dur="250" fill="hold"/>
                                        <p:tgtEl>
                                          <p:spTgt spid="66"/>
                                        </p:tgtEl>
                                        <p:attrNameLst>
                                          <p:attrName>ppt_x</p:attrName>
                                        </p:attrNameLst>
                                      </p:cBhvr>
                                      <p:tavLst>
                                        <p:tav tm="0">
                                          <p:val>
                                            <p:strVal val="#ppt_x"/>
                                          </p:val>
                                        </p:tav>
                                        <p:tav tm="100000">
                                          <p:val>
                                            <p:strVal val="#ppt_x"/>
                                          </p:val>
                                        </p:tav>
                                      </p:tavLst>
                                    </p:anim>
                                    <p:anim calcmode="lin" valueType="num">
                                      <p:cBhvr additive="base">
                                        <p:cTn id="41" dur="250" fill="hold"/>
                                        <p:tgtEl>
                                          <p:spTgt spid="66"/>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250" fill="hold"/>
                                        <p:tgtEl>
                                          <p:spTgt spid="59"/>
                                        </p:tgtEl>
                                        <p:attrNameLst>
                                          <p:attrName>ppt_x</p:attrName>
                                        </p:attrNameLst>
                                      </p:cBhvr>
                                      <p:tavLst>
                                        <p:tav tm="0">
                                          <p:val>
                                            <p:strVal val="#ppt_x"/>
                                          </p:val>
                                        </p:tav>
                                        <p:tav tm="100000">
                                          <p:val>
                                            <p:strVal val="#ppt_x"/>
                                          </p:val>
                                        </p:tav>
                                      </p:tavLst>
                                    </p:anim>
                                    <p:anim calcmode="lin" valueType="num">
                                      <p:cBhvr additive="base">
                                        <p:cTn id="46" dur="250" fill="hold"/>
                                        <p:tgtEl>
                                          <p:spTgt spid="59"/>
                                        </p:tgtEl>
                                        <p:attrNameLst>
                                          <p:attrName>ppt_y</p:attrName>
                                        </p:attrNameLst>
                                      </p:cBhvr>
                                      <p:tavLst>
                                        <p:tav tm="0">
                                          <p:val>
                                            <p:strVal val="1+#ppt_h/2"/>
                                          </p:val>
                                        </p:tav>
                                        <p:tav tm="100000">
                                          <p:val>
                                            <p:strVal val="#ppt_y"/>
                                          </p:val>
                                        </p:tav>
                                      </p:tavLst>
                                    </p:anim>
                                  </p:childTnLst>
                                </p:cTn>
                              </p:par>
                            </p:childTnLst>
                          </p:cTn>
                        </p:par>
                        <p:par>
                          <p:cTn id="47" fill="hold">
                            <p:stCondLst>
                              <p:cond delay="2750"/>
                            </p:stCondLst>
                            <p:childTnLst>
                              <p:par>
                                <p:cTn id="48" presetID="2" presetClass="entr" presetSubtype="4" fill="hold"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250" fill="hold"/>
                                        <p:tgtEl>
                                          <p:spTgt spid="70"/>
                                        </p:tgtEl>
                                        <p:attrNameLst>
                                          <p:attrName>ppt_x</p:attrName>
                                        </p:attrNameLst>
                                      </p:cBhvr>
                                      <p:tavLst>
                                        <p:tav tm="0">
                                          <p:val>
                                            <p:strVal val="#ppt_x"/>
                                          </p:val>
                                        </p:tav>
                                        <p:tav tm="100000">
                                          <p:val>
                                            <p:strVal val="#ppt_x"/>
                                          </p:val>
                                        </p:tav>
                                      </p:tavLst>
                                    </p:anim>
                                    <p:anim calcmode="lin" valueType="num">
                                      <p:cBhvr additive="base">
                                        <p:cTn id="51" dur="250" fill="hold"/>
                                        <p:tgtEl>
                                          <p:spTgt spid="70"/>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2" presetClass="entr" presetSubtype="4"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additive="base">
                                        <p:cTn id="55" dur="250" fill="hold"/>
                                        <p:tgtEl>
                                          <p:spTgt spid="60"/>
                                        </p:tgtEl>
                                        <p:attrNameLst>
                                          <p:attrName>ppt_x</p:attrName>
                                        </p:attrNameLst>
                                      </p:cBhvr>
                                      <p:tavLst>
                                        <p:tav tm="0">
                                          <p:val>
                                            <p:strVal val="#ppt_x"/>
                                          </p:val>
                                        </p:tav>
                                        <p:tav tm="100000">
                                          <p:val>
                                            <p:strVal val="#ppt_x"/>
                                          </p:val>
                                        </p:tav>
                                      </p:tavLst>
                                    </p:anim>
                                    <p:anim calcmode="lin" valueType="num">
                                      <p:cBhvr additive="base">
                                        <p:cTn id="56" dur="250" fill="hold"/>
                                        <p:tgtEl>
                                          <p:spTgt spid="60"/>
                                        </p:tgtEl>
                                        <p:attrNameLst>
                                          <p:attrName>ppt_y</p:attrName>
                                        </p:attrNameLst>
                                      </p:cBhvr>
                                      <p:tavLst>
                                        <p:tav tm="0">
                                          <p:val>
                                            <p:strVal val="1+#ppt_h/2"/>
                                          </p:val>
                                        </p:tav>
                                        <p:tav tm="100000">
                                          <p:val>
                                            <p:strVal val="#ppt_y"/>
                                          </p:val>
                                        </p:tav>
                                      </p:tavLst>
                                    </p:anim>
                                  </p:childTnLst>
                                </p:cTn>
                              </p:par>
                            </p:childTnLst>
                          </p:cTn>
                        </p:par>
                        <p:par>
                          <p:cTn id="57" fill="hold">
                            <p:stCondLst>
                              <p:cond delay="3250"/>
                            </p:stCondLst>
                            <p:childTnLst>
                              <p:par>
                                <p:cTn id="58" presetID="2" presetClass="entr" presetSubtype="4" fill="hold" nodeType="afterEffect">
                                  <p:stCondLst>
                                    <p:cond delay="0"/>
                                  </p:stCondLst>
                                  <p:childTnLst>
                                    <p:set>
                                      <p:cBhvr>
                                        <p:cTn id="59" dur="1" fill="hold">
                                          <p:stCondLst>
                                            <p:cond delay="0"/>
                                          </p:stCondLst>
                                        </p:cTn>
                                        <p:tgtEl>
                                          <p:spTgt spid="61"/>
                                        </p:tgtEl>
                                        <p:attrNameLst>
                                          <p:attrName>style.visibility</p:attrName>
                                        </p:attrNameLst>
                                      </p:cBhvr>
                                      <p:to>
                                        <p:strVal val="visible"/>
                                      </p:to>
                                    </p:set>
                                    <p:anim calcmode="lin" valueType="num">
                                      <p:cBhvr additive="base">
                                        <p:cTn id="60" dur="250" fill="hold"/>
                                        <p:tgtEl>
                                          <p:spTgt spid="61"/>
                                        </p:tgtEl>
                                        <p:attrNameLst>
                                          <p:attrName>ppt_x</p:attrName>
                                        </p:attrNameLst>
                                      </p:cBhvr>
                                      <p:tavLst>
                                        <p:tav tm="0">
                                          <p:val>
                                            <p:strVal val="#ppt_x"/>
                                          </p:val>
                                        </p:tav>
                                        <p:tav tm="100000">
                                          <p:val>
                                            <p:strVal val="#ppt_x"/>
                                          </p:val>
                                        </p:tav>
                                      </p:tavLst>
                                    </p:anim>
                                    <p:anim calcmode="lin" valueType="num">
                                      <p:cBhvr additive="base">
                                        <p:cTn id="61" dur="250" fill="hold"/>
                                        <p:tgtEl>
                                          <p:spTgt spid="61"/>
                                        </p:tgtEl>
                                        <p:attrNameLst>
                                          <p:attrName>ppt_y</p:attrName>
                                        </p:attrNameLst>
                                      </p:cBhvr>
                                      <p:tavLst>
                                        <p:tav tm="0">
                                          <p:val>
                                            <p:strVal val="1+#ppt_h/2"/>
                                          </p:val>
                                        </p:tav>
                                        <p:tav tm="100000">
                                          <p:val>
                                            <p:strVal val="#ppt_y"/>
                                          </p:val>
                                        </p:tav>
                                      </p:tavLst>
                                    </p:anim>
                                  </p:childTnLst>
                                </p:cTn>
                              </p:par>
                            </p:childTnLst>
                          </p:cTn>
                        </p:par>
                        <p:par>
                          <p:cTn id="62" fill="hold">
                            <p:stCondLst>
                              <p:cond delay="3500"/>
                            </p:stCondLst>
                            <p:childTnLst>
                              <p:par>
                                <p:cTn id="63" presetID="2" presetClass="entr" presetSubtype="4"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250" fill="hold"/>
                                        <p:tgtEl>
                                          <p:spTgt spid="39"/>
                                        </p:tgtEl>
                                        <p:attrNameLst>
                                          <p:attrName>ppt_x</p:attrName>
                                        </p:attrNameLst>
                                      </p:cBhvr>
                                      <p:tavLst>
                                        <p:tav tm="0">
                                          <p:val>
                                            <p:strVal val="#ppt_x"/>
                                          </p:val>
                                        </p:tav>
                                        <p:tav tm="100000">
                                          <p:val>
                                            <p:strVal val="#ppt_x"/>
                                          </p:val>
                                        </p:tav>
                                      </p:tavLst>
                                    </p:anim>
                                    <p:anim calcmode="lin" valueType="num">
                                      <p:cBhvr additive="base">
                                        <p:cTn id="66" dur="250" fill="hold"/>
                                        <p:tgtEl>
                                          <p:spTgt spid="39"/>
                                        </p:tgtEl>
                                        <p:attrNameLst>
                                          <p:attrName>ppt_y</p:attrName>
                                        </p:attrNameLst>
                                      </p:cBhvr>
                                      <p:tavLst>
                                        <p:tav tm="0">
                                          <p:val>
                                            <p:strVal val="1+#ppt_h/2"/>
                                          </p:val>
                                        </p:tav>
                                        <p:tav tm="100000">
                                          <p:val>
                                            <p:strVal val="#ppt_y"/>
                                          </p:val>
                                        </p:tav>
                                      </p:tavLst>
                                    </p:anim>
                                  </p:childTnLst>
                                </p:cTn>
                              </p:par>
                            </p:childTnLst>
                          </p:cTn>
                        </p:par>
                        <p:par>
                          <p:cTn id="67" fill="hold">
                            <p:stCondLst>
                              <p:cond delay="3750"/>
                            </p:stCondLst>
                            <p:childTnLst>
                              <p:par>
                                <p:cTn id="68" presetID="2" presetClass="entr" presetSubtype="4" fill="hold" grpId="0" nodeType="afterEffect">
                                  <p:stCondLst>
                                    <p:cond delay="0"/>
                                  </p:stCondLst>
                                  <p:childTnLst>
                                    <p:set>
                                      <p:cBhvr>
                                        <p:cTn id="69" dur="1" fill="hold">
                                          <p:stCondLst>
                                            <p:cond delay="0"/>
                                          </p:stCondLst>
                                        </p:cTn>
                                        <p:tgtEl>
                                          <p:spTgt spid="54"/>
                                        </p:tgtEl>
                                        <p:attrNameLst>
                                          <p:attrName>style.visibility</p:attrName>
                                        </p:attrNameLst>
                                      </p:cBhvr>
                                      <p:to>
                                        <p:strVal val="visible"/>
                                      </p:to>
                                    </p:set>
                                    <p:anim calcmode="lin" valueType="num">
                                      <p:cBhvr additive="base">
                                        <p:cTn id="70" dur="250" fill="hold"/>
                                        <p:tgtEl>
                                          <p:spTgt spid="54"/>
                                        </p:tgtEl>
                                        <p:attrNameLst>
                                          <p:attrName>ppt_x</p:attrName>
                                        </p:attrNameLst>
                                      </p:cBhvr>
                                      <p:tavLst>
                                        <p:tav tm="0">
                                          <p:val>
                                            <p:strVal val="#ppt_x"/>
                                          </p:val>
                                        </p:tav>
                                        <p:tav tm="100000">
                                          <p:val>
                                            <p:strVal val="#ppt_x"/>
                                          </p:val>
                                        </p:tav>
                                      </p:tavLst>
                                    </p:anim>
                                    <p:anim calcmode="lin" valueType="num">
                                      <p:cBhvr additive="base">
                                        <p:cTn id="71" dur="250" fill="hold"/>
                                        <p:tgtEl>
                                          <p:spTgt spid="54"/>
                                        </p:tgtEl>
                                        <p:attrNameLst>
                                          <p:attrName>ppt_y</p:attrName>
                                        </p:attrNameLst>
                                      </p:cBhvr>
                                      <p:tavLst>
                                        <p:tav tm="0">
                                          <p:val>
                                            <p:strVal val="1+#ppt_h/2"/>
                                          </p:val>
                                        </p:tav>
                                        <p:tav tm="100000">
                                          <p:val>
                                            <p:strVal val="#ppt_y"/>
                                          </p:val>
                                        </p:tav>
                                      </p:tavLst>
                                    </p:anim>
                                  </p:childTnLst>
                                </p:cTn>
                              </p:par>
                            </p:childTnLst>
                          </p:cTn>
                        </p:par>
                        <p:par>
                          <p:cTn id="72" fill="hold">
                            <p:stCondLst>
                              <p:cond delay="4000"/>
                            </p:stCondLst>
                            <p:childTnLst>
                              <p:par>
                                <p:cTn id="73" presetID="2" presetClass="entr" presetSubtype="4"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250" fill="hold"/>
                                        <p:tgtEl>
                                          <p:spTgt spid="40"/>
                                        </p:tgtEl>
                                        <p:attrNameLst>
                                          <p:attrName>ppt_x</p:attrName>
                                        </p:attrNameLst>
                                      </p:cBhvr>
                                      <p:tavLst>
                                        <p:tav tm="0">
                                          <p:val>
                                            <p:strVal val="#ppt_x"/>
                                          </p:val>
                                        </p:tav>
                                        <p:tav tm="100000">
                                          <p:val>
                                            <p:strVal val="#ppt_x"/>
                                          </p:val>
                                        </p:tav>
                                      </p:tavLst>
                                    </p:anim>
                                    <p:anim calcmode="lin" valueType="num">
                                      <p:cBhvr additive="base">
                                        <p:cTn id="76" dur="250" fill="hold"/>
                                        <p:tgtEl>
                                          <p:spTgt spid="40"/>
                                        </p:tgtEl>
                                        <p:attrNameLst>
                                          <p:attrName>ppt_y</p:attrName>
                                        </p:attrNameLst>
                                      </p:cBhvr>
                                      <p:tavLst>
                                        <p:tav tm="0">
                                          <p:val>
                                            <p:strVal val="1+#ppt_h/2"/>
                                          </p:val>
                                        </p:tav>
                                        <p:tav tm="100000">
                                          <p:val>
                                            <p:strVal val="#ppt_y"/>
                                          </p:val>
                                        </p:tav>
                                      </p:tavLst>
                                    </p:anim>
                                  </p:childTnLst>
                                </p:cTn>
                              </p:par>
                            </p:childTnLst>
                          </p:cTn>
                        </p:par>
                        <p:par>
                          <p:cTn id="77" fill="hold">
                            <p:stCondLst>
                              <p:cond delay="4250"/>
                            </p:stCondLst>
                            <p:childTnLst>
                              <p:par>
                                <p:cTn id="78" presetID="2" presetClass="entr" presetSubtype="4" fill="hold" grpId="0"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additive="base">
                                        <p:cTn id="80" dur="250" fill="hold"/>
                                        <p:tgtEl>
                                          <p:spTgt spid="56"/>
                                        </p:tgtEl>
                                        <p:attrNameLst>
                                          <p:attrName>ppt_x</p:attrName>
                                        </p:attrNameLst>
                                      </p:cBhvr>
                                      <p:tavLst>
                                        <p:tav tm="0">
                                          <p:val>
                                            <p:strVal val="#ppt_x"/>
                                          </p:val>
                                        </p:tav>
                                        <p:tav tm="100000">
                                          <p:val>
                                            <p:strVal val="#ppt_x"/>
                                          </p:val>
                                        </p:tav>
                                      </p:tavLst>
                                    </p:anim>
                                    <p:anim calcmode="lin" valueType="num">
                                      <p:cBhvr additive="base">
                                        <p:cTn id="81" dur="250" fill="hold"/>
                                        <p:tgtEl>
                                          <p:spTgt spid="56"/>
                                        </p:tgtEl>
                                        <p:attrNameLst>
                                          <p:attrName>ppt_y</p:attrName>
                                        </p:attrNameLst>
                                      </p:cBhvr>
                                      <p:tavLst>
                                        <p:tav tm="0">
                                          <p:val>
                                            <p:strVal val="1+#ppt_h/2"/>
                                          </p:val>
                                        </p:tav>
                                        <p:tav tm="100000">
                                          <p:val>
                                            <p:strVal val="#ppt_y"/>
                                          </p:val>
                                        </p:tav>
                                      </p:tavLst>
                                    </p:anim>
                                  </p:childTnLst>
                                </p:cTn>
                              </p:par>
                            </p:childTnLst>
                          </p:cTn>
                        </p:par>
                        <p:par>
                          <p:cTn id="82" fill="hold">
                            <p:stCondLst>
                              <p:cond delay="4500"/>
                            </p:stCondLst>
                            <p:childTnLst>
                              <p:par>
                                <p:cTn id="83" presetID="2" presetClass="entr" presetSubtype="4"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additive="base">
                                        <p:cTn id="85" dur="250" fill="hold"/>
                                        <p:tgtEl>
                                          <p:spTgt spid="57"/>
                                        </p:tgtEl>
                                        <p:attrNameLst>
                                          <p:attrName>ppt_x</p:attrName>
                                        </p:attrNameLst>
                                      </p:cBhvr>
                                      <p:tavLst>
                                        <p:tav tm="0">
                                          <p:val>
                                            <p:strVal val="#ppt_x"/>
                                          </p:val>
                                        </p:tav>
                                        <p:tav tm="100000">
                                          <p:val>
                                            <p:strVal val="#ppt_x"/>
                                          </p:val>
                                        </p:tav>
                                      </p:tavLst>
                                    </p:anim>
                                    <p:anim calcmode="lin" valueType="num">
                                      <p:cBhvr additive="base">
                                        <p:cTn id="86" dur="25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9" grpId="0" animBg="1"/>
      <p:bldP spid="40" grpId="0"/>
      <p:bldP spid="42" grpId="0"/>
      <p:bldP spid="54" grpId="0" animBg="1"/>
      <p:bldP spid="55" grpId="0" animBg="1"/>
      <p:bldP spid="56" grpId="0" animBg="1"/>
      <p:bldGraphic spid="57" grpId="0">
        <p:bldAsOne/>
      </p:bldGraphic>
      <p:bldP spid="58" grpId="0" animBg="1"/>
      <p:bldP spid="59" grpId="0" animBg="1"/>
      <p:bldP spid="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1448" y="246878"/>
            <a:ext cx="1781257" cy="515456"/>
            <a:chOff x="341446" y="462778"/>
            <a:chExt cx="1781257" cy="515456"/>
          </a:xfrm>
        </p:grpSpPr>
        <p:sp>
          <p:nvSpPr>
            <p:cNvPr id="15" name="矩形 14"/>
            <p:cNvSpPr/>
            <p:nvPr/>
          </p:nvSpPr>
          <p:spPr>
            <a:xfrm>
              <a:off x="341446" y="462778"/>
              <a:ext cx="1781257" cy="412421"/>
            </a:xfrm>
            <a:prstGeom prst="rect">
              <a:avLst/>
            </a:prstGeom>
          </p:spPr>
          <p:txBody>
            <a:bodyPr wrap="none">
              <a:spAutoFit/>
            </a:bodyPr>
            <a:lstStyle/>
            <a:p>
              <a:r>
                <a:rPr lang="zh-CN" altLang="en-US" sz="2080" dirty="0">
                  <a:latin typeface="方正兰亭粗黑_GBK" panose="02000000000000000000" pitchFamily="2" charset="-122"/>
                  <a:ea typeface="方正兰亭粗黑_GBK" panose="02000000000000000000" pitchFamily="2" charset="-122"/>
                </a:rPr>
                <a:t>工作存在不足</a:t>
              </a:r>
            </a:p>
          </p:txBody>
        </p:sp>
        <p:sp>
          <p:nvSpPr>
            <p:cNvPr id="16" name="矩形 15"/>
            <p:cNvSpPr/>
            <p:nvPr/>
          </p:nvSpPr>
          <p:spPr>
            <a:xfrm>
              <a:off x="359680" y="762790"/>
              <a:ext cx="1710725" cy="215444"/>
            </a:xfrm>
            <a:prstGeom prst="rect">
              <a:avLst/>
            </a:prstGeom>
          </p:spPr>
          <p:txBody>
            <a:bodyPr wrap="none">
              <a:spAutoFit/>
            </a:bodyPr>
            <a:lstStyle/>
            <a:p>
              <a:r>
                <a:rPr lang="en-US" altLang="zh-CN" sz="800" spc="300" dirty="0">
                  <a:solidFill>
                    <a:schemeClr val="bg1">
                      <a:lumMod val="65000"/>
                    </a:schemeClr>
                  </a:solidFill>
                  <a:latin typeface="黑体" panose="02010609060101010101" pitchFamily="49" charset="-122"/>
                  <a:ea typeface="黑体" panose="02010609060101010101" pitchFamily="49" charset="-122"/>
                </a:rPr>
                <a:t>WORK SHORTCOMINGS</a:t>
              </a:r>
              <a:endParaRPr lang="zh-CN" altLang="en-US" sz="800" spc="300" dirty="0">
                <a:solidFill>
                  <a:schemeClr val="bg1">
                    <a:lumMod val="6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10885" y="309790"/>
            <a:ext cx="283029" cy="402896"/>
            <a:chOff x="-10886" y="525690"/>
            <a:chExt cx="283029" cy="402896"/>
          </a:xfrm>
        </p:grpSpPr>
        <p:pic>
          <p:nvPicPr>
            <p:cNvPr id="4" name="图片 3"/>
            <p:cNvPicPr>
              <a:picLocks noChangeAspect="1"/>
            </p:cNvPicPr>
            <p:nvPr/>
          </p:nvPicPr>
          <p:blipFill rotWithShape="1">
            <a:blip r:embed="rId3" cstate="print"/>
            <a:srcRect l="7026" t="47619" r="90287" b="37566"/>
            <a:stretch/>
          </p:blipFill>
          <p:spPr>
            <a:xfrm>
              <a:off x="-10886" y="525690"/>
              <a:ext cx="283029" cy="402896"/>
            </a:xfrm>
            <a:prstGeom prst="rect">
              <a:avLst/>
            </a:prstGeom>
          </p:spPr>
        </p:pic>
        <p:sp>
          <p:nvSpPr>
            <p:cNvPr id="63" name="Freeform 5"/>
            <p:cNvSpPr>
              <a:spLocks/>
            </p:cNvSpPr>
            <p:nvPr/>
          </p:nvSpPr>
          <p:spPr bwMode="auto">
            <a:xfrm>
              <a:off x="20276" y="637025"/>
              <a:ext cx="221544" cy="222748"/>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bg1"/>
            </a:solidFill>
            <a:ln>
              <a:noFill/>
            </a:ln>
            <a:extLst/>
          </p:spPr>
          <p:txBody>
            <a:bodyPr vert="horz" wrap="square" lIns="67470" tIns="33735" rIns="67470" bIns="33735" numCol="1" anchor="t" anchorCtr="0" compatLnSpc="1">
              <a:prstTxWarp prst="textNoShape">
                <a:avLst/>
              </a:prstTxWarp>
            </a:bodyPr>
            <a:lstStyle/>
            <a:p>
              <a:endParaRPr lang="zh-CN" altLang="en-US"/>
            </a:p>
          </p:txBody>
        </p:sp>
      </p:grpSp>
      <p:grpSp>
        <p:nvGrpSpPr>
          <p:cNvPr id="27" name="组合 26"/>
          <p:cNvGrpSpPr/>
          <p:nvPr/>
        </p:nvGrpSpPr>
        <p:grpSpPr>
          <a:xfrm>
            <a:off x="775253" y="2921300"/>
            <a:ext cx="2044002" cy="1325647"/>
            <a:chOff x="780724" y="2837733"/>
            <a:chExt cx="2044002" cy="1325647"/>
          </a:xfrm>
        </p:grpSpPr>
        <p:grpSp>
          <p:nvGrpSpPr>
            <p:cNvPr id="28" name="组合 27"/>
            <p:cNvGrpSpPr/>
            <p:nvPr/>
          </p:nvGrpSpPr>
          <p:grpSpPr>
            <a:xfrm>
              <a:off x="780724" y="2837733"/>
              <a:ext cx="2044002" cy="1325647"/>
              <a:chOff x="1436971" y="3158602"/>
              <a:chExt cx="2044002" cy="1325647"/>
            </a:xfrm>
          </p:grpSpPr>
          <p:sp>
            <p:nvSpPr>
              <p:cNvPr id="30" name="文本框 29"/>
              <p:cNvSpPr txBox="1"/>
              <p:nvPr/>
            </p:nvSpPr>
            <p:spPr>
              <a:xfrm>
                <a:off x="1439671" y="3158602"/>
                <a:ext cx="12618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rtlCol="0">
                <a:spAutoFit/>
              </a:bodyPr>
              <a:lstStyle/>
              <a:p>
                <a:pPr defTabSz="342900">
                  <a:defRPr/>
                </a:pPr>
                <a:r>
                  <a:rPr lang="zh-CN" altLang="en-US" sz="1400" kern="0" dirty="0">
                    <a:latin typeface="微软雅黑" panose="020B0503020204020204" pitchFamily="34" charset="-122"/>
                    <a:ea typeface="微软雅黑" panose="020B0503020204020204" pitchFamily="34" charset="-122"/>
                  </a:rPr>
                  <a:t>点击添加标题</a:t>
                </a:r>
              </a:p>
            </p:txBody>
          </p:sp>
          <p:sp>
            <p:nvSpPr>
              <p:cNvPr id="31" name="矩形 1"/>
              <p:cNvSpPr>
                <a:spLocks noChangeArrowheads="1"/>
              </p:cNvSpPr>
              <p:nvPr/>
            </p:nvSpPr>
            <p:spPr bwMode="auto">
              <a:xfrm>
                <a:off x="1436971" y="3622475"/>
                <a:ext cx="2044002"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defTabSz="342900">
                  <a:defRPr/>
                </a:pPr>
                <a:r>
                  <a:rPr lang="zh-CN" altLang="en-US" sz="1000" kern="0" dirty="0">
                    <a:latin typeface="微软雅黑" pitchFamily="34" charset="-122"/>
                    <a:ea typeface="微软雅黑" pitchFamily="34" charset="-122"/>
                  </a:rPr>
                  <a:t>替换你的文字 替换你的替换你的文字替换你的文字替换你的文字替换你的文字替换你的文字字替换你的文字替换你的文字替换你的文字</a:t>
                </a:r>
                <a:endParaRPr lang="zh-CN" altLang="zh-CN" sz="1000" kern="0" dirty="0">
                  <a:latin typeface="微软雅黑" pitchFamily="34" charset="-122"/>
                  <a:ea typeface="微软雅黑" pitchFamily="34" charset="-122"/>
                </a:endParaRPr>
              </a:p>
            </p:txBody>
          </p:sp>
        </p:grpSp>
        <p:cxnSp>
          <p:nvCxnSpPr>
            <p:cNvPr id="29" name="直接连接符 28"/>
            <p:cNvCxnSpPr/>
            <p:nvPr/>
          </p:nvCxnSpPr>
          <p:spPr>
            <a:xfrm flipV="1">
              <a:off x="870265" y="3174539"/>
              <a:ext cx="1926471" cy="5667"/>
            </a:xfrm>
            <a:prstGeom prst="line">
              <a:avLst/>
            </a:prstGeom>
            <a:noFill/>
            <a:ln w="6350" cap="rnd" cmpd="sng" algn="ctr">
              <a:solidFill>
                <a:srgbClr val="07B498"/>
              </a:solidFill>
              <a:prstDash val="dash"/>
              <a:headEnd type="oval" w="med" len="med"/>
              <a:tailEnd type="oval" w="med" len="med"/>
            </a:ln>
            <a:effectLst/>
          </p:spPr>
        </p:cxnSp>
      </p:grpSp>
      <p:grpSp>
        <p:nvGrpSpPr>
          <p:cNvPr id="32" name="组合 31"/>
          <p:cNvGrpSpPr/>
          <p:nvPr/>
        </p:nvGrpSpPr>
        <p:grpSpPr>
          <a:xfrm>
            <a:off x="3045145" y="1275314"/>
            <a:ext cx="2044002" cy="895525"/>
            <a:chOff x="2798153" y="1618138"/>
            <a:chExt cx="2044002" cy="895525"/>
          </a:xfrm>
        </p:grpSpPr>
        <p:grpSp>
          <p:nvGrpSpPr>
            <p:cNvPr id="33" name="组合 32"/>
            <p:cNvGrpSpPr/>
            <p:nvPr/>
          </p:nvGrpSpPr>
          <p:grpSpPr>
            <a:xfrm>
              <a:off x="2798153" y="1618138"/>
              <a:ext cx="2044002" cy="895525"/>
              <a:chOff x="1410398" y="3329369"/>
              <a:chExt cx="2044002" cy="895525"/>
            </a:xfrm>
          </p:grpSpPr>
          <p:sp>
            <p:nvSpPr>
              <p:cNvPr id="35" name="文本框 34"/>
              <p:cNvSpPr txBox="1"/>
              <p:nvPr/>
            </p:nvSpPr>
            <p:spPr>
              <a:xfrm>
                <a:off x="1410398" y="3329369"/>
                <a:ext cx="12618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rtlCol="0">
                <a:spAutoFit/>
              </a:bodyPr>
              <a:lstStyle>
                <a:defPPr>
                  <a:defRPr lang="zh-CN"/>
                </a:defPPr>
                <a:lvl1pPr marR="0" lvl="0" indent="0" defTabSz="342900" fontAlgn="auto">
                  <a:lnSpc>
                    <a:spcPct val="100000"/>
                  </a:lnSpc>
                  <a:spcBef>
                    <a:spcPts val="0"/>
                  </a:spcBef>
                  <a:spcAft>
                    <a:spcPts val="0"/>
                  </a:spcAft>
                  <a:buClrTx/>
                  <a:buSzTx/>
                  <a:buFontTx/>
                  <a:buNone/>
                  <a:tabLst/>
                  <a:defRPr kumimoji="0" sz="1400" b="0" i="0" u="none" strike="noStrike" kern="0" cap="none" spc="0" normalizeH="0" baseline="0">
                    <a:ln>
                      <a:noFill/>
                    </a:ln>
                    <a:solidFill>
                      <a:srgbClr val="07B498"/>
                    </a:solidFill>
                    <a:effectLst/>
                    <a:uLnTx/>
                    <a:uFillTx/>
                    <a:latin typeface="造字工房尚黑 G0v1 粗体" pitchFamily="50" charset="-122"/>
                    <a:ea typeface="造字工房尚黑 G0v1 粗体" pitchFamily="50" charset="-122"/>
                  </a:defRPr>
                </a:lvl1pPr>
              </a:lstStyle>
              <a:p>
                <a:r>
                  <a:rPr lang="zh-CN" altLang="en-US" dirty="0">
                    <a:solidFill>
                      <a:schemeClr val="tx1"/>
                    </a:solidFill>
                    <a:latin typeface="微软雅黑" panose="020B0503020204020204" pitchFamily="34" charset="-122"/>
                    <a:ea typeface="微软雅黑" panose="020B0503020204020204" pitchFamily="34" charset="-122"/>
                  </a:rPr>
                  <a:t>点击添加标题</a:t>
                </a:r>
              </a:p>
            </p:txBody>
          </p:sp>
          <p:sp>
            <p:nvSpPr>
              <p:cNvPr id="36" name="矩形 1"/>
              <p:cNvSpPr>
                <a:spLocks noChangeArrowheads="1"/>
              </p:cNvSpPr>
              <p:nvPr/>
            </p:nvSpPr>
            <p:spPr bwMode="auto">
              <a:xfrm>
                <a:off x="1410398" y="3670896"/>
                <a:ext cx="2044002"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defTabSz="342900"/>
                <a:r>
                  <a:rPr lang="zh-CN" altLang="en-US" sz="1000" kern="0" dirty="0" smtClean="0">
                    <a:latin typeface="微软雅黑" pitchFamily="34" charset="-122"/>
                    <a:ea typeface="微软雅黑" pitchFamily="34" charset="-122"/>
                  </a:rPr>
                  <a:t>亮亮图文旗舰店</a:t>
                </a:r>
                <a:r>
                  <a:rPr lang="en-US" altLang="zh-CN" sz="1000" kern="0" dirty="0" smtClean="0">
                    <a:latin typeface="微软雅黑" pitchFamily="34" charset="-122"/>
                    <a:ea typeface="微软雅黑" pitchFamily="34" charset="-122"/>
                  </a:rPr>
                  <a:t>https://liangliangtuwen.tmall.com</a:t>
                </a:r>
                <a:endParaRPr lang="zh-CN" altLang="zh-CN" sz="1000" kern="0" dirty="0">
                  <a:latin typeface="微软雅黑" pitchFamily="34" charset="-122"/>
                  <a:ea typeface="微软雅黑" pitchFamily="34" charset="-122"/>
                </a:endParaRPr>
              </a:p>
            </p:txBody>
          </p:sp>
        </p:grpSp>
        <p:cxnSp>
          <p:nvCxnSpPr>
            <p:cNvPr id="34" name="直接连接符 33"/>
            <p:cNvCxnSpPr/>
            <p:nvPr/>
          </p:nvCxnSpPr>
          <p:spPr>
            <a:xfrm>
              <a:off x="2798153" y="1925915"/>
              <a:ext cx="2044002" cy="0"/>
            </a:xfrm>
            <a:prstGeom prst="line">
              <a:avLst/>
            </a:prstGeom>
            <a:noFill/>
            <a:ln w="6350" cap="rnd" cmpd="sng" algn="ctr">
              <a:solidFill>
                <a:srgbClr val="E64A4A"/>
              </a:solidFill>
              <a:prstDash val="dash"/>
              <a:headEnd type="oval" w="med" len="med"/>
              <a:tailEnd type="oval" w="med" len="med"/>
            </a:ln>
            <a:effectLst/>
          </p:spPr>
        </p:cxnSp>
      </p:grpSp>
      <p:grpSp>
        <p:nvGrpSpPr>
          <p:cNvPr id="37" name="组合 36"/>
          <p:cNvGrpSpPr/>
          <p:nvPr/>
        </p:nvGrpSpPr>
        <p:grpSpPr>
          <a:xfrm>
            <a:off x="4575859" y="3413227"/>
            <a:ext cx="2112502" cy="895525"/>
            <a:chOff x="4572000" y="3825066"/>
            <a:chExt cx="2112502" cy="895525"/>
          </a:xfrm>
        </p:grpSpPr>
        <p:grpSp>
          <p:nvGrpSpPr>
            <p:cNvPr id="38" name="组合 37"/>
            <p:cNvGrpSpPr/>
            <p:nvPr/>
          </p:nvGrpSpPr>
          <p:grpSpPr>
            <a:xfrm>
              <a:off x="4640500" y="3825066"/>
              <a:ext cx="2044002" cy="895525"/>
              <a:chOff x="1410398" y="3329369"/>
              <a:chExt cx="2044002" cy="895525"/>
            </a:xfrm>
          </p:grpSpPr>
          <p:sp>
            <p:nvSpPr>
              <p:cNvPr id="40" name="文本框 39"/>
              <p:cNvSpPr txBox="1"/>
              <p:nvPr/>
            </p:nvSpPr>
            <p:spPr>
              <a:xfrm>
                <a:off x="1410398" y="3329369"/>
                <a:ext cx="12618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rtlCol="0">
                <a:spAutoFit/>
              </a:bodyPr>
              <a:lstStyle>
                <a:defPPr>
                  <a:defRPr lang="zh-CN"/>
                </a:defPPr>
                <a:lvl1pPr marR="0" lvl="0" indent="0" defTabSz="342900" fontAlgn="auto">
                  <a:lnSpc>
                    <a:spcPct val="100000"/>
                  </a:lnSpc>
                  <a:spcBef>
                    <a:spcPts val="0"/>
                  </a:spcBef>
                  <a:spcAft>
                    <a:spcPts val="0"/>
                  </a:spcAft>
                  <a:buClrTx/>
                  <a:buSzTx/>
                  <a:buFontTx/>
                  <a:buNone/>
                  <a:tabLst/>
                  <a:defRPr kumimoji="0" sz="1400" b="0" i="0" u="none" strike="noStrike" kern="0" cap="none" spc="0" normalizeH="0" baseline="0">
                    <a:ln>
                      <a:noFill/>
                    </a:ln>
                    <a:solidFill>
                      <a:srgbClr val="E64A4A"/>
                    </a:solidFill>
                    <a:effectLst/>
                    <a:uLnTx/>
                    <a:uFillTx/>
                    <a:latin typeface="造字工房尚黑 G0v1 粗体" pitchFamily="50" charset="-122"/>
                    <a:ea typeface="造字工房尚黑 G0v1 粗体" pitchFamily="50" charset="-122"/>
                  </a:defRPr>
                </a:lvl1pPr>
              </a:lstStyle>
              <a:p>
                <a:r>
                  <a:rPr lang="zh-CN" altLang="en-US" dirty="0">
                    <a:solidFill>
                      <a:schemeClr val="tx1"/>
                    </a:solidFill>
                    <a:latin typeface="微软雅黑" panose="020B0503020204020204" pitchFamily="34" charset="-122"/>
                    <a:ea typeface="微软雅黑" panose="020B0503020204020204" pitchFamily="34" charset="-122"/>
                  </a:rPr>
                  <a:t>点击添加标题</a:t>
                </a:r>
              </a:p>
            </p:txBody>
          </p:sp>
          <p:sp>
            <p:nvSpPr>
              <p:cNvPr id="41" name="矩形 1"/>
              <p:cNvSpPr>
                <a:spLocks noChangeArrowheads="1"/>
              </p:cNvSpPr>
              <p:nvPr/>
            </p:nvSpPr>
            <p:spPr bwMode="auto">
              <a:xfrm>
                <a:off x="1410398" y="3670896"/>
                <a:ext cx="2044002"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defTabSz="342900"/>
                <a:r>
                  <a:rPr lang="zh-CN" altLang="en-US" sz="1000" kern="0" dirty="0">
                    <a:latin typeface="微软雅黑" pitchFamily="34" charset="-122"/>
                    <a:ea typeface="微软雅黑" pitchFamily="34" charset="-122"/>
                  </a:rPr>
                  <a:t>替换你的文字 替换你的替换你的文字替换你的文字替换你的文字替换你的文字替换</a:t>
                </a:r>
                <a:endParaRPr lang="zh-CN" altLang="zh-CN" sz="1000" kern="0" dirty="0">
                  <a:latin typeface="微软雅黑" pitchFamily="34" charset="-122"/>
                  <a:ea typeface="微软雅黑" pitchFamily="34" charset="-122"/>
                </a:endParaRPr>
              </a:p>
            </p:txBody>
          </p:sp>
        </p:grpSp>
        <p:cxnSp>
          <p:nvCxnSpPr>
            <p:cNvPr id="39" name="直接连接符 38"/>
            <p:cNvCxnSpPr/>
            <p:nvPr/>
          </p:nvCxnSpPr>
          <p:spPr>
            <a:xfrm>
              <a:off x="4572000" y="4132843"/>
              <a:ext cx="2112502" cy="0"/>
            </a:xfrm>
            <a:prstGeom prst="line">
              <a:avLst/>
            </a:prstGeom>
            <a:noFill/>
            <a:ln w="6350" cap="rnd" cmpd="sng" algn="ctr">
              <a:solidFill>
                <a:srgbClr val="F8A430"/>
              </a:solidFill>
              <a:prstDash val="dash"/>
              <a:headEnd type="oval" w="med" len="med"/>
              <a:tailEnd type="oval" w="med" len="med"/>
            </a:ln>
            <a:effectLst/>
          </p:spPr>
        </p:cxnSp>
      </p:grpSp>
      <p:grpSp>
        <p:nvGrpSpPr>
          <p:cNvPr id="42" name="组合 41"/>
          <p:cNvGrpSpPr/>
          <p:nvPr/>
        </p:nvGrpSpPr>
        <p:grpSpPr>
          <a:xfrm>
            <a:off x="6532779" y="2090360"/>
            <a:ext cx="2085441" cy="1203301"/>
            <a:chOff x="6616002" y="2312042"/>
            <a:chExt cx="2085441" cy="1203301"/>
          </a:xfrm>
        </p:grpSpPr>
        <p:grpSp>
          <p:nvGrpSpPr>
            <p:cNvPr id="43" name="组合 42"/>
            <p:cNvGrpSpPr/>
            <p:nvPr/>
          </p:nvGrpSpPr>
          <p:grpSpPr>
            <a:xfrm>
              <a:off x="6657441" y="2312042"/>
              <a:ext cx="2044002" cy="1203301"/>
              <a:chOff x="1410398" y="3329369"/>
              <a:chExt cx="2044002" cy="1203301"/>
            </a:xfrm>
          </p:grpSpPr>
          <p:sp>
            <p:nvSpPr>
              <p:cNvPr id="45" name="文本框 44"/>
              <p:cNvSpPr txBox="1"/>
              <p:nvPr/>
            </p:nvSpPr>
            <p:spPr>
              <a:xfrm>
                <a:off x="1410398" y="3329369"/>
                <a:ext cx="12618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rtlCol="0">
                <a:spAutoFit/>
              </a:bodyPr>
              <a:lstStyle>
                <a:defPPr>
                  <a:defRPr lang="zh-CN"/>
                </a:defPPr>
                <a:lvl1pPr marR="0" lvl="0" indent="0" defTabSz="342900" fontAlgn="auto">
                  <a:lnSpc>
                    <a:spcPct val="100000"/>
                  </a:lnSpc>
                  <a:spcBef>
                    <a:spcPts val="0"/>
                  </a:spcBef>
                  <a:spcAft>
                    <a:spcPts val="0"/>
                  </a:spcAft>
                  <a:buClrTx/>
                  <a:buSzTx/>
                  <a:buFontTx/>
                  <a:buNone/>
                  <a:tabLst/>
                  <a:defRPr kumimoji="0" sz="1400" b="0" i="0" u="none" strike="noStrike" kern="0" cap="none" spc="0" normalizeH="0" baseline="0">
                    <a:ln>
                      <a:noFill/>
                    </a:ln>
                    <a:solidFill>
                      <a:srgbClr val="F8A430"/>
                    </a:solidFill>
                    <a:effectLst/>
                    <a:uLnTx/>
                    <a:uFillTx/>
                    <a:latin typeface="造字工房尚黑 G0v1 粗体" pitchFamily="50" charset="-122"/>
                    <a:ea typeface="造字工房尚黑 G0v1 粗体" pitchFamily="50" charset="-122"/>
                  </a:defRPr>
                </a:lvl1pPr>
              </a:lstStyle>
              <a:p>
                <a:r>
                  <a:rPr lang="zh-CN" altLang="en-US" dirty="0">
                    <a:solidFill>
                      <a:schemeClr val="tx1"/>
                    </a:solidFill>
                    <a:latin typeface="微软雅黑" panose="020B0503020204020204" pitchFamily="34" charset="-122"/>
                    <a:ea typeface="微软雅黑" panose="020B0503020204020204" pitchFamily="34" charset="-122"/>
                  </a:rPr>
                  <a:t>点击添加标题</a:t>
                </a:r>
              </a:p>
            </p:txBody>
          </p:sp>
          <p:sp>
            <p:nvSpPr>
              <p:cNvPr id="46" name="矩形 1"/>
              <p:cNvSpPr>
                <a:spLocks noChangeArrowheads="1"/>
              </p:cNvSpPr>
              <p:nvPr/>
            </p:nvSpPr>
            <p:spPr bwMode="auto">
              <a:xfrm>
                <a:off x="1410398" y="3670896"/>
                <a:ext cx="2044002"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defTabSz="342900"/>
                <a:r>
                  <a:rPr lang="zh-CN" altLang="en-US" sz="1000" kern="0" dirty="0">
                    <a:latin typeface="微软雅黑" pitchFamily="34" charset="-122"/>
                    <a:ea typeface="微软雅黑" pitchFamily="34" charset="-122"/>
                  </a:rPr>
                  <a:t>替换你的文字 替换你的替换你的文字替换你的文字替换你的文字替换你的文字替换你的文字字替换你的文字替换你的文字替换你的文字</a:t>
                </a:r>
                <a:endParaRPr lang="zh-CN" altLang="zh-CN" sz="1000" kern="0" dirty="0">
                  <a:latin typeface="微软雅黑" pitchFamily="34" charset="-122"/>
                  <a:ea typeface="微软雅黑" pitchFamily="34" charset="-122"/>
                </a:endParaRPr>
              </a:p>
            </p:txBody>
          </p:sp>
        </p:grpSp>
        <p:cxnSp>
          <p:nvCxnSpPr>
            <p:cNvPr id="44" name="直接连接符 43"/>
            <p:cNvCxnSpPr/>
            <p:nvPr/>
          </p:nvCxnSpPr>
          <p:spPr>
            <a:xfrm>
              <a:off x="6616002" y="2619819"/>
              <a:ext cx="2044002" cy="0"/>
            </a:xfrm>
            <a:prstGeom prst="line">
              <a:avLst/>
            </a:prstGeom>
            <a:noFill/>
            <a:ln w="6350" cap="rnd" cmpd="sng" algn="ctr">
              <a:solidFill>
                <a:srgbClr val="112837"/>
              </a:solidFill>
              <a:prstDash val="dash"/>
              <a:headEnd type="oval" w="med" len="med"/>
              <a:tailEnd type="oval" w="med" len="med"/>
            </a:ln>
            <a:effectLst/>
          </p:spPr>
        </p:cxnSp>
      </p:grpSp>
      <p:grpSp>
        <p:nvGrpSpPr>
          <p:cNvPr id="47" name="组合 46"/>
          <p:cNvGrpSpPr/>
          <p:nvPr/>
        </p:nvGrpSpPr>
        <p:grpSpPr>
          <a:xfrm>
            <a:off x="2630948" y="2651960"/>
            <a:ext cx="843171" cy="556493"/>
            <a:chOff x="2514832" y="2933172"/>
            <a:chExt cx="843171" cy="556493"/>
          </a:xfrm>
        </p:grpSpPr>
        <p:sp>
          <p:nvSpPr>
            <p:cNvPr id="48" name="Freeform 5"/>
            <p:cNvSpPr>
              <a:spLocks/>
            </p:cNvSpPr>
            <p:nvPr/>
          </p:nvSpPr>
          <p:spPr bwMode="auto">
            <a:xfrm>
              <a:off x="2514832" y="2933172"/>
              <a:ext cx="562114" cy="556493"/>
            </a:xfrm>
            <a:custGeom>
              <a:avLst/>
              <a:gdLst>
                <a:gd name="T0" fmla="*/ 39 w 42"/>
                <a:gd name="T1" fmla="*/ 20 h 40"/>
                <a:gd name="T2" fmla="*/ 39 w 42"/>
                <a:gd name="T3" fmla="*/ 20 h 40"/>
                <a:gd name="T4" fmla="*/ 39 w 42"/>
                <a:gd name="T5" fmla="*/ 20 h 40"/>
                <a:gd name="T6" fmla="*/ 42 w 42"/>
                <a:gd name="T7" fmla="*/ 11 h 40"/>
                <a:gd name="T8" fmla="*/ 35 w 42"/>
                <a:gd name="T9" fmla="*/ 11 h 40"/>
                <a:gd name="T10" fmla="*/ 35 w 42"/>
                <a:gd name="T11" fmla="*/ 11 h 40"/>
                <a:gd name="T12" fmla="*/ 35 w 42"/>
                <a:gd name="T13" fmla="*/ 7 h 40"/>
                <a:gd name="T14" fmla="*/ 27 w 42"/>
                <a:gd name="T15" fmla="*/ 2 h 40"/>
                <a:gd name="T16" fmla="*/ 23 w 42"/>
                <a:gd name="T17" fmla="*/ 4 h 40"/>
                <a:gd name="T18" fmla="*/ 8 w 42"/>
                <a:gd name="T19" fmla="*/ 13 h 40"/>
                <a:gd name="T20" fmla="*/ 4 w 42"/>
                <a:gd name="T21" fmla="*/ 16 h 40"/>
                <a:gd name="T22" fmla="*/ 4 w 42"/>
                <a:gd name="T23" fmla="*/ 24 h 40"/>
                <a:gd name="T24" fmla="*/ 8 w 42"/>
                <a:gd name="T25" fmla="*/ 27 h 40"/>
                <a:gd name="T26" fmla="*/ 23 w 42"/>
                <a:gd name="T27" fmla="*/ 35 h 40"/>
                <a:gd name="T28" fmla="*/ 27 w 42"/>
                <a:gd name="T29" fmla="*/ 38 h 40"/>
                <a:gd name="T30" fmla="*/ 35 w 42"/>
                <a:gd name="T31" fmla="*/ 33 h 40"/>
                <a:gd name="T32" fmla="*/ 35 w 42"/>
                <a:gd name="T33" fmla="*/ 29 h 40"/>
                <a:gd name="T34" fmla="*/ 35 w 42"/>
                <a:gd name="T35" fmla="*/ 28 h 40"/>
                <a:gd name="T36" fmla="*/ 42 w 42"/>
                <a:gd name="T37" fmla="*/ 28 h 40"/>
                <a:gd name="T38" fmla="*/ 39 w 42"/>
                <a:gd name="T39"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0">
                  <a:moveTo>
                    <a:pt x="39" y="20"/>
                  </a:moveTo>
                  <a:cubicBezTo>
                    <a:pt x="39" y="20"/>
                    <a:pt x="39" y="20"/>
                    <a:pt x="39" y="20"/>
                  </a:cubicBezTo>
                  <a:cubicBezTo>
                    <a:pt x="39" y="20"/>
                    <a:pt x="39" y="20"/>
                    <a:pt x="39" y="20"/>
                  </a:cubicBezTo>
                  <a:cubicBezTo>
                    <a:pt x="39" y="17"/>
                    <a:pt x="40" y="14"/>
                    <a:pt x="42" y="11"/>
                  </a:cubicBezTo>
                  <a:cubicBezTo>
                    <a:pt x="35" y="11"/>
                    <a:pt x="35" y="11"/>
                    <a:pt x="35" y="11"/>
                  </a:cubicBezTo>
                  <a:cubicBezTo>
                    <a:pt x="35" y="11"/>
                    <a:pt x="35" y="11"/>
                    <a:pt x="35" y="11"/>
                  </a:cubicBezTo>
                  <a:cubicBezTo>
                    <a:pt x="35" y="7"/>
                    <a:pt x="35" y="7"/>
                    <a:pt x="35" y="7"/>
                  </a:cubicBezTo>
                  <a:cubicBezTo>
                    <a:pt x="34" y="2"/>
                    <a:pt x="31" y="0"/>
                    <a:pt x="27" y="2"/>
                  </a:cubicBezTo>
                  <a:cubicBezTo>
                    <a:pt x="23" y="4"/>
                    <a:pt x="23" y="4"/>
                    <a:pt x="23" y="4"/>
                  </a:cubicBezTo>
                  <a:cubicBezTo>
                    <a:pt x="19" y="7"/>
                    <a:pt x="12" y="11"/>
                    <a:pt x="8" y="13"/>
                  </a:cubicBezTo>
                  <a:cubicBezTo>
                    <a:pt x="4" y="16"/>
                    <a:pt x="4" y="16"/>
                    <a:pt x="4" y="16"/>
                  </a:cubicBezTo>
                  <a:cubicBezTo>
                    <a:pt x="0" y="18"/>
                    <a:pt x="0" y="22"/>
                    <a:pt x="4" y="24"/>
                  </a:cubicBezTo>
                  <a:cubicBezTo>
                    <a:pt x="8" y="27"/>
                    <a:pt x="8" y="27"/>
                    <a:pt x="8" y="27"/>
                  </a:cubicBezTo>
                  <a:cubicBezTo>
                    <a:pt x="12" y="29"/>
                    <a:pt x="19" y="33"/>
                    <a:pt x="23" y="35"/>
                  </a:cubicBezTo>
                  <a:cubicBezTo>
                    <a:pt x="27" y="38"/>
                    <a:pt x="27" y="38"/>
                    <a:pt x="27" y="38"/>
                  </a:cubicBezTo>
                  <a:cubicBezTo>
                    <a:pt x="31" y="40"/>
                    <a:pt x="35" y="38"/>
                    <a:pt x="35" y="33"/>
                  </a:cubicBezTo>
                  <a:cubicBezTo>
                    <a:pt x="35" y="29"/>
                    <a:pt x="35" y="29"/>
                    <a:pt x="35" y="29"/>
                  </a:cubicBezTo>
                  <a:cubicBezTo>
                    <a:pt x="35" y="28"/>
                    <a:pt x="35" y="28"/>
                    <a:pt x="35" y="28"/>
                  </a:cubicBezTo>
                  <a:cubicBezTo>
                    <a:pt x="42" y="28"/>
                    <a:pt x="42" y="28"/>
                    <a:pt x="42" y="28"/>
                  </a:cubicBezTo>
                  <a:cubicBezTo>
                    <a:pt x="40" y="26"/>
                    <a:pt x="39" y="23"/>
                    <a:pt x="39" y="20"/>
                  </a:cubicBezTo>
                  <a:close/>
                </a:path>
              </a:pathLst>
            </a:custGeom>
            <a:solidFill>
              <a:srgbClr val="07B498"/>
            </a:solidFill>
            <a:ln>
              <a:noFill/>
            </a:ln>
          </p:spPr>
          <p:txBody>
            <a:bodyPr vert="horz" wrap="square" lIns="91440" tIns="45720" rIns="91440" bIns="45720" numCol="1" anchor="t" anchorCtr="0" compatLnSpc="1">
              <a:prstTxWarp prst="textNoShape">
                <a:avLst/>
              </a:prstTxWarp>
            </a:bodyPr>
            <a:lstStyle/>
            <a:p>
              <a:pPr defTabSz="342900">
                <a:defRPr/>
              </a:pPr>
              <a:endParaRPr lang="zh-CN" altLang="en-US" sz="1800" kern="0">
                <a:latin typeface="微软雅黑" panose="020B0503020204020204" pitchFamily="34" charset="-122"/>
                <a:ea typeface="微软雅黑" panose="020B0503020204020204" pitchFamily="34" charset="-122"/>
              </a:endParaRPr>
            </a:p>
          </p:txBody>
        </p:sp>
        <p:sp>
          <p:nvSpPr>
            <p:cNvPr id="49" name="Freeform 6"/>
            <p:cNvSpPr>
              <a:spLocks/>
            </p:cNvSpPr>
            <p:nvPr/>
          </p:nvSpPr>
          <p:spPr bwMode="auto">
            <a:xfrm>
              <a:off x="3065704" y="3062458"/>
              <a:ext cx="292299" cy="303542"/>
            </a:xfrm>
            <a:custGeom>
              <a:avLst/>
              <a:gdLst>
                <a:gd name="T0" fmla="*/ 11 w 22"/>
                <a:gd name="T1" fmla="*/ 0 h 22"/>
                <a:gd name="T2" fmla="*/ 11 w 22"/>
                <a:gd name="T3" fmla="*/ 0 h 22"/>
                <a:gd name="T4" fmla="*/ 11 w 22"/>
                <a:gd name="T5" fmla="*/ 0 h 22"/>
                <a:gd name="T6" fmla="*/ 11 w 22"/>
                <a:gd name="T7" fmla="*/ 0 h 22"/>
                <a:gd name="T8" fmla="*/ 11 w 22"/>
                <a:gd name="T9" fmla="*/ 0 h 22"/>
                <a:gd name="T10" fmla="*/ 4 w 22"/>
                <a:gd name="T11" fmla="*/ 2 h 22"/>
                <a:gd name="T12" fmla="*/ 0 w 22"/>
                <a:gd name="T13" fmla="*/ 11 h 22"/>
                <a:gd name="T14" fmla="*/ 0 w 22"/>
                <a:gd name="T15" fmla="*/ 11 h 22"/>
                <a:gd name="T16" fmla="*/ 0 w 22"/>
                <a:gd name="T17" fmla="*/ 11 h 22"/>
                <a:gd name="T18" fmla="*/ 0 w 22"/>
                <a:gd name="T19" fmla="*/ 11 h 22"/>
                <a:gd name="T20" fmla="*/ 4 w 22"/>
                <a:gd name="T21" fmla="*/ 19 h 22"/>
                <a:gd name="T22" fmla="*/ 11 w 22"/>
                <a:gd name="T23" fmla="*/ 22 h 22"/>
                <a:gd name="T24" fmla="*/ 11 w 22"/>
                <a:gd name="T25" fmla="*/ 22 h 22"/>
                <a:gd name="T26" fmla="*/ 22 w 22"/>
                <a:gd name="T27" fmla="*/ 11 h 22"/>
                <a:gd name="T28" fmla="*/ 22 w 22"/>
                <a:gd name="T29" fmla="*/ 11 h 22"/>
                <a:gd name="T30" fmla="*/ 11 w 22"/>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2">
                  <a:moveTo>
                    <a:pt x="11" y="0"/>
                  </a:moveTo>
                  <a:cubicBezTo>
                    <a:pt x="11" y="0"/>
                    <a:pt x="11" y="0"/>
                    <a:pt x="11" y="0"/>
                  </a:cubicBezTo>
                  <a:cubicBezTo>
                    <a:pt x="11" y="0"/>
                    <a:pt x="11" y="0"/>
                    <a:pt x="11" y="0"/>
                  </a:cubicBezTo>
                  <a:cubicBezTo>
                    <a:pt x="11" y="0"/>
                    <a:pt x="11" y="0"/>
                    <a:pt x="11" y="0"/>
                  </a:cubicBezTo>
                  <a:cubicBezTo>
                    <a:pt x="11" y="0"/>
                    <a:pt x="11" y="0"/>
                    <a:pt x="11" y="0"/>
                  </a:cubicBezTo>
                  <a:cubicBezTo>
                    <a:pt x="8" y="0"/>
                    <a:pt x="6" y="1"/>
                    <a:pt x="4" y="2"/>
                  </a:cubicBezTo>
                  <a:cubicBezTo>
                    <a:pt x="2" y="4"/>
                    <a:pt x="0" y="7"/>
                    <a:pt x="0" y="11"/>
                  </a:cubicBezTo>
                  <a:cubicBezTo>
                    <a:pt x="0" y="11"/>
                    <a:pt x="0" y="11"/>
                    <a:pt x="0" y="11"/>
                  </a:cubicBezTo>
                  <a:cubicBezTo>
                    <a:pt x="0" y="11"/>
                    <a:pt x="0" y="11"/>
                    <a:pt x="0" y="11"/>
                  </a:cubicBezTo>
                  <a:cubicBezTo>
                    <a:pt x="0" y="11"/>
                    <a:pt x="0" y="11"/>
                    <a:pt x="0" y="11"/>
                  </a:cubicBezTo>
                  <a:cubicBezTo>
                    <a:pt x="0" y="14"/>
                    <a:pt x="2" y="17"/>
                    <a:pt x="4" y="19"/>
                  </a:cubicBezTo>
                  <a:cubicBezTo>
                    <a:pt x="6" y="21"/>
                    <a:pt x="9" y="22"/>
                    <a:pt x="11" y="22"/>
                  </a:cubicBezTo>
                  <a:cubicBezTo>
                    <a:pt x="11" y="22"/>
                    <a:pt x="11" y="22"/>
                    <a:pt x="11" y="22"/>
                  </a:cubicBezTo>
                  <a:cubicBezTo>
                    <a:pt x="17" y="22"/>
                    <a:pt x="22" y="17"/>
                    <a:pt x="22" y="11"/>
                  </a:cubicBezTo>
                  <a:cubicBezTo>
                    <a:pt x="22" y="11"/>
                    <a:pt x="22" y="11"/>
                    <a:pt x="22" y="11"/>
                  </a:cubicBezTo>
                  <a:cubicBezTo>
                    <a:pt x="22" y="5"/>
                    <a:pt x="17" y="0"/>
                    <a:pt x="11" y="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defTabSz="342900">
                <a:defRPr/>
              </a:pPr>
              <a:endParaRPr lang="zh-CN" altLang="en-US" sz="1800" kern="0">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3800142" y="2488947"/>
            <a:ext cx="534008" cy="871277"/>
            <a:chOff x="3684028" y="2770159"/>
            <a:chExt cx="534008" cy="871277"/>
          </a:xfrm>
        </p:grpSpPr>
        <p:sp>
          <p:nvSpPr>
            <p:cNvPr id="51" name="Freeform 7"/>
            <p:cNvSpPr>
              <a:spLocks/>
            </p:cNvSpPr>
            <p:nvPr/>
          </p:nvSpPr>
          <p:spPr bwMode="auto">
            <a:xfrm>
              <a:off x="3684028" y="2770159"/>
              <a:ext cx="534008" cy="567735"/>
            </a:xfrm>
            <a:custGeom>
              <a:avLst/>
              <a:gdLst>
                <a:gd name="T0" fmla="*/ 35 w 40"/>
                <a:gd name="T1" fmla="*/ 23 h 41"/>
                <a:gd name="T2" fmla="*/ 26 w 40"/>
                <a:gd name="T3" fmla="*/ 8 h 41"/>
                <a:gd name="T4" fmla="*/ 24 w 40"/>
                <a:gd name="T5" fmla="*/ 4 h 41"/>
                <a:gd name="T6" fmla="*/ 15 w 40"/>
                <a:gd name="T7" fmla="*/ 4 h 41"/>
                <a:gd name="T8" fmla="*/ 13 w 40"/>
                <a:gd name="T9" fmla="*/ 8 h 41"/>
                <a:gd name="T10" fmla="*/ 4 w 40"/>
                <a:gd name="T11" fmla="*/ 23 h 41"/>
                <a:gd name="T12" fmla="*/ 2 w 40"/>
                <a:gd name="T13" fmla="*/ 27 h 41"/>
                <a:gd name="T14" fmla="*/ 6 w 40"/>
                <a:gd name="T15" fmla="*/ 34 h 41"/>
                <a:gd name="T16" fmla="*/ 11 w 40"/>
                <a:gd name="T17" fmla="*/ 34 h 41"/>
                <a:gd name="T18" fmla="*/ 11 w 40"/>
                <a:gd name="T19" fmla="*/ 34 h 41"/>
                <a:gd name="T20" fmla="*/ 11 w 40"/>
                <a:gd name="T21" fmla="*/ 41 h 41"/>
                <a:gd name="T22" fmla="*/ 20 w 40"/>
                <a:gd name="T23" fmla="*/ 38 h 41"/>
                <a:gd name="T24" fmla="*/ 20 w 40"/>
                <a:gd name="T25" fmla="*/ 38 h 41"/>
                <a:gd name="T26" fmla="*/ 28 w 40"/>
                <a:gd name="T27" fmla="*/ 41 h 41"/>
                <a:gd name="T28" fmla="*/ 28 w 40"/>
                <a:gd name="T29" fmla="*/ 34 h 41"/>
                <a:gd name="T30" fmla="*/ 28 w 40"/>
                <a:gd name="T31" fmla="*/ 34 h 41"/>
                <a:gd name="T32" fmla="*/ 33 w 40"/>
                <a:gd name="T33" fmla="*/ 34 h 41"/>
                <a:gd name="T34" fmla="*/ 37 w 40"/>
                <a:gd name="T35" fmla="*/ 27 h 41"/>
                <a:gd name="T36" fmla="*/ 35 w 40"/>
                <a:gd name="T3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41">
                  <a:moveTo>
                    <a:pt x="35" y="23"/>
                  </a:moveTo>
                  <a:cubicBezTo>
                    <a:pt x="33" y="19"/>
                    <a:pt x="29" y="12"/>
                    <a:pt x="26" y="8"/>
                  </a:cubicBezTo>
                  <a:cubicBezTo>
                    <a:pt x="24" y="4"/>
                    <a:pt x="24" y="4"/>
                    <a:pt x="24" y="4"/>
                  </a:cubicBezTo>
                  <a:cubicBezTo>
                    <a:pt x="21" y="0"/>
                    <a:pt x="18" y="0"/>
                    <a:pt x="15" y="4"/>
                  </a:cubicBezTo>
                  <a:cubicBezTo>
                    <a:pt x="13" y="8"/>
                    <a:pt x="13" y="8"/>
                    <a:pt x="13" y="8"/>
                  </a:cubicBezTo>
                  <a:cubicBezTo>
                    <a:pt x="10" y="12"/>
                    <a:pt x="7" y="19"/>
                    <a:pt x="4" y="23"/>
                  </a:cubicBezTo>
                  <a:cubicBezTo>
                    <a:pt x="2" y="27"/>
                    <a:pt x="2" y="27"/>
                    <a:pt x="2" y="27"/>
                  </a:cubicBezTo>
                  <a:cubicBezTo>
                    <a:pt x="0" y="31"/>
                    <a:pt x="2" y="34"/>
                    <a:pt x="6" y="34"/>
                  </a:cubicBezTo>
                  <a:cubicBezTo>
                    <a:pt x="11" y="34"/>
                    <a:pt x="11" y="34"/>
                    <a:pt x="11" y="34"/>
                  </a:cubicBezTo>
                  <a:cubicBezTo>
                    <a:pt x="11" y="34"/>
                    <a:pt x="11" y="34"/>
                    <a:pt x="11" y="34"/>
                  </a:cubicBezTo>
                  <a:cubicBezTo>
                    <a:pt x="11" y="41"/>
                    <a:pt x="11" y="41"/>
                    <a:pt x="11" y="41"/>
                  </a:cubicBezTo>
                  <a:cubicBezTo>
                    <a:pt x="14" y="40"/>
                    <a:pt x="16" y="38"/>
                    <a:pt x="20" y="38"/>
                  </a:cubicBezTo>
                  <a:cubicBezTo>
                    <a:pt x="20" y="38"/>
                    <a:pt x="20" y="38"/>
                    <a:pt x="20" y="38"/>
                  </a:cubicBezTo>
                  <a:cubicBezTo>
                    <a:pt x="23" y="38"/>
                    <a:pt x="26" y="40"/>
                    <a:pt x="28" y="41"/>
                  </a:cubicBezTo>
                  <a:cubicBezTo>
                    <a:pt x="28" y="34"/>
                    <a:pt x="28" y="34"/>
                    <a:pt x="28" y="34"/>
                  </a:cubicBezTo>
                  <a:cubicBezTo>
                    <a:pt x="28" y="34"/>
                    <a:pt x="28" y="34"/>
                    <a:pt x="28" y="34"/>
                  </a:cubicBezTo>
                  <a:cubicBezTo>
                    <a:pt x="33" y="34"/>
                    <a:pt x="33" y="34"/>
                    <a:pt x="33" y="34"/>
                  </a:cubicBezTo>
                  <a:cubicBezTo>
                    <a:pt x="38" y="34"/>
                    <a:pt x="40" y="31"/>
                    <a:pt x="37" y="27"/>
                  </a:cubicBezTo>
                  <a:lnTo>
                    <a:pt x="35" y="23"/>
                  </a:lnTo>
                  <a:close/>
                </a:path>
              </a:pathLst>
            </a:custGeom>
            <a:solidFill>
              <a:srgbClr val="0E7FB7"/>
            </a:solidFill>
            <a:ln>
              <a:noFill/>
            </a:ln>
          </p:spPr>
          <p:txBody>
            <a:bodyPr vert="horz" wrap="square" lIns="91440" tIns="45720" rIns="91440" bIns="45720" numCol="1" anchor="t" anchorCtr="0" compatLnSpc="1">
              <a:prstTxWarp prst="textNoShape">
                <a:avLst/>
              </a:prstTxWarp>
            </a:bodyPr>
            <a:lstStyle/>
            <a:p>
              <a:pPr defTabSz="342900">
                <a:defRPr/>
              </a:pPr>
              <a:endParaRPr lang="zh-CN" altLang="en-US" sz="1800" kern="0">
                <a:latin typeface="微软雅黑" panose="020B0503020204020204" pitchFamily="34" charset="-122"/>
                <a:ea typeface="微软雅黑" panose="020B0503020204020204" pitchFamily="34" charset="-122"/>
              </a:endParaRPr>
            </a:p>
          </p:txBody>
        </p:sp>
        <p:sp>
          <p:nvSpPr>
            <p:cNvPr id="52" name="Freeform 8"/>
            <p:cNvSpPr>
              <a:spLocks/>
            </p:cNvSpPr>
            <p:nvPr/>
          </p:nvSpPr>
          <p:spPr bwMode="auto">
            <a:xfrm>
              <a:off x="3802072" y="3337894"/>
              <a:ext cx="297921" cy="303542"/>
            </a:xfrm>
            <a:custGeom>
              <a:avLst/>
              <a:gdLst>
                <a:gd name="T0" fmla="*/ 11 w 22"/>
                <a:gd name="T1" fmla="*/ 0 h 22"/>
                <a:gd name="T2" fmla="*/ 11 w 22"/>
                <a:gd name="T3" fmla="*/ 0 h 22"/>
                <a:gd name="T4" fmla="*/ 11 w 22"/>
                <a:gd name="T5" fmla="*/ 0 h 22"/>
                <a:gd name="T6" fmla="*/ 11 w 22"/>
                <a:gd name="T7" fmla="*/ 0 h 22"/>
                <a:gd name="T8" fmla="*/ 11 w 22"/>
                <a:gd name="T9" fmla="*/ 0 h 22"/>
                <a:gd name="T10" fmla="*/ 2 w 22"/>
                <a:gd name="T11" fmla="*/ 4 h 22"/>
                <a:gd name="T12" fmla="*/ 0 w 22"/>
                <a:gd name="T13" fmla="*/ 11 h 22"/>
                <a:gd name="T14" fmla="*/ 0 w 22"/>
                <a:gd name="T15" fmla="*/ 11 h 22"/>
                <a:gd name="T16" fmla="*/ 11 w 22"/>
                <a:gd name="T17" fmla="*/ 22 h 22"/>
                <a:gd name="T18" fmla="*/ 11 w 22"/>
                <a:gd name="T19" fmla="*/ 22 h 22"/>
                <a:gd name="T20" fmla="*/ 22 w 22"/>
                <a:gd name="T21" fmla="*/ 11 h 22"/>
                <a:gd name="T22" fmla="*/ 22 w 22"/>
                <a:gd name="T23" fmla="*/ 11 h 22"/>
                <a:gd name="T24" fmla="*/ 19 w 22"/>
                <a:gd name="T25" fmla="*/ 4 h 22"/>
                <a:gd name="T26" fmla="*/ 11 w 22"/>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2">
                  <a:moveTo>
                    <a:pt x="11" y="0"/>
                  </a:moveTo>
                  <a:cubicBezTo>
                    <a:pt x="11" y="0"/>
                    <a:pt x="11" y="0"/>
                    <a:pt x="11" y="0"/>
                  </a:cubicBezTo>
                  <a:cubicBezTo>
                    <a:pt x="11" y="0"/>
                    <a:pt x="11" y="0"/>
                    <a:pt x="11" y="0"/>
                  </a:cubicBezTo>
                  <a:cubicBezTo>
                    <a:pt x="11" y="0"/>
                    <a:pt x="11" y="0"/>
                    <a:pt x="11" y="0"/>
                  </a:cubicBezTo>
                  <a:cubicBezTo>
                    <a:pt x="11" y="0"/>
                    <a:pt x="11" y="0"/>
                    <a:pt x="11" y="0"/>
                  </a:cubicBezTo>
                  <a:cubicBezTo>
                    <a:pt x="7" y="0"/>
                    <a:pt x="4" y="2"/>
                    <a:pt x="2" y="4"/>
                  </a:cubicBezTo>
                  <a:cubicBezTo>
                    <a:pt x="1" y="6"/>
                    <a:pt x="0" y="8"/>
                    <a:pt x="0" y="11"/>
                  </a:cubicBezTo>
                  <a:cubicBezTo>
                    <a:pt x="0" y="11"/>
                    <a:pt x="0" y="11"/>
                    <a:pt x="0" y="11"/>
                  </a:cubicBezTo>
                  <a:cubicBezTo>
                    <a:pt x="0" y="17"/>
                    <a:pt x="5" y="22"/>
                    <a:pt x="11" y="22"/>
                  </a:cubicBezTo>
                  <a:cubicBezTo>
                    <a:pt x="11" y="22"/>
                    <a:pt x="11" y="22"/>
                    <a:pt x="11" y="22"/>
                  </a:cubicBezTo>
                  <a:cubicBezTo>
                    <a:pt x="17" y="22"/>
                    <a:pt x="22" y="17"/>
                    <a:pt x="22" y="11"/>
                  </a:cubicBezTo>
                  <a:cubicBezTo>
                    <a:pt x="22" y="11"/>
                    <a:pt x="22" y="11"/>
                    <a:pt x="22" y="11"/>
                  </a:cubicBezTo>
                  <a:cubicBezTo>
                    <a:pt x="22" y="8"/>
                    <a:pt x="21" y="6"/>
                    <a:pt x="19" y="4"/>
                  </a:cubicBezTo>
                  <a:cubicBezTo>
                    <a:pt x="17" y="2"/>
                    <a:pt x="14" y="0"/>
                    <a:pt x="11" y="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defTabSz="342900">
                <a:defRPr/>
              </a:pPr>
              <a:endParaRPr lang="zh-CN" altLang="en-US" sz="1800" kern="0">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4789465" y="2500187"/>
            <a:ext cx="539629" cy="876898"/>
            <a:chOff x="4673349" y="2781401"/>
            <a:chExt cx="539629" cy="876898"/>
          </a:xfrm>
        </p:grpSpPr>
        <p:sp>
          <p:nvSpPr>
            <p:cNvPr id="54" name="Freeform 9"/>
            <p:cNvSpPr>
              <a:spLocks/>
            </p:cNvSpPr>
            <p:nvPr/>
          </p:nvSpPr>
          <p:spPr bwMode="auto">
            <a:xfrm>
              <a:off x="4673349" y="3073701"/>
              <a:ext cx="539629" cy="584598"/>
            </a:xfrm>
            <a:custGeom>
              <a:avLst/>
              <a:gdLst>
                <a:gd name="T0" fmla="*/ 33 w 40"/>
                <a:gd name="T1" fmla="*/ 7 h 42"/>
                <a:gd name="T2" fmla="*/ 29 w 40"/>
                <a:gd name="T3" fmla="*/ 7 h 42"/>
                <a:gd name="T4" fmla="*/ 29 w 40"/>
                <a:gd name="T5" fmla="*/ 7 h 42"/>
                <a:gd name="T6" fmla="*/ 29 w 40"/>
                <a:gd name="T7" fmla="*/ 0 h 42"/>
                <a:gd name="T8" fmla="*/ 20 w 40"/>
                <a:gd name="T9" fmla="*/ 3 h 42"/>
                <a:gd name="T10" fmla="*/ 20 w 40"/>
                <a:gd name="T11" fmla="*/ 3 h 42"/>
                <a:gd name="T12" fmla="*/ 12 w 40"/>
                <a:gd name="T13" fmla="*/ 0 h 42"/>
                <a:gd name="T14" fmla="*/ 12 w 40"/>
                <a:gd name="T15" fmla="*/ 7 h 42"/>
                <a:gd name="T16" fmla="*/ 11 w 40"/>
                <a:gd name="T17" fmla="*/ 7 h 42"/>
                <a:gd name="T18" fmla="*/ 7 w 40"/>
                <a:gd name="T19" fmla="*/ 7 h 42"/>
                <a:gd name="T20" fmla="*/ 3 w 40"/>
                <a:gd name="T21" fmla="*/ 15 h 42"/>
                <a:gd name="T22" fmla="*/ 5 w 40"/>
                <a:gd name="T23" fmla="*/ 19 h 42"/>
                <a:gd name="T24" fmla="*/ 14 w 40"/>
                <a:gd name="T25" fmla="*/ 34 h 42"/>
                <a:gd name="T26" fmla="*/ 16 w 40"/>
                <a:gd name="T27" fmla="*/ 38 h 42"/>
                <a:gd name="T28" fmla="*/ 25 w 40"/>
                <a:gd name="T29" fmla="*/ 38 h 42"/>
                <a:gd name="T30" fmla="*/ 27 w 40"/>
                <a:gd name="T31" fmla="*/ 34 h 42"/>
                <a:gd name="T32" fmla="*/ 36 w 40"/>
                <a:gd name="T33" fmla="*/ 19 h 42"/>
                <a:gd name="T34" fmla="*/ 38 w 40"/>
                <a:gd name="T35" fmla="*/ 15 h 42"/>
                <a:gd name="T36" fmla="*/ 33 w 40"/>
                <a:gd name="T3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42">
                  <a:moveTo>
                    <a:pt x="33" y="7"/>
                  </a:moveTo>
                  <a:cubicBezTo>
                    <a:pt x="29" y="7"/>
                    <a:pt x="29" y="7"/>
                    <a:pt x="29" y="7"/>
                  </a:cubicBezTo>
                  <a:cubicBezTo>
                    <a:pt x="29" y="7"/>
                    <a:pt x="29" y="7"/>
                    <a:pt x="29" y="7"/>
                  </a:cubicBezTo>
                  <a:cubicBezTo>
                    <a:pt x="29" y="0"/>
                    <a:pt x="29" y="0"/>
                    <a:pt x="29" y="0"/>
                  </a:cubicBezTo>
                  <a:cubicBezTo>
                    <a:pt x="26" y="2"/>
                    <a:pt x="23" y="3"/>
                    <a:pt x="20" y="3"/>
                  </a:cubicBezTo>
                  <a:cubicBezTo>
                    <a:pt x="20" y="3"/>
                    <a:pt x="20" y="3"/>
                    <a:pt x="20" y="3"/>
                  </a:cubicBezTo>
                  <a:cubicBezTo>
                    <a:pt x="17" y="3"/>
                    <a:pt x="14" y="2"/>
                    <a:pt x="12" y="0"/>
                  </a:cubicBezTo>
                  <a:cubicBezTo>
                    <a:pt x="12" y="7"/>
                    <a:pt x="12" y="7"/>
                    <a:pt x="12" y="7"/>
                  </a:cubicBezTo>
                  <a:cubicBezTo>
                    <a:pt x="11" y="7"/>
                    <a:pt x="11" y="7"/>
                    <a:pt x="11" y="7"/>
                  </a:cubicBezTo>
                  <a:cubicBezTo>
                    <a:pt x="7" y="7"/>
                    <a:pt x="7" y="7"/>
                    <a:pt x="7" y="7"/>
                  </a:cubicBezTo>
                  <a:cubicBezTo>
                    <a:pt x="2" y="7"/>
                    <a:pt x="0" y="11"/>
                    <a:pt x="3" y="15"/>
                  </a:cubicBezTo>
                  <a:cubicBezTo>
                    <a:pt x="5" y="19"/>
                    <a:pt x="5" y="19"/>
                    <a:pt x="5" y="19"/>
                  </a:cubicBezTo>
                  <a:cubicBezTo>
                    <a:pt x="7" y="23"/>
                    <a:pt x="11" y="30"/>
                    <a:pt x="14" y="34"/>
                  </a:cubicBezTo>
                  <a:cubicBezTo>
                    <a:pt x="16" y="38"/>
                    <a:pt x="16" y="38"/>
                    <a:pt x="16" y="38"/>
                  </a:cubicBezTo>
                  <a:cubicBezTo>
                    <a:pt x="18" y="42"/>
                    <a:pt x="22" y="42"/>
                    <a:pt x="25" y="38"/>
                  </a:cubicBezTo>
                  <a:cubicBezTo>
                    <a:pt x="27" y="34"/>
                    <a:pt x="27" y="34"/>
                    <a:pt x="27" y="34"/>
                  </a:cubicBezTo>
                  <a:cubicBezTo>
                    <a:pt x="29" y="30"/>
                    <a:pt x="33" y="23"/>
                    <a:pt x="36" y="19"/>
                  </a:cubicBezTo>
                  <a:cubicBezTo>
                    <a:pt x="38" y="15"/>
                    <a:pt x="38" y="15"/>
                    <a:pt x="38" y="15"/>
                  </a:cubicBezTo>
                  <a:cubicBezTo>
                    <a:pt x="40" y="11"/>
                    <a:pt x="38" y="7"/>
                    <a:pt x="33" y="7"/>
                  </a:cubicBezTo>
                  <a:close/>
                </a:path>
              </a:pathLst>
            </a:custGeom>
            <a:solidFill>
              <a:srgbClr val="B9D51F"/>
            </a:solidFill>
            <a:ln>
              <a:noFill/>
            </a:ln>
          </p:spPr>
          <p:txBody>
            <a:bodyPr vert="horz" wrap="square" lIns="91440" tIns="45720" rIns="91440" bIns="45720" numCol="1" anchor="t" anchorCtr="0" compatLnSpc="1">
              <a:prstTxWarp prst="textNoShape">
                <a:avLst/>
              </a:prstTxWarp>
            </a:bodyPr>
            <a:lstStyle/>
            <a:p>
              <a:pPr defTabSz="342900">
                <a:defRPr/>
              </a:pPr>
              <a:endParaRPr lang="zh-CN" altLang="en-US" sz="1800" kern="0">
                <a:latin typeface="微软雅黑" panose="020B0503020204020204" pitchFamily="34" charset="-122"/>
                <a:ea typeface="微软雅黑" panose="020B0503020204020204" pitchFamily="34" charset="-122"/>
              </a:endParaRPr>
            </a:p>
          </p:txBody>
        </p:sp>
        <p:sp>
          <p:nvSpPr>
            <p:cNvPr id="55" name="Freeform 10"/>
            <p:cNvSpPr>
              <a:spLocks/>
            </p:cNvSpPr>
            <p:nvPr/>
          </p:nvSpPr>
          <p:spPr bwMode="auto">
            <a:xfrm>
              <a:off x="4797013" y="2781401"/>
              <a:ext cx="292299" cy="309163"/>
            </a:xfrm>
            <a:custGeom>
              <a:avLst/>
              <a:gdLst>
                <a:gd name="T0" fmla="*/ 0 w 22"/>
                <a:gd name="T1" fmla="*/ 11 h 22"/>
                <a:gd name="T2" fmla="*/ 0 w 22"/>
                <a:gd name="T3" fmla="*/ 11 h 22"/>
                <a:gd name="T4" fmla="*/ 3 w 22"/>
                <a:gd name="T5" fmla="*/ 18 h 22"/>
                <a:gd name="T6" fmla="*/ 11 w 22"/>
                <a:gd name="T7" fmla="*/ 22 h 22"/>
                <a:gd name="T8" fmla="*/ 11 w 22"/>
                <a:gd name="T9" fmla="*/ 22 h 22"/>
                <a:gd name="T10" fmla="*/ 19 w 22"/>
                <a:gd name="T11" fmla="*/ 18 h 22"/>
                <a:gd name="T12" fmla="*/ 22 w 22"/>
                <a:gd name="T13" fmla="*/ 11 h 22"/>
                <a:gd name="T14" fmla="*/ 22 w 22"/>
                <a:gd name="T15" fmla="*/ 11 h 22"/>
                <a:gd name="T16" fmla="*/ 11 w 22"/>
                <a:gd name="T17" fmla="*/ 0 h 22"/>
                <a:gd name="T18" fmla="*/ 11 w 22"/>
                <a:gd name="T19" fmla="*/ 0 h 22"/>
                <a:gd name="T20" fmla="*/ 11 w 22"/>
                <a:gd name="T21" fmla="*/ 0 h 22"/>
                <a:gd name="T22" fmla="*/ 0 w 22"/>
                <a:gd name="T23" fmla="*/ 11 h 22"/>
                <a:gd name="T24" fmla="*/ 0 w 22"/>
                <a:gd name="T25"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2">
                  <a:moveTo>
                    <a:pt x="0" y="11"/>
                  </a:moveTo>
                  <a:cubicBezTo>
                    <a:pt x="0" y="11"/>
                    <a:pt x="0" y="11"/>
                    <a:pt x="0" y="11"/>
                  </a:cubicBezTo>
                  <a:cubicBezTo>
                    <a:pt x="0" y="13"/>
                    <a:pt x="1" y="16"/>
                    <a:pt x="3" y="18"/>
                  </a:cubicBezTo>
                  <a:cubicBezTo>
                    <a:pt x="5" y="20"/>
                    <a:pt x="8" y="22"/>
                    <a:pt x="11" y="22"/>
                  </a:cubicBezTo>
                  <a:cubicBezTo>
                    <a:pt x="11" y="22"/>
                    <a:pt x="11" y="22"/>
                    <a:pt x="11" y="22"/>
                  </a:cubicBezTo>
                  <a:cubicBezTo>
                    <a:pt x="15" y="22"/>
                    <a:pt x="17" y="20"/>
                    <a:pt x="19" y="18"/>
                  </a:cubicBezTo>
                  <a:cubicBezTo>
                    <a:pt x="21" y="16"/>
                    <a:pt x="22" y="13"/>
                    <a:pt x="22" y="11"/>
                  </a:cubicBezTo>
                  <a:cubicBezTo>
                    <a:pt x="22" y="11"/>
                    <a:pt x="22" y="11"/>
                    <a:pt x="22" y="11"/>
                  </a:cubicBezTo>
                  <a:cubicBezTo>
                    <a:pt x="22" y="4"/>
                    <a:pt x="17" y="0"/>
                    <a:pt x="11" y="0"/>
                  </a:cubicBezTo>
                  <a:cubicBezTo>
                    <a:pt x="11" y="0"/>
                    <a:pt x="11" y="0"/>
                    <a:pt x="11" y="0"/>
                  </a:cubicBezTo>
                  <a:cubicBezTo>
                    <a:pt x="11" y="0"/>
                    <a:pt x="11" y="0"/>
                    <a:pt x="11" y="0"/>
                  </a:cubicBezTo>
                  <a:cubicBezTo>
                    <a:pt x="5" y="0"/>
                    <a:pt x="0" y="5"/>
                    <a:pt x="0" y="11"/>
                  </a:cubicBezTo>
                  <a:cubicBezTo>
                    <a:pt x="0" y="11"/>
                    <a:pt x="0" y="11"/>
                    <a:pt x="0" y="11"/>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defTabSz="342900">
                <a:defRPr/>
              </a:pPr>
              <a:endParaRPr lang="zh-CN" altLang="en-US" sz="1800" kern="0">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5666360" y="2651960"/>
            <a:ext cx="854412" cy="556493"/>
            <a:chOff x="5550246" y="2933172"/>
            <a:chExt cx="854412" cy="556493"/>
          </a:xfrm>
        </p:grpSpPr>
        <p:sp>
          <p:nvSpPr>
            <p:cNvPr id="57" name="Freeform 11"/>
            <p:cNvSpPr>
              <a:spLocks/>
            </p:cNvSpPr>
            <p:nvPr/>
          </p:nvSpPr>
          <p:spPr bwMode="auto">
            <a:xfrm>
              <a:off x="5842544" y="2933172"/>
              <a:ext cx="562114" cy="556493"/>
            </a:xfrm>
            <a:custGeom>
              <a:avLst/>
              <a:gdLst>
                <a:gd name="T0" fmla="*/ 38 w 42"/>
                <a:gd name="T1" fmla="*/ 15 h 40"/>
                <a:gd name="T2" fmla="*/ 34 w 42"/>
                <a:gd name="T3" fmla="*/ 13 h 40"/>
                <a:gd name="T4" fmla="*/ 18 w 42"/>
                <a:gd name="T5" fmla="*/ 4 h 40"/>
                <a:gd name="T6" fmla="*/ 15 w 42"/>
                <a:gd name="T7" fmla="*/ 2 h 40"/>
                <a:gd name="T8" fmla="*/ 7 w 42"/>
                <a:gd name="T9" fmla="*/ 7 h 40"/>
                <a:gd name="T10" fmla="*/ 7 w 42"/>
                <a:gd name="T11" fmla="*/ 11 h 40"/>
                <a:gd name="T12" fmla="*/ 7 w 42"/>
                <a:gd name="T13" fmla="*/ 11 h 40"/>
                <a:gd name="T14" fmla="*/ 0 w 42"/>
                <a:gd name="T15" fmla="*/ 11 h 40"/>
                <a:gd name="T16" fmla="*/ 3 w 42"/>
                <a:gd name="T17" fmla="*/ 20 h 40"/>
                <a:gd name="T18" fmla="*/ 3 w 42"/>
                <a:gd name="T19" fmla="*/ 20 h 40"/>
                <a:gd name="T20" fmla="*/ 0 w 42"/>
                <a:gd name="T21" fmla="*/ 28 h 40"/>
                <a:gd name="T22" fmla="*/ 7 w 42"/>
                <a:gd name="T23" fmla="*/ 28 h 40"/>
                <a:gd name="T24" fmla="*/ 7 w 42"/>
                <a:gd name="T25" fmla="*/ 29 h 40"/>
                <a:gd name="T26" fmla="*/ 7 w 42"/>
                <a:gd name="T27" fmla="*/ 33 h 40"/>
                <a:gd name="T28" fmla="*/ 15 w 42"/>
                <a:gd name="T29" fmla="*/ 37 h 40"/>
                <a:gd name="T30" fmla="*/ 19 w 42"/>
                <a:gd name="T31" fmla="*/ 35 h 40"/>
                <a:gd name="T32" fmla="*/ 34 w 42"/>
                <a:gd name="T33" fmla="*/ 26 h 40"/>
                <a:gd name="T34" fmla="*/ 38 w 42"/>
                <a:gd name="T35" fmla="*/ 24 h 40"/>
                <a:gd name="T36" fmla="*/ 38 w 42"/>
                <a:gd name="T3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0">
                  <a:moveTo>
                    <a:pt x="38" y="15"/>
                  </a:moveTo>
                  <a:cubicBezTo>
                    <a:pt x="34" y="13"/>
                    <a:pt x="34" y="13"/>
                    <a:pt x="34" y="13"/>
                  </a:cubicBezTo>
                  <a:cubicBezTo>
                    <a:pt x="30" y="11"/>
                    <a:pt x="23" y="7"/>
                    <a:pt x="18" y="4"/>
                  </a:cubicBezTo>
                  <a:cubicBezTo>
                    <a:pt x="15" y="2"/>
                    <a:pt x="15" y="2"/>
                    <a:pt x="15" y="2"/>
                  </a:cubicBezTo>
                  <a:cubicBezTo>
                    <a:pt x="10" y="0"/>
                    <a:pt x="7" y="2"/>
                    <a:pt x="7" y="7"/>
                  </a:cubicBezTo>
                  <a:cubicBezTo>
                    <a:pt x="7" y="11"/>
                    <a:pt x="7" y="11"/>
                    <a:pt x="7" y="11"/>
                  </a:cubicBezTo>
                  <a:cubicBezTo>
                    <a:pt x="7" y="11"/>
                    <a:pt x="7" y="11"/>
                    <a:pt x="7" y="11"/>
                  </a:cubicBezTo>
                  <a:cubicBezTo>
                    <a:pt x="0" y="11"/>
                    <a:pt x="0" y="11"/>
                    <a:pt x="0" y="11"/>
                  </a:cubicBezTo>
                  <a:cubicBezTo>
                    <a:pt x="2" y="14"/>
                    <a:pt x="3" y="17"/>
                    <a:pt x="3" y="20"/>
                  </a:cubicBezTo>
                  <a:cubicBezTo>
                    <a:pt x="3" y="20"/>
                    <a:pt x="3" y="20"/>
                    <a:pt x="3" y="20"/>
                  </a:cubicBezTo>
                  <a:cubicBezTo>
                    <a:pt x="3" y="23"/>
                    <a:pt x="2" y="26"/>
                    <a:pt x="0" y="28"/>
                  </a:cubicBezTo>
                  <a:cubicBezTo>
                    <a:pt x="7" y="28"/>
                    <a:pt x="7" y="28"/>
                    <a:pt x="7" y="28"/>
                  </a:cubicBezTo>
                  <a:cubicBezTo>
                    <a:pt x="7" y="29"/>
                    <a:pt x="7" y="29"/>
                    <a:pt x="7" y="29"/>
                  </a:cubicBezTo>
                  <a:cubicBezTo>
                    <a:pt x="7" y="33"/>
                    <a:pt x="7" y="33"/>
                    <a:pt x="7" y="33"/>
                  </a:cubicBezTo>
                  <a:cubicBezTo>
                    <a:pt x="7" y="38"/>
                    <a:pt x="11" y="40"/>
                    <a:pt x="15" y="37"/>
                  </a:cubicBezTo>
                  <a:cubicBezTo>
                    <a:pt x="19" y="35"/>
                    <a:pt x="19" y="35"/>
                    <a:pt x="19" y="35"/>
                  </a:cubicBezTo>
                  <a:cubicBezTo>
                    <a:pt x="23" y="33"/>
                    <a:pt x="30" y="29"/>
                    <a:pt x="34" y="26"/>
                  </a:cubicBezTo>
                  <a:cubicBezTo>
                    <a:pt x="38" y="24"/>
                    <a:pt x="38" y="24"/>
                    <a:pt x="38" y="24"/>
                  </a:cubicBezTo>
                  <a:cubicBezTo>
                    <a:pt x="42" y="22"/>
                    <a:pt x="42" y="18"/>
                    <a:pt x="38" y="15"/>
                  </a:cubicBezTo>
                  <a:close/>
                </a:path>
              </a:pathLst>
            </a:custGeom>
            <a:solidFill>
              <a:srgbClr val="112837"/>
            </a:solidFill>
            <a:ln>
              <a:noFill/>
            </a:ln>
          </p:spPr>
          <p:txBody>
            <a:bodyPr vert="horz" wrap="square" lIns="91440" tIns="45720" rIns="91440" bIns="45720" numCol="1" anchor="t" anchorCtr="0" compatLnSpc="1">
              <a:prstTxWarp prst="textNoShape">
                <a:avLst/>
              </a:prstTxWarp>
            </a:bodyPr>
            <a:lstStyle/>
            <a:p>
              <a:pPr defTabSz="342900">
                <a:defRPr/>
              </a:pPr>
              <a:endParaRPr lang="zh-CN" altLang="en-US" sz="1800" kern="0">
                <a:latin typeface="微软雅黑" panose="020B0503020204020204" pitchFamily="34" charset="-122"/>
                <a:ea typeface="微软雅黑" panose="020B0503020204020204" pitchFamily="34" charset="-122"/>
              </a:endParaRPr>
            </a:p>
          </p:txBody>
        </p:sp>
        <p:sp>
          <p:nvSpPr>
            <p:cNvPr id="58" name="Rectangle 12"/>
            <p:cNvSpPr>
              <a:spLocks noChangeArrowheads="1"/>
            </p:cNvSpPr>
            <p:nvPr/>
          </p:nvSpPr>
          <p:spPr bwMode="auto">
            <a:xfrm>
              <a:off x="5696395" y="3062458"/>
              <a:ext cx="5621" cy="562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342900">
                <a:defRPr/>
              </a:pPr>
              <a:endParaRPr lang="zh-CN" altLang="en-US" sz="1800" kern="0">
                <a:latin typeface="微软雅黑" panose="020B0503020204020204" pitchFamily="34" charset="-122"/>
                <a:ea typeface="微软雅黑" panose="020B0503020204020204" pitchFamily="34" charset="-122"/>
              </a:endParaRPr>
            </a:p>
          </p:txBody>
        </p:sp>
        <p:sp>
          <p:nvSpPr>
            <p:cNvPr id="59" name="Freeform 13"/>
            <p:cNvSpPr>
              <a:spLocks/>
            </p:cNvSpPr>
            <p:nvPr/>
          </p:nvSpPr>
          <p:spPr bwMode="auto">
            <a:xfrm>
              <a:off x="5550246" y="3062458"/>
              <a:ext cx="292299" cy="303542"/>
            </a:xfrm>
            <a:custGeom>
              <a:avLst/>
              <a:gdLst>
                <a:gd name="T0" fmla="*/ 22 w 22"/>
                <a:gd name="T1" fmla="*/ 11 h 22"/>
                <a:gd name="T2" fmla="*/ 18 w 22"/>
                <a:gd name="T3" fmla="*/ 3 h 22"/>
                <a:gd name="T4" fmla="*/ 11 w 22"/>
                <a:gd name="T5" fmla="*/ 0 h 22"/>
                <a:gd name="T6" fmla="*/ 11 w 22"/>
                <a:gd name="T7" fmla="*/ 0 h 22"/>
                <a:gd name="T8" fmla="*/ 0 w 22"/>
                <a:gd name="T9" fmla="*/ 11 h 22"/>
                <a:gd name="T10" fmla="*/ 0 w 22"/>
                <a:gd name="T11" fmla="*/ 11 h 22"/>
                <a:gd name="T12" fmla="*/ 11 w 22"/>
                <a:gd name="T13" fmla="*/ 22 h 22"/>
                <a:gd name="T14" fmla="*/ 11 w 22"/>
                <a:gd name="T15" fmla="*/ 22 h 22"/>
                <a:gd name="T16" fmla="*/ 18 w 22"/>
                <a:gd name="T17" fmla="*/ 19 h 22"/>
                <a:gd name="T18" fmla="*/ 22 w 22"/>
                <a:gd name="T19"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22" y="11"/>
                  </a:moveTo>
                  <a:cubicBezTo>
                    <a:pt x="22" y="8"/>
                    <a:pt x="21" y="5"/>
                    <a:pt x="18" y="3"/>
                  </a:cubicBezTo>
                  <a:cubicBezTo>
                    <a:pt x="17" y="1"/>
                    <a:pt x="14" y="0"/>
                    <a:pt x="11" y="0"/>
                  </a:cubicBezTo>
                  <a:cubicBezTo>
                    <a:pt x="11" y="0"/>
                    <a:pt x="11" y="0"/>
                    <a:pt x="11" y="0"/>
                  </a:cubicBezTo>
                  <a:cubicBezTo>
                    <a:pt x="5" y="0"/>
                    <a:pt x="0" y="5"/>
                    <a:pt x="0" y="11"/>
                  </a:cubicBezTo>
                  <a:cubicBezTo>
                    <a:pt x="0" y="11"/>
                    <a:pt x="0" y="11"/>
                    <a:pt x="0" y="11"/>
                  </a:cubicBezTo>
                  <a:cubicBezTo>
                    <a:pt x="0" y="17"/>
                    <a:pt x="5" y="22"/>
                    <a:pt x="11" y="22"/>
                  </a:cubicBezTo>
                  <a:cubicBezTo>
                    <a:pt x="11" y="22"/>
                    <a:pt x="11" y="22"/>
                    <a:pt x="11" y="22"/>
                  </a:cubicBezTo>
                  <a:cubicBezTo>
                    <a:pt x="14" y="22"/>
                    <a:pt x="17" y="21"/>
                    <a:pt x="18" y="19"/>
                  </a:cubicBezTo>
                  <a:cubicBezTo>
                    <a:pt x="21" y="17"/>
                    <a:pt x="22" y="14"/>
                    <a:pt x="22" y="11"/>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defTabSz="342900">
                <a:defRPr/>
              </a:pPr>
              <a:endParaRPr lang="zh-CN" altLang="en-US" sz="1800" kern="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4021433771"/>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p:tgtEl>
                                          <p:spTgt spid="47"/>
                                        </p:tgtEl>
                                        <p:attrNameLst>
                                          <p:attrName>ppt_x</p:attrName>
                                        </p:attrNameLst>
                                      </p:cBhvr>
                                      <p:tavLst>
                                        <p:tav tm="0">
                                          <p:val>
                                            <p:strVal val="#ppt_x+#ppt_w*1.125000"/>
                                          </p:val>
                                        </p:tav>
                                        <p:tav tm="100000">
                                          <p:val>
                                            <p:strVal val="#ppt_x"/>
                                          </p:val>
                                        </p:tav>
                                      </p:tavLst>
                                    </p:anim>
                                    <p:animEffect transition="in" filter="wipe(left)">
                                      <p:cBhvr>
                                        <p:cTn id="16" dur="500"/>
                                        <p:tgtEl>
                                          <p:spTgt spid="47"/>
                                        </p:tgtEl>
                                      </p:cBhvr>
                                    </p:animEffect>
                                  </p:childTnLst>
                                </p:cTn>
                              </p:par>
                            </p:childTnLst>
                          </p:cTn>
                        </p:par>
                        <p:par>
                          <p:cTn id="17" fill="hold">
                            <p:stCondLst>
                              <p:cond delay="1500"/>
                            </p:stCondLst>
                            <p:childTnLst>
                              <p:par>
                                <p:cTn id="18" presetID="12" presetClass="entr" presetSubtype="2"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p:tgtEl>
                                          <p:spTgt spid="27"/>
                                        </p:tgtEl>
                                        <p:attrNameLst>
                                          <p:attrName>ppt_x</p:attrName>
                                        </p:attrNameLst>
                                      </p:cBhvr>
                                      <p:tavLst>
                                        <p:tav tm="0">
                                          <p:val>
                                            <p:strVal val="#ppt_x+#ppt_w*1.125000"/>
                                          </p:val>
                                        </p:tav>
                                        <p:tav tm="100000">
                                          <p:val>
                                            <p:strVal val="#ppt_x"/>
                                          </p:val>
                                        </p:tav>
                                      </p:tavLst>
                                    </p:anim>
                                    <p:animEffect transition="in" filter="wipe(left)">
                                      <p:cBhvr>
                                        <p:cTn id="21" dur="250"/>
                                        <p:tgtEl>
                                          <p:spTgt spid="27"/>
                                        </p:tgtEl>
                                      </p:cBhvr>
                                    </p:animEffect>
                                  </p:childTnLst>
                                </p:cTn>
                              </p:par>
                            </p:childTnLst>
                          </p:cTn>
                        </p:par>
                        <p:par>
                          <p:cTn id="22" fill="hold">
                            <p:stCondLst>
                              <p:cond delay="1750"/>
                            </p:stCondLst>
                            <p:childTnLst>
                              <p:par>
                                <p:cTn id="23" presetID="12" presetClass="entr" presetSubtype="4"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p:tgtEl>
                                          <p:spTgt spid="50"/>
                                        </p:tgtEl>
                                        <p:attrNameLst>
                                          <p:attrName>ppt_y</p:attrName>
                                        </p:attrNameLst>
                                      </p:cBhvr>
                                      <p:tavLst>
                                        <p:tav tm="0">
                                          <p:val>
                                            <p:strVal val="#ppt_y+#ppt_h*1.125000"/>
                                          </p:val>
                                        </p:tav>
                                        <p:tav tm="100000">
                                          <p:val>
                                            <p:strVal val="#ppt_y"/>
                                          </p:val>
                                        </p:tav>
                                      </p:tavLst>
                                    </p:anim>
                                    <p:animEffect transition="in" filter="wipe(up)">
                                      <p:cBhvr>
                                        <p:cTn id="26" dur="500"/>
                                        <p:tgtEl>
                                          <p:spTgt spid="50"/>
                                        </p:tgtEl>
                                      </p:cBhvr>
                                    </p:animEffect>
                                  </p:childTnLst>
                                </p:cTn>
                              </p:par>
                            </p:childTnLst>
                          </p:cTn>
                        </p:par>
                        <p:par>
                          <p:cTn id="27" fill="hold">
                            <p:stCondLst>
                              <p:cond delay="2250"/>
                            </p:stCondLst>
                            <p:childTnLst>
                              <p:par>
                                <p:cTn id="28" presetID="12" presetClass="entr" presetSubtype="4"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250"/>
                                        <p:tgtEl>
                                          <p:spTgt spid="32"/>
                                        </p:tgtEl>
                                        <p:attrNameLst>
                                          <p:attrName>ppt_y</p:attrName>
                                        </p:attrNameLst>
                                      </p:cBhvr>
                                      <p:tavLst>
                                        <p:tav tm="0">
                                          <p:val>
                                            <p:strVal val="#ppt_y+#ppt_h*1.125000"/>
                                          </p:val>
                                        </p:tav>
                                        <p:tav tm="100000">
                                          <p:val>
                                            <p:strVal val="#ppt_y"/>
                                          </p:val>
                                        </p:tav>
                                      </p:tavLst>
                                    </p:anim>
                                    <p:animEffect transition="in" filter="wipe(up)">
                                      <p:cBhvr>
                                        <p:cTn id="31" dur="250"/>
                                        <p:tgtEl>
                                          <p:spTgt spid="32"/>
                                        </p:tgtEl>
                                      </p:cBhvr>
                                    </p:animEffect>
                                  </p:childTnLst>
                                </p:cTn>
                              </p:par>
                            </p:childTnLst>
                          </p:cTn>
                        </p:par>
                        <p:par>
                          <p:cTn id="32" fill="hold">
                            <p:stCondLst>
                              <p:cond delay="2500"/>
                            </p:stCondLst>
                            <p:childTnLst>
                              <p:par>
                                <p:cTn id="33" presetID="12" presetClass="entr" presetSubtype="1"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p:tgtEl>
                                          <p:spTgt spid="53"/>
                                        </p:tgtEl>
                                        <p:attrNameLst>
                                          <p:attrName>ppt_y</p:attrName>
                                        </p:attrNameLst>
                                      </p:cBhvr>
                                      <p:tavLst>
                                        <p:tav tm="0">
                                          <p:val>
                                            <p:strVal val="#ppt_y-#ppt_h*1.125000"/>
                                          </p:val>
                                        </p:tav>
                                        <p:tav tm="100000">
                                          <p:val>
                                            <p:strVal val="#ppt_y"/>
                                          </p:val>
                                        </p:tav>
                                      </p:tavLst>
                                    </p:anim>
                                    <p:animEffect transition="in" filter="wipe(down)">
                                      <p:cBhvr>
                                        <p:cTn id="36" dur="500"/>
                                        <p:tgtEl>
                                          <p:spTgt spid="53"/>
                                        </p:tgtEl>
                                      </p:cBhvr>
                                    </p:animEffect>
                                  </p:childTnLst>
                                </p:cTn>
                              </p:par>
                            </p:childTnLst>
                          </p:cTn>
                        </p:par>
                        <p:par>
                          <p:cTn id="37" fill="hold">
                            <p:stCondLst>
                              <p:cond delay="3000"/>
                            </p:stCondLst>
                            <p:childTnLst>
                              <p:par>
                                <p:cTn id="38" presetID="12" presetClass="entr" presetSubtype="1"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250"/>
                                        <p:tgtEl>
                                          <p:spTgt spid="37"/>
                                        </p:tgtEl>
                                        <p:attrNameLst>
                                          <p:attrName>ppt_y</p:attrName>
                                        </p:attrNameLst>
                                      </p:cBhvr>
                                      <p:tavLst>
                                        <p:tav tm="0">
                                          <p:val>
                                            <p:strVal val="#ppt_y-#ppt_h*1.125000"/>
                                          </p:val>
                                        </p:tav>
                                        <p:tav tm="100000">
                                          <p:val>
                                            <p:strVal val="#ppt_y"/>
                                          </p:val>
                                        </p:tav>
                                      </p:tavLst>
                                    </p:anim>
                                    <p:animEffect transition="in" filter="wipe(down)">
                                      <p:cBhvr>
                                        <p:cTn id="41" dur="250"/>
                                        <p:tgtEl>
                                          <p:spTgt spid="37"/>
                                        </p:tgtEl>
                                      </p:cBhvr>
                                    </p:animEffect>
                                  </p:childTnLst>
                                </p:cTn>
                              </p:par>
                            </p:childTnLst>
                          </p:cTn>
                        </p:par>
                        <p:par>
                          <p:cTn id="42" fill="hold">
                            <p:stCondLst>
                              <p:cond delay="3250"/>
                            </p:stCondLst>
                            <p:childTnLst>
                              <p:par>
                                <p:cTn id="43" presetID="12" presetClass="entr" presetSubtype="8" fill="hold" nodeType="after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500"/>
                                        <p:tgtEl>
                                          <p:spTgt spid="56"/>
                                        </p:tgtEl>
                                        <p:attrNameLst>
                                          <p:attrName>ppt_x</p:attrName>
                                        </p:attrNameLst>
                                      </p:cBhvr>
                                      <p:tavLst>
                                        <p:tav tm="0">
                                          <p:val>
                                            <p:strVal val="#ppt_x-#ppt_w*1.125000"/>
                                          </p:val>
                                        </p:tav>
                                        <p:tav tm="100000">
                                          <p:val>
                                            <p:strVal val="#ppt_x"/>
                                          </p:val>
                                        </p:tav>
                                      </p:tavLst>
                                    </p:anim>
                                    <p:animEffect transition="in" filter="wipe(right)">
                                      <p:cBhvr>
                                        <p:cTn id="46" dur="500"/>
                                        <p:tgtEl>
                                          <p:spTgt spid="56"/>
                                        </p:tgtEl>
                                      </p:cBhvr>
                                    </p:animEffect>
                                  </p:childTnLst>
                                </p:cTn>
                              </p:par>
                            </p:childTnLst>
                          </p:cTn>
                        </p:par>
                        <p:par>
                          <p:cTn id="47" fill="hold">
                            <p:stCondLst>
                              <p:cond delay="3750"/>
                            </p:stCondLst>
                            <p:childTnLst>
                              <p:par>
                                <p:cTn id="48" presetID="12" presetClass="entr" presetSubtype="8"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250"/>
                                        <p:tgtEl>
                                          <p:spTgt spid="42"/>
                                        </p:tgtEl>
                                        <p:attrNameLst>
                                          <p:attrName>ppt_x</p:attrName>
                                        </p:attrNameLst>
                                      </p:cBhvr>
                                      <p:tavLst>
                                        <p:tav tm="0">
                                          <p:val>
                                            <p:strVal val="#ppt_x-#ppt_w*1.125000"/>
                                          </p:val>
                                        </p:tav>
                                        <p:tav tm="100000">
                                          <p:val>
                                            <p:strVal val="#ppt_x"/>
                                          </p:val>
                                        </p:tav>
                                      </p:tavLst>
                                    </p:anim>
                                    <p:animEffect transition="in" filter="wipe(right)">
                                      <p:cBhvr>
                                        <p:cTn id="51"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1448" y="246878"/>
            <a:ext cx="1781257" cy="515456"/>
            <a:chOff x="341446" y="462778"/>
            <a:chExt cx="1781257" cy="515456"/>
          </a:xfrm>
        </p:grpSpPr>
        <p:sp>
          <p:nvSpPr>
            <p:cNvPr id="15" name="矩形 14"/>
            <p:cNvSpPr/>
            <p:nvPr/>
          </p:nvSpPr>
          <p:spPr>
            <a:xfrm>
              <a:off x="341446" y="462778"/>
              <a:ext cx="1781257" cy="412421"/>
            </a:xfrm>
            <a:prstGeom prst="rect">
              <a:avLst/>
            </a:prstGeom>
          </p:spPr>
          <p:txBody>
            <a:bodyPr wrap="none">
              <a:spAutoFit/>
            </a:bodyPr>
            <a:lstStyle/>
            <a:p>
              <a:r>
                <a:rPr lang="zh-CN" altLang="en-US" sz="2080" dirty="0">
                  <a:latin typeface="方正兰亭粗黑_GBK" panose="02000000000000000000" pitchFamily="2" charset="-122"/>
                  <a:ea typeface="方正兰亭粗黑_GBK" panose="02000000000000000000" pitchFamily="2" charset="-122"/>
                </a:rPr>
                <a:t>工作存在不足</a:t>
              </a:r>
            </a:p>
          </p:txBody>
        </p:sp>
        <p:sp>
          <p:nvSpPr>
            <p:cNvPr id="16" name="矩形 15"/>
            <p:cNvSpPr/>
            <p:nvPr/>
          </p:nvSpPr>
          <p:spPr>
            <a:xfrm>
              <a:off x="359680" y="762790"/>
              <a:ext cx="1710725" cy="215444"/>
            </a:xfrm>
            <a:prstGeom prst="rect">
              <a:avLst/>
            </a:prstGeom>
          </p:spPr>
          <p:txBody>
            <a:bodyPr wrap="none">
              <a:spAutoFit/>
            </a:bodyPr>
            <a:lstStyle/>
            <a:p>
              <a:r>
                <a:rPr lang="en-US" altLang="zh-CN" sz="800" spc="300" dirty="0">
                  <a:solidFill>
                    <a:schemeClr val="bg1">
                      <a:lumMod val="65000"/>
                    </a:schemeClr>
                  </a:solidFill>
                  <a:latin typeface="黑体" panose="02010609060101010101" pitchFamily="49" charset="-122"/>
                  <a:ea typeface="黑体" panose="02010609060101010101" pitchFamily="49" charset="-122"/>
                </a:rPr>
                <a:t>WORK SHORTCOMINGS</a:t>
              </a:r>
              <a:endParaRPr lang="zh-CN" altLang="en-US" sz="800" spc="300" dirty="0">
                <a:solidFill>
                  <a:schemeClr val="bg1">
                    <a:lumMod val="6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10885" y="309790"/>
            <a:ext cx="283029" cy="402896"/>
            <a:chOff x="-10886" y="525690"/>
            <a:chExt cx="283029" cy="402896"/>
          </a:xfrm>
        </p:grpSpPr>
        <p:pic>
          <p:nvPicPr>
            <p:cNvPr id="4" name="图片 3"/>
            <p:cNvPicPr>
              <a:picLocks noChangeAspect="1"/>
            </p:cNvPicPr>
            <p:nvPr/>
          </p:nvPicPr>
          <p:blipFill rotWithShape="1">
            <a:blip r:embed="rId3" cstate="print"/>
            <a:srcRect l="7026" t="47619" r="90287" b="37566"/>
            <a:stretch/>
          </p:blipFill>
          <p:spPr>
            <a:xfrm>
              <a:off x="-10886" y="525690"/>
              <a:ext cx="283029" cy="402896"/>
            </a:xfrm>
            <a:prstGeom prst="rect">
              <a:avLst/>
            </a:prstGeom>
          </p:spPr>
        </p:pic>
        <p:sp>
          <p:nvSpPr>
            <p:cNvPr id="63" name="Freeform 5"/>
            <p:cNvSpPr>
              <a:spLocks/>
            </p:cNvSpPr>
            <p:nvPr/>
          </p:nvSpPr>
          <p:spPr bwMode="auto">
            <a:xfrm>
              <a:off x="20276" y="637025"/>
              <a:ext cx="221544" cy="222748"/>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bg1"/>
            </a:solidFill>
            <a:ln>
              <a:noFill/>
            </a:ln>
            <a:extLst/>
          </p:spPr>
          <p:txBody>
            <a:bodyPr vert="horz" wrap="square" lIns="67470" tIns="33735" rIns="67470" bIns="33735" numCol="1" anchor="t" anchorCtr="0" compatLnSpc="1">
              <a:prstTxWarp prst="textNoShape">
                <a:avLst/>
              </a:prstTxWarp>
            </a:bodyPr>
            <a:lstStyle/>
            <a:p>
              <a:endParaRPr lang="zh-CN" altLang="en-US"/>
            </a:p>
          </p:txBody>
        </p:sp>
      </p:grpSp>
      <p:sp>
        <p:nvSpPr>
          <p:cNvPr id="8" name="Freeform 5"/>
          <p:cNvSpPr>
            <a:spLocks/>
          </p:cNvSpPr>
          <p:nvPr/>
        </p:nvSpPr>
        <p:spPr bwMode="auto">
          <a:xfrm>
            <a:off x="408214" y="2059817"/>
            <a:ext cx="1538704" cy="138731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B9D51F"/>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9" name="椭圆 22"/>
          <p:cNvSpPr/>
          <p:nvPr/>
        </p:nvSpPr>
        <p:spPr>
          <a:xfrm>
            <a:off x="2367708" y="1242233"/>
            <a:ext cx="3092394" cy="30935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椭圆 22"/>
          <p:cNvSpPr/>
          <p:nvPr/>
        </p:nvSpPr>
        <p:spPr>
          <a:xfrm>
            <a:off x="2427343" y="1302696"/>
            <a:ext cx="2973124" cy="2972580"/>
          </a:xfrm>
          <a:prstGeom prst="ellipse">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786703" y="1541129"/>
            <a:ext cx="504056" cy="504056"/>
            <a:chOff x="2769119" y="1848492"/>
            <a:chExt cx="504056" cy="504056"/>
          </a:xfrm>
          <a:solidFill>
            <a:srgbClr val="A5A5A5"/>
          </a:solidFill>
        </p:grpSpPr>
        <p:sp>
          <p:nvSpPr>
            <p:cNvPr id="12" name="椭圆 11"/>
            <p:cNvSpPr/>
            <p:nvPr/>
          </p:nvSpPr>
          <p:spPr>
            <a:xfrm>
              <a:off x="2769119" y="18484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TextBox 27"/>
            <p:cNvSpPr txBox="1"/>
            <p:nvPr/>
          </p:nvSpPr>
          <p:spPr>
            <a:xfrm>
              <a:off x="2808589" y="1931243"/>
              <a:ext cx="437940" cy="338554"/>
            </a:xfrm>
            <a:prstGeom prst="rect">
              <a:avLst/>
            </a:prstGeom>
            <a:noFill/>
          </p:spPr>
          <p:txBody>
            <a:bodyPr wrap="non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01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136168" y="2536958"/>
            <a:ext cx="504056" cy="504056"/>
            <a:chOff x="2471142" y="2586760"/>
            <a:chExt cx="504056" cy="504056"/>
          </a:xfrm>
          <a:solidFill>
            <a:srgbClr val="A5A5A5"/>
          </a:solidFill>
        </p:grpSpPr>
        <p:sp>
          <p:nvSpPr>
            <p:cNvPr id="17" name="椭圆 16"/>
            <p:cNvSpPr/>
            <p:nvPr/>
          </p:nvSpPr>
          <p:spPr>
            <a:xfrm>
              <a:off x="2471142" y="2586760"/>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TextBox 30"/>
            <p:cNvSpPr txBox="1"/>
            <p:nvPr/>
          </p:nvSpPr>
          <p:spPr>
            <a:xfrm>
              <a:off x="2510612" y="2669511"/>
              <a:ext cx="437940" cy="338554"/>
            </a:xfrm>
            <a:prstGeom prst="rect">
              <a:avLst/>
            </a:prstGeom>
            <a:noFill/>
          </p:spPr>
          <p:txBody>
            <a:bodyPr wrap="non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02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786703" y="3516472"/>
            <a:ext cx="504056" cy="504056"/>
            <a:chOff x="2769119" y="3325028"/>
            <a:chExt cx="504056" cy="504056"/>
          </a:xfrm>
        </p:grpSpPr>
        <p:sp>
          <p:nvSpPr>
            <p:cNvPr id="20" name="椭圆 19"/>
            <p:cNvSpPr/>
            <p:nvPr/>
          </p:nvSpPr>
          <p:spPr>
            <a:xfrm>
              <a:off x="2769119" y="3325028"/>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TextBox 35"/>
            <p:cNvSpPr txBox="1"/>
            <p:nvPr/>
          </p:nvSpPr>
          <p:spPr>
            <a:xfrm>
              <a:off x="2808589" y="3407779"/>
              <a:ext cx="437940" cy="338554"/>
            </a:xfrm>
            <a:prstGeom prst="rect">
              <a:avLst/>
            </a:prstGeom>
            <a:noFill/>
          </p:spPr>
          <p:txBody>
            <a:bodyPr wrap="non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03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cxnSp>
        <p:nvCxnSpPr>
          <p:cNvPr id="22" name="直接连接符 21"/>
          <p:cNvCxnSpPr/>
          <p:nvPr/>
        </p:nvCxnSpPr>
        <p:spPr>
          <a:xfrm>
            <a:off x="1888910" y="2766539"/>
            <a:ext cx="511928" cy="0"/>
          </a:xfrm>
          <a:prstGeom prst="line">
            <a:avLst/>
          </a:prstGeom>
          <a:ln w="1270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TextBox 38"/>
          <p:cNvSpPr txBox="1"/>
          <p:nvPr/>
        </p:nvSpPr>
        <p:spPr>
          <a:xfrm>
            <a:off x="5499572" y="1712953"/>
            <a:ext cx="2200588" cy="230832"/>
          </a:xfrm>
          <a:prstGeom prst="rect">
            <a:avLst/>
          </a:prstGeom>
          <a:noFill/>
        </p:spPr>
        <p:txBody>
          <a:bodyPr wrap="square" lIns="0" tIns="0" rIns="0" bIns="0" rtlCol="0">
            <a:spAutoFit/>
          </a:bodyPr>
          <a:lstStyle/>
          <a:p>
            <a:r>
              <a:rPr lang="zh-CN" altLang="en-US" sz="1500" b="1" dirty="0">
                <a:latin typeface="微软雅黑" panose="020B0503020204020204" pitchFamily="34" charset="-122"/>
                <a:ea typeface="微软雅黑" panose="020B0503020204020204" pitchFamily="34" charset="-122"/>
              </a:rPr>
              <a:t>单击添加标题内容</a:t>
            </a:r>
          </a:p>
        </p:txBody>
      </p:sp>
      <p:sp>
        <p:nvSpPr>
          <p:cNvPr id="24" name="TextBox 39"/>
          <p:cNvSpPr txBox="1"/>
          <p:nvPr/>
        </p:nvSpPr>
        <p:spPr>
          <a:xfrm>
            <a:off x="5829039" y="2738961"/>
            <a:ext cx="2200588" cy="230832"/>
          </a:xfrm>
          <a:prstGeom prst="rect">
            <a:avLst/>
          </a:prstGeom>
          <a:noFill/>
        </p:spPr>
        <p:txBody>
          <a:bodyPr wrap="square" lIns="0" tIns="0" rIns="0" bIns="0" rtlCol="0">
            <a:spAutoFit/>
          </a:bodyPr>
          <a:lstStyle/>
          <a:p>
            <a:r>
              <a:rPr lang="zh-CN" altLang="en-US" sz="1500" b="1" dirty="0">
                <a:latin typeface="微软雅黑" panose="020B0503020204020204" pitchFamily="34" charset="-122"/>
                <a:ea typeface="微软雅黑" panose="020B0503020204020204" pitchFamily="34" charset="-122"/>
              </a:rPr>
              <a:t>单击添加标题内容</a:t>
            </a:r>
          </a:p>
        </p:txBody>
      </p:sp>
      <p:sp>
        <p:nvSpPr>
          <p:cNvPr id="25" name="TextBox 42"/>
          <p:cNvSpPr txBox="1"/>
          <p:nvPr/>
        </p:nvSpPr>
        <p:spPr>
          <a:xfrm>
            <a:off x="5486607" y="3715068"/>
            <a:ext cx="2200588" cy="230832"/>
          </a:xfrm>
          <a:prstGeom prst="rect">
            <a:avLst/>
          </a:prstGeom>
          <a:noFill/>
        </p:spPr>
        <p:txBody>
          <a:bodyPr wrap="square" lIns="0" tIns="0" rIns="0" bIns="0" rtlCol="0">
            <a:spAutoFit/>
          </a:bodyPr>
          <a:lstStyle/>
          <a:p>
            <a:r>
              <a:rPr lang="zh-CN" altLang="en-US" sz="1500" b="1" dirty="0">
                <a:latin typeface="微软雅黑" panose="020B0503020204020204" pitchFamily="34" charset="-122"/>
                <a:ea typeface="微软雅黑" panose="020B0503020204020204" pitchFamily="34" charset="-122"/>
              </a:rPr>
              <a:t>单击添加标题内容</a:t>
            </a:r>
          </a:p>
        </p:txBody>
      </p:sp>
      <p:sp>
        <p:nvSpPr>
          <p:cNvPr id="26" name="TextBox 45"/>
          <p:cNvSpPr txBox="1"/>
          <p:nvPr/>
        </p:nvSpPr>
        <p:spPr>
          <a:xfrm>
            <a:off x="558867" y="2232957"/>
            <a:ext cx="1179395" cy="1200329"/>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存在的不足之处</a:t>
            </a:r>
          </a:p>
        </p:txBody>
      </p:sp>
      <p:sp>
        <p:nvSpPr>
          <p:cNvPr id="27" name="TextBox 21"/>
          <p:cNvSpPr txBox="1"/>
          <p:nvPr/>
        </p:nvSpPr>
        <p:spPr>
          <a:xfrm>
            <a:off x="2914495" y="2045185"/>
            <a:ext cx="1872208" cy="1292662"/>
          </a:xfrm>
          <a:prstGeom prst="rect">
            <a:avLst/>
          </a:prstGeom>
          <a:noFill/>
        </p:spPr>
        <p:txBody>
          <a:bodyPr wrap="square" lIns="0" tIns="0" rIns="0" bIns="0" rtlCol="0">
            <a:spAutoFit/>
          </a:bodyPr>
          <a:lstStyle/>
          <a:p>
            <a:pPr algn="just">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介绍在这段文字中录入，根据你所录入的文字内容多少对字号的大小进行更改，切忌长篇大论。</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460102" y="1981162"/>
            <a:ext cx="3418262" cy="2645640"/>
            <a:chOff x="6872827" y="2895560"/>
            <a:chExt cx="3418262" cy="2645640"/>
          </a:xfrm>
        </p:grpSpPr>
        <p:sp>
          <p:nvSpPr>
            <p:cNvPr id="29" name="矩形 28"/>
            <p:cNvSpPr/>
            <p:nvPr/>
          </p:nvSpPr>
          <p:spPr>
            <a:xfrm>
              <a:off x="6899332" y="2895560"/>
              <a:ext cx="3128432" cy="400110"/>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7162657" y="3947572"/>
              <a:ext cx="3128432" cy="400110"/>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6872827" y="4833314"/>
              <a:ext cx="1666412" cy="707886"/>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2394677323"/>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53" presetClass="entr" presetSubtype="528"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anim calcmode="lin" valueType="num">
                                      <p:cBhvr>
                                        <p:cTn id="17" dur="500" fill="hold"/>
                                        <p:tgtEl>
                                          <p:spTgt spid="26"/>
                                        </p:tgtEl>
                                        <p:attrNameLst>
                                          <p:attrName>ppt_x</p:attrName>
                                        </p:attrNameLst>
                                      </p:cBhvr>
                                      <p:tavLst>
                                        <p:tav tm="0">
                                          <p:val>
                                            <p:fltVal val="0.5"/>
                                          </p:val>
                                        </p:tav>
                                        <p:tav tm="100000">
                                          <p:val>
                                            <p:strVal val="#ppt_x"/>
                                          </p:val>
                                        </p:tav>
                                      </p:tavLst>
                                    </p:anim>
                                    <p:anim calcmode="lin" valueType="num">
                                      <p:cBhvr>
                                        <p:cTn id="18" dur="500" fill="hold"/>
                                        <p:tgtEl>
                                          <p:spTgt spid="26"/>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fltVal val="0.5"/>
                                          </p:val>
                                        </p:tav>
                                        <p:tav tm="100000">
                                          <p:val>
                                            <p:strVal val="#ppt_x"/>
                                          </p:val>
                                        </p:tav>
                                      </p:tavLst>
                                    </p:anim>
                                    <p:anim calcmode="lin" valueType="num">
                                      <p:cBhvr>
                                        <p:cTn id="37" dur="500" fill="hold"/>
                                        <p:tgtEl>
                                          <p:spTgt spid="10"/>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anim calcmode="lin" valueType="num">
                                      <p:cBhvr>
                                        <p:cTn id="43" dur="500" fill="hold"/>
                                        <p:tgtEl>
                                          <p:spTgt spid="9"/>
                                        </p:tgtEl>
                                        <p:attrNameLst>
                                          <p:attrName>ppt_x</p:attrName>
                                        </p:attrNameLst>
                                      </p:cBhvr>
                                      <p:tavLst>
                                        <p:tav tm="0">
                                          <p:val>
                                            <p:fltVal val="0.5"/>
                                          </p:val>
                                        </p:tav>
                                        <p:tav tm="100000">
                                          <p:val>
                                            <p:strVal val="#ppt_x"/>
                                          </p:val>
                                        </p:tav>
                                      </p:tavLst>
                                    </p:anim>
                                    <p:anim calcmode="lin" valueType="num">
                                      <p:cBhvr>
                                        <p:cTn id="44" dur="500" fill="hold"/>
                                        <p:tgtEl>
                                          <p:spTgt spid="9"/>
                                        </p:tgtEl>
                                        <p:attrNameLst>
                                          <p:attrName>ppt_y</p:attrName>
                                        </p:attrNameLst>
                                      </p:cBhvr>
                                      <p:tavLst>
                                        <p:tav tm="0">
                                          <p:val>
                                            <p:fltVal val="0.5"/>
                                          </p:val>
                                        </p:tav>
                                        <p:tav tm="100000">
                                          <p:val>
                                            <p:strVal val="#ppt_y"/>
                                          </p:val>
                                        </p:tav>
                                      </p:tavLst>
                                    </p:anim>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300"/>
                                        <p:tgtEl>
                                          <p:spTgt spid="27"/>
                                        </p:tgtEl>
                                      </p:cBhvr>
                                    </p:animEffect>
                                  </p:childTnLst>
                                </p:cTn>
                              </p:par>
                            </p:childTnLst>
                          </p:cTn>
                        </p:par>
                        <p:par>
                          <p:cTn id="49" fill="hold">
                            <p:stCondLst>
                              <p:cond delay="2300"/>
                            </p:stCondLst>
                            <p:childTnLst>
                              <p:par>
                                <p:cTn id="50" presetID="53" presetClass="entr" presetSubtype="52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anim calcmode="lin" valueType="num">
                                      <p:cBhvr>
                                        <p:cTn id="55" dur="500" fill="hold"/>
                                        <p:tgtEl>
                                          <p:spTgt spid="11"/>
                                        </p:tgtEl>
                                        <p:attrNameLst>
                                          <p:attrName>ppt_x</p:attrName>
                                        </p:attrNameLst>
                                      </p:cBhvr>
                                      <p:tavLst>
                                        <p:tav tm="0">
                                          <p:val>
                                            <p:fltVal val="0.5"/>
                                          </p:val>
                                        </p:tav>
                                        <p:tav tm="100000">
                                          <p:val>
                                            <p:strVal val="#ppt_x"/>
                                          </p:val>
                                        </p:tav>
                                      </p:tavLst>
                                    </p:anim>
                                    <p:anim calcmode="lin" valueType="num">
                                      <p:cBhvr>
                                        <p:cTn id="56" dur="500" fill="hold"/>
                                        <p:tgtEl>
                                          <p:spTgt spid="11"/>
                                        </p:tgtEl>
                                        <p:attrNameLst>
                                          <p:attrName>ppt_y</p:attrName>
                                        </p:attrNameLst>
                                      </p:cBhvr>
                                      <p:tavLst>
                                        <p:tav tm="0">
                                          <p:val>
                                            <p:fltVal val="0.5"/>
                                          </p:val>
                                        </p:tav>
                                        <p:tav tm="100000">
                                          <p:val>
                                            <p:strVal val="#ppt_y"/>
                                          </p:val>
                                        </p:tav>
                                      </p:tavLst>
                                    </p:anim>
                                  </p:childTnLst>
                                </p:cTn>
                              </p:par>
                              <p:par>
                                <p:cTn id="57" presetID="53" presetClass="entr" presetSubtype="528" fill="hold" nodeType="withEffect">
                                  <p:stCondLst>
                                    <p:cond delay="20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fltVal val="0.5"/>
                                          </p:val>
                                        </p:tav>
                                        <p:tav tm="100000">
                                          <p:val>
                                            <p:strVal val="#ppt_y"/>
                                          </p:val>
                                        </p:tav>
                                      </p:tavLst>
                                    </p:anim>
                                  </p:childTnLst>
                                </p:cTn>
                              </p:par>
                              <p:par>
                                <p:cTn id="64" presetID="53" presetClass="entr" presetSubtype="528" fill="hold" nodeType="withEffect">
                                  <p:stCondLst>
                                    <p:cond delay="40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3200"/>
                            </p:stCondLst>
                            <p:childTnLst>
                              <p:par>
                                <p:cTn id="72" presetID="22" presetClass="entr" presetSubtype="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left)">
                                      <p:cBhvr>
                                        <p:cTn id="74" dur="300"/>
                                        <p:tgtEl>
                                          <p:spTgt spid="23"/>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300"/>
                                        <p:tgtEl>
                                          <p:spTgt spid="24"/>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left)">
                                      <p:cBhvr>
                                        <p:cTn id="80" dur="300"/>
                                        <p:tgtEl>
                                          <p:spTgt spid="25"/>
                                        </p:tgtEl>
                                      </p:cBhvr>
                                    </p:animEffect>
                                  </p:childTnLst>
                                </p:cTn>
                              </p:par>
                            </p:childTnLst>
                          </p:cTn>
                        </p:par>
                        <p:par>
                          <p:cTn id="81" fill="hold">
                            <p:stCondLst>
                              <p:cond delay="3500"/>
                            </p:stCondLst>
                            <p:childTnLst>
                              <p:par>
                                <p:cTn id="82" presetID="14" presetClass="entr" presetSubtype="10" fill="hold"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randombar(horizontal)">
                                      <p:cBhvr>
                                        <p:cTn id="8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3" grpId="0"/>
      <p:bldP spid="24" grpId="0"/>
      <p:bldP spid="25"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srcRect l="6612" r="7521"/>
          <a:stretch/>
        </p:blipFill>
        <p:spPr>
          <a:xfrm flipV="1">
            <a:off x="2" y="0"/>
            <a:ext cx="9463311" cy="5359400"/>
          </a:xfrm>
          <a:prstGeom prst="rect">
            <a:avLst/>
          </a:prstGeom>
        </p:spPr>
      </p:pic>
      <p:sp>
        <p:nvSpPr>
          <p:cNvPr id="19" name="矩形 18"/>
          <p:cNvSpPr/>
          <p:nvPr/>
        </p:nvSpPr>
        <p:spPr>
          <a:xfrm>
            <a:off x="4032136" y="1986002"/>
            <a:ext cx="2781531" cy="553998"/>
          </a:xfrm>
          <a:prstGeom prst="rect">
            <a:avLst/>
          </a:prstGeom>
        </p:spPr>
        <p:txBody>
          <a:bodyPr wrap="none">
            <a:spAutoFit/>
          </a:bodyPr>
          <a:lstStyle/>
          <a:p>
            <a:r>
              <a:rPr lang="zh-CN" altLang="en-US" sz="3000" b="1" spc="300" dirty="0">
                <a:latin typeface="Adobe 黑体 Std R" panose="020B0400000000000000" pitchFamily="34" charset="-122"/>
                <a:ea typeface="Adobe 黑体 Std R" panose="020B0400000000000000" pitchFamily="34" charset="-122"/>
                <a:cs typeface="Source Sans Pro ExtraLight"/>
              </a:rPr>
              <a:t>明年工作计划</a:t>
            </a:r>
            <a:endParaRPr lang="en-US" altLang="zh-CN" sz="3000" b="1" spc="300" dirty="0">
              <a:latin typeface="Adobe 黑体 Std R" panose="020B0400000000000000" pitchFamily="34" charset="-122"/>
              <a:ea typeface="Adobe 黑体 Std R" panose="020B0400000000000000" pitchFamily="34" charset="-122"/>
              <a:cs typeface="Source Sans Pro ExtraLight"/>
            </a:endParaRPr>
          </a:p>
        </p:txBody>
      </p:sp>
      <p:sp>
        <p:nvSpPr>
          <p:cNvPr id="20" name="矩形 19"/>
          <p:cNvSpPr/>
          <p:nvPr/>
        </p:nvSpPr>
        <p:spPr>
          <a:xfrm>
            <a:off x="4089414" y="2438400"/>
            <a:ext cx="3097323" cy="303160"/>
          </a:xfrm>
          <a:prstGeom prst="rect">
            <a:avLst/>
          </a:prstGeom>
        </p:spPr>
        <p:txBody>
          <a:bodyPr wrap="none">
            <a:spAutoFit/>
          </a:bodyPr>
          <a:lstStyle/>
          <a:p>
            <a:r>
              <a:rPr lang="en-US" altLang="zh-CN" spc="300" dirty="0">
                <a:latin typeface="黑体" panose="02010609060101010101" pitchFamily="49" charset="-122"/>
                <a:ea typeface="黑体" panose="02010609060101010101" pitchFamily="49" charset="-122"/>
              </a:rPr>
              <a:t>NEXT YEAR THE WORK PLAN</a:t>
            </a:r>
            <a:endParaRPr lang="zh-CN" altLang="en-US" spc="300" dirty="0">
              <a:latin typeface="黑体" panose="02010609060101010101" pitchFamily="49" charset="-122"/>
              <a:ea typeface="黑体" panose="02010609060101010101" pitchFamily="49" charset="-122"/>
            </a:endParaRPr>
          </a:p>
        </p:txBody>
      </p:sp>
      <p:pic>
        <p:nvPicPr>
          <p:cNvPr id="7" name="图片占位符 29"/>
          <p:cNvPicPr>
            <a:picLocks noChangeAspect="1"/>
          </p:cNvPicPr>
          <p:nvPr/>
        </p:nvPicPr>
        <p:blipFill>
          <a:blip r:embed="rId4" cstate="print">
            <a:grayscl/>
            <a:extLst>
              <a:ext uri="{28A0092B-C50C-407E-A947-70E740481C1C}">
                <a14:useLocalDpi xmlns:a14="http://schemas.microsoft.com/office/drawing/2010/main" xmlns="" val="0"/>
              </a:ext>
            </a:extLst>
          </a:blip>
          <a:stretch>
            <a:fillRect/>
          </a:stretch>
        </p:blipFill>
        <p:spPr>
          <a:xfrm>
            <a:off x="1545545" y="1362623"/>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Tree>
    <p:extLst>
      <p:ext uri="{BB962C8B-B14F-4D97-AF65-F5344CB8AC3E}">
        <p14:creationId xmlns:p14="http://schemas.microsoft.com/office/powerpoint/2010/main" xmlns="" val="1024647948"/>
      </p:ext>
    </p:extLst>
  </p:cSld>
  <p:clrMapOvr>
    <a:masterClrMapping/>
  </p:clrMapOvr>
  <mc:AlternateContent xmlns:mc="http://schemas.openxmlformats.org/markup-compatibility/2006">
    <mc:Choice xmlns:p14="http://schemas.microsoft.com/office/powerpoint/2010/main" xmlns="" Requires="p14">
      <p:transition spd="slow" p14:dur="4000" advClick="0" advTm="0">
        <p14:vortex dir="r"/>
      </p:transition>
    </mc:Choice>
    <mc:Fallback>
      <p:transition spd="slow"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65000" fill="hold" nodeType="withEffect" p14:presetBounceEnd="58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8000">
                                          <p:cBhvr additive="base">
                                            <p:cTn id="7" dur="1500" fill="hold"/>
                                            <p:tgtEl>
                                              <p:spTgt spid="7"/>
                                            </p:tgtEl>
                                            <p:attrNameLst>
                                              <p:attrName>ppt_x</p:attrName>
                                            </p:attrNameLst>
                                          </p:cBhvr>
                                          <p:tavLst>
                                            <p:tav tm="0">
                                              <p:val>
                                                <p:strVal val="1+#ppt_w/2"/>
                                              </p:val>
                                            </p:tav>
                                            <p:tav tm="100000">
                                              <p:val>
                                                <p:strVal val="#ppt_x"/>
                                              </p:val>
                                            </p:tav>
                                          </p:tavLst>
                                        </p:anim>
                                        <p:anim calcmode="lin" valueType="num" p14:bounceEnd="58000">
                                          <p:cBhvr additive="base">
                                            <p:cTn id="8" dur="1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65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1446" y="234178"/>
            <a:ext cx="2267568" cy="515456"/>
            <a:chOff x="341446" y="462778"/>
            <a:chExt cx="2267568" cy="515456"/>
          </a:xfrm>
        </p:grpSpPr>
        <p:sp>
          <p:nvSpPr>
            <p:cNvPr id="15" name="矩形 14"/>
            <p:cNvSpPr/>
            <p:nvPr/>
          </p:nvSpPr>
          <p:spPr>
            <a:xfrm>
              <a:off x="341446" y="462778"/>
              <a:ext cx="1781257" cy="412421"/>
            </a:xfrm>
            <a:prstGeom prst="rect">
              <a:avLst/>
            </a:prstGeom>
          </p:spPr>
          <p:txBody>
            <a:bodyPr wrap="none">
              <a:spAutoFit/>
            </a:bodyPr>
            <a:lstStyle/>
            <a:p>
              <a:r>
                <a:rPr lang="zh-CN" altLang="en-US" sz="2080" dirty="0">
                  <a:latin typeface="方正兰亭粗黑_GBK" panose="02000000000000000000" pitchFamily="2" charset="-122"/>
                  <a:ea typeface="方正兰亭粗黑_GBK" panose="02000000000000000000" pitchFamily="2" charset="-122"/>
                </a:rPr>
                <a:t>明年工作计划</a:t>
              </a:r>
            </a:p>
          </p:txBody>
        </p:sp>
        <p:sp>
          <p:nvSpPr>
            <p:cNvPr id="16" name="矩形 15"/>
            <p:cNvSpPr/>
            <p:nvPr/>
          </p:nvSpPr>
          <p:spPr>
            <a:xfrm>
              <a:off x="359680" y="762790"/>
              <a:ext cx="2249334" cy="215444"/>
            </a:xfrm>
            <a:prstGeom prst="rect">
              <a:avLst/>
            </a:prstGeom>
          </p:spPr>
          <p:txBody>
            <a:bodyPr wrap="none">
              <a:spAutoFit/>
            </a:bodyPr>
            <a:lstStyle/>
            <a:p>
              <a:r>
                <a:rPr lang="en-US" altLang="zh-CN" sz="800" spc="300" dirty="0">
                  <a:solidFill>
                    <a:schemeClr val="bg1">
                      <a:lumMod val="65000"/>
                    </a:schemeClr>
                  </a:solidFill>
                  <a:latin typeface="黑体" panose="02010609060101010101" pitchFamily="49" charset="-122"/>
                  <a:ea typeface="黑体" panose="02010609060101010101" pitchFamily="49" charset="-122"/>
                </a:rPr>
                <a:t>NEXT YEAR THE WORK PLAN</a:t>
              </a:r>
              <a:endParaRPr lang="zh-CN" altLang="en-US" sz="800" spc="300" dirty="0">
                <a:solidFill>
                  <a:schemeClr val="bg1">
                    <a:lumMod val="6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10885" y="297090"/>
            <a:ext cx="283029" cy="402896"/>
            <a:chOff x="-10886" y="525690"/>
            <a:chExt cx="283029" cy="402896"/>
          </a:xfrm>
        </p:grpSpPr>
        <p:pic>
          <p:nvPicPr>
            <p:cNvPr id="4" name="图片 3"/>
            <p:cNvPicPr>
              <a:picLocks noChangeAspect="1"/>
            </p:cNvPicPr>
            <p:nvPr/>
          </p:nvPicPr>
          <p:blipFill rotWithShape="1">
            <a:blip r:embed="rId3" cstate="print"/>
            <a:srcRect l="7026" t="47619" r="90287" b="37566"/>
            <a:stretch/>
          </p:blipFill>
          <p:spPr>
            <a:xfrm>
              <a:off x="-10886" y="525690"/>
              <a:ext cx="283029" cy="402896"/>
            </a:xfrm>
            <a:prstGeom prst="rect">
              <a:avLst/>
            </a:prstGeom>
          </p:spPr>
        </p:pic>
        <p:sp>
          <p:nvSpPr>
            <p:cNvPr id="63" name="Freeform 5"/>
            <p:cNvSpPr>
              <a:spLocks/>
            </p:cNvSpPr>
            <p:nvPr/>
          </p:nvSpPr>
          <p:spPr bwMode="auto">
            <a:xfrm>
              <a:off x="20276" y="637025"/>
              <a:ext cx="221544" cy="222748"/>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bg1"/>
            </a:solidFill>
            <a:ln>
              <a:noFill/>
            </a:ln>
            <a:extLst/>
          </p:spPr>
          <p:txBody>
            <a:bodyPr vert="horz" wrap="square" lIns="67470" tIns="33735" rIns="67470" bIns="33735" numCol="1" anchor="t" anchorCtr="0" compatLnSpc="1">
              <a:prstTxWarp prst="textNoShape">
                <a:avLst/>
              </a:prstTxWarp>
            </a:bodyPr>
            <a:lstStyle/>
            <a:p>
              <a:endParaRPr lang="zh-CN" altLang="en-US"/>
            </a:p>
          </p:txBody>
        </p:sp>
      </p:grpSp>
      <p:sp>
        <p:nvSpPr>
          <p:cNvPr id="33" name="TextBox 12"/>
          <p:cNvSpPr txBox="1"/>
          <p:nvPr/>
        </p:nvSpPr>
        <p:spPr>
          <a:xfrm>
            <a:off x="895916" y="2158963"/>
            <a:ext cx="3468264" cy="692497"/>
          </a:xfrm>
          <a:prstGeom prst="rect">
            <a:avLst/>
          </a:prstGeom>
          <a:noFill/>
        </p:spPr>
        <p:txBody>
          <a:bodyPr wrap="square" lIns="0" tIns="0" rIns="0" bIns="0" rtlCol="0">
            <a:spAutoFit/>
          </a:bodyPr>
          <a:lstStyle/>
          <a:p>
            <a:r>
              <a:rPr lang="zh-CN" altLang="en-US" sz="4500" spc="300" dirty="0">
                <a:latin typeface="微软雅黑" panose="020B0503020204020204" pitchFamily="34" charset="-122"/>
                <a:ea typeface="微软雅黑" panose="020B0503020204020204" pitchFamily="34" charset="-122"/>
              </a:rPr>
              <a:t>高瞻远瞩</a:t>
            </a:r>
          </a:p>
        </p:txBody>
      </p:sp>
      <p:sp>
        <p:nvSpPr>
          <p:cNvPr id="34" name="TextBox 13"/>
          <p:cNvSpPr txBox="1"/>
          <p:nvPr/>
        </p:nvSpPr>
        <p:spPr>
          <a:xfrm>
            <a:off x="2114410" y="2877551"/>
            <a:ext cx="2927490" cy="692497"/>
          </a:xfrm>
          <a:prstGeom prst="rect">
            <a:avLst/>
          </a:prstGeom>
          <a:noFill/>
        </p:spPr>
        <p:txBody>
          <a:bodyPr wrap="square" lIns="0" tIns="0" rIns="0" bIns="0" rtlCol="0">
            <a:spAutoFit/>
          </a:bodyPr>
          <a:lstStyle/>
          <a:p>
            <a:r>
              <a:rPr lang="zh-CN" altLang="en-US" sz="4500" b="1" spc="300" dirty="0">
                <a:latin typeface="微软雅黑" panose="020B0503020204020204" pitchFamily="34" charset="-122"/>
                <a:ea typeface="微软雅黑" panose="020B0503020204020204" pitchFamily="34" charset="-122"/>
              </a:rPr>
              <a:t>制胜未来</a:t>
            </a:r>
          </a:p>
        </p:txBody>
      </p:sp>
      <p:sp>
        <p:nvSpPr>
          <p:cNvPr id="35" name="TextBox 4"/>
          <p:cNvSpPr txBox="1"/>
          <p:nvPr/>
        </p:nvSpPr>
        <p:spPr>
          <a:xfrm>
            <a:off x="6263233" y="1748328"/>
            <a:ext cx="2356895" cy="461665"/>
          </a:xfrm>
          <a:prstGeom prst="rect">
            <a:avLst/>
          </a:prstGeom>
          <a:noFill/>
        </p:spPr>
        <p:txBody>
          <a:bodyPr wrap="square" lIns="0" tIns="0" rIns="0" bIns="0" rtlCol="0">
            <a:spAutoFit/>
          </a:bodyPr>
          <a:lstStyle>
            <a:defPPr>
              <a:defRPr lang="zh-CN"/>
            </a:defPPr>
            <a:lvl1pPr>
              <a:lnSpc>
                <a:spcPts val="1600"/>
              </a:lnSpc>
              <a:defRPr sz="1200" b="0">
                <a:solidFill>
                  <a:schemeClr val="tx1">
                    <a:lumMod val="65000"/>
                    <a:lumOff val="35000"/>
                  </a:schemeClr>
                </a:solidFill>
                <a:latin typeface="微软雅黑" pitchFamily="34" charset="-122"/>
                <a:ea typeface="微软雅黑" pitchFamily="34" charset="-122"/>
              </a:defRPr>
            </a:lvl1pPr>
          </a:lstStyle>
          <a:p>
            <a:pPr>
              <a:lnSpc>
                <a:spcPts val="1800"/>
              </a:lnSpc>
            </a:pPr>
            <a:r>
              <a:rPr lang="zh-CN" altLang="en-US" sz="1400" dirty="0"/>
              <a:t>无论一小步还是一大步</a:t>
            </a:r>
            <a:endParaRPr lang="en-US" altLang="zh-CN" sz="1400" dirty="0"/>
          </a:p>
          <a:p>
            <a:pPr>
              <a:lnSpc>
                <a:spcPts val="1800"/>
              </a:lnSpc>
            </a:pPr>
            <a:r>
              <a:rPr lang="zh-CN" altLang="en-US" sz="1400" dirty="0"/>
              <a:t>都要带动人类的进步</a:t>
            </a:r>
            <a:endParaRPr lang="en-US" altLang="zh-CN" sz="1400" dirty="0"/>
          </a:p>
        </p:txBody>
      </p:sp>
      <p:sp>
        <p:nvSpPr>
          <p:cNvPr id="36" name="TextBox 5"/>
          <p:cNvSpPr txBox="1"/>
          <p:nvPr/>
        </p:nvSpPr>
        <p:spPr>
          <a:xfrm>
            <a:off x="6263232" y="2437337"/>
            <a:ext cx="1740083" cy="461665"/>
          </a:xfrm>
          <a:prstGeom prst="rect">
            <a:avLst/>
          </a:prstGeom>
          <a:noFill/>
        </p:spPr>
        <p:txBody>
          <a:bodyPr wrap="square" lIns="0" tIns="0" rIns="0" bIns="0" rtlCol="0">
            <a:spAutoFit/>
          </a:bodyPr>
          <a:lstStyle>
            <a:defPPr>
              <a:defRPr lang="zh-CN"/>
            </a:defPPr>
            <a:lvl1pPr>
              <a:lnSpc>
                <a:spcPts val="1800"/>
              </a:lnSpc>
              <a:defRPr sz="1600" b="0">
                <a:solidFill>
                  <a:schemeClr val="tx1">
                    <a:lumMod val="65000"/>
                    <a:lumOff val="35000"/>
                  </a:schemeClr>
                </a:solidFill>
                <a:latin typeface="微软雅黑" pitchFamily="34" charset="-122"/>
                <a:ea typeface="微软雅黑" pitchFamily="34" charset="-122"/>
              </a:defRPr>
            </a:lvl1pPr>
          </a:lstStyle>
          <a:p>
            <a:r>
              <a:rPr lang="zh-CN" altLang="en-US" sz="1400" dirty="0"/>
              <a:t>发展员工  成就客户</a:t>
            </a:r>
            <a:endParaRPr lang="en-US" altLang="zh-CN" sz="1400" dirty="0"/>
          </a:p>
          <a:p>
            <a:r>
              <a:rPr lang="zh-CN" altLang="en-US" sz="1400" dirty="0"/>
              <a:t>回报股东  强大国家</a:t>
            </a:r>
            <a:endParaRPr lang="en-US" altLang="zh-CN" sz="1400" dirty="0"/>
          </a:p>
        </p:txBody>
      </p:sp>
      <p:sp>
        <p:nvSpPr>
          <p:cNvPr id="37" name="TextBox 6"/>
          <p:cNvSpPr txBox="1"/>
          <p:nvPr/>
        </p:nvSpPr>
        <p:spPr>
          <a:xfrm>
            <a:off x="6263232" y="3214449"/>
            <a:ext cx="1740083" cy="230832"/>
          </a:xfrm>
          <a:prstGeom prst="rect">
            <a:avLst/>
          </a:prstGeom>
          <a:noFill/>
        </p:spPr>
        <p:txBody>
          <a:bodyPr wrap="square" lIns="0" tIns="0" rIns="0" bIns="0" rtlCol="0">
            <a:spAutoFit/>
          </a:bodyPr>
          <a:lstStyle>
            <a:defPPr>
              <a:defRPr lang="zh-CN"/>
            </a:defPPr>
            <a:lvl1pPr>
              <a:lnSpc>
                <a:spcPts val="1800"/>
              </a:lnSpc>
              <a:defRPr sz="1400" b="0">
                <a:solidFill>
                  <a:schemeClr val="tx1">
                    <a:lumMod val="65000"/>
                    <a:lumOff val="35000"/>
                  </a:schemeClr>
                </a:solidFill>
                <a:latin typeface="微软雅黑" pitchFamily="34" charset="-122"/>
                <a:ea typeface="微软雅黑" pitchFamily="34" charset="-122"/>
              </a:defRPr>
            </a:lvl1pPr>
          </a:lstStyle>
          <a:p>
            <a:r>
              <a:rPr lang="zh-CN" altLang="en-US" dirty="0"/>
              <a:t>合作共赢  务实创新</a:t>
            </a:r>
            <a:endParaRPr lang="en-US" altLang="zh-CN" dirty="0"/>
          </a:p>
        </p:txBody>
      </p:sp>
      <p:sp>
        <p:nvSpPr>
          <p:cNvPr id="38" name="Oval 13"/>
          <p:cNvSpPr>
            <a:spLocks noChangeArrowheads="1"/>
          </p:cNvSpPr>
          <p:nvPr/>
        </p:nvSpPr>
        <p:spPr bwMode="auto">
          <a:xfrm>
            <a:off x="5550884" y="1693225"/>
            <a:ext cx="542720" cy="542717"/>
          </a:xfrm>
          <a:prstGeom prst="ellipse">
            <a:avLst/>
          </a:prstGeom>
          <a:solidFill>
            <a:srgbClr val="45C1A4"/>
          </a:solidFill>
          <a:ln w="19050">
            <a:noFill/>
          </a:ln>
        </p:spPr>
        <p:txBody>
          <a:bodyPr vert="horz" wrap="square" lIns="0" tIns="0" rIns="0" bIns="0" numCol="1" anchor="t" anchorCtr="0" compatLnSpc="1">
            <a:prstTxWarp prst="textNoShape">
              <a:avLst/>
            </a:prstTxWarp>
          </a:bodyPr>
          <a:lstStyle/>
          <a:p>
            <a:pPr algn="ctr"/>
            <a:r>
              <a:rPr lang="zh-CN" altLang="en-US" sz="1300" b="1" dirty="0">
                <a:solidFill>
                  <a:schemeClr val="bg1"/>
                </a:solidFill>
                <a:latin typeface="微软雅黑" panose="020B0503020204020204" pitchFamily="34" charset="-122"/>
                <a:ea typeface="微软雅黑" panose="020B0503020204020204" pitchFamily="34" charset="-122"/>
              </a:rPr>
              <a:t>企业使命</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39" name="Oval 13"/>
          <p:cNvSpPr>
            <a:spLocks noChangeArrowheads="1"/>
          </p:cNvSpPr>
          <p:nvPr/>
        </p:nvSpPr>
        <p:spPr bwMode="auto">
          <a:xfrm>
            <a:off x="5550884" y="2382234"/>
            <a:ext cx="542720" cy="542717"/>
          </a:xfrm>
          <a:prstGeom prst="ellipse">
            <a:avLst/>
          </a:prstGeom>
          <a:solidFill>
            <a:srgbClr val="45C1A4"/>
          </a:solidFill>
          <a:ln w="19050">
            <a:noFill/>
          </a:ln>
        </p:spPr>
        <p:txBody>
          <a:bodyPr vert="horz" wrap="square" lIns="0" tIns="0" rIns="0" bIns="0" numCol="1" anchor="t" anchorCtr="0" compatLnSpc="1">
            <a:prstTxWarp prst="textNoShape">
              <a:avLst/>
            </a:prstTxWarp>
          </a:bodyPr>
          <a:lstStyle/>
          <a:p>
            <a:pPr algn="ctr"/>
            <a:r>
              <a:rPr lang="zh-CN" altLang="en-US" sz="1300" b="1" dirty="0">
                <a:solidFill>
                  <a:schemeClr val="bg1"/>
                </a:solidFill>
                <a:latin typeface="微软雅黑" panose="020B0503020204020204" pitchFamily="34" charset="-122"/>
                <a:ea typeface="微软雅黑" panose="020B0503020204020204" pitchFamily="34" charset="-122"/>
              </a:rPr>
              <a:t>企业宗旨</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40" name="Oval 13"/>
          <p:cNvSpPr>
            <a:spLocks noChangeArrowheads="1"/>
          </p:cNvSpPr>
          <p:nvPr/>
        </p:nvSpPr>
        <p:spPr bwMode="auto">
          <a:xfrm>
            <a:off x="5550884" y="3071243"/>
            <a:ext cx="542720" cy="542717"/>
          </a:xfrm>
          <a:prstGeom prst="ellipse">
            <a:avLst/>
          </a:prstGeom>
          <a:solidFill>
            <a:srgbClr val="45C1A4"/>
          </a:solidFill>
          <a:ln w="19050">
            <a:noFill/>
          </a:ln>
        </p:spPr>
        <p:txBody>
          <a:bodyPr vert="horz" wrap="square" lIns="0" tIns="0" rIns="0" bIns="0" numCol="1" anchor="t" anchorCtr="0" compatLnSpc="1">
            <a:prstTxWarp prst="textNoShape">
              <a:avLst/>
            </a:prstTxWarp>
          </a:bodyPr>
          <a:lstStyle/>
          <a:p>
            <a:pPr algn="ctr"/>
            <a:r>
              <a:rPr lang="zh-CN" altLang="en-US" sz="1300" b="1" dirty="0">
                <a:solidFill>
                  <a:schemeClr val="bg1"/>
                </a:solidFill>
                <a:latin typeface="微软雅黑" panose="020B0503020204020204" pitchFamily="34" charset="-122"/>
                <a:ea typeface="微软雅黑" panose="020B0503020204020204" pitchFamily="34" charset="-122"/>
              </a:rPr>
              <a:t>核心价值</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41" name="Oval 13"/>
          <p:cNvSpPr>
            <a:spLocks noChangeArrowheads="1"/>
          </p:cNvSpPr>
          <p:nvPr/>
        </p:nvSpPr>
        <p:spPr bwMode="auto">
          <a:xfrm>
            <a:off x="5550884" y="3760251"/>
            <a:ext cx="542720" cy="542717"/>
          </a:xfrm>
          <a:prstGeom prst="ellipse">
            <a:avLst/>
          </a:prstGeom>
          <a:solidFill>
            <a:srgbClr val="45C1A4"/>
          </a:solidFill>
          <a:ln w="19050">
            <a:noFill/>
          </a:ln>
        </p:spPr>
        <p:txBody>
          <a:bodyPr vert="horz" wrap="square" lIns="0" tIns="0" rIns="0" bIns="0" numCol="1" anchor="t" anchorCtr="0" compatLnSpc="1">
            <a:prstTxWarp prst="textNoShape">
              <a:avLst/>
            </a:prstTxWarp>
          </a:bodyPr>
          <a:lstStyle/>
          <a:p>
            <a:pPr algn="ctr"/>
            <a:r>
              <a:rPr lang="zh-CN" altLang="en-US" sz="1300" b="1" dirty="0">
                <a:solidFill>
                  <a:schemeClr val="bg1"/>
                </a:solidFill>
                <a:latin typeface="微软雅黑" panose="020B0503020204020204" pitchFamily="34" charset="-122"/>
                <a:ea typeface="微软雅黑" panose="020B0503020204020204" pitchFamily="34" charset="-122"/>
              </a:rPr>
              <a:t>经营理念</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42" name="TextBox 30"/>
          <p:cNvSpPr txBox="1"/>
          <p:nvPr/>
        </p:nvSpPr>
        <p:spPr>
          <a:xfrm>
            <a:off x="6263232" y="3903457"/>
            <a:ext cx="1740083" cy="230832"/>
          </a:xfrm>
          <a:prstGeom prst="rect">
            <a:avLst/>
          </a:prstGeom>
          <a:noFill/>
        </p:spPr>
        <p:txBody>
          <a:bodyPr wrap="square" lIns="0" tIns="0" rIns="0" bIns="0" rtlCol="0">
            <a:spAutoFit/>
          </a:bodyPr>
          <a:lstStyle>
            <a:defPPr>
              <a:defRPr lang="zh-CN"/>
            </a:defPPr>
            <a:lvl1pPr>
              <a:lnSpc>
                <a:spcPts val="1800"/>
              </a:lnSpc>
              <a:defRPr sz="1400" b="0">
                <a:solidFill>
                  <a:schemeClr val="tx1">
                    <a:lumMod val="65000"/>
                    <a:lumOff val="35000"/>
                  </a:schemeClr>
                </a:solidFill>
                <a:latin typeface="微软雅黑" pitchFamily="34" charset="-122"/>
                <a:ea typeface="微软雅黑" pitchFamily="34" charset="-122"/>
              </a:defRPr>
            </a:lvl1pPr>
          </a:lstStyle>
          <a:p>
            <a:r>
              <a:rPr lang="zh-CN" altLang="en-US" dirty="0"/>
              <a:t>诚信  务实  敬业  创新</a:t>
            </a:r>
            <a:endParaRPr lang="en-US" altLang="zh-CN" dirty="0"/>
          </a:p>
        </p:txBody>
      </p:sp>
    </p:spTree>
    <p:extLst>
      <p:ext uri="{BB962C8B-B14F-4D97-AF65-F5344CB8AC3E}">
        <p14:creationId xmlns:p14="http://schemas.microsoft.com/office/powerpoint/2010/main" xmlns="" val="2392851910"/>
      </p:ext>
    </p:extLst>
  </p:cSld>
  <p:clrMapOvr>
    <a:masterClrMapping/>
  </p:clrMapOvr>
  <mc:AlternateContent xmlns:mc="http://schemas.openxmlformats.org/markup-compatibility/2006">
    <mc:Choice xmlns:p14="http://schemas.microsoft.com/office/powerpoint/2010/main" xmlns=""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animBg="1"/>
      <p:bldP spid="39" grpId="0" animBg="1"/>
      <p:bldP spid="40" grpId="0" animBg="1"/>
      <p:bldP spid="41" grpId="0" animBg="1"/>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1446" y="234178"/>
            <a:ext cx="2267568" cy="515456"/>
            <a:chOff x="341446" y="462778"/>
            <a:chExt cx="2267568" cy="515456"/>
          </a:xfrm>
        </p:grpSpPr>
        <p:sp>
          <p:nvSpPr>
            <p:cNvPr id="15" name="矩形 14"/>
            <p:cNvSpPr/>
            <p:nvPr/>
          </p:nvSpPr>
          <p:spPr>
            <a:xfrm>
              <a:off x="341446" y="462778"/>
              <a:ext cx="1781257" cy="412421"/>
            </a:xfrm>
            <a:prstGeom prst="rect">
              <a:avLst/>
            </a:prstGeom>
          </p:spPr>
          <p:txBody>
            <a:bodyPr wrap="none">
              <a:spAutoFit/>
            </a:bodyPr>
            <a:lstStyle/>
            <a:p>
              <a:r>
                <a:rPr lang="zh-CN" altLang="en-US" sz="2080" dirty="0">
                  <a:latin typeface="方正兰亭粗黑_GBK" panose="02000000000000000000" pitchFamily="2" charset="-122"/>
                  <a:ea typeface="方正兰亭粗黑_GBK" panose="02000000000000000000" pitchFamily="2" charset="-122"/>
                </a:rPr>
                <a:t>明年工作计划</a:t>
              </a:r>
            </a:p>
          </p:txBody>
        </p:sp>
        <p:sp>
          <p:nvSpPr>
            <p:cNvPr id="16" name="矩形 15"/>
            <p:cNvSpPr/>
            <p:nvPr/>
          </p:nvSpPr>
          <p:spPr>
            <a:xfrm>
              <a:off x="359680" y="762790"/>
              <a:ext cx="2249334" cy="215444"/>
            </a:xfrm>
            <a:prstGeom prst="rect">
              <a:avLst/>
            </a:prstGeom>
          </p:spPr>
          <p:txBody>
            <a:bodyPr wrap="none">
              <a:spAutoFit/>
            </a:bodyPr>
            <a:lstStyle/>
            <a:p>
              <a:r>
                <a:rPr lang="en-US" altLang="zh-CN" sz="800" spc="300" dirty="0">
                  <a:solidFill>
                    <a:schemeClr val="bg1">
                      <a:lumMod val="65000"/>
                    </a:schemeClr>
                  </a:solidFill>
                  <a:latin typeface="黑体" panose="02010609060101010101" pitchFamily="49" charset="-122"/>
                  <a:ea typeface="黑体" panose="02010609060101010101" pitchFamily="49" charset="-122"/>
                </a:rPr>
                <a:t>NEXT YEAR THE WORK PLAN</a:t>
              </a:r>
              <a:endParaRPr lang="zh-CN" altLang="en-US" sz="800" spc="300" dirty="0">
                <a:solidFill>
                  <a:schemeClr val="bg1">
                    <a:lumMod val="6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10885" y="297090"/>
            <a:ext cx="283029" cy="402896"/>
            <a:chOff x="-10886" y="525690"/>
            <a:chExt cx="283029" cy="402896"/>
          </a:xfrm>
        </p:grpSpPr>
        <p:pic>
          <p:nvPicPr>
            <p:cNvPr id="4" name="图片 3"/>
            <p:cNvPicPr>
              <a:picLocks noChangeAspect="1"/>
            </p:cNvPicPr>
            <p:nvPr/>
          </p:nvPicPr>
          <p:blipFill rotWithShape="1">
            <a:blip r:embed="rId3" cstate="print"/>
            <a:srcRect l="7026" t="47619" r="90287" b="37566"/>
            <a:stretch/>
          </p:blipFill>
          <p:spPr>
            <a:xfrm>
              <a:off x="-10886" y="525690"/>
              <a:ext cx="283029" cy="402896"/>
            </a:xfrm>
            <a:prstGeom prst="rect">
              <a:avLst/>
            </a:prstGeom>
          </p:spPr>
        </p:pic>
        <p:sp>
          <p:nvSpPr>
            <p:cNvPr id="63" name="Freeform 5"/>
            <p:cNvSpPr>
              <a:spLocks/>
            </p:cNvSpPr>
            <p:nvPr/>
          </p:nvSpPr>
          <p:spPr bwMode="auto">
            <a:xfrm>
              <a:off x="20276" y="637025"/>
              <a:ext cx="221544" cy="222748"/>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bg1"/>
            </a:solidFill>
            <a:ln>
              <a:noFill/>
            </a:ln>
            <a:extLst/>
          </p:spPr>
          <p:txBody>
            <a:bodyPr vert="horz" wrap="square" lIns="67470" tIns="33735" rIns="67470" bIns="33735" numCol="1" anchor="t" anchorCtr="0" compatLnSpc="1">
              <a:prstTxWarp prst="textNoShape">
                <a:avLst/>
              </a:prstTxWarp>
            </a:bodyPr>
            <a:lstStyle/>
            <a:p>
              <a:endParaRPr lang="zh-CN" altLang="en-US"/>
            </a:p>
          </p:txBody>
        </p:sp>
      </p:grpSp>
      <p:sp>
        <p:nvSpPr>
          <p:cNvPr id="90" name="TextBox 2"/>
          <p:cNvSpPr txBox="1"/>
          <p:nvPr/>
        </p:nvSpPr>
        <p:spPr>
          <a:xfrm>
            <a:off x="3899280" y="2540000"/>
            <a:ext cx="4311270" cy="1974900"/>
          </a:xfrm>
          <a:prstGeom prst="rect">
            <a:avLst/>
          </a:prstGeom>
          <a:noFill/>
        </p:spPr>
        <p:txBody>
          <a:bodyPr wrap="square" lIns="0" tIns="0" rIns="0" bIns="0" rtlCol="0">
            <a:spAutoFit/>
          </a:bodyPr>
          <a:lstStyle/>
          <a:p>
            <a:pPr algn="just">
              <a:lnSpc>
                <a:spcPts val="1400"/>
              </a:lnSpc>
            </a:pPr>
            <a:r>
              <a:rPr lang="zh-CN" altLang="en-US" sz="900" dirty="0">
                <a:solidFill>
                  <a:schemeClr val="tx1">
                    <a:lumMod val="75000"/>
                    <a:lumOff val="25000"/>
                  </a:schemeClr>
                </a:solidFill>
                <a:latin typeface="微软雅黑" pitchFamily="34" charset="-122"/>
                <a:ea typeface="微软雅黑" pitchFamily="34" charset="-122"/>
              </a:rPr>
              <a:t>团队是指拥有共同目标，并且具有不同能力的一小群人有意识的协调行为或力的系统，这群人就如同人的五官一样，共同协作维持一个人的生存，缺一不可。</a:t>
            </a:r>
            <a:endParaRPr lang="en-US" altLang="zh-CN" sz="900" dirty="0">
              <a:solidFill>
                <a:schemeClr val="tx1">
                  <a:lumMod val="75000"/>
                  <a:lumOff val="25000"/>
                </a:schemeClr>
              </a:solidFill>
              <a:latin typeface="微软雅黑" pitchFamily="34" charset="-122"/>
              <a:ea typeface="微软雅黑" pitchFamily="34" charset="-122"/>
            </a:endParaRPr>
          </a:p>
          <a:p>
            <a:pPr algn="just">
              <a:lnSpc>
                <a:spcPts val="1400"/>
              </a:lnSpc>
            </a:pPr>
            <a:endParaRPr lang="en-US" altLang="zh-CN" sz="900" dirty="0">
              <a:solidFill>
                <a:schemeClr val="tx1">
                  <a:lumMod val="75000"/>
                  <a:lumOff val="25000"/>
                </a:schemeClr>
              </a:solidFill>
              <a:latin typeface="微软雅黑" pitchFamily="34" charset="-122"/>
              <a:ea typeface="微软雅黑" pitchFamily="34" charset="-122"/>
            </a:endParaRPr>
          </a:p>
          <a:p>
            <a:pPr algn="just">
              <a:lnSpc>
                <a:spcPts val="1400"/>
              </a:lnSpc>
            </a:pPr>
            <a:r>
              <a:rPr lang="zh-CN" altLang="en-US" sz="900" dirty="0" smtClean="0">
                <a:solidFill>
                  <a:schemeClr val="tx1">
                    <a:lumMod val="75000"/>
                    <a:lumOff val="25000"/>
                  </a:schemeClr>
                </a:solidFill>
                <a:latin typeface="微软雅黑" pitchFamily="34" charset="-122"/>
                <a:ea typeface="微软雅黑" pitchFamily="34" charset="-122"/>
              </a:rPr>
              <a:t>亮亮图文旗舰店</a:t>
            </a:r>
            <a:r>
              <a:rPr lang="en-US" altLang="zh-CN" sz="900" dirty="0" smtClean="0">
                <a:solidFill>
                  <a:schemeClr val="tx1">
                    <a:lumMod val="75000"/>
                    <a:lumOff val="25000"/>
                  </a:schemeClr>
                </a:solidFill>
                <a:latin typeface="微软雅黑" pitchFamily="34" charset="-122"/>
                <a:ea typeface="微软雅黑" pitchFamily="34" charset="-122"/>
              </a:rPr>
              <a:t>https://liangliangtuwen.tmall.com</a:t>
            </a:r>
            <a:endParaRPr lang="en-US" altLang="zh-CN" sz="900" dirty="0">
              <a:solidFill>
                <a:schemeClr val="tx1">
                  <a:lumMod val="75000"/>
                  <a:lumOff val="25000"/>
                </a:schemeClr>
              </a:solidFill>
              <a:latin typeface="微软雅黑" pitchFamily="34" charset="-122"/>
              <a:ea typeface="微软雅黑" pitchFamily="34" charset="-122"/>
            </a:endParaRPr>
          </a:p>
          <a:p>
            <a:pPr algn="just">
              <a:lnSpc>
                <a:spcPts val="1400"/>
              </a:lnSpc>
            </a:pPr>
            <a:r>
              <a:rPr lang="zh-CN" altLang="en-US" sz="900" dirty="0">
                <a:solidFill>
                  <a:schemeClr val="tx1">
                    <a:lumMod val="75000"/>
                    <a:lumOff val="25000"/>
                  </a:schemeClr>
                </a:solidFill>
                <a:latin typeface="微软雅黑" pitchFamily="34" charset="-122"/>
                <a:ea typeface="微软雅黑" pitchFamily="34" charset="-122"/>
              </a:rPr>
              <a:t>我们是一支年轻的团队。我们的平均年龄仅有</a:t>
            </a:r>
            <a:r>
              <a:rPr lang="en-US" altLang="zh-CN" sz="900" dirty="0">
                <a:solidFill>
                  <a:schemeClr val="tx1">
                    <a:lumMod val="75000"/>
                    <a:lumOff val="25000"/>
                  </a:schemeClr>
                </a:solidFill>
                <a:latin typeface="微软雅黑" pitchFamily="34" charset="-122"/>
                <a:ea typeface="微软雅黑" pitchFamily="34" charset="-122"/>
              </a:rPr>
              <a:t>26</a:t>
            </a:r>
            <a:r>
              <a:rPr lang="zh-CN" altLang="en-US" sz="900" dirty="0">
                <a:solidFill>
                  <a:schemeClr val="tx1">
                    <a:lumMod val="75000"/>
                    <a:lumOff val="25000"/>
                  </a:schemeClr>
                </a:solidFill>
                <a:latin typeface="微软雅黑" pitchFamily="34" charset="-122"/>
                <a:ea typeface="微软雅黑" pitchFamily="34" charset="-122"/>
              </a:rPr>
              <a:t>岁，充满了朝气和创新精神。</a:t>
            </a:r>
          </a:p>
          <a:p>
            <a:pPr algn="just">
              <a:lnSpc>
                <a:spcPts val="1400"/>
              </a:lnSpc>
            </a:pPr>
            <a:endParaRPr lang="en-US" altLang="zh-CN" sz="900" dirty="0">
              <a:solidFill>
                <a:schemeClr val="tx1">
                  <a:lumMod val="75000"/>
                  <a:lumOff val="25000"/>
                </a:schemeClr>
              </a:solidFill>
              <a:latin typeface="微软雅黑" pitchFamily="34" charset="-122"/>
              <a:ea typeface="微软雅黑" pitchFamily="34" charset="-122"/>
            </a:endParaRPr>
          </a:p>
          <a:p>
            <a:pPr algn="just">
              <a:lnSpc>
                <a:spcPts val="1400"/>
              </a:lnSpc>
            </a:pPr>
            <a:r>
              <a:rPr lang="zh-CN" altLang="en-US" sz="900" dirty="0">
                <a:solidFill>
                  <a:schemeClr val="tx1">
                    <a:lumMod val="75000"/>
                    <a:lumOff val="25000"/>
                  </a:schemeClr>
                </a:solidFill>
                <a:latin typeface="微软雅黑" pitchFamily="34" charset="-122"/>
                <a:ea typeface="微软雅黑" pitchFamily="34" charset="-122"/>
              </a:rPr>
              <a:t>我们是一支专注的团队。我们坚信，安全的品牌源自客户的信任。只有专注，才能做好安全。</a:t>
            </a:r>
          </a:p>
          <a:p>
            <a:pPr algn="just">
              <a:lnSpc>
                <a:spcPts val="1400"/>
              </a:lnSpc>
            </a:pPr>
            <a:endParaRPr lang="en-US" altLang="zh-CN" sz="900" dirty="0">
              <a:solidFill>
                <a:schemeClr val="tx1">
                  <a:lumMod val="75000"/>
                  <a:lumOff val="25000"/>
                </a:schemeClr>
              </a:solidFill>
              <a:latin typeface="微软雅黑" pitchFamily="34" charset="-122"/>
              <a:ea typeface="微软雅黑" pitchFamily="34" charset="-122"/>
            </a:endParaRPr>
          </a:p>
          <a:p>
            <a:pPr algn="just">
              <a:lnSpc>
                <a:spcPts val="1400"/>
              </a:lnSpc>
            </a:pPr>
            <a:r>
              <a:rPr lang="zh-CN" altLang="en-US" sz="900" dirty="0">
                <a:solidFill>
                  <a:schemeClr val="tx1">
                    <a:lumMod val="75000"/>
                    <a:lumOff val="25000"/>
                  </a:schemeClr>
                </a:solidFill>
                <a:latin typeface="微软雅黑" pitchFamily="34" charset="-122"/>
                <a:ea typeface="微软雅黑" pitchFamily="34" charset="-122"/>
              </a:rPr>
              <a:t>我们是一支有梦想的团队。我们来自五湖四海，因为一个共同的梦想：做一家真正优秀的信息安全企业，为客户提供最可靠的互联网安全防护。</a:t>
            </a:r>
          </a:p>
        </p:txBody>
      </p:sp>
      <p:sp>
        <p:nvSpPr>
          <p:cNvPr id="91" name="矩形 90"/>
          <p:cNvSpPr/>
          <p:nvPr/>
        </p:nvSpPr>
        <p:spPr>
          <a:xfrm>
            <a:off x="861781" y="1382334"/>
            <a:ext cx="2593340" cy="3462301"/>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2" name="组合 91"/>
          <p:cNvGrpSpPr/>
          <p:nvPr/>
        </p:nvGrpSpPr>
        <p:grpSpPr>
          <a:xfrm>
            <a:off x="3828575" y="1329704"/>
            <a:ext cx="988604" cy="988604"/>
            <a:chOff x="2341107" y="1055984"/>
            <a:chExt cx="988604" cy="988604"/>
          </a:xfrm>
          <a:solidFill>
            <a:srgbClr val="45C1A4"/>
          </a:solidFill>
        </p:grpSpPr>
        <p:sp>
          <p:nvSpPr>
            <p:cNvPr id="93" name="椭圆 92"/>
            <p:cNvSpPr/>
            <p:nvPr/>
          </p:nvSpPr>
          <p:spPr>
            <a:xfrm>
              <a:off x="2341107" y="1055984"/>
              <a:ext cx="988604" cy="9886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33"/>
            <p:cNvSpPr>
              <a:spLocks noChangeArrowheads="1"/>
            </p:cNvSpPr>
            <p:nvPr/>
          </p:nvSpPr>
          <p:spPr bwMode="auto">
            <a:xfrm>
              <a:off x="2411812" y="1334843"/>
              <a:ext cx="847194" cy="430887"/>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2800" b="1" dirty="0">
                  <a:solidFill>
                    <a:schemeClr val="bg1"/>
                  </a:solidFill>
                  <a:latin typeface="微软雅黑" pitchFamily="34" charset="-122"/>
                  <a:ea typeface="微软雅黑" pitchFamily="34" charset="-122"/>
                </a:rPr>
                <a:t>专业</a:t>
              </a:r>
            </a:p>
          </p:txBody>
        </p:sp>
      </p:grpSp>
      <p:grpSp>
        <p:nvGrpSpPr>
          <p:cNvPr id="95" name="组合 94"/>
          <p:cNvGrpSpPr/>
          <p:nvPr/>
        </p:nvGrpSpPr>
        <p:grpSpPr>
          <a:xfrm>
            <a:off x="4985550" y="1329704"/>
            <a:ext cx="988604" cy="988604"/>
            <a:chOff x="3498082" y="1055984"/>
            <a:chExt cx="988604" cy="988604"/>
          </a:xfrm>
          <a:solidFill>
            <a:srgbClr val="B9D51F"/>
          </a:solidFill>
        </p:grpSpPr>
        <p:sp>
          <p:nvSpPr>
            <p:cNvPr id="96" name="椭圆 95"/>
            <p:cNvSpPr/>
            <p:nvPr/>
          </p:nvSpPr>
          <p:spPr>
            <a:xfrm>
              <a:off x="3498082" y="1055984"/>
              <a:ext cx="988604" cy="9886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TextBox 33"/>
            <p:cNvSpPr>
              <a:spLocks noChangeArrowheads="1"/>
            </p:cNvSpPr>
            <p:nvPr/>
          </p:nvSpPr>
          <p:spPr bwMode="auto">
            <a:xfrm>
              <a:off x="3602317" y="1334842"/>
              <a:ext cx="780133" cy="43088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2800" b="1" dirty="0">
                  <a:solidFill>
                    <a:schemeClr val="bg1"/>
                  </a:solidFill>
                  <a:latin typeface="微软雅黑" pitchFamily="34" charset="-122"/>
                  <a:ea typeface="微软雅黑" pitchFamily="34" charset="-122"/>
                </a:rPr>
                <a:t>年轻</a:t>
              </a:r>
            </a:p>
          </p:txBody>
        </p:sp>
      </p:grpSp>
      <p:grpSp>
        <p:nvGrpSpPr>
          <p:cNvPr id="98" name="组合 97"/>
          <p:cNvGrpSpPr/>
          <p:nvPr/>
        </p:nvGrpSpPr>
        <p:grpSpPr>
          <a:xfrm>
            <a:off x="6142525" y="1329704"/>
            <a:ext cx="988604" cy="988604"/>
            <a:chOff x="4655057" y="1055984"/>
            <a:chExt cx="988604" cy="988604"/>
          </a:xfrm>
        </p:grpSpPr>
        <p:sp>
          <p:nvSpPr>
            <p:cNvPr id="99" name="椭圆 98"/>
            <p:cNvSpPr/>
            <p:nvPr/>
          </p:nvSpPr>
          <p:spPr>
            <a:xfrm>
              <a:off x="4655057" y="1055984"/>
              <a:ext cx="988604" cy="988604"/>
            </a:xfrm>
            <a:prstGeom prst="ellipse">
              <a:avLst/>
            </a:prstGeom>
            <a:solidFill>
              <a:srgbClr val="0E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33"/>
            <p:cNvSpPr>
              <a:spLocks noChangeArrowheads="1"/>
            </p:cNvSpPr>
            <p:nvPr/>
          </p:nvSpPr>
          <p:spPr bwMode="auto">
            <a:xfrm>
              <a:off x="4741647" y="1396398"/>
              <a:ext cx="815425" cy="307777"/>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2000" b="1" dirty="0">
                  <a:solidFill>
                    <a:schemeClr val="bg1"/>
                  </a:solidFill>
                  <a:latin typeface="微软雅黑" pitchFamily="34" charset="-122"/>
                  <a:ea typeface="微软雅黑" pitchFamily="34" charset="-122"/>
                </a:rPr>
                <a:t>有梦想</a:t>
              </a:r>
            </a:p>
          </p:txBody>
        </p:sp>
      </p:grpSp>
      <p:grpSp>
        <p:nvGrpSpPr>
          <p:cNvPr id="101" name="组合 100"/>
          <p:cNvGrpSpPr/>
          <p:nvPr/>
        </p:nvGrpSpPr>
        <p:grpSpPr>
          <a:xfrm>
            <a:off x="7299499" y="1329704"/>
            <a:ext cx="988604" cy="988604"/>
            <a:chOff x="5812031" y="1055984"/>
            <a:chExt cx="988604" cy="988604"/>
          </a:xfrm>
          <a:solidFill>
            <a:schemeClr val="accent2">
              <a:lumMod val="75000"/>
            </a:schemeClr>
          </a:solidFill>
        </p:grpSpPr>
        <p:sp>
          <p:nvSpPr>
            <p:cNvPr id="102" name="椭圆 101"/>
            <p:cNvSpPr/>
            <p:nvPr/>
          </p:nvSpPr>
          <p:spPr>
            <a:xfrm>
              <a:off x="5812031" y="1055984"/>
              <a:ext cx="988604" cy="988604"/>
            </a:xfrm>
            <a:prstGeom prst="ellipse">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TextBox 33"/>
            <p:cNvSpPr>
              <a:spLocks noChangeArrowheads="1"/>
            </p:cNvSpPr>
            <p:nvPr/>
          </p:nvSpPr>
          <p:spPr bwMode="auto">
            <a:xfrm>
              <a:off x="6013961" y="1242510"/>
              <a:ext cx="584745" cy="61555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2000" dirty="0">
                  <a:solidFill>
                    <a:schemeClr val="bg1"/>
                  </a:solidFill>
                  <a:latin typeface="方正兰亭特黑_GBK" pitchFamily="2" charset="-122"/>
                  <a:ea typeface="方正兰亭特黑_GBK" pitchFamily="2" charset="-122"/>
                </a:rPr>
                <a:t>行动力强</a:t>
              </a:r>
            </a:p>
          </p:txBody>
        </p:sp>
      </p:grpSp>
      <p:sp>
        <p:nvSpPr>
          <p:cNvPr id="104" name="斜纹 103"/>
          <p:cNvSpPr/>
          <p:nvPr/>
        </p:nvSpPr>
        <p:spPr>
          <a:xfrm>
            <a:off x="823683" y="1351378"/>
            <a:ext cx="359773" cy="359773"/>
          </a:xfrm>
          <a:prstGeom prst="diagStrip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5" name="斜纹 104"/>
          <p:cNvSpPr/>
          <p:nvPr/>
        </p:nvSpPr>
        <p:spPr>
          <a:xfrm rot="10800000">
            <a:off x="3127134" y="4514201"/>
            <a:ext cx="359773" cy="359773"/>
          </a:xfrm>
          <a:prstGeom prst="diagStrip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xmlns="" val="2621396864"/>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104"/>
                                        </p:tgtEl>
                                        <p:attrNameLst>
                                          <p:attrName>style.visibility</p:attrName>
                                        </p:attrNameLst>
                                      </p:cBhvr>
                                      <p:to>
                                        <p:strVal val="visible"/>
                                      </p:to>
                                    </p:set>
                                    <p:anim calcmode="lin" valueType="num">
                                      <p:cBhvr>
                                        <p:cTn id="18" dur="500" fill="hold"/>
                                        <p:tgtEl>
                                          <p:spTgt spid="104"/>
                                        </p:tgtEl>
                                        <p:attrNameLst>
                                          <p:attrName>ppt_w</p:attrName>
                                        </p:attrNameLst>
                                      </p:cBhvr>
                                      <p:tavLst>
                                        <p:tav tm="0">
                                          <p:val>
                                            <p:fltVal val="0"/>
                                          </p:val>
                                        </p:tav>
                                        <p:tav tm="100000">
                                          <p:val>
                                            <p:strVal val="#ppt_w"/>
                                          </p:val>
                                        </p:tav>
                                      </p:tavLst>
                                    </p:anim>
                                    <p:anim calcmode="lin" valueType="num">
                                      <p:cBhvr>
                                        <p:cTn id="19" dur="500" fill="hold"/>
                                        <p:tgtEl>
                                          <p:spTgt spid="104"/>
                                        </p:tgtEl>
                                        <p:attrNameLst>
                                          <p:attrName>ppt_h</p:attrName>
                                        </p:attrNameLst>
                                      </p:cBhvr>
                                      <p:tavLst>
                                        <p:tav tm="0">
                                          <p:val>
                                            <p:fltVal val="0"/>
                                          </p:val>
                                        </p:tav>
                                        <p:tav tm="100000">
                                          <p:val>
                                            <p:strVal val="#ppt_h"/>
                                          </p:val>
                                        </p:tav>
                                      </p:tavLst>
                                    </p:anim>
                                    <p:anim calcmode="lin" valueType="num">
                                      <p:cBhvr>
                                        <p:cTn id="20" dur="500" fill="hold"/>
                                        <p:tgtEl>
                                          <p:spTgt spid="104"/>
                                        </p:tgtEl>
                                        <p:attrNameLst>
                                          <p:attrName>style.rotation</p:attrName>
                                        </p:attrNameLst>
                                      </p:cBhvr>
                                      <p:tavLst>
                                        <p:tav tm="0">
                                          <p:val>
                                            <p:fltVal val="90"/>
                                          </p:val>
                                        </p:tav>
                                        <p:tav tm="100000">
                                          <p:val>
                                            <p:fltVal val="0"/>
                                          </p:val>
                                        </p:tav>
                                      </p:tavLst>
                                    </p:anim>
                                    <p:animEffect transition="in" filter="fade">
                                      <p:cBhvr>
                                        <p:cTn id="21" dur="500"/>
                                        <p:tgtEl>
                                          <p:spTgt spid="104"/>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05"/>
                                        </p:tgtEl>
                                        <p:attrNameLst>
                                          <p:attrName>style.visibility</p:attrName>
                                        </p:attrNameLst>
                                      </p:cBhvr>
                                      <p:to>
                                        <p:strVal val="visible"/>
                                      </p:to>
                                    </p:set>
                                    <p:anim calcmode="lin" valueType="num">
                                      <p:cBhvr>
                                        <p:cTn id="24" dur="500" fill="hold"/>
                                        <p:tgtEl>
                                          <p:spTgt spid="105"/>
                                        </p:tgtEl>
                                        <p:attrNameLst>
                                          <p:attrName>ppt_w</p:attrName>
                                        </p:attrNameLst>
                                      </p:cBhvr>
                                      <p:tavLst>
                                        <p:tav tm="0">
                                          <p:val>
                                            <p:fltVal val="0"/>
                                          </p:val>
                                        </p:tav>
                                        <p:tav tm="100000">
                                          <p:val>
                                            <p:strVal val="#ppt_w"/>
                                          </p:val>
                                        </p:tav>
                                      </p:tavLst>
                                    </p:anim>
                                    <p:anim calcmode="lin" valueType="num">
                                      <p:cBhvr>
                                        <p:cTn id="25" dur="500" fill="hold"/>
                                        <p:tgtEl>
                                          <p:spTgt spid="105"/>
                                        </p:tgtEl>
                                        <p:attrNameLst>
                                          <p:attrName>ppt_h</p:attrName>
                                        </p:attrNameLst>
                                      </p:cBhvr>
                                      <p:tavLst>
                                        <p:tav tm="0">
                                          <p:val>
                                            <p:fltVal val="0"/>
                                          </p:val>
                                        </p:tav>
                                        <p:tav tm="100000">
                                          <p:val>
                                            <p:strVal val="#ppt_h"/>
                                          </p:val>
                                        </p:tav>
                                      </p:tavLst>
                                    </p:anim>
                                    <p:anim calcmode="lin" valueType="num">
                                      <p:cBhvr>
                                        <p:cTn id="26" dur="500" fill="hold"/>
                                        <p:tgtEl>
                                          <p:spTgt spid="105"/>
                                        </p:tgtEl>
                                        <p:attrNameLst>
                                          <p:attrName>style.rotation</p:attrName>
                                        </p:attrNameLst>
                                      </p:cBhvr>
                                      <p:tavLst>
                                        <p:tav tm="0">
                                          <p:val>
                                            <p:fltVal val="90"/>
                                          </p:val>
                                        </p:tav>
                                        <p:tav tm="100000">
                                          <p:val>
                                            <p:fltVal val="0"/>
                                          </p:val>
                                        </p:tav>
                                      </p:tavLst>
                                    </p:anim>
                                    <p:animEffect transition="in" filter="fade">
                                      <p:cBhvr>
                                        <p:cTn id="27" dur="500"/>
                                        <p:tgtEl>
                                          <p:spTgt spid="105"/>
                                        </p:tgtEl>
                                      </p:cBhvr>
                                    </p:animEffect>
                                  </p:childTnLst>
                                </p:cTn>
                              </p:par>
                            </p:childTnLst>
                          </p:cTn>
                        </p:par>
                        <p:par>
                          <p:cTn id="28" fill="hold">
                            <p:stCondLst>
                              <p:cond delay="1500"/>
                            </p:stCondLst>
                            <p:childTnLst>
                              <p:par>
                                <p:cTn id="29" presetID="52" presetClass="entr" presetSubtype="0"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Scale>
                                      <p:cBhvr>
                                        <p:cTn id="31" dur="600" decel="50000" fill="hold">
                                          <p:stCondLst>
                                            <p:cond delay="0"/>
                                          </p:stCondLst>
                                        </p:cTn>
                                        <p:tgtEl>
                                          <p:spTgt spid="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600" decel="50000" fill="hold">
                                          <p:stCondLst>
                                            <p:cond delay="0"/>
                                          </p:stCondLst>
                                        </p:cTn>
                                        <p:tgtEl>
                                          <p:spTgt spid="92"/>
                                        </p:tgtEl>
                                        <p:attrNameLst>
                                          <p:attrName>ppt_x</p:attrName>
                                          <p:attrName>ppt_y</p:attrName>
                                        </p:attrNameLst>
                                      </p:cBhvr>
                                    </p:animMotion>
                                    <p:animEffect transition="in" filter="fade">
                                      <p:cBhvr>
                                        <p:cTn id="33" dur="600"/>
                                        <p:tgtEl>
                                          <p:spTgt spid="92"/>
                                        </p:tgtEl>
                                      </p:cBhvr>
                                    </p:animEffect>
                                  </p:childTnLst>
                                </p:cTn>
                              </p:par>
                              <p:par>
                                <p:cTn id="34" presetID="52" presetClass="entr" presetSubtype="0" fill="hold" nodeType="withEffect">
                                  <p:stCondLst>
                                    <p:cond delay="300"/>
                                  </p:stCondLst>
                                  <p:childTnLst>
                                    <p:set>
                                      <p:cBhvr>
                                        <p:cTn id="35" dur="1" fill="hold">
                                          <p:stCondLst>
                                            <p:cond delay="0"/>
                                          </p:stCondLst>
                                        </p:cTn>
                                        <p:tgtEl>
                                          <p:spTgt spid="95"/>
                                        </p:tgtEl>
                                        <p:attrNameLst>
                                          <p:attrName>style.visibility</p:attrName>
                                        </p:attrNameLst>
                                      </p:cBhvr>
                                      <p:to>
                                        <p:strVal val="visible"/>
                                      </p:to>
                                    </p:set>
                                    <p:animScale>
                                      <p:cBhvr>
                                        <p:cTn id="36" dur="600" decel="50000" fill="hold">
                                          <p:stCondLst>
                                            <p:cond delay="0"/>
                                          </p:stCondLst>
                                        </p:cTn>
                                        <p:tgtEl>
                                          <p:spTgt spid="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600" decel="50000" fill="hold">
                                          <p:stCondLst>
                                            <p:cond delay="0"/>
                                          </p:stCondLst>
                                        </p:cTn>
                                        <p:tgtEl>
                                          <p:spTgt spid="95"/>
                                        </p:tgtEl>
                                        <p:attrNameLst>
                                          <p:attrName>ppt_x</p:attrName>
                                          <p:attrName>ppt_y</p:attrName>
                                        </p:attrNameLst>
                                      </p:cBhvr>
                                    </p:animMotion>
                                    <p:animEffect transition="in" filter="fade">
                                      <p:cBhvr>
                                        <p:cTn id="38" dur="600"/>
                                        <p:tgtEl>
                                          <p:spTgt spid="95"/>
                                        </p:tgtEl>
                                      </p:cBhvr>
                                    </p:animEffect>
                                  </p:childTnLst>
                                </p:cTn>
                              </p:par>
                              <p:par>
                                <p:cTn id="39" presetID="52" presetClass="entr" presetSubtype="0" fill="hold" nodeType="withEffect">
                                  <p:stCondLst>
                                    <p:cond delay="600"/>
                                  </p:stCondLst>
                                  <p:childTnLst>
                                    <p:set>
                                      <p:cBhvr>
                                        <p:cTn id="40" dur="1" fill="hold">
                                          <p:stCondLst>
                                            <p:cond delay="0"/>
                                          </p:stCondLst>
                                        </p:cTn>
                                        <p:tgtEl>
                                          <p:spTgt spid="98"/>
                                        </p:tgtEl>
                                        <p:attrNameLst>
                                          <p:attrName>style.visibility</p:attrName>
                                        </p:attrNameLst>
                                      </p:cBhvr>
                                      <p:to>
                                        <p:strVal val="visible"/>
                                      </p:to>
                                    </p:set>
                                    <p:animScale>
                                      <p:cBhvr>
                                        <p:cTn id="41" dur="600" decel="50000" fill="hold">
                                          <p:stCondLst>
                                            <p:cond delay="0"/>
                                          </p:stCondLst>
                                        </p:cTn>
                                        <p:tgtEl>
                                          <p:spTgt spid="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600" decel="50000" fill="hold">
                                          <p:stCondLst>
                                            <p:cond delay="0"/>
                                          </p:stCondLst>
                                        </p:cTn>
                                        <p:tgtEl>
                                          <p:spTgt spid="98"/>
                                        </p:tgtEl>
                                        <p:attrNameLst>
                                          <p:attrName>ppt_x</p:attrName>
                                          <p:attrName>ppt_y</p:attrName>
                                        </p:attrNameLst>
                                      </p:cBhvr>
                                    </p:animMotion>
                                    <p:animEffect transition="in" filter="fade">
                                      <p:cBhvr>
                                        <p:cTn id="43" dur="600"/>
                                        <p:tgtEl>
                                          <p:spTgt spid="98"/>
                                        </p:tgtEl>
                                      </p:cBhvr>
                                    </p:animEffect>
                                  </p:childTnLst>
                                </p:cTn>
                              </p:par>
                              <p:par>
                                <p:cTn id="44" presetID="52" presetClass="entr" presetSubtype="0" fill="hold" nodeType="withEffect">
                                  <p:stCondLst>
                                    <p:cond delay="900"/>
                                  </p:stCondLst>
                                  <p:childTnLst>
                                    <p:set>
                                      <p:cBhvr>
                                        <p:cTn id="45" dur="1" fill="hold">
                                          <p:stCondLst>
                                            <p:cond delay="0"/>
                                          </p:stCondLst>
                                        </p:cTn>
                                        <p:tgtEl>
                                          <p:spTgt spid="101"/>
                                        </p:tgtEl>
                                        <p:attrNameLst>
                                          <p:attrName>style.visibility</p:attrName>
                                        </p:attrNameLst>
                                      </p:cBhvr>
                                      <p:to>
                                        <p:strVal val="visible"/>
                                      </p:to>
                                    </p:set>
                                    <p:animScale>
                                      <p:cBhvr>
                                        <p:cTn id="46" dur="600" decel="50000" fill="hold">
                                          <p:stCondLst>
                                            <p:cond delay="0"/>
                                          </p:stCondLst>
                                        </p:cTn>
                                        <p:tgtEl>
                                          <p:spTgt spid="1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600" decel="50000" fill="hold">
                                          <p:stCondLst>
                                            <p:cond delay="0"/>
                                          </p:stCondLst>
                                        </p:cTn>
                                        <p:tgtEl>
                                          <p:spTgt spid="101"/>
                                        </p:tgtEl>
                                        <p:attrNameLst>
                                          <p:attrName>ppt_x</p:attrName>
                                          <p:attrName>ppt_y</p:attrName>
                                        </p:attrNameLst>
                                      </p:cBhvr>
                                    </p:animMotion>
                                    <p:animEffect transition="in" filter="fade">
                                      <p:cBhvr>
                                        <p:cTn id="48" dur="600"/>
                                        <p:tgtEl>
                                          <p:spTgt spid="101"/>
                                        </p:tgtEl>
                                      </p:cBhvr>
                                    </p:animEffect>
                                  </p:childTnLst>
                                </p:cTn>
                              </p:par>
                            </p:childTnLst>
                          </p:cTn>
                        </p:par>
                        <p:par>
                          <p:cTn id="49" fill="hold">
                            <p:stCondLst>
                              <p:cond delay="3000"/>
                            </p:stCondLst>
                            <p:childTnLst>
                              <p:par>
                                <p:cTn id="50" presetID="2" presetClass="entr" presetSubtype="2" fill="hold" grpId="0" nodeType="afterEffect">
                                  <p:stCondLst>
                                    <p:cond delay="0"/>
                                  </p:stCondLst>
                                  <p:childTnLst>
                                    <p:set>
                                      <p:cBhvr>
                                        <p:cTn id="51" dur="1" fill="hold">
                                          <p:stCondLst>
                                            <p:cond delay="0"/>
                                          </p:stCondLst>
                                        </p:cTn>
                                        <p:tgtEl>
                                          <p:spTgt spid="90">
                                            <p:txEl>
                                              <p:pRg st="0" end="0"/>
                                            </p:txEl>
                                          </p:spTgt>
                                        </p:tgtEl>
                                        <p:attrNameLst>
                                          <p:attrName>style.visibility</p:attrName>
                                        </p:attrNameLst>
                                      </p:cBhvr>
                                      <p:to>
                                        <p:strVal val="visible"/>
                                      </p:to>
                                    </p:set>
                                    <p:anim calcmode="lin" valueType="num">
                                      <p:cBhvr additive="base">
                                        <p:cTn id="52" dur="100" fill="hold"/>
                                        <p:tgtEl>
                                          <p:spTgt spid="90">
                                            <p:txEl>
                                              <p:pRg st="0" end="0"/>
                                            </p:txEl>
                                          </p:spTgt>
                                        </p:tgtEl>
                                        <p:attrNameLst>
                                          <p:attrName>ppt_x</p:attrName>
                                        </p:attrNameLst>
                                      </p:cBhvr>
                                      <p:tavLst>
                                        <p:tav tm="0">
                                          <p:val>
                                            <p:strVal val="1+#ppt_w/2"/>
                                          </p:val>
                                        </p:tav>
                                        <p:tav tm="100000">
                                          <p:val>
                                            <p:strVal val="#ppt_x"/>
                                          </p:val>
                                        </p:tav>
                                      </p:tavLst>
                                    </p:anim>
                                    <p:anim calcmode="lin" valueType="num">
                                      <p:cBhvr additive="base">
                                        <p:cTn id="53" dur="100" fill="hold"/>
                                        <p:tgtEl>
                                          <p:spTgt spid="90">
                                            <p:txEl>
                                              <p:pRg st="0" end="0"/>
                                            </p:txEl>
                                          </p:spTgt>
                                        </p:tgtEl>
                                        <p:attrNameLst>
                                          <p:attrName>ppt_y</p:attrName>
                                        </p:attrNameLst>
                                      </p:cBhvr>
                                      <p:tavLst>
                                        <p:tav tm="0">
                                          <p:val>
                                            <p:strVal val="#ppt_y"/>
                                          </p:val>
                                        </p:tav>
                                        <p:tav tm="100000">
                                          <p:val>
                                            <p:strVal val="#ppt_y"/>
                                          </p:val>
                                        </p:tav>
                                      </p:tavLst>
                                    </p:anim>
                                  </p:childTnLst>
                                </p:cTn>
                              </p:par>
                            </p:childTnLst>
                          </p:cTn>
                        </p:par>
                        <p:par>
                          <p:cTn id="54" fill="hold">
                            <p:stCondLst>
                              <p:cond delay="3100"/>
                            </p:stCondLst>
                            <p:childTnLst>
                              <p:par>
                                <p:cTn id="55" presetID="2" presetClass="entr" presetSubtype="2" fill="hold" grpId="0" nodeType="afterEffect">
                                  <p:stCondLst>
                                    <p:cond delay="0"/>
                                  </p:stCondLst>
                                  <p:childTnLst>
                                    <p:set>
                                      <p:cBhvr>
                                        <p:cTn id="56" dur="1" fill="hold">
                                          <p:stCondLst>
                                            <p:cond delay="0"/>
                                          </p:stCondLst>
                                        </p:cTn>
                                        <p:tgtEl>
                                          <p:spTgt spid="90">
                                            <p:txEl>
                                              <p:pRg st="2" end="2"/>
                                            </p:txEl>
                                          </p:spTgt>
                                        </p:tgtEl>
                                        <p:attrNameLst>
                                          <p:attrName>style.visibility</p:attrName>
                                        </p:attrNameLst>
                                      </p:cBhvr>
                                      <p:to>
                                        <p:strVal val="visible"/>
                                      </p:to>
                                    </p:set>
                                    <p:anim calcmode="lin" valueType="num">
                                      <p:cBhvr additive="base">
                                        <p:cTn id="57" dur="100" fill="hold"/>
                                        <p:tgtEl>
                                          <p:spTgt spid="90">
                                            <p:txEl>
                                              <p:pRg st="2" end="2"/>
                                            </p:txEl>
                                          </p:spTgt>
                                        </p:tgtEl>
                                        <p:attrNameLst>
                                          <p:attrName>ppt_x</p:attrName>
                                        </p:attrNameLst>
                                      </p:cBhvr>
                                      <p:tavLst>
                                        <p:tav tm="0">
                                          <p:val>
                                            <p:strVal val="1+#ppt_w/2"/>
                                          </p:val>
                                        </p:tav>
                                        <p:tav tm="100000">
                                          <p:val>
                                            <p:strVal val="#ppt_x"/>
                                          </p:val>
                                        </p:tav>
                                      </p:tavLst>
                                    </p:anim>
                                    <p:anim calcmode="lin" valueType="num">
                                      <p:cBhvr additive="base">
                                        <p:cTn id="58" dur="100" fill="hold"/>
                                        <p:tgtEl>
                                          <p:spTgt spid="90">
                                            <p:txEl>
                                              <p:pRg st="2" end="2"/>
                                            </p:txEl>
                                          </p:spTgt>
                                        </p:tgtEl>
                                        <p:attrNameLst>
                                          <p:attrName>ppt_y</p:attrName>
                                        </p:attrNameLst>
                                      </p:cBhvr>
                                      <p:tavLst>
                                        <p:tav tm="0">
                                          <p:val>
                                            <p:strVal val="#ppt_y"/>
                                          </p:val>
                                        </p:tav>
                                        <p:tav tm="100000">
                                          <p:val>
                                            <p:strVal val="#ppt_y"/>
                                          </p:val>
                                        </p:tav>
                                      </p:tavLst>
                                    </p:anim>
                                  </p:childTnLst>
                                </p:cTn>
                              </p:par>
                            </p:childTnLst>
                          </p:cTn>
                        </p:par>
                        <p:par>
                          <p:cTn id="59" fill="hold">
                            <p:stCondLst>
                              <p:cond delay="3200"/>
                            </p:stCondLst>
                            <p:childTnLst>
                              <p:par>
                                <p:cTn id="60" presetID="2" presetClass="entr" presetSubtype="2" fill="hold" grpId="0" nodeType="afterEffect">
                                  <p:stCondLst>
                                    <p:cond delay="0"/>
                                  </p:stCondLst>
                                  <p:childTnLst>
                                    <p:set>
                                      <p:cBhvr>
                                        <p:cTn id="61" dur="1" fill="hold">
                                          <p:stCondLst>
                                            <p:cond delay="0"/>
                                          </p:stCondLst>
                                        </p:cTn>
                                        <p:tgtEl>
                                          <p:spTgt spid="90">
                                            <p:txEl>
                                              <p:pRg st="3" end="3"/>
                                            </p:txEl>
                                          </p:spTgt>
                                        </p:tgtEl>
                                        <p:attrNameLst>
                                          <p:attrName>style.visibility</p:attrName>
                                        </p:attrNameLst>
                                      </p:cBhvr>
                                      <p:to>
                                        <p:strVal val="visible"/>
                                      </p:to>
                                    </p:set>
                                    <p:anim calcmode="lin" valueType="num">
                                      <p:cBhvr additive="base">
                                        <p:cTn id="62" dur="100" fill="hold"/>
                                        <p:tgtEl>
                                          <p:spTgt spid="90">
                                            <p:txEl>
                                              <p:pRg st="3" end="3"/>
                                            </p:txEl>
                                          </p:spTgt>
                                        </p:tgtEl>
                                        <p:attrNameLst>
                                          <p:attrName>ppt_x</p:attrName>
                                        </p:attrNameLst>
                                      </p:cBhvr>
                                      <p:tavLst>
                                        <p:tav tm="0">
                                          <p:val>
                                            <p:strVal val="1+#ppt_w/2"/>
                                          </p:val>
                                        </p:tav>
                                        <p:tav tm="100000">
                                          <p:val>
                                            <p:strVal val="#ppt_x"/>
                                          </p:val>
                                        </p:tav>
                                      </p:tavLst>
                                    </p:anim>
                                    <p:anim calcmode="lin" valueType="num">
                                      <p:cBhvr additive="base">
                                        <p:cTn id="63" dur="100" fill="hold"/>
                                        <p:tgtEl>
                                          <p:spTgt spid="90">
                                            <p:txEl>
                                              <p:pRg st="3" end="3"/>
                                            </p:txEl>
                                          </p:spTgt>
                                        </p:tgtEl>
                                        <p:attrNameLst>
                                          <p:attrName>ppt_y</p:attrName>
                                        </p:attrNameLst>
                                      </p:cBhvr>
                                      <p:tavLst>
                                        <p:tav tm="0">
                                          <p:val>
                                            <p:strVal val="#ppt_y"/>
                                          </p:val>
                                        </p:tav>
                                        <p:tav tm="100000">
                                          <p:val>
                                            <p:strVal val="#ppt_y"/>
                                          </p:val>
                                        </p:tav>
                                      </p:tavLst>
                                    </p:anim>
                                  </p:childTnLst>
                                </p:cTn>
                              </p:par>
                            </p:childTnLst>
                          </p:cTn>
                        </p:par>
                        <p:par>
                          <p:cTn id="64" fill="hold">
                            <p:stCondLst>
                              <p:cond delay="3300"/>
                            </p:stCondLst>
                            <p:childTnLst>
                              <p:par>
                                <p:cTn id="65" presetID="2" presetClass="entr" presetSubtype="2" fill="hold" grpId="0" nodeType="afterEffect">
                                  <p:stCondLst>
                                    <p:cond delay="0"/>
                                  </p:stCondLst>
                                  <p:childTnLst>
                                    <p:set>
                                      <p:cBhvr>
                                        <p:cTn id="66" dur="1" fill="hold">
                                          <p:stCondLst>
                                            <p:cond delay="0"/>
                                          </p:stCondLst>
                                        </p:cTn>
                                        <p:tgtEl>
                                          <p:spTgt spid="90">
                                            <p:txEl>
                                              <p:pRg st="5" end="5"/>
                                            </p:txEl>
                                          </p:spTgt>
                                        </p:tgtEl>
                                        <p:attrNameLst>
                                          <p:attrName>style.visibility</p:attrName>
                                        </p:attrNameLst>
                                      </p:cBhvr>
                                      <p:to>
                                        <p:strVal val="visible"/>
                                      </p:to>
                                    </p:set>
                                    <p:anim calcmode="lin" valueType="num">
                                      <p:cBhvr additive="base">
                                        <p:cTn id="67" dur="100" fill="hold"/>
                                        <p:tgtEl>
                                          <p:spTgt spid="90">
                                            <p:txEl>
                                              <p:pRg st="5" end="5"/>
                                            </p:txEl>
                                          </p:spTgt>
                                        </p:tgtEl>
                                        <p:attrNameLst>
                                          <p:attrName>ppt_x</p:attrName>
                                        </p:attrNameLst>
                                      </p:cBhvr>
                                      <p:tavLst>
                                        <p:tav tm="0">
                                          <p:val>
                                            <p:strVal val="1+#ppt_w/2"/>
                                          </p:val>
                                        </p:tav>
                                        <p:tav tm="100000">
                                          <p:val>
                                            <p:strVal val="#ppt_x"/>
                                          </p:val>
                                        </p:tav>
                                      </p:tavLst>
                                    </p:anim>
                                    <p:anim calcmode="lin" valueType="num">
                                      <p:cBhvr additive="base">
                                        <p:cTn id="68" dur="100" fill="hold"/>
                                        <p:tgtEl>
                                          <p:spTgt spid="90">
                                            <p:txEl>
                                              <p:pRg st="5" end="5"/>
                                            </p:txEl>
                                          </p:spTgt>
                                        </p:tgtEl>
                                        <p:attrNameLst>
                                          <p:attrName>ppt_y</p:attrName>
                                        </p:attrNameLst>
                                      </p:cBhvr>
                                      <p:tavLst>
                                        <p:tav tm="0">
                                          <p:val>
                                            <p:strVal val="#ppt_y"/>
                                          </p:val>
                                        </p:tav>
                                        <p:tav tm="100000">
                                          <p:val>
                                            <p:strVal val="#ppt_y"/>
                                          </p:val>
                                        </p:tav>
                                      </p:tavLst>
                                    </p:anim>
                                  </p:childTnLst>
                                </p:cTn>
                              </p:par>
                            </p:childTnLst>
                          </p:cTn>
                        </p:par>
                        <p:par>
                          <p:cTn id="69" fill="hold">
                            <p:stCondLst>
                              <p:cond delay="3400"/>
                            </p:stCondLst>
                            <p:childTnLst>
                              <p:par>
                                <p:cTn id="70" presetID="2" presetClass="entr" presetSubtype="2" fill="hold" grpId="0" nodeType="afterEffect">
                                  <p:stCondLst>
                                    <p:cond delay="0"/>
                                  </p:stCondLst>
                                  <p:childTnLst>
                                    <p:set>
                                      <p:cBhvr>
                                        <p:cTn id="71" dur="1" fill="hold">
                                          <p:stCondLst>
                                            <p:cond delay="0"/>
                                          </p:stCondLst>
                                        </p:cTn>
                                        <p:tgtEl>
                                          <p:spTgt spid="90">
                                            <p:txEl>
                                              <p:pRg st="7" end="7"/>
                                            </p:txEl>
                                          </p:spTgt>
                                        </p:tgtEl>
                                        <p:attrNameLst>
                                          <p:attrName>style.visibility</p:attrName>
                                        </p:attrNameLst>
                                      </p:cBhvr>
                                      <p:to>
                                        <p:strVal val="visible"/>
                                      </p:to>
                                    </p:set>
                                    <p:anim calcmode="lin" valueType="num">
                                      <p:cBhvr additive="base">
                                        <p:cTn id="72" dur="100" fill="hold"/>
                                        <p:tgtEl>
                                          <p:spTgt spid="90">
                                            <p:txEl>
                                              <p:pRg st="7" end="7"/>
                                            </p:txEl>
                                          </p:spTgt>
                                        </p:tgtEl>
                                        <p:attrNameLst>
                                          <p:attrName>ppt_x</p:attrName>
                                        </p:attrNameLst>
                                      </p:cBhvr>
                                      <p:tavLst>
                                        <p:tav tm="0">
                                          <p:val>
                                            <p:strVal val="1+#ppt_w/2"/>
                                          </p:val>
                                        </p:tav>
                                        <p:tav tm="100000">
                                          <p:val>
                                            <p:strVal val="#ppt_x"/>
                                          </p:val>
                                        </p:tav>
                                      </p:tavLst>
                                    </p:anim>
                                    <p:anim calcmode="lin" valueType="num">
                                      <p:cBhvr additive="base">
                                        <p:cTn id="73" dur="100" fill="hold"/>
                                        <p:tgtEl>
                                          <p:spTgt spid="90">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uild="p"/>
      <p:bldP spid="91" grpId="0" animBg="1"/>
      <p:bldP spid="104" grpId="0" animBg="1"/>
      <p:bldP spid="10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1446" y="246878"/>
            <a:ext cx="2267568" cy="515456"/>
            <a:chOff x="341446" y="462778"/>
            <a:chExt cx="2267568" cy="515456"/>
          </a:xfrm>
        </p:grpSpPr>
        <p:sp>
          <p:nvSpPr>
            <p:cNvPr id="15" name="矩形 14"/>
            <p:cNvSpPr/>
            <p:nvPr/>
          </p:nvSpPr>
          <p:spPr>
            <a:xfrm>
              <a:off x="341446" y="462778"/>
              <a:ext cx="1781257" cy="412421"/>
            </a:xfrm>
            <a:prstGeom prst="rect">
              <a:avLst/>
            </a:prstGeom>
          </p:spPr>
          <p:txBody>
            <a:bodyPr wrap="none">
              <a:spAutoFit/>
            </a:bodyPr>
            <a:lstStyle/>
            <a:p>
              <a:r>
                <a:rPr lang="zh-CN" altLang="en-US" sz="2080" dirty="0">
                  <a:latin typeface="方正兰亭粗黑_GBK" panose="02000000000000000000" pitchFamily="2" charset="-122"/>
                  <a:ea typeface="方正兰亭粗黑_GBK" panose="02000000000000000000" pitchFamily="2" charset="-122"/>
                </a:rPr>
                <a:t>明年工作计划</a:t>
              </a:r>
            </a:p>
          </p:txBody>
        </p:sp>
        <p:sp>
          <p:nvSpPr>
            <p:cNvPr id="16" name="矩形 15"/>
            <p:cNvSpPr/>
            <p:nvPr/>
          </p:nvSpPr>
          <p:spPr>
            <a:xfrm>
              <a:off x="359680" y="762790"/>
              <a:ext cx="2249334" cy="215444"/>
            </a:xfrm>
            <a:prstGeom prst="rect">
              <a:avLst/>
            </a:prstGeom>
          </p:spPr>
          <p:txBody>
            <a:bodyPr wrap="none">
              <a:spAutoFit/>
            </a:bodyPr>
            <a:lstStyle/>
            <a:p>
              <a:r>
                <a:rPr lang="en-US" altLang="zh-CN" sz="800" spc="300" dirty="0">
                  <a:solidFill>
                    <a:schemeClr val="bg1">
                      <a:lumMod val="65000"/>
                    </a:schemeClr>
                  </a:solidFill>
                  <a:latin typeface="黑体" panose="02010609060101010101" pitchFamily="49" charset="-122"/>
                  <a:ea typeface="黑体" panose="02010609060101010101" pitchFamily="49" charset="-122"/>
                </a:rPr>
                <a:t>NEXT YEAR THE WORK PLAN</a:t>
              </a:r>
              <a:endParaRPr lang="zh-CN" altLang="en-US" sz="800" spc="300" dirty="0">
                <a:solidFill>
                  <a:schemeClr val="bg1">
                    <a:lumMod val="6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10885" y="309790"/>
            <a:ext cx="283029" cy="402896"/>
            <a:chOff x="-10886" y="525690"/>
            <a:chExt cx="283029" cy="402896"/>
          </a:xfrm>
        </p:grpSpPr>
        <p:pic>
          <p:nvPicPr>
            <p:cNvPr id="4" name="图片 3"/>
            <p:cNvPicPr>
              <a:picLocks noChangeAspect="1"/>
            </p:cNvPicPr>
            <p:nvPr/>
          </p:nvPicPr>
          <p:blipFill rotWithShape="1">
            <a:blip r:embed="rId3" cstate="print"/>
            <a:srcRect l="7026" t="47619" r="90287" b="37566"/>
            <a:stretch/>
          </p:blipFill>
          <p:spPr>
            <a:xfrm>
              <a:off x="-10886" y="525690"/>
              <a:ext cx="283029" cy="402896"/>
            </a:xfrm>
            <a:prstGeom prst="rect">
              <a:avLst/>
            </a:prstGeom>
          </p:spPr>
        </p:pic>
        <p:sp>
          <p:nvSpPr>
            <p:cNvPr id="63" name="Freeform 5"/>
            <p:cNvSpPr>
              <a:spLocks/>
            </p:cNvSpPr>
            <p:nvPr/>
          </p:nvSpPr>
          <p:spPr bwMode="auto">
            <a:xfrm>
              <a:off x="20276" y="637025"/>
              <a:ext cx="221544" cy="222748"/>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bg1"/>
            </a:solidFill>
            <a:ln>
              <a:noFill/>
            </a:ln>
            <a:extLst/>
          </p:spPr>
          <p:txBody>
            <a:bodyPr vert="horz" wrap="square" lIns="67470" tIns="33735" rIns="67470" bIns="33735" numCol="1" anchor="t" anchorCtr="0" compatLnSpc="1">
              <a:prstTxWarp prst="textNoShape">
                <a:avLst/>
              </a:prstTxWarp>
            </a:bodyPr>
            <a:lstStyle/>
            <a:p>
              <a:endParaRPr lang="zh-CN" altLang="en-US"/>
            </a:p>
          </p:txBody>
        </p:sp>
      </p:grpSp>
      <p:grpSp>
        <p:nvGrpSpPr>
          <p:cNvPr id="56" name="组合 55"/>
          <p:cNvGrpSpPr/>
          <p:nvPr/>
        </p:nvGrpSpPr>
        <p:grpSpPr>
          <a:xfrm>
            <a:off x="770724" y="1481981"/>
            <a:ext cx="1506792" cy="1506792"/>
            <a:chOff x="3481448" y="2338049"/>
            <a:chExt cx="2181104" cy="2181104"/>
          </a:xfrm>
        </p:grpSpPr>
        <p:grpSp>
          <p:nvGrpSpPr>
            <p:cNvPr id="57" name="组合 56"/>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0" name="椭圆 59"/>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58" name="TextBox 41"/>
            <p:cNvSpPr txBox="1"/>
            <p:nvPr/>
          </p:nvSpPr>
          <p:spPr>
            <a:xfrm>
              <a:off x="3859414" y="3125467"/>
              <a:ext cx="1446054" cy="579165"/>
            </a:xfrm>
            <a:prstGeom prst="rect">
              <a:avLst/>
            </a:prstGeom>
            <a:noFill/>
          </p:spPr>
          <p:txBody>
            <a:bodyPr wrap="none" rtlCol="0">
              <a:spAutoFit/>
            </a:bodyPr>
            <a:lstStyle/>
            <a:p>
              <a:pPr defTabSz="914400">
                <a:defRPr/>
              </a:pPr>
              <a:r>
                <a:rPr lang="zh-CN" altLang="en-US" sz="2000" kern="0" dirty="0">
                  <a:solidFill>
                    <a:schemeClr val="tx1">
                      <a:lumMod val="85000"/>
                      <a:lumOff val="15000"/>
                    </a:schemeClr>
                  </a:solidFill>
                  <a:latin typeface="微软雅黑" panose="020B0503020204020204" pitchFamily="34" charset="-122"/>
                  <a:ea typeface="微软雅黑" panose="020B0503020204020204" pitchFamily="34" charset="-122"/>
                </a:rPr>
                <a:t>方案</a:t>
              </a:r>
              <a:r>
                <a:rPr lang="en-US" altLang="zh-CN" sz="2000" kern="0" dirty="0">
                  <a:solidFill>
                    <a:schemeClr val="tx1">
                      <a:lumMod val="85000"/>
                      <a:lumOff val="15000"/>
                    </a:schemeClr>
                  </a:solidFill>
                  <a:latin typeface="微软雅黑" panose="020B0503020204020204" pitchFamily="34" charset="-122"/>
                  <a:ea typeface="微软雅黑" panose="020B0503020204020204" pitchFamily="34" charset="-122"/>
                </a:rPr>
                <a:t>01</a:t>
              </a:r>
              <a:endParaRPr lang="zh-CN" altLang="en-US" sz="20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61" name="矩形 60"/>
          <p:cNvSpPr/>
          <p:nvPr/>
        </p:nvSpPr>
        <p:spPr>
          <a:xfrm>
            <a:off x="740518" y="3224519"/>
            <a:ext cx="1567209" cy="992569"/>
          </a:xfrm>
          <a:prstGeom prst="rect">
            <a:avLst/>
          </a:prstGeom>
          <a:noFill/>
          <a:ln>
            <a:noFill/>
          </a:ln>
        </p:spPr>
        <p:txBody>
          <a:bodyPr wrap="square" lIns="68571" tIns="34285" rIns="68571" bIns="34285">
            <a:spAutoFit/>
          </a:bodyPr>
          <a:lstStyle/>
          <a:p>
            <a:pPr algn="just" defTabSz="914400">
              <a:lnSpc>
                <a:spcPct val="150000"/>
              </a:lnSpc>
              <a:defRPr/>
            </a:pPr>
            <a:r>
              <a:rPr lang="zh-CN" altLang="en-US" sz="1000" kern="0" dirty="0">
                <a:solidFill>
                  <a:schemeClr val="accent3">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grpSp>
        <p:nvGrpSpPr>
          <p:cNvPr id="62" name="组合 61"/>
          <p:cNvGrpSpPr/>
          <p:nvPr/>
        </p:nvGrpSpPr>
        <p:grpSpPr>
          <a:xfrm>
            <a:off x="2374442" y="3306532"/>
            <a:ext cx="473766" cy="477588"/>
            <a:chOff x="3041651" y="3326606"/>
            <a:chExt cx="631825" cy="636588"/>
          </a:xfrm>
        </p:grpSpPr>
        <p:sp>
          <p:nvSpPr>
            <p:cNvPr id="64" name="Oval 9"/>
            <p:cNvSpPr>
              <a:spLocks noChangeArrowheads="1"/>
            </p:cNvSpPr>
            <p:nvPr/>
          </p:nvSpPr>
          <p:spPr bwMode="auto">
            <a:xfrm>
              <a:off x="3041651" y="3326606"/>
              <a:ext cx="631825" cy="636588"/>
            </a:xfrm>
            <a:prstGeom prst="ellipse">
              <a:avLst/>
            </a:prstGeom>
            <a:solidFill>
              <a:srgbClr val="45C1A4"/>
            </a:solidFill>
            <a:ln>
              <a:solidFill>
                <a:srgbClr val="FFFFFF"/>
              </a:solidFill>
            </a:ln>
          </p:spPr>
          <p:txBody>
            <a:bodyPr vert="horz" wrap="square" lIns="91440" tIns="45720" rIns="91440" bIns="45720" numCol="1" anchor="t" anchorCtr="0" compatLnSpc="1">
              <a:prstTxWarp prst="textNoShape">
                <a:avLst/>
              </a:prstTxWarp>
            </a:bodyPr>
            <a:lstStyle/>
            <a:p>
              <a:pPr defTabSz="914400">
                <a:defRPr/>
              </a:pPr>
              <a:endParaRPr lang="zh-CN" altLang="en-US" sz="1800" kern="0">
                <a:solidFill>
                  <a:sysClr val="windowText" lastClr="000000"/>
                </a:solidFill>
                <a:latin typeface="微软雅黑" panose="020B0503020204020204" pitchFamily="34" charset="-122"/>
                <a:ea typeface="微软雅黑" panose="020B0503020204020204" pitchFamily="34" charset="-122"/>
              </a:endParaRPr>
            </a:p>
          </p:txBody>
        </p:sp>
        <p:sp>
          <p:nvSpPr>
            <p:cNvPr id="65" name="Freeform 10"/>
            <p:cNvSpPr>
              <a:spLocks/>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zh-CN" altLang="en-US" sz="1800" kern="0">
                <a:solidFill>
                  <a:sysClr val="windowText" lastClr="000000"/>
                </a:solidFill>
                <a:latin typeface="微软雅黑" panose="020B0503020204020204" pitchFamily="34" charset="-122"/>
                <a:ea typeface="微软雅黑" panose="020B0503020204020204" pitchFamily="34" charset="-122"/>
              </a:endParaRPr>
            </a:p>
          </p:txBody>
        </p:sp>
        <p:sp>
          <p:nvSpPr>
            <p:cNvPr id="66" name="Freeform 11"/>
            <p:cNvSpPr>
              <a:spLocks/>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zh-CN" altLang="en-US" sz="1800"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3008852" y="1481981"/>
            <a:ext cx="1506792" cy="1506792"/>
            <a:chOff x="3481448" y="2338049"/>
            <a:chExt cx="2181104" cy="2181104"/>
          </a:xfrm>
        </p:grpSpPr>
        <p:grpSp>
          <p:nvGrpSpPr>
            <p:cNvPr id="68" name="组合 67"/>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 name="椭圆 70"/>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69" name="TextBox 51"/>
            <p:cNvSpPr txBox="1"/>
            <p:nvPr/>
          </p:nvSpPr>
          <p:spPr>
            <a:xfrm>
              <a:off x="3837372" y="3125467"/>
              <a:ext cx="1446054" cy="579165"/>
            </a:xfrm>
            <a:prstGeom prst="rect">
              <a:avLst/>
            </a:prstGeom>
            <a:noFill/>
          </p:spPr>
          <p:txBody>
            <a:bodyPr wrap="none" rtlCol="0">
              <a:spAutoFit/>
            </a:bodyPr>
            <a:lstStyle/>
            <a:p>
              <a:pPr defTabSz="914400">
                <a:defRPr/>
              </a:pPr>
              <a:r>
                <a:rPr lang="zh-CN" altLang="en-US" sz="2000" kern="0" dirty="0">
                  <a:solidFill>
                    <a:schemeClr val="tx1">
                      <a:lumMod val="85000"/>
                      <a:lumOff val="15000"/>
                    </a:schemeClr>
                  </a:solidFill>
                  <a:latin typeface="微软雅黑" panose="020B0503020204020204" pitchFamily="34" charset="-122"/>
                  <a:ea typeface="微软雅黑" panose="020B0503020204020204" pitchFamily="34" charset="-122"/>
                </a:rPr>
                <a:t>方案</a:t>
              </a:r>
              <a:r>
                <a:rPr lang="en-US" altLang="zh-CN" sz="2000" kern="0" dirty="0">
                  <a:solidFill>
                    <a:schemeClr val="tx1">
                      <a:lumMod val="85000"/>
                      <a:lumOff val="15000"/>
                    </a:schemeClr>
                  </a:solidFill>
                  <a:latin typeface="微软雅黑" panose="020B0503020204020204" pitchFamily="34" charset="-122"/>
                  <a:ea typeface="微软雅黑" panose="020B0503020204020204" pitchFamily="34" charset="-122"/>
                </a:rPr>
                <a:t>02</a:t>
              </a:r>
              <a:endParaRPr lang="zh-CN" altLang="en-US" sz="20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72" name="矩形 71"/>
          <p:cNvSpPr/>
          <p:nvPr/>
        </p:nvSpPr>
        <p:spPr>
          <a:xfrm>
            <a:off x="2948437" y="3224519"/>
            <a:ext cx="1567209" cy="992569"/>
          </a:xfrm>
          <a:prstGeom prst="rect">
            <a:avLst/>
          </a:prstGeom>
          <a:noFill/>
          <a:ln>
            <a:noFill/>
          </a:ln>
        </p:spPr>
        <p:txBody>
          <a:bodyPr wrap="square" lIns="68571" tIns="34285" rIns="68571" bIns="34285">
            <a:spAutoFit/>
          </a:bodyPr>
          <a:lstStyle/>
          <a:p>
            <a:pPr algn="just" defTabSz="914400">
              <a:lnSpc>
                <a:spcPct val="150000"/>
              </a:lnSpc>
              <a:defRPr/>
            </a:pPr>
            <a:r>
              <a:rPr lang="zh-CN" altLang="en-US" sz="1000" kern="0" dirty="0">
                <a:solidFill>
                  <a:schemeClr val="accent3">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grpSp>
        <p:nvGrpSpPr>
          <p:cNvPr id="73" name="组合 72"/>
          <p:cNvGrpSpPr/>
          <p:nvPr/>
        </p:nvGrpSpPr>
        <p:grpSpPr>
          <a:xfrm>
            <a:off x="4609642" y="3306532"/>
            <a:ext cx="473766" cy="477588"/>
            <a:chOff x="3041651" y="3326606"/>
            <a:chExt cx="631825" cy="636588"/>
          </a:xfrm>
        </p:grpSpPr>
        <p:sp>
          <p:nvSpPr>
            <p:cNvPr id="74" name="Oval 9"/>
            <p:cNvSpPr>
              <a:spLocks noChangeArrowheads="1"/>
            </p:cNvSpPr>
            <p:nvPr/>
          </p:nvSpPr>
          <p:spPr bwMode="auto">
            <a:xfrm>
              <a:off x="3041651" y="3326606"/>
              <a:ext cx="631825" cy="636588"/>
            </a:xfrm>
            <a:prstGeom prst="ellipse">
              <a:avLst/>
            </a:prstGeom>
            <a:solidFill>
              <a:srgbClr val="0E7FB7"/>
            </a:solidFill>
            <a:ln>
              <a:solidFill>
                <a:srgbClr val="FFFFFF"/>
              </a:solidFill>
            </a:ln>
          </p:spPr>
          <p:txBody>
            <a:bodyPr vert="horz" wrap="square" lIns="91440" tIns="45720" rIns="91440" bIns="45720" numCol="1" anchor="t" anchorCtr="0" compatLnSpc="1">
              <a:prstTxWarp prst="textNoShape">
                <a:avLst/>
              </a:prstTxWarp>
            </a:bodyPr>
            <a:lstStyle/>
            <a:p>
              <a:pPr defTabSz="914400">
                <a:defRPr/>
              </a:pPr>
              <a:endParaRPr lang="zh-CN" altLang="en-US" sz="1800" kern="0">
                <a:solidFill>
                  <a:sysClr val="windowText" lastClr="000000"/>
                </a:solidFill>
                <a:latin typeface="微软雅黑" panose="020B0503020204020204" pitchFamily="34" charset="-122"/>
                <a:ea typeface="微软雅黑" panose="020B0503020204020204" pitchFamily="34" charset="-122"/>
              </a:endParaRPr>
            </a:p>
          </p:txBody>
        </p:sp>
        <p:sp>
          <p:nvSpPr>
            <p:cNvPr id="75" name="Freeform 10"/>
            <p:cNvSpPr>
              <a:spLocks/>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zh-CN" altLang="en-US" sz="1800" kern="0">
                <a:solidFill>
                  <a:sysClr val="windowText" lastClr="000000"/>
                </a:solidFill>
                <a:latin typeface="微软雅黑" panose="020B0503020204020204" pitchFamily="34" charset="-122"/>
                <a:ea typeface="微软雅黑" panose="020B0503020204020204" pitchFamily="34" charset="-122"/>
              </a:endParaRPr>
            </a:p>
          </p:txBody>
        </p:sp>
        <p:sp>
          <p:nvSpPr>
            <p:cNvPr id="76" name="Freeform 11"/>
            <p:cNvSpPr>
              <a:spLocks/>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zh-CN" altLang="en-US" sz="1800"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5201444" y="1481981"/>
            <a:ext cx="1506792" cy="1506792"/>
            <a:chOff x="3481448" y="2338049"/>
            <a:chExt cx="2181104" cy="2181104"/>
          </a:xfrm>
        </p:grpSpPr>
        <p:grpSp>
          <p:nvGrpSpPr>
            <p:cNvPr id="78" name="组合 77"/>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1" name="椭圆 80"/>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79" name="TextBox 61"/>
            <p:cNvSpPr txBox="1"/>
            <p:nvPr/>
          </p:nvSpPr>
          <p:spPr>
            <a:xfrm>
              <a:off x="3836211" y="3125467"/>
              <a:ext cx="1446054" cy="579165"/>
            </a:xfrm>
            <a:prstGeom prst="rect">
              <a:avLst/>
            </a:prstGeom>
            <a:noFill/>
          </p:spPr>
          <p:txBody>
            <a:bodyPr wrap="none" rtlCol="0">
              <a:spAutoFit/>
            </a:bodyPr>
            <a:lstStyle/>
            <a:p>
              <a:pPr defTabSz="914400">
                <a:defRPr/>
              </a:pPr>
              <a:r>
                <a:rPr lang="zh-CN" altLang="en-US" sz="2000" kern="0" dirty="0">
                  <a:solidFill>
                    <a:schemeClr val="tx1">
                      <a:lumMod val="85000"/>
                      <a:lumOff val="15000"/>
                    </a:schemeClr>
                  </a:solidFill>
                  <a:latin typeface="微软雅黑" panose="020B0503020204020204" pitchFamily="34" charset="-122"/>
                  <a:ea typeface="微软雅黑" panose="020B0503020204020204" pitchFamily="34" charset="-122"/>
                </a:rPr>
                <a:t>方案</a:t>
              </a:r>
              <a:r>
                <a:rPr lang="en-US" altLang="zh-CN" sz="2000" kern="0" dirty="0">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sz="20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82" name="矩形 81"/>
          <p:cNvSpPr/>
          <p:nvPr/>
        </p:nvSpPr>
        <p:spPr>
          <a:xfrm>
            <a:off x="5125246" y="3224519"/>
            <a:ext cx="1567209" cy="992569"/>
          </a:xfrm>
          <a:prstGeom prst="rect">
            <a:avLst/>
          </a:prstGeom>
          <a:noFill/>
          <a:ln>
            <a:noFill/>
          </a:ln>
        </p:spPr>
        <p:txBody>
          <a:bodyPr wrap="square" lIns="68571" tIns="34285" rIns="68571" bIns="34285">
            <a:spAutoFit/>
          </a:bodyPr>
          <a:lstStyle/>
          <a:p>
            <a:pPr algn="just" defTabSz="914400">
              <a:lnSpc>
                <a:spcPct val="150000"/>
              </a:lnSpc>
              <a:defRPr/>
            </a:pPr>
            <a:r>
              <a:rPr lang="zh-CN" altLang="en-US" sz="1000" kern="0" dirty="0">
                <a:solidFill>
                  <a:schemeClr val="accent3">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grpSp>
        <p:nvGrpSpPr>
          <p:cNvPr id="83" name="组合 82"/>
          <p:cNvGrpSpPr/>
          <p:nvPr/>
        </p:nvGrpSpPr>
        <p:grpSpPr>
          <a:xfrm>
            <a:off x="6773293" y="3306532"/>
            <a:ext cx="473766" cy="477588"/>
            <a:chOff x="3041651" y="3326606"/>
            <a:chExt cx="631825" cy="636588"/>
          </a:xfrm>
        </p:grpSpPr>
        <p:sp>
          <p:nvSpPr>
            <p:cNvPr id="84" name="Oval 9"/>
            <p:cNvSpPr>
              <a:spLocks noChangeArrowheads="1"/>
            </p:cNvSpPr>
            <p:nvPr/>
          </p:nvSpPr>
          <p:spPr bwMode="auto">
            <a:xfrm>
              <a:off x="3041651" y="3326606"/>
              <a:ext cx="631825" cy="636588"/>
            </a:xfrm>
            <a:prstGeom prst="ellipse">
              <a:avLst/>
            </a:prstGeom>
            <a:solidFill>
              <a:srgbClr val="B9D51F"/>
            </a:solidFill>
            <a:ln>
              <a:solidFill>
                <a:srgbClr val="FFFFFF"/>
              </a:solidFill>
            </a:ln>
          </p:spPr>
          <p:txBody>
            <a:bodyPr vert="horz" wrap="square" lIns="91440" tIns="45720" rIns="91440" bIns="45720" numCol="1" anchor="t" anchorCtr="0" compatLnSpc="1">
              <a:prstTxWarp prst="textNoShape">
                <a:avLst/>
              </a:prstTxWarp>
            </a:bodyPr>
            <a:lstStyle/>
            <a:p>
              <a:pPr defTabSz="914400">
                <a:defRPr/>
              </a:pPr>
              <a:endParaRPr lang="zh-CN" altLang="en-US" sz="1800" kern="0">
                <a:solidFill>
                  <a:sysClr val="windowText" lastClr="000000"/>
                </a:solidFill>
                <a:latin typeface="微软雅黑" panose="020B0503020204020204" pitchFamily="34" charset="-122"/>
                <a:ea typeface="微软雅黑" panose="020B0503020204020204" pitchFamily="34" charset="-122"/>
              </a:endParaRPr>
            </a:p>
          </p:txBody>
        </p:sp>
        <p:sp>
          <p:nvSpPr>
            <p:cNvPr id="85" name="Freeform 10"/>
            <p:cNvSpPr>
              <a:spLocks/>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zh-CN" altLang="en-US" sz="1800" kern="0">
                <a:solidFill>
                  <a:sysClr val="windowText" lastClr="000000"/>
                </a:solidFill>
                <a:latin typeface="微软雅黑" panose="020B0503020204020204" pitchFamily="34" charset="-122"/>
                <a:ea typeface="微软雅黑" panose="020B0503020204020204" pitchFamily="34" charset="-122"/>
              </a:endParaRPr>
            </a:p>
          </p:txBody>
        </p:sp>
        <p:sp>
          <p:nvSpPr>
            <p:cNvPr id="86" name="Freeform 11"/>
            <p:cNvSpPr>
              <a:spLocks/>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zh-CN" altLang="en-US" sz="1800"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7274942" y="1481981"/>
            <a:ext cx="1506792" cy="1506792"/>
            <a:chOff x="3481448" y="2338049"/>
            <a:chExt cx="2181104" cy="2181104"/>
          </a:xfrm>
        </p:grpSpPr>
        <p:grpSp>
          <p:nvGrpSpPr>
            <p:cNvPr id="88" name="组合 87"/>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7" name="椭圆 106"/>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89" name="TextBox 71"/>
            <p:cNvSpPr txBox="1"/>
            <p:nvPr/>
          </p:nvSpPr>
          <p:spPr>
            <a:xfrm>
              <a:off x="3835051" y="3125467"/>
              <a:ext cx="1446054" cy="579165"/>
            </a:xfrm>
            <a:prstGeom prst="rect">
              <a:avLst/>
            </a:prstGeom>
            <a:noFill/>
          </p:spPr>
          <p:txBody>
            <a:bodyPr wrap="none" rtlCol="0">
              <a:spAutoFit/>
            </a:bodyPr>
            <a:lstStyle/>
            <a:p>
              <a:pPr defTabSz="914400">
                <a:defRPr/>
              </a:pPr>
              <a:r>
                <a:rPr lang="zh-CN" altLang="en-US" sz="2000" kern="0" dirty="0">
                  <a:solidFill>
                    <a:schemeClr val="tx1">
                      <a:lumMod val="85000"/>
                      <a:lumOff val="15000"/>
                    </a:schemeClr>
                  </a:solidFill>
                  <a:latin typeface="微软雅黑" panose="020B0503020204020204" pitchFamily="34" charset="-122"/>
                  <a:ea typeface="微软雅黑" panose="020B0503020204020204" pitchFamily="34" charset="-122"/>
                </a:rPr>
                <a:t>方案</a:t>
              </a:r>
              <a:r>
                <a:rPr lang="en-US" altLang="zh-CN" sz="2000" kern="0" dirty="0">
                  <a:solidFill>
                    <a:schemeClr val="tx1">
                      <a:lumMod val="85000"/>
                      <a:lumOff val="15000"/>
                    </a:schemeClr>
                  </a:solidFill>
                  <a:latin typeface="微软雅黑" panose="020B0503020204020204" pitchFamily="34" charset="-122"/>
                  <a:ea typeface="微软雅黑" panose="020B0503020204020204" pitchFamily="34" charset="-122"/>
                </a:rPr>
                <a:t>04</a:t>
              </a:r>
              <a:endParaRPr lang="zh-CN" altLang="en-US" sz="20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08" name="矩形 107"/>
          <p:cNvSpPr/>
          <p:nvPr/>
        </p:nvSpPr>
        <p:spPr>
          <a:xfrm>
            <a:off x="7314655" y="3224519"/>
            <a:ext cx="1567209" cy="992569"/>
          </a:xfrm>
          <a:prstGeom prst="rect">
            <a:avLst/>
          </a:prstGeom>
          <a:noFill/>
          <a:ln>
            <a:noFill/>
          </a:ln>
        </p:spPr>
        <p:txBody>
          <a:bodyPr wrap="square" lIns="68571" tIns="34285" rIns="68571" bIns="34285">
            <a:spAutoFit/>
          </a:bodyPr>
          <a:lstStyle/>
          <a:p>
            <a:pPr algn="just" defTabSz="914400">
              <a:lnSpc>
                <a:spcPct val="150000"/>
              </a:lnSpc>
              <a:defRPr/>
            </a:pPr>
            <a:r>
              <a:rPr lang="zh-CN" altLang="en-US" sz="1000" kern="0" dirty="0">
                <a:solidFill>
                  <a:schemeClr val="accent3">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spTree>
    <p:extLst>
      <p:ext uri="{BB962C8B-B14F-4D97-AF65-F5344CB8AC3E}">
        <p14:creationId xmlns:p14="http://schemas.microsoft.com/office/powerpoint/2010/main" xmlns="" val="1333054208"/>
      </p:ext>
    </p:extLst>
  </p:cSld>
  <p:clrMapOvr>
    <a:masterClrMapping/>
  </p:clrMapOvr>
  <p:transition spd="med" advClick="0" advTm="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1" accel="52000" fill="hold" nodeType="afterEffect" p14:presetBounceEnd="40000">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14:bounceEnd="40000">
                                          <p:cBhvr additive="base">
                                            <p:cTn id="15" dur="1300" fill="hold"/>
                                            <p:tgtEl>
                                              <p:spTgt spid="56"/>
                                            </p:tgtEl>
                                            <p:attrNameLst>
                                              <p:attrName>ppt_x</p:attrName>
                                            </p:attrNameLst>
                                          </p:cBhvr>
                                          <p:tavLst>
                                            <p:tav tm="0">
                                              <p:val>
                                                <p:strVal val="#ppt_x"/>
                                              </p:val>
                                            </p:tav>
                                            <p:tav tm="100000">
                                              <p:val>
                                                <p:strVal val="#ppt_x"/>
                                              </p:val>
                                            </p:tav>
                                          </p:tavLst>
                                        </p:anim>
                                        <p:anim calcmode="lin" valueType="num" p14:bounceEnd="40000">
                                          <p:cBhvr additive="base">
                                            <p:cTn id="16" dur="1300" fill="hold"/>
                                            <p:tgtEl>
                                              <p:spTgt spid="56"/>
                                            </p:tgtEl>
                                            <p:attrNameLst>
                                              <p:attrName>ppt_y</p:attrName>
                                            </p:attrNameLst>
                                          </p:cBhvr>
                                          <p:tavLst>
                                            <p:tav tm="0">
                                              <p:val>
                                                <p:strVal val="0-#ppt_h/2"/>
                                              </p:val>
                                            </p:tav>
                                            <p:tav tm="100000">
                                              <p:val>
                                                <p:strVal val="#ppt_y"/>
                                              </p:val>
                                            </p:tav>
                                          </p:tavLst>
                                        </p:anim>
                                      </p:childTnLst>
                                    </p:cTn>
                                  </p:par>
                                </p:childTnLst>
                              </p:cTn>
                            </p:par>
                            <p:par>
                              <p:cTn id="17" fill="hold">
                                <p:stCondLst>
                                  <p:cond delay="2300"/>
                                </p:stCondLst>
                                <p:childTnLst>
                                  <p:par>
                                    <p:cTn id="18" presetID="22" presetClass="entr" presetSubtype="1" fill="hold" grpId="0"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up)">
                                          <p:cBhvr>
                                            <p:cTn id="20" dur="500"/>
                                            <p:tgtEl>
                                              <p:spTgt spid="61"/>
                                            </p:tgtEl>
                                          </p:cBhvr>
                                        </p:animEffect>
                                      </p:childTnLst>
                                    </p:cTn>
                                  </p:par>
                                </p:childTnLst>
                              </p:cTn>
                            </p:par>
                            <p:par>
                              <p:cTn id="21" fill="hold">
                                <p:stCondLst>
                                  <p:cond delay="2800"/>
                                </p:stCondLst>
                                <p:childTnLst>
                                  <p:par>
                                    <p:cTn id="22" presetID="2" presetClass="entr" presetSubtype="8" fill="hold" nodeType="afterEffect" p14:presetBounceEnd="40000">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14:bounceEnd="40000">
                                          <p:cBhvr additive="base">
                                            <p:cTn id="24" dur="500" fill="hold"/>
                                            <p:tgtEl>
                                              <p:spTgt spid="62"/>
                                            </p:tgtEl>
                                            <p:attrNameLst>
                                              <p:attrName>ppt_x</p:attrName>
                                            </p:attrNameLst>
                                          </p:cBhvr>
                                          <p:tavLst>
                                            <p:tav tm="0">
                                              <p:val>
                                                <p:strVal val="0-#ppt_w/2"/>
                                              </p:val>
                                            </p:tav>
                                            <p:tav tm="100000">
                                              <p:val>
                                                <p:strVal val="#ppt_x"/>
                                              </p:val>
                                            </p:tav>
                                          </p:tavLst>
                                        </p:anim>
                                        <p:anim calcmode="lin" valueType="num" p14:bounceEnd="40000">
                                          <p:cBhvr additive="base">
                                            <p:cTn id="25" dur="500" fill="hold"/>
                                            <p:tgtEl>
                                              <p:spTgt spid="62"/>
                                            </p:tgtEl>
                                            <p:attrNameLst>
                                              <p:attrName>ppt_y</p:attrName>
                                            </p:attrNameLst>
                                          </p:cBhvr>
                                          <p:tavLst>
                                            <p:tav tm="0">
                                              <p:val>
                                                <p:strVal val="#ppt_y"/>
                                              </p:val>
                                            </p:tav>
                                            <p:tav tm="100000">
                                              <p:val>
                                                <p:strVal val="#ppt_y"/>
                                              </p:val>
                                            </p:tav>
                                          </p:tavLst>
                                        </p:anim>
                                      </p:childTnLst>
                                    </p:cTn>
                                  </p:par>
                                </p:childTnLst>
                              </p:cTn>
                            </p:par>
                            <p:par>
                              <p:cTn id="26" fill="hold">
                                <p:stCondLst>
                                  <p:cond delay="3300"/>
                                </p:stCondLst>
                                <p:childTnLst>
                                  <p:par>
                                    <p:cTn id="27" presetID="2" presetClass="entr" presetSubtype="1" accel="52000" fill="hold" nodeType="afterEffect" p14:presetBounceEnd="40000">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14:bounceEnd="40000">
                                          <p:cBhvr additive="base">
                                            <p:cTn id="29" dur="1300" fill="hold"/>
                                            <p:tgtEl>
                                              <p:spTgt spid="67"/>
                                            </p:tgtEl>
                                            <p:attrNameLst>
                                              <p:attrName>ppt_x</p:attrName>
                                            </p:attrNameLst>
                                          </p:cBhvr>
                                          <p:tavLst>
                                            <p:tav tm="0">
                                              <p:val>
                                                <p:strVal val="#ppt_x"/>
                                              </p:val>
                                            </p:tav>
                                            <p:tav tm="100000">
                                              <p:val>
                                                <p:strVal val="#ppt_x"/>
                                              </p:val>
                                            </p:tav>
                                          </p:tavLst>
                                        </p:anim>
                                        <p:anim calcmode="lin" valueType="num" p14:bounceEnd="40000">
                                          <p:cBhvr additive="base">
                                            <p:cTn id="30" dur="1300" fill="hold"/>
                                            <p:tgtEl>
                                              <p:spTgt spid="67"/>
                                            </p:tgtEl>
                                            <p:attrNameLst>
                                              <p:attrName>ppt_y</p:attrName>
                                            </p:attrNameLst>
                                          </p:cBhvr>
                                          <p:tavLst>
                                            <p:tav tm="0">
                                              <p:val>
                                                <p:strVal val="0-#ppt_h/2"/>
                                              </p:val>
                                            </p:tav>
                                            <p:tav tm="100000">
                                              <p:val>
                                                <p:strVal val="#ppt_y"/>
                                              </p:val>
                                            </p:tav>
                                          </p:tavLst>
                                        </p:anim>
                                      </p:childTnLst>
                                    </p:cTn>
                                  </p:par>
                                </p:childTnLst>
                              </p:cTn>
                            </p:par>
                            <p:par>
                              <p:cTn id="31" fill="hold">
                                <p:stCondLst>
                                  <p:cond delay="4600"/>
                                </p:stCondLst>
                                <p:childTnLst>
                                  <p:par>
                                    <p:cTn id="32" presetID="22" presetClass="entr" presetSubtype="1" fill="hold" grpId="0" nodeType="after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wipe(up)">
                                          <p:cBhvr>
                                            <p:cTn id="34" dur="500"/>
                                            <p:tgtEl>
                                              <p:spTgt spid="72"/>
                                            </p:tgtEl>
                                          </p:cBhvr>
                                        </p:animEffect>
                                      </p:childTnLst>
                                    </p:cTn>
                                  </p:par>
                                </p:childTnLst>
                              </p:cTn>
                            </p:par>
                            <p:par>
                              <p:cTn id="35" fill="hold">
                                <p:stCondLst>
                                  <p:cond delay="5100"/>
                                </p:stCondLst>
                                <p:childTnLst>
                                  <p:par>
                                    <p:cTn id="36" presetID="2" presetClass="entr" presetSubtype="8" fill="hold" nodeType="afterEffect" p14:presetBounceEnd="40000">
                                      <p:stCondLst>
                                        <p:cond delay="0"/>
                                      </p:stCondLst>
                                      <p:childTnLst>
                                        <p:set>
                                          <p:cBhvr>
                                            <p:cTn id="37" dur="1" fill="hold">
                                              <p:stCondLst>
                                                <p:cond delay="0"/>
                                              </p:stCondLst>
                                            </p:cTn>
                                            <p:tgtEl>
                                              <p:spTgt spid="73"/>
                                            </p:tgtEl>
                                            <p:attrNameLst>
                                              <p:attrName>style.visibility</p:attrName>
                                            </p:attrNameLst>
                                          </p:cBhvr>
                                          <p:to>
                                            <p:strVal val="visible"/>
                                          </p:to>
                                        </p:set>
                                        <p:anim calcmode="lin" valueType="num" p14:bounceEnd="40000">
                                          <p:cBhvr additive="base">
                                            <p:cTn id="38" dur="500" fill="hold"/>
                                            <p:tgtEl>
                                              <p:spTgt spid="73"/>
                                            </p:tgtEl>
                                            <p:attrNameLst>
                                              <p:attrName>ppt_x</p:attrName>
                                            </p:attrNameLst>
                                          </p:cBhvr>
                                          <p:tavLst>
                                            <p:tav tm="0">
                                              <p:val>
                                                <p:strVal val="0-#ppt_w/2"/>
                                              </p:val>
                                            </p:tav>
                                            <p:tav tm="100000">
                                              <p:val>
                                                <p:strVal val="#ppt_x"/>
                                              </p:val>
                                            </p:tav>
                                          </p:tavLst>
                                        </p:anim>
                                        <p:anim calcmode="lin" valueType="num" p14:bounceEnd="40000">
                                          <p:cBhvr additive="base">
                                            <p:cTn id="39" dur="500" fill="hold"/>
                                            <p:tgtEl>
                                              <p:spTgt spid="73"/>
                                            </p:tgtEl>
                                            <p:attrNameLst>
                                              <p:attrName>ppt_y</p:attrName>
                                            </p:attrNameLst>
                                          </p:cBhvr>
                                          <p:tavLst>
                                            <p:tav tm="0">
                                              <p:val>
                                                <p:strVal val="#ppt_y"/>
                                              </p:val>
                                            </p:tav>
                                            <p:tav tm="100000">
                                              <p:val>
                                                <p:strVal val="#ppt_y"/>
                                              </p:val>
                                            </p:tav>
                                          </p:tavLst>
                                        </p:anim>
                                      </p:childTnLst>
                                    </p:cTn>
                                  </p:par>
                                </p:childTnLst>
                              </p:cTn>
                            </p:par>
                            <p:par>
                              <p:cTn id="40" fill="hold">
                                <p:stCondLst>
                                  <p:cond delay="5600"/>
                                </p:stCondLst>
                                <p:childTnLst>
                                  <p:par>
                                    <p:cTn id="41" presetID="2" presetClass="entr" presetSubtype="1" accel="52000" fill="hold" nodeType="afterEffect" p14:presetBounceEnd="40000">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14:bounceEnd="40000">
                                          <p:cBhvr additive="base">
                                            <p:cTn id="43" dur="1300" fill="hold"/>
                                            <p:tgtEl>
                                              <p:spTgt spid="77"/>
                                            </p:tgtEl>
                                            <p:attrNameLst>
                                              <p:attrName>ppt_x</p:attrName>
                                            </p:attrNameLst>
                                          </p:cBhvr>
                                          <p:tavLst>
                                            <p:tav tm="0">
                                              <p:val>
                                                <p:strVal val="#ppt_x"/>
                                              </p:val>
                                            </p:tav>
                                            <p:tav tm="100000">
                                              <p:val>
                                                <p:strVal val="#ppt_x"/>
                                              </p:val>
                                            </p:tav>
                                          </p:tavLst>
                                        </p:anim>
                                        <p:anim calcmode="lin" valueType="num" p14:bounceEnd="40000">
                                          <p:cBhvr additive="base">
                                            <p:cTn id="44" dur="1300" fill="hold"/>
                                            <p:tgtEl>
                                              <p:spTgt spid="77"/>
                                            </p:tgtEl>
                                            <p:attrNameLst>
                                              <p:attrName>ppt_y</p:attrName>
                                            </p:attrNameLst>
                                          </p:cBhvr>
                                          <p:tavLst>
                                            <p:tav tm="0">
                                              <p:val>
                                                <p:strVal val="0-#ppt_h/2"/>
                                              </p:val>
                                            </p:tav>
                                            <p:tav tm="100000">
                                              <p:val>
                                                <p:strVal val="#ppt_y"/>
                                              </p:val>
                                            </p:tav>
                                          </p:tavLst>
                                        </p:anim>
                                      </p:childTnLst>
                                    </p:cTn>
                                  </p:par>
                                </p:childTnLst>
                              </p:cTn>
                            </p:par>
                            <p:par>
                              <p:cTn id="45" fill="hold">
                                <p:stCondLst>
                                  <p:cond delay="6900"/>
                                </p:stCondLst>
                                <p:childTnLst>
                                  <p:par>
                                    <p:cTn id="46" presetID="22" presetClass="entr" presetSubtype="1" fill="hold" grpId="0"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wipe(up)">
                                          <p:cBhvr>
                                            <p:cTn id="48" dur="500"/>
                                            <p:tgtEl>
                                              <p:spTgt spid="82"/>
                                            </p:tgtEl>
                                          </p:cBhvr>
                                        </p:animEffect>
                                      </p:childTnLst>
                                    </p:cTn>
                                  </p:par>
                                </p:childTnLst>
                              </p:cTn>
                            </p:par>
                            <p:par>
                              <p:cTn id="49" fill="hold">
                                <p:stCondLst>
                                  <p:cond delay="7400"/>
                                </p:stCondLst>
                                <p:childTnLst>
                                  <p:par>
                                    <p:cTn id="50" presetID="2" presetClass="entr" presetSubtype="8" fill="hold" nodeType="afterEffect" p14:presetBounceEnd="40000">
                                      <p:stCondLst>
                                        <p:cond delay="0"/>
                                      </p:stCondLst>
                                      <p:childTnLst>
                                        <p:set>
                                          <p:cBhvr>
                                            <p:cTn id="51" dur="1" fill="hold">
                                              <p:stCondLst>
                                                <p:cond delay="0"/>
                                              </p:stCondLst>
                                            </p:cTn>
                                            <p:tgtEl>
                                              <p:spTgt spid="83"/>
                                            </p:tgtEl>
                                            <p:attrNameLst>
                                              <p:attrName>style.visibility</p:attrName>
                                            </p:attrNameLst>
                                          </p:cBhvr>
                                          <p:to>
                                            <p:strVal val="visible"/>
                                          </p:to>
                                        </p:set>
                                        <p:anim calcmode="lin" valueType="num" p14:bounceEnd="40000">
                                          <p:cBhvr additive="base">
                                            <p:cTn id="52" dur="500" fill="hold"/>
                                            <p:tgtEl>
                                              <p:spTgt spid="83"/>
                                            </p:tgtEl>
                                            <p:attrNameLst>
                                              <p:attrName>ppt_x</p:attrName>
                                            </p:attrNameLst>
                                          </p:cBhvr>
                                          <p:tavLst>
                                            <p:tav tm="0">
                                              <p:val>
                                                <p:strVal val="0-#ppt_w/2"/>
                                              </p:val>
                                            </p:tav>
                                            <p:tav tm="100000">
                                              <p:val>
                                                <p:strVal val="#ppt_x"/>
                                              </p:val>
                                            </p:tav>
                                          </p:tavLst>
                                        </p:anim>
                                        <p:anim calcmode="lin" valueType="num" p14:bounceEnd="40000">
                                          <p:cBhvr additive="base">
                                            <p:cTn id="53" dur="500" fill="hold"/>
                                            <p:tgtEl>
                                              <p:spTgt spid="83"/>
                                            </p:tgtEl>
                                            <p:attrNameLst>
                                              <p:attrName>ppt_y</p:attrName>
                                            </p:attrNameLst>
                                          </p:cBhvr>
                                          <p:tavLst>
                                            <p:tav tm="0">
                                              <p:val>
                                                <p:strVal val="#ppt_y"/>
                                              </p:val>
                                            </p:tav>
                                            <p:tav tm="100000">
                                              <p:val>
                                                <p:strVal val="#ppt_y"/>
                                              </p:val>
                                            </p:tav>
                                          </p:tavLst>
                                        </p:anim>
                                      </p:childTnLst>
                                    </p:cTn>
                                  </p:par>
                                </p:childTnLst>
                              </p:cTn>
                            </p:par>
                            <p:par>
                              <p:cTn id="54" fill="hold">
                                <p:stCondLst>
                                  <p:cond delay="7900"/>
                                </p:stCondLst>
                                <p:childTnLst>
                                  <p:par>
                                    <p:cTn id="55" presetID="2" presetClass="entr" presetSubtype="1" accel="52000" fill="hold" nodeType="afterEffect" p14:presetBounceEnd="40000">
                                      <p:stCondLst>
                                        <p:cond delay="0"/>
                                      </p:stCondLst>
                                      <p:childTnLst>
                                        <p:set>
                                          <p:cBhvr>
                                            <p:cTn id="56" dur="1" fill="hold">
                                              <p:stCondLst>
                                                <p:cond delay="0"/>
                                              </p:stCondLst>
                                            </p:cTn>
                                            <p:tgtEl>
                                              <p:spTgt spid="87"/>
                                            </p:tgtEl>
                                            <p:attrNameLst>
                                              <p:attrName>style.visibility</p:attrName>
                                            </p:attrNameLst>
                                          </p:cBhvr>
                                          <p:to>
                                            <p:strVal val="visible"/>
                                          </p:to>
                                        </p:set>
                                        <p:anim calcmode="lin" valueType="num" p14:bounceEnd="40000">
                                          <p:cBhvr additive="base">
                                            <p:cTn id="57" dur="1300" fill="hold"/>
                                            <p:tgtEl>
                                              <p:spTgt spid="87"/>
                                            </p:tgtEl>
                                            <p:attrNameLst>
                                              <p:attrName>ppt_x</p:attrName>
                                            </p:attrNameLst>
                                          </p:cBhvr>
                                          <p:tavLst>
                                            <p:tav tm="0">
                                              <p:val>
                                                <p:strVal val="#ppt_x"/>
                                              </p:val>
                                            </p:tav>
                                            <p:tav tm="100000">
                                              <p:val>
                                                <p:strVal val="#ppt_x"/>
                                              </p:val>
                                            </p:tav>
                                          </p:tavLst>
                                        </p:anim>
                                        <p:anim calcmode="lin" valueType="num" p14:bounceEnd="40000">
                                          <p:cBhvr additive="base">
                                            <p:cTn id="58" dur="1300" fill="hold"/>
                                            <p:tgtEl>
                                              <p:spTgt spid="87"/>
                                            </p:tgtEl>
                                            <p:attrNameLst>
                                              <p:attrName>ppt_y</p:attrName>
                                            </p:attrNameLst>
                                          </p:cBhvr>
                                          <p:tavLst>
                                            <p:tav tm="0">
                                              <p:val>
                                                <p:strVal val="0-#ppt_h/2"/>
                                              </p:val>
                                            </p:tav>
                                            <p:tav tm="100000">
                                              <p:val>
                                                <p:strVal val="#ppt_y"/>
                                              </p:val>
                                            </p:tav>
                                          </p:tavLst>
                                        </p:anim>
                                      </p:childTnLst>
                                    </p:cTn>
                                  </p:par>
                                </p:childTnLst>
                              </p:cTn>
                            </p:par>
                            <p:par>
                              <p:cTn id="59" fill="hold">
                                <p:stCondLst>
                                  <p:cond delay="9200"/>
                                </p:stCondLst>
                                <p:childTnLst>
                                  <p:par>
                                    <p:cTn id="60" presetID="22" presetClass="entr" presetSubtype="1" fill="hold" grpId="0" nodeType="afterEffect">
                                      <p:stCondLst>
                                        <p:cond delay="0"/>
                                      </p:stCondLst>
                                      <p:childTnLst>
                                        <p:set>
                                          <p:cBhvr>
                                            <p:cTn id="61" dur="1" fill="hold">
                                              <p:stCondLst>
                                                <p:cond delay="0"/>
                                              </p:stCondLst>
                                            </p:cTn>
                                            <p:tgtEl>
                                              <p:spTgt spid="108"/>
                                            </p:tgtEl>
                                            <p:attrNameLst>
                                              <p:attrName>style.visibility</p:attrName>
                                            </p:attrNameLst>
                                          </p:cBhvr>
                                          <p:to>
                                            <p:strVal val="visible"/>
                                          </p:to>
                                        </p:set>
                                        <p:animEffect transition="in" filter="wipe(up)">
                                          <p:cBhvr>
                                            <p:cTn id="6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72" grpId="0"/>
          <p:bldP spid="82" grpId="0"/>
          <p:bldP spid="10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1" accel="52000"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1300" fill="hold"/>
                                            <p:tgtEl>
                                              <p:spTgt spid="56"/>
                                            </p:tgtEl>
                                            <p:attrNameLst>
                                              <p:attrName>ppt_x</p:attrName>
                                            </p:attrNameLst>
                                          </p:cBhvr>
                                          <p:tavLst>
                                            <p:tav tm="0">
                                              <p:val>
                                                <p:strVal val="#ppt_x"/>
                                              </p:val>
                                            </p:tav>
                                            <p:tav tm="100000">
                                              <p:val>
                                                <p:strVal val="#ppt_x"/>
                                              </p:val>
                                            </p:tav>
                                          </p:tavLst>
                                        </p:anim>
                                        <p:anim calcmode="lin" valueType="num">
                                          <p:cBhvr additive="base">
                                            <p:cTn id="16" dur="1300" fill="hold"/>
                                            <p:tgtEl>
                                              <p:spTgt spid="56"/>
                                            </p:tgtEl>
                                            <p:attrNameLst>
                                              <p:attrName>ppt_y</p:attrName>
                                            </p:attrNameLst>
                                          </p:cBhvr>
                                          <p:tavLst>
                                            <p:tav tm="0">
                                              <p:val>
                                                <p:strVal val="0-#ppt_h/2"/>
                                              </p:val>
                                            </p:tav>
                                            <p:tav tm="100000">
                                              <p:val>
                                                <p:strVal val="#ppt_y"/>
                                              </p:val>
                                            </p:tav>
                                          </p:tavLst>
                                        </p:anim>
                                      </p:childTnLst>
                                    </p:cTn>
                                  </p:par>
                                </p:childTnLst>
                              </p:cTn>
                            </p:par>
                            <p:par>
                              <p:cTn id="17" fill="hold">
                                <p:stCondLst>
                                  <p:cond delay="2300"/>
                                </p:stCondLst>
                                <p:childTnLst>
                                  <p:par>
                                    <p:cTn id="18" presetID="22" presetClass="entr" presetSubtype="1" fill="hold" grpId="0"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up)">
                                          <p:cBhvr>
                                            <p:cTn id="20" dur="500"/>
                                            <p:tgtEl>
                                              <p:spTgt spid="61"/>
                                            </p:tgtEl>
                                          </p:cBhvr>
                                        </p:animEffect>
                                      </p:childTnLst>
                                    </p:cTn>
                                  </p:par>
                                </p:childTnLst>
                              </p:cTn>
                            </p:par>
                            <p:par>
                              <p:cTn id="21" fill="hold">
                                <p:stCondLst>
                                  <p:cond delay="2800"/>
                                </p:stCondLst>
                                <p:childTnLst>
                                  <p:par>
                                    <p:cTn id="22" presetID="2" presetClass="entr" presetSubtype="8"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500" fill="hold"/>
                                            <p:tgtEl>
                                              <p:spTgt spid="62"/>
                                            </p:tgtEl>
                                            <p:attrNameLst>
                                              <p:attrName>ppt_x</p:attrName>
                                            </p:attrNameLst>
                                          </p:cBhvr>
                                          <p:tavLst>
                                            <p:tav tm="0">
                                              <p:val>
                                                <p:strVal val="0-#ppt_w/2"/>
                                              </p:val>
                                            </p:tav>
                                            <p:tav tm="100000">
                                              <p:val>
                                                <p:strVal val="#ppt_x"/>
                                              </p:val>
                                            </p:tav>
                                          </p:tavLst>
                                        </p:anim>
                                        <p:anim calcmode="lin" valueType="num">
                                          <p:cBhvr additive="base">
                                            <p:cTn id="25" dur="500" fill="hold"/>
                                            <p:tgtEl>
                                              <p:spTgt spid="62"/>
                                            </p:tgtEl>
                                            <p:attrNameLst>
                                              <p:attrName>ppt_y</p:attrName>
                                            </p:attrNameLst>
                                          </p:cBhvr>
                                          <p:tavLst>
                                            <p:tav tm="0">
                                              <p:val>
                                                <p:strVal val="#ppt_y"/>
                                              </p:val>
                                            </p:tav>
                                            <p:tav tm="100000">
                                              <p:val>
                                                <p:strVal val="#ppt_y"/>
                                              </p:val>
                                            </p:tav>
                                          </p:tavLst>
                                        </p:anim>
                                      </p:childTnLst>
                                    </p:cTn>
                                  </p:par>
                                </p:childTnLst>
                              </p:cTn>
                            </p:par>
                            <p:par>
                              <p:cTn id="26" fill="hold">
                                <p:stCondLst>
                                  <p:cond delay="3300"/>
                                </p:stCondLst>
                                <p:childTnLst>
                                  <p:par>
                                    <p:cTn id="27" presetID="2" presetClass="entr" presetSubtype="1" accel="52000" fill="hold" nodeType="after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additive="base">
                                            <p:cTn id="29" dur="1300" fill="hold"/>
                                            <p:tgtEl>
                                              <p:spTgt spid="67"/>
                                            </p:tgtEl>
                                            <p:attrNameLst>
                                              <p:attrName>ppt_x</p:attrName>
                                            </p:attrNameLst>
                                          </p:cBhvr>
                                          <p:tavLst>
                                            <p:tav tm="0">
                                              <p:val>
                                                <p:strVal val="#ppt_x"/>
                                              </p:val>
                                            </p:tav>
                                            <p:tav tm="100000">
                                              <p:val>
                                                <p:strVal val="#ppt_x"/>
                                              </p:val>
                                            </p:tav>
                                          </p:tavLst>
                                        </p:anim>
                                        <p:anim calcmode="lin" valueType="num">
                                          <p:cBhvr additive="base">
                                            <p:cTn id="30" dur="1300" fill="hold"/>
                                            <p:tgtEl>
                                              <p:spTgt spid="67"/>
                                            </p:tgtEl>
                                            <p:attrNameLst>
                                              <p:attrName>ppt_y</p:attrName>
                                            </p:attrNameLst>
                                          </p:cBhvr>
                                          <p:tavLst>
                                            <p:tav tm="0">
                                              <p:val>
                                                <p:strVal val="0-#ppt_h/2"/>
                                              </p:val>
                                            </p:tav>
                                            <p:tav tm="100000">
                                              <p:val>
                                                <p:strVal val="#ppt_y"/>
                                              </p:val>
                                            </p:tav>
                                          </p:tavLst>
                                        </p:anim>
                                      </p:childTnLst>
                                    </p:cTn>
                                  </p:par>
                                </p:childTnLst>
                              </p:cTn>
                            </p:par>
                            <p:par>
                              <p:cTn id="31" fill="hold">
                                <p:stCondLst>
                                  <p:cond delay="4600"/>
                                </p:stCondLst>
                                <p:childTnLst>
                                  <p:par>
                                    <p:cTn id="32" presetID="22" presetClass="entr" presetSubtype="1" fill="hold" grpId="0" nodeType="after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wipe(up)">
                                          <p:cBhvr>
                                            <p:cTn id="34" dur="500"/>
                                            <p:tgtEl>
                                              <p:spTgt spid="72"/>
                                            </p:tgtEl>
                                          </p:cBhvr>
                                        </p:animEffect>
                                      </p:childTnLst>
                                    </p:cTn>
                                  </p:par>
                                </p:childTnLst>
                              </p:cTn>
                            </p:par>
                            <p:par>
                              <p:cTn id="35" fill="hold">
                                <p:stCondLst>
                                  <p:cond delay="5100"/>
                                </p:stCondLst>
                                <p:childTnLst>
                                  <p:par>
                                    <p:cTn id="36" presetID="2" presetClass="entr" presetSubtype="8" fill="hold" nodeType="afterEffect">
                                      <p:stCondLst>
                                        <p:cond delay="0"/>
                                      </p:stCondLst>
                                      <p:childTnLst>
                                        <p:set>
                                          <p:cBhvr>
                                            <p:cTn id="37" dur="1" fill="hold">
                                              <p:stCondLst>
                                                <p:cond delay="0"/>
                                              </p:stCondLst>
                                            </p:cTn>
                                            <p:tgtEl>
                                              <p:spTgt spid="73"/>
                                            </p:tgtEl>
                                            <p:attrNameLst>
                                              <p:attrName>style.visibility</p:attrName>
                                            </p:attrNameLst>
                                          </p:cBhvr>
                                          <p:to>
                                            <p:strVal val="visible"/>
                                          </p:to>
                                        </p:set>
                                        <p:anim calcmode="lin" valueType="num">
                                          <p:cBhvr additive="base">
                                            <p:cTn id="38" dur="500" fill="hold"/>
                                            <p:tgtEl>
                                              <p:spTgt spid="73"/>
                                            </p:tgtEl>
                                            <p:attrNameLst>
                                              <p:attrName>ppt_x</p:attrName>
                                            </p:attrNameLst>
                                          </p:cBhvr>
                                          <p:tavLst>
                                            <p:tav tm="0">
                                              <p:val>
                                                <p:strVal val="0-#ppt_w/2"/>
                                              </p:val>
                                            </p:tav>
                                            <p:tav tm="100000">
                                              <p:val>
                                                <p:strVal val="#ppt_x"/>
                                              </p:val>
                                            </p:tav>
                                          </p:tavLst>
                                        </p:anim>
                                        <p:anim calcmode="lin" valueType="num">
                                          <p:cBhvr additive="base">
                                            <p:cTn id="39" dur="500" fill="hold"/>
                                            <p:tgtEl>
                                              <p:spTgt spid="73"/>
                                            </p:tgtEl>
                                            <p:attrNameLst>
                                              <p:attrName>ppt_y</p:attrName>
                                            </p:attrNameLst>
                                          </p:cBhvr>
                                          <p:tavLst>
                                            <p:tav tm="0">
                                              <p:val>
                                                <p:strVal val="#ppt_y"/>
                                              </p:val>
                                            </p:tav>
                                            <p:tav tm="100000">
                                              <p:val>
                                                <p:strVal val="#ppt_y"/>
                                              </p:val>
                                            </p:tav>
                                          </p:tavLst>
                                        </p:anim>
                                      </p:childTnLst>
                                    </p:cTn>
                                  </p:par>
                                </p:childTnLst>
                              </p:cTn>
                            </p:par>
                            <p:par>
                              <p:cTn id="40" fill="hold">
                                <p:stCondLst>
                                  <p:cond delay="5600"/>
                                </p:stCondLst>
                                <p:childTnLst>
                                  <p:par>
                                    <p:cTn id="41" presetID="2" presetClass="entr" presetSubtype="1" accel="52000"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additive="base">
                                            <p:cTn id="43" dur="1300" fill="hold"/>
                                            <p:tgtEl>
                                              <p:spTgt spid="77"/>
                                            </p:tgtEl>
                                            <p:attrNameLst>
                                              <p:attrName>ppt_x</p:attrName>
                                            </p:attrNameLst>
                                          </p:cBhvr>
                                          <p:tavLst>
                                            <p:tav tm="0">
                                              <p:val>
                                                <p:strVal val="#ppt_x"/>
                                              </p:val>
                                            </p:tav>
                                            <p:tav tm="100000">
                                              <p:val>
                                                <p:strVal val="#ppt_x"/>
                                              </p:val>
                                            </p:tav>
                                          </p:tavLst>
                                        </p:anim>
                                        <p:anim calcmode="lin" valueType="num">
                                          <p:cBhvr additive="base">
                                            <p:cTn id="44" dur="1300" fill="hold"/>
                                            <p:tgtEl>
                                              <p:spTgt spid="77"/>
                                            </p:tgtEl>
                                            <p:attrNameLst>
                                              <p:attrName>ppt_y</p:attrName>
                                            </p:attrNameLst>
                                          </p:cBhvr>
                                          <p:tavLst>
                                            <p:tav tm="0">
                                              <p:val>
                                                <p:strVal val="0-#ppt_h/2"/>
                                              </p:val>
                                            </p:tav>
                                            <p:tav tm="100000">
                                              <p:val>
                                                <p:strVal val="#ppt_y"/>
                                              </p:val>
                                            </p:tav>
                                          </p:tavLst>
                                        </p:anim>
                                      </p:childTnLst>
                                    </p:cTn>
                                  </p:par>
                                </p:childTnLst>
                              </p:cTn>
                            </p:par>
                            <p:par>
                              <p:cTn id="45" fill="hold">
                                <p:stCondLst>
                                  <p:cond delay="6900"/>
                                </p:stCondLst>
                                <p:childTnLst>
                                  <p:par>
                                    <p:cTn id="46" presetID="22" presetClass="entr" presetSubtype="1" fill="hold" grpId="0"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wipe(up)">
                                          <p:cBhvr>
                                            <p:cTn id="48" dur="500"/>
                                            <p:tgtEl>
                                              <p:spTgt spid="82"/>
                                            </p:tgtEl>
                                          </p:cBhvr>
                                        </p:animEffect>
                                      </p:childTnLst>
                                    </p:cTn>
                                  </p:par>
                                </p:childTnLst>
                              </p:cTn>
                            </p:par>
                            <p:par>
                              <p:cTn id="49" fill="hold">
                                <p:stCondLst>
                                  <p:cond delay="7400"/>
                                </p:stCondLst>
                                <p:childTnLst>
                                  <p:par>
                                    <p:cTn id="50" presetID="2" presetClass="entr" presetSubtype="8" fill="hold" nodeType="afterEffect">
                                      <p:stCondLst>
                                        <p:cond delay="0"/>
                                      </p:stCondLst>
                                      <p:childTnLst>
                                        <p:set>
                                          <p:cBhvr>
                                            <p:cTn id="51" dur="1" fill="hold">
                                              <p:stCondLst>
                                                <p:cond delay="0"/>
                                              </p:stCondLst>
                                            </p:cTn>
                                            <p:tgtEl>
                                              <p:spTgt spid="83"/>
                                            </p:tgtEl>
                                            <p:attrNameLst>
                                              <p:attrName>style.visibility</p:attrName>
                                            </p:attrNameLst>
                                          </p:cBhvr>
                                          <p:to>
                                            <p:strVal val="visible"/>
                                          </p:to>
                                        </p:set>
                                        <p:anim calcmode="lin" valueType="num">
                                          <p:cBhvr additive="base">
                                            <p:cTn id="52" dur="500" fill="hold"/>
                                            <p:tgtEl>
                                              <p:spTgt spid="83"/>
                                            </p:tgtEl>
                                            <p:attrNameLst>
                                              <p:attrName>ppt_x</p:attrName>
                                            </p:attrNameLst>
                                          </p:cBhvr>
                                          <p:tavLst>
                                            <p:tav tm="0">
                                              <p:val>
                                                <p:strVal val="0-#ppt_w/2"/>
                                              </p:val>
                                            </p:tav>
                                            <p:tav tm="100000">
                                              <p:val>
                                                <p:strVal val="#ppt_x"/>
                                              </p:val>
                                            </p:tav>
                                          </p:tavLst>
                                        </p:anim>
                                        <p:anim calcmode="lin" valueType="num">
                                          <p:cBhvr additive="base">
                                            <p:cTn id="53" dur="500" fill="hold"/>
                                            <p:tgtEl>
                                              <p:spTgt spid="83"/>
                                            </p:tgtEl>
                                            <p:attrNameLst>
                                              <p:attrName>ppt_y</p:attrName>
                                            </p:attrNameLst>
                                          </p:cBhvr>
                                          <p:tavLst>
                                            <p:tav tm="0">
                                              <p:val>
                                                <p:strVal val="#ppt_y"/>
                                              </p:val>
                                            </p:tav>
                                            <p:tav tm="100000">
                                              <p:val>
                                                <p:strVal val="#ppt_y"/>
                                              </p:val>
                                            </p:tav>
                                          </p:tavLst>
                                        </p:anim>
                                      </p:childTnLst>
                                    </p:cTn>
                                  </p:par>
                                </p:childTnLst>
                              </p:cTn>
                            </p:par>
                            <p:par>
                              <p:cTn id="54" fill="hold">
                                <p:stCondLst>
                                  <p:cond delay="7900"/>
                                </p:stCondLst>
                                <p:childTnLst>
                                  <p:par>
                                    <p:cTn id="55" presetID="2" presetClass="entr" presetSubtype="1" accel="52000" fill="hold" nodeType="afterEffect">
                                      <p:stCondLst>
                                        <p:cond delay="0"/>
                                      </p:stCondLst>
                                      <p:childTnLst>
                                        <p:set>
                                          <p:cBhvr>
                                            <p:cTn id="56" dur="1" fill="hold">
                                              <p:stCondLst>
                                                <p:cond delay="0"/>
                                              </p:stCondLst>
                                            </p:cTn>
                                            <p:tgtEl>
                                              <p:spTgt spid="87"/>
                                            </p:tgtEl>
                                            <p:attrNameLst>
                                              <p:attrName>style.visibility</p:attrName>
                                            </p:attrNameLst>
                                          </p:cBhvr>
                                          <p:to>
                                            <p:strVal val="visible"/>
                                          </p:to>
                                        </p:set>
                                        <p:anim calcmode="lin" valueType="num">
                                          <p:cBhvr additive="base">
                                            <p:cTn id="57" dur="1300" fill="hold"/>
                                            <p:tgtEl>
                                              <p:spTgt spid="87"/>
                                            </p:tgtEl>
                                            <p:attrNameLst>
                                              <p:attrName>ppt_x</p:attrName>
                                            </p:attrNameLst>
                                          </p:cBhvr>
                                          <p:tavLst>
                                            <p:tav tm="0">
                                              <p:val>
                                                <p:strVal val="#ppt_x"/>
                                              </p:val>
                                            </p:tav>
                                            <p:tav tm="100000">
                                              <p:val>
                                                <p:strVal val="#ppt_x"/>
                                              </p:val>
                                            </p:tav>
                                          </p:tavLst>
                                        </p:anim>
                                        <p:anim calcmode="lin" valueType="num">
                                          <p:cBhvr additive="base">
                                            <p:cTn id="58" dur="1300" fill="hold"/>
                                            <p:tgtEl>
                                              <p:spTgt spid="87"/>
                                            </p:tgtEl>
                                            <p:attrNameLst>
                                              <p:attrName>ppt_y</p:attrName>
                                            </p:attrNameLst>
                                          </p:cBhvr>
                                          <p:tavLst>
                                            <p:tav tm="0">
                                              <p:val>
                                                <p:strVal val="0-#ppt_h/2"/>
                                              </p:val>
                                            </p:tav>
                                            <p:tav tm="100000">
                                              <p:val>
                                                <p:strVal val="#ppt_y"/>
                                              </p:val>
                                            </p:tav>
                                          </p:tavLst>
                                        </p:anim>
                                      </p:childTnLst>
                                    </p:cTn>
                                  </p:par>
                                </p:childTnLst>
                              </p:cTn>
                            </p:par>
                            <p:par>
                              <p:cTn id="59" fill="hold">
                                <p:stCondLst>
                                  <p:cond delay="9200"/>
                                </p:stCondLst>
                                <p:childTnLst>
                                  <p:par>
                                    <p:cTn id="60" presetID="22" presetClass="entr" presetSubtype="1" fill="hold" grpId="0" nodeType="afterEffect">
                                      <p:stCondLst>
                                        <p:cond delay="0"/>
                                      </p:stCondLst>
                                      <p:childTnLst>
                                        <p:set>
                                          <p:cBhvr>
                                            <p:cTn id="61" dur="1" fill="hold">
                                              <p:stCondLst>
                                                <p:cond delay="0"/>
                                              </p:stCondLst>
                                            </p:cTn>
                                            <p:tgtEl>
                                              <p:spTgt spid="108"/>
                                            </p:tgtEl>
                                            <p:attrNameLst>
                                              <p:attrName>style.visibility</p:attrName>
                                            </p:attrNameLst>
                                          </p:cBhvr>
                                          <p:to>
                                            <p:strVal val="visible"/>
                                          </p:to>
                                        </p:set>
                                        <p:animEffect transition="in" filter="wipe(up)">
                                          <p:cBhvr>
                                            <p:cTn id="6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72" grpId="0"/>
          <p:bldP spid="82" grpId="0"/>
          <p:bldP spid="108"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1446" y="246878"/>
            <a:ext cx="2267568" cy="515456"/>
            <a:chOff x="341446" y="462778"/>
            <a:chExt cx="2267568" cy="515456"/>
          </a:xfrm>
        </p:grpSpPr>
        <p:sp>
          <p:nvSpPr>
            <p:cNvPr id="15" name="矩形 14"/>
            <p:cNvSpPr/>
            <p:nvPr/>
          </p:nvSpPr>
          <p:spPr>
            <a:xfrm>
              <a:off x="341446" y="462778"/>
              <a:ext cx="1781257" cy="412421"/>
            </a:xfrm>
            <a:prstGeom prst="rect">
              <a:avLst/>
            </a:prstGeom>
          </p:spPr>
          <p:txBody>
            <a:bodyPr wrap="none">
              <a:spAutoFit/>
            </a:bodyPr>
            <a:lstStyle/>
            <a:p>
              <a:r>
                <a:rPr lang="zh-CN" altLang="en-US" sz="2080" dirty="0">
                  <a:latin typeface="方正兰亭粗黑_GBK" panose="02000000000000000000" pitchFamily="2" charset="-122"/>
                  <a:ea typeface="方正兰亭粗黑_GBK" panose="02000000000000000000" pitchFamily="2" charset="-122"/>
                </a:rPr>
                <a:t>明年工作计划</a:t>
              </a:r>
            </a:p>
          </p:txBody>
        </p:sp>
        <p:sp>
          <p:nvSpPr>
            <p:cNvPr id="16" name="矩形 15"/>
            <p:cNvSpPr/>
            <p:nvPr/>
          </p:nvSpPr>
          <p:spPr>
            <a:xfrm>
              <a:off x="359680" y="762790"/>
              <a:ext cx="2249334" cy="215444"/>
            </a:xfrm>
            <a:prstGeom prst="rect">
              <a:avLst/>
            </a:prstGeom>
          </p:spPr>
          <p:txBody>
            <a:bodyPr wrap="none">
              <a:spAutoFit/>
            </a:bodyPr>
            <a:lstStyle/>
            <a:p>
              <a:r>
                <a:rPr lang="en-US" altLang="zh-CN" sz="800" spc="300" dirty="0">
                  <a:solidFill>
                    <a:schemeClr val="bg1">
                      <a:lumMod val="65000"/>
                    </a:schemeClr>
                  </a:solidFill>
                  <a:latin typeface="黑体" panose="02010609060101010101" pitchFamily="49" charset="-122"/>
                  <a:ea typeface="黑体" panose="02010609060101010101" pitchFamily="49" charset="-122"/>
                </a:rPr>
                <a:t>NEXT YEAR THE WORK PLAN</a:t>
              </a:r>
              <a:endParaRPr lang="zh-CN" altLang="en-US" sz="800" spc="300" dirty="0">
                <a:solidFill>
                  <a:schemeClr val="bg1">
                    <a:lumMod val="6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10885" y="309790"/>
            <a:ext cx="283029" cy="402896"/>
            <a:chOff x="-10886" y="525690"/>
            <a:chExt cx="283029" cy="402896"/>
          </a:xfrm>
        </p:grpSpPr>
        <p:pic>
          <p:nvPicPr>
            <p:cNvPr id="4" name="图片 3"/>
            <p:cNvPicPr>
              <a:picLocks noChangeAspect="1"/>
            </p:cNvPicPr>
            <p:nvPr/>
          </p:nvPicPr>
          <p:blipFill rotWithShape="1">
            <a:blip r:embed="rId3" cstate="print"/>
            <a:srcRect l="7026" t="47619" r="90287" b="37566"/>
            <a:stretch/>
          </p:blipFill>
          <p:spPr>
            <a:xfrm>
              <a:off x="-10886" y="525690"/>
              <a:ext cx="283029" cy="402896"/>
            </a:xfrm>
            <a:prstGeom prst="rect">
              <a:avLst/>
            </a:prstGeom>
          </p:spPr>
        </p:pic>
        <p:sp>
          <p:nvSpPr>
            <p:cNvPr id="63" name="Freeform 5"/>
            <p:cNvSpPr>
              <a:spLocks/>
            </p:cNvSpPr>
            <p:nvPr/>
          </p:nvSpPr>
          <p:spPr bwMode="auto">
            <a:xfrm>
              <a:off x="20276" y="637025"/>
              <a:ext cx="221544" cy="222748"/>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bg1"/>
            </a:solidFill>
            <a:ln>
              <a:noFill/>
            </a:ln>
            <a:extLst/>
          </p:spPr>
          <p:txBody>
            <a:bodyPr vert="horz" wrap="square" lIns="67470" tIns="33735" rIns="67470" bIns="33735" numCol="1" anchor="t" anchorCtr="0" compatLnSpc="1">
              <a:prstTxWarp prst="textNoShape">
                <a:avLst/>
              </a:prstTxWarp>
            </a:bodyPr>
            <a:lstStyle/>
            <a:p>
              <a:endParaRPr lang="zh-CN" altLang="en-US"/>
            </a:p>
          </p:txBody>
        </p:sp>
      </p:grpSp>
      <p:sp>
        <p:nvSpPr>
          <p:cNvPr id="118" name="TextBox 49"/>
          <p:cNvSpPr txBox="1"/>
          <p:nvPr/>
        </p:nvSpPr>
        <p:spPr>
          <a:xfrm>
            <a:off x="1366549" y="1278248"/>
            <a:ext cx="1723550" cy="307777"/>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algn="l"/>
            <a:r>
              <a:rPr lang="zh-CN" altLang="en-US" dirty="0">
                <a:solidFill>
                  <a:schemeClr val="tx1"/>
                </a:solidFill>
              </a:rPr>
              <a:t>输入标题文本</a:t>
            </a:r>
          </a:p>
        </p:txBody>
      </p:sp>
      <p:sp>
        <p:nvSpPr>
          <p:cNvPr id="119" name="TextBox 50"/>
          <p:cNvSpPr txBox="1"/>
          <p:nvPr/>
        </p:nvSpPr>
        <p:spPr>
          <a:xfrm>
            <a:off x="1366551" y="1647580"/>
            <a:ext cx="2890481" cy="46166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a:lnSpc>
                <a:spcPct val="150000"/>
              </a:lnSpc>
            </a:pPr>
            <a:r>
              <a:rPr lang="zh-CN" altLang="en-US" sz="1000" dirty="0">
                <a:solidFill>
                  <a:schemeClr val="tx1">
                    <a:lumMod val="75000"/>
                    <a:lumOff val="25000"/>
                  </a:schemeClr>
                </a:solidFill>
              </a:rPr>
              <a:t>点击输入简要文字内容，文字内容需概括精炼，不用多余的文字修饰，言简意赅的说明该项内容。</a:t>
            </a:r>
            <a:endParaRPr lang="en-US" altLang="zh-CN" sz="1000" dirty="0">
              <a:solidFill>
                <a:schemeClr val="tx1">
                  <a:lumMod val="75000"/>
                  <a:lumOff val="25000"/>
                </a:schemeClr>
              </a:solidFill>
            </a:endParaRPr>
          </a:p>
        </p:txBody>
      </p:sp>
      <p:grpSp>
        <p:nvGrpSpPr>
          <p:cNvPr id="120" name="组合 119"/>
          <p:cNvGrpSpPr/>
          <p:nvPr/>
        </p:nvGrpSpPr>
        <p:grpSpPr>
          <a:xfrm>
            <a:off x="1232074" y="2507516"/>
            <a:ext cx="3503612" cy="1309688"/>
            <a:chOff x="1042988" y="2273002"/>
            <a:chExt cx="3503612" cy="1309688"/>
          </a:xfrm>
        </p:grpSpPr>
        <p:sp>
          <p:nvSpPr>
            <p:cNvPr id="121" name="Freeform 7"/>
            <p:cNvSpPr>
              <a:spLocks/>
            </p:cNvSpPr>
            <p:nvPr/>
          </p:nvSpPr>
          <p:spPr bwMode="auto">
            <a:xfrm>
              <a:off x="1042988" y="2273002"/>
              <a:ext cx="3503612" cy="1309688"/>
            </a:xfrm>
            <a:custGeom>
              <a:avLst/>
              <a:gdLst>
                <a:gd name="T0" fmla="*/ 987 w 9385"/>
                <a:gd name="T1" fmla="*/ 1974 h 3491"/>
                <a:gd name="T2" fmla="*/ 6935 w 9385"/>
                <a:gd name="T3" fmla="*/ 1974 h 3491"/>
                <a:gd name="T4" fmla="*/ 9212 w 9385"/>
                <a:gd name="T5" fmla="*/ 3194 h 3491"/>
                <a:gd name="T6" fmla="*/ 9385 w 9385"/>
                <a:gd name="T7" fmla="*/ 3491 h 3491"/>
                <a:gd name="T8" fmla="*/ 9385 w 9385"/>
                <a:gd name="T9" fmla="*/ 2623 h 3491"/>
                <a:gd name="T10" fmla="*/ 6386 w 9385"/>
                <a:gd name="T11" fmla="*/ 0 h 3491"/>
                <a:gd name="T12" fmla="*/ 987 w 9385"/>
                <a:gd name="T13" fmla="*/ 0 h 3491"/>
                <a:gd name="T14" fmla="*/ 0 w 9385"/>
                <a:gd name="T15" fmla="*/ 987 h 3491"/>
                <a:gd name="T16" fmla="*/ 0 w 9385"/>
                <a:gd name="T17" fmla="*/ 987 h 3491"/>
                <a:gd name="T18" fmla="*/ 987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4"/>
                  </a:moveTo>
                  <a:lnTo>
                    <a:pt x="6935" y="1974"/>
                  </a:lnTo>
                  <a:cubicBezTo>
                    <a:pt x="8046" y="1974"/>
                    <a:pt x="8807" y="2498"/>
                    <a:pt x="9212" y="3194"/>
                  </a:cubicBezTo>
                  <a:lnTo>
                    <a:pt x="9385" y="3491"/>
                  </a:lnTo>
                  <a:lnTo>
                    <a:pt x="9385" y="2623"/>
                  </a:lnTo>
                  <a:cubicBezTo>
                    <a:pt x="9385" y="1089"/>
                    <a:pt x="8339" y="0"/>
                    <a:pt x="6386" y="0"/>
                  </a:cubicBezTo>
                  <a:lnTo>
                    <a:pt x="987" y="0"/>
                  </a:lnTo>
                  <a:cubicBezTo>
                    <a:pt x="444" y="0"/>
                    <a:pt x="0" y="444"/>
                    <a:pt x="0" y="987"/>
                  </a:cubicBezTo>
                  <a:lnTo>
                    <a:pt x="0" y="987"/>
                  </a:lnTo>
                  <a:cubicBezTo>
                    <a:pt x="0" y="1530"/>
                    <a:pt x="444" y="1974"/>
                    <a:pt x="987" y="19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2" name="TextBox 53"/>
            <p:cNvSpPr txBox="1"/>
            <p:nvPr/>
          </p:nvSpPr>
          <p:spPr>
            <a:xfrm>
              <a:off x="1749987" y="2455515"/>
              <a:ext cx="2088231" cy="400110"/>
            </a:xfrm>
            <a:prstGeom prst="rect">
              <a:avLst/>
            </a:prstGeom>
            <a:noFill/>
          </p:spPr>
          <p:txBody>
            <a:bodyPr wrap="square" rtlCol="0">
              <a:spAutoFit/>
            </a:bodyPr>
            <a:lstStyle/>
            <a:p>
              <a:pPr algn="just"/>
              <a:r>
                <a:rPr lang="zh-CN" altLang="en-US" sz="1000" dirty="0">
                  <a:solidFill>
                    <a:schemeClr val="bg1"/>
                  </a:solidFill>
                  <a:latin typeface="微软雅黑" pitchFamily="34" charset="-122"/>
                  <a:ea typeface="微软雅黑" pitchFamily="34" charset="-122"/>
                </a:rPr>
                <a:t>点击输入简要文字内容，文字内容需概括精炼，不用多余的文字修饰。</a:t>
              </a:r>
              <a:endParaRPr lang="en-US" altLang="zh-CN" sz="1000" dirty="0">
                <a:solidFill>
                  <a:schemeClr val="bg1"/>
                </a:solidFill>
                <a:latin typeface="微软雅黑" pitchFamily="34" charset="-122"/>
                <a:ea typeface="微软雅黑" pitchFamily="34" charset="-122"/>
              </a:endParaRPr>
            </a:p>
          </p:txBody>
        </p:sp>
        <p:sp>
          <p:nvSpPr>
            <p:cNvPr id="123" name="矩形 122"/>
            <p:cNvSpPr/>
            <p:nvPr/>
          </p:nvSpPr>
          <p:spPr>
            <a:xfrm>
              <a:off x="1151814" y="2393960"/>
              <a:ext cx="627095" cy="523220"/>
            </a:xfrm>
            <a:prstGeom prst="rect">
              <a:avLst/>
            </a:prstGeom>
          </p:spPr>
          <p:txBody>
            <a:bodyPr wrap="none">
              <a:spAutoFit/>
            </a:bodyPr>
            <a:lstStyle/>
            <a:p>
              <a:r>
                <a:rPr lang="en-US" altLang="zh-CN" sz="2800" b="1" dirty="0">
                  <a:solidFill>
                    <a:schemeClr val="bg1"/>
                  </a:solidFill>
                  <a:latin typeface="微软雅黑" pitchFamily="34" charset="-122"/>
                  <a:ea typeface="微软雅黑" pitchFamily="34" charset="-122"/>
                </a:rPr>
                <a:t>01</a:t>
              </a:r>
              <a:endParaRPr lang="zh-CN" altLang="en-US" sz="2800" b="1" dirty="0">
                <a:solidFill>
                  <a:schemeClr val="bg1"/>
                </a:solidFill>
                <a:latin typeface="微软雅黑" pitchFamily="34" charset="-122"/>
                <a:ea typeface="微软雅黑" pitchFamily="34" charset="-122"/>
              </a:endParaRPr>
            </a:p>
          </p:txBody>
        </p:sp>
      </p:grpSp>
      <p:grpSp>
        <p:nvGrpSpPr>
          <p:cNvPr id="124" name="组合 123"/>
          <p:cNvGrpSpPr/>
          <p:nvPr/>
        </p:nvGrpSpPr>
        <p:grpSpPr>
          <a:xfrm>
            <a:off x="1232074" y="3566379"/>
            <a:ext cx="3503612" cy="1309688"/>
            <a:chOff x="1042988" y="3331865"/>
            <a:chExt cx="3503612" cy="1309688"/>
          </a:xfrm>
          <a:solidFill>
            <a:srgbClr val="45C1A4"/>
          </a:solidFill>
        </p:grpSpPr>
        <p:sp>
          <p:nvSpPr>
            <p:cNvPr id="125" name="Freeform 8"/>
            <p:cNvSpPr>
              <a:spLocks/>
            </p:cNvSpPr>
            <p:nvPr/>
          </p:nvSpPr>
          <p:spPr bwMode="auto">
            <a:xfrm>
              <a:off x="1042988" y="3331865"/>
              <a:ext cx="3503612" cy="1309688"/>
            </a:xfrm>
            <a:custGeom>
              <a:avLst/>
              <a:gdLst>
                <a:gd name="T0" fmla="*/ 987 w 9385"/>
                <a:gd name="T1" fmla="*/ 1973 h 3491"/>
                <a:gd name="T2" fmla="*/ 6935 w 9385"/>
                <a:gd name="T3" fmla="*/ 1973 h 3491"/>
                <a:gd name="T4" fmla="*/ 9212 w 9385"/>
                <a:gd name="T5" fmla="*/ 3193 h 3491"/>
                <a:gd name="T6" fmla="*/ 9385 w 9385"/>
                <a:gd name="T7" fmla="*/ 3491 h 3491"/>
                <a:gd name="T8" fmla="*/ 9385 w 9385"/>
                <a:gd name="T9" fmla="*/ 2623 h 3491"/>
                <a:gd name="T10" fmla="*/ 6386 w 9385"/>
                <a:gd name="T11" fmla="*/ 0 h 3491"/>
                <a:gd name="T12" fmla="*/ 987 w 9385"/>
                <a:gd name="T13" fmla="*/ 0 h 3491"/>
                <a:gd name="T14" fmla="*/ 0 w 9385"/>
                <a:gd name="T15" fmla="*/ 986 h 3491"/>
                <a:gd name="T16" fmla="*/ 0 w 9385"/>
                <a:gd name="T17" fmla="*/ 986 h 3491"/>
                <a:gd name="T18" fmla="*/ 987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3"/>
                  </a:moveTo>
                  <a:lnTo>
                    <a:pt x="6935" y="1973"/>
                  </a:lnTo>
                  <a:cubicBezTo>
                    <a:pt x="8046" y="1973"/>
                    <a:pt x="8807" y="2497"/>
                    <a:pt x="9212" y="3193"/>
                  </a:cubicBezTo>
                  <a:lnTo>
                    <a:pt x="9385" y="3491"/>
                  </a:lnTo>
                  <a:lnTo>
                    <a:pt x="9385" y="2623"/>
                  </a:lnTo>
                  <a:cubicBezTo>
                    <a:pt x="9385" y="1089"/>
                    <a:pt x="8339" y="0"/>
                    <a:pt x="6386" y="0"/>
                  </a:cubicBezTo>
                  <a:lnTo>
                    <a:pt x="987" y="0"/>
                  </a:lnTo>
                  <a:cubicBezTo>
                    <a:pt x="444" y="0"/>
                    <a:pt x="0" y="444"/>
                    <a:pt x="0" y="986"/>
                  </a:cubicBezTo>
                  <a:lnTo>
                    <a:pt x="0" y="986"/>
                  </a:lnTo>
                  <a:cubicBezTo>
                    <a:pt x="0" y="1529"/>
                    <a:pt x="444" y="1973"/>
                    <a:pt x="987" y="197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6" name="TextBox 57"/>
            <p:cNvSpPr txBox="1"/>
            <p:nvPr/>
          </p:nvSpPr>
          <p:spPr>
            <a:xfrm>
              <a:off x="1750678" y="3522860"/>
              <a:ext cx="2088231" cy="400110"/>
            </a:xfrm>
            <a:prstGeom prst="rect">
              <a:avLst/>
            </a:prstGeom>
            <a:grpFill/>
          </p:spPr>
          <p:txBody>
            <a:bodyPr wrap="square" rtlCol="0">
              <a:spAutoFit/>
            </a:bodyPr>
            <a:lstStyle>
              <a:defPPr>
                <a:defRPr lang="zh-CN"/>
              </a:defPPr>
              <a:lvl1pPr algn="just">
                <a:defRPr sz="900">
                  <a:solidFill>
                    <a:schemeClr val="bg1"/>
                  </a:solidFill>
                  <a:latin typeface="微软雅黑" pitchFamily="34" charset="-122"/>
                  <a:ea typeface="微软雅黑" pitchFamily="34" charset="-122"/>
                </a:defRPr>
              </a:lvl1pPr>
            </a:lstStyle>
            <a:p>
              <a:r>
                <a:rPr lang="zh-CN" altLang="en-US" sz="1000" dirty="0"/>
                <a:t>点击输入简要文字内容，文字内容需概括精炼，不用多余的文字修饰。</a:t>
              </a:r>
              <a:endParaRPr lang="en-US" altLang="zh-CN" sz="1000" dirty="0"/>
            </a:p>
          </p:txBody>
        </p:sp>
        <p:sp>
          <p:nvSpPr>
            <p:cNvPr id="127" name="矩形 126"/>
            <p:cNvSpPr/>
            <p:nvPr/>
          </p:nvSpPr>
          <p:spPr>
            <a:xfrm>
              <a:off x="1151814" y="3445916"/>
              <a:ext cx="627095" cy="523220"/>
            </a:xfrm>
            <a:prstGeom prst="rect">
              <a:avLst/>
            </a:prstGeom>
            <a:grpFill/>
          </p:spPr>
          <p:txBody>
            <a:bodyPr wrap="none">
              <a:spAutoFit/>
            </a:bodyPr>
            <a:lstStyle/>
            <a:p>
              <a:r>
                <a:rPr lang="en-US" altLang="zh-CN" sz="2800" b="1" dirty="0">
                  <a:solidFill>
                    <a:schemeClr val="bg1"/>
                  </a:solidFill>
                  <a:latin typeface="微软雅黑" pitchFamily="34" charset="-122"/>
                  <a:ea typeface="微软雅黑" pitchFamily="34" charset="-122"/>
                </a:rPr>
                <a:t>02</a:t>
              </a:r>
              <a:endParaRPr lang="zh-CN" altLang="en-US" sz="2800" b="1" dirty="0">
                <a:solidFill>
                  <a:schemeClr val="bg1"/>
                </a:solidFill>
                <a:latin typeface="微软雅黑" pitchFamily="34" charset="-122"/>
                <a:ea typeface="微软雅黑" pitchFamily="34" charset="-122"/>
              </a:endParaRPr>
            </a:p>
          </p:txBody>
        </p:sp>
      </p:grpSp>
      <p:grpSp>
        <p:nvGrpSpPr>
          <p:cNvPr id="128" name="组合 127"/>
          <p:cNvGrpSpPr/>
          <p:nvPr/>
        </p:nvGrpSpPr>
        <p:grpSpPr>
          <a:xfrm>
            <a:off x="4824586" y="1955066"/>
            <a:ext cx="3503612" cy="1309688"/>
            <a:chOff x="4635500" y="1720552"/>
            <a:chExt cx="3503612" cy="1309688"/>
          </a:xfrm>
        </p:grpSpPr>
        <p:sp>
          <p:nvSpPr>
            <p:cNvPr id="129" name="Freeform 5"/>
            <p:cNvSpPr>
              <a:spLocks/>
            </p:cNvSpPr>
            <p:nvPr/>
          </p:nvSpPr>
          <p:spPr bwMode="auto">
            <a:xfrm>
              <a:off x="4635500" y="1720552"/>
              <a:ext cx="3503612" cy="1309688"/>
            </a:xfrm>
            <a:custGeom>
              <a:avLst/>
              <a:gdLst>
                <a:gd name="T0" fmla="*/ 8398 w 9385"/>
                <a:gd name="T1" fmla="*/ 1974 h 3491"/>
                <a:gd name="T2" fmla="*/ 2450 w 9385"/>
                <a:gd name="T3" fmla="*/ 1974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4"/>
                  </a:moveTo>
                  <a:lnTo>
                    <a:pt x="2450" y="1974"/>
                  </a:lnTo>
                  <a:cubicBezTo>
                    <a:pt x="1339" y="1974"/>
                    <a:pt x="578" y="2498"/>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30"/>
                    <a:pt x="8941" y="1974"/>
                    <a:pt x="8398" y="197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0" name="TextBox 61"/>
            <p:cNvSpPr txBox="1"/>
            <p:nvPr/>
          </p:nvSpPr>
          <p:spPr>
            <a:xfrm>
              <a:off x="5780228" y="1889055"/>
              <a:ext cx="2088231" cy="400110"/>
            </a:xfrm>
            <a:prstGeom prst="rect">
              <a:avLst/>
            </a:prstGeom>
            <a:noFill/>
          </p:spPr>
          <p:txBody>
            <a:bodyPr wrap="square" rtlCol="0">
              <a:spAutoFit/>
            </a:bodyPr>
            <a:lstStyle>
              <a:defPPr>
                <a:defRPr lang="zh-CN"/>
              </a:defPPr>
              <a:lvl1pPr algn="just">
                <a:defRPr sz="900">
                  <a:solidFill>
                    <a:schemeClr val="bg1"/>
                  </a:solidFill>
                  <a:latin typeface="微软雅黑" pitchFamily="34" charset="-122"/>
                  <a:ea typeface="微软雅黑" pitchFamily="34" charset="-122"/>
                </a:defRPr>
              </a:lvl1pPr>
            </a:lstStyle>
            <a:p>
              <a:r>
                <a:rPr lang="zh-CN" altLang="en-US" sz="1000" dirty="0"/>
                <a:t>点击输入简要文字内容，文字内容需概括精炼，不用多余的文字修饰。</a:t>
              </a:r>
              <a:endParaRPr lang="en-US" altLang="zh-CN" sz="1000" dirty="0"/>
            </a:p>
          </p:txBody>
        </p:sp>
        <p:sp>
          <p:nvSpPr>
            <p:cNvPr id="131" name="矩形 130"/>
            <p:cNvSpPr/>
            <p:nvPr/>
          </p:nvSpPr>
          <p:spPr>
            <a:xfrm>
              <a:off x="5159007" y="1828562"/>
              <a:ext cx="627095" cy="523220"/>
            </a:xfrm>
            <a:prstGeom prst="rect">
              <a:avLst/>
            </a:prstGeom>
          </p:spPr>
          <p:txBody>
            <a:bodyPr wrap="none">
              <a:spAutoFit/>
            </a:bodyPr>
            <a:lstStyle/>
            <a:p>
              <a:r>
                <a:rPr lang="en-US" altLang="zh-CN" sz="2800" b="1" dirty="0">
                  <a:solidFill>
                    <a:schemeClr val="bg1"/>
                  </a:solidFill>
                  <a:latin typeface="微软雅黑" pitchFamily="34" charset="-122"/>
                  <a:ea typeface="微软雅黑" pitchFamily="34" charset="-122"/>
                </a:rPr>
                <a:t>03</a:t>
              </a:r>
              <a:endParaRPr lang="zh-CN" altLang="en-US" sz="2800" b="1" dirty="0">
                <a:solidFill>
                  <a:schemeClr val="bg1"/>
                </a:solidFill>
                <a:latin typeface="微软雅黑" pitchFamily="34" charset="-122"/>
                <a:ea typeface="微软雅黑" pitchFamily="34" charset="-122"/>
              </a:endParaRPr>
            </a:p>
          </p:txBody>
        </p:sp>
      </p:grpSp>
      <p:grpSp>
        <p:nvGrpSpPr>
          <p:cNvPr id="132" name="组合 131"/>
          <p:cNvGrpSpPr/>
          <p:nvPr/>
        </p:nvGrpSpPr>
        <p:grpSpPr>
          <a:xfrm>
            <a:off x="4824586" y="3015516"/>
            <a:ext cx="3503612" cy="1309688"/>
            <a:chOff x="4635500" y="2781002"/>
            <a:chExt cx="3503612" cy="1309688"/>
          </a:xfrm>
        </p:grpSpPr>
        <p:sp>
          <p:nvSpPr>
            <p:cNvPr id="133" name="Freeform 6"/>
            <p:cNvSpPr>
              <a:spLocks/>
            </p:cNvSpPr>
            <p:nvPr/>
          </p:nvSpPr>
          <p:spPr bwMode="auto">
            <a:xfrm>
              <a:off x="4635500" y="2781002"/>
              <a:ext cx="3503612" cy="1309688"/>
            </a:xfrm>
            <a:custGeom>
              <a:avLst/>
              <a:gdLst>
                <a:gd name="T0" fmla="*/ 8398 w 9385"/>
                <a:gd name="T1" fmla="*/ 1973 h 3491"/>
                <a:gd name="T2" fmla="*/ 2450 w 9385"/>
                <a:gd name="T3" fmla="*/ 1973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3"/>
                  </a:moveTo>
                  <a:lnTo>
                    <a:pt x="2450" y="1973"/>
                  </a:lnTo>
                  <a:cubicBezTo>
                    <a:pt x="1339" y="1973"/>
                    <a:pt x="578" y="2497"/>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29"/>
                    <a:pt x="8941" y="1973"/>
                    <a:pt x="8398" y="1973"/>
                  </a:cubicBezTo>
                  <a:close/>
                </a:path>
              </a:pathLst>
            </a:custGeom>
            <a:solidFill>
              <a:srgbClr val="45C1A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4" name="TextBox 65"/>
            <p:cNvSpPr txBox="1"/>
            <p:nvPr/>
          </p:nvSpPr>
          <p:spPr>
            <a:xfrm>
              <a:off x="5780227" y="2969175"/>
              <a:ext cx="2088231" cy="400110"/>
            </a:xfrm>
            <a:prstGeom prst="rect">
              <a:avLst/>
            </a:prstGeom>
            <a:noFill/>
          </p:spPr>
          <p:txBody>
            <a:bodyPr wrap="square" rtlCol="0">
              <a:spAutoFit/>
            </a:bodyPr>
            <a:lstStyle>
              <a:defPPr>
                <a:defRPr lang="zh-CN"/>
              </a:defPPr>
              <a:lvl1pPr algn="just">
                <a:defRPr sz="900">
                  <a:solidFill>
                    <a:schemeClr val="bg1"/>
                  </a:solidFill>
                  <a:latin typeface="微软雅黑" pitchFamily="34" charset="-122"/>
                  <a:ea typeface="微软雅黑" pitchFamily="34" charset="-122"/>
                </a:defRPr>
              </a:lvl1pPr>
            </a:lstStyle>
            <a:p>
              <a:r>
                <a:rPr lang="zh-CN" altLang="en-US" sz="1000" dirty="0"/>
                <a:t>点击输入简要文字内容，文字内容需概括精炼，不用多余的文字修饰。</a:t>
              </a:r>
              <a:endParaRPr lang="en-US" altLang="zh-CN" sz="1000" dirty="0"/>
            </a:p>
          </p:txBody>
        </p:sp>
        <p:sp>
          <p:nvSpPr>
            <p:cNvPr id="135" name="矩形 134"/>
            <p:cNvSpPr/>
            <p:nvPr/>
          </p:nvSpPr>
          <p:spPr>
            <a:xfrm>
              <a:off x="5159007" y="2899082"/>
              <a:ext cx="627095" cy="523220"/>
            </a:xfrm>
            <a:prstGeom prst="rect">
              <a:avLst/>
            </a:prstGeom>
          </p:spPr>
          <p:txBody>
            <a:bodyPr wrap="none">
              <a:spAutoFit/>
            </a:bodyPr>
            <a:lstStyle/>
            <a:p>
              <a:r>
                <a:rPr lang="en-US" altLang="zh-CN" sz="2800" b="1" dirty="0">
                  <a:solidFill>
                    <a:schemeClr val="bg1"/>
                  </a:solidFill>
                  <a:latin typeface="微软雅黑" pitchFamily="34" charset="-122"/>
                  <a:ea typeface="微软雅黑" pitchFamily="34" charset="-122"/>
                </a:rPr>
                <a:t>04</a:t>
              </a:r>
              <a:endParaRPr lang="zh-CN" altLang="en-US" sz="2800" b="1"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xmlns="" val="3811953046"/>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18"/>
                                        </p:tgtEl>
                                        <p:attrNameLst>
                                          <p:attrName>style.visibility</p:attrName>
                                        </p:attrNameLst>
                                      </p:cBhvr>
                                      <p:to>
                                        <p:strVal val="visible"/>
                                      </p:to>
                                    </p:set>
                                    <p:animEffect transition="in" filter="wipe(right)">
                                      <p:cBhvr>
                                        <p:cTn id="14" dur="500"/>
                                        <p:tgtEl>
                                          <p:spTgt spid="118"/>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19"/>
                                        </p:tgtEl>
                                        <p:attrNameLst>
                                          <p:attrName>style.visibility</p:attrName>
                                        </p:attrNameLst>
                                      </p:cBhvr>
                                      <p:to>
                                        <p:strVal val="visible"/>
                                      </p:to>
                                    </p:set>
                                    <p:anim calcmode="lin" valueType="num">
                                      <p:cBhvr additive="base">
                                        <p:cTn id="18" dur="500" fill="hold"/>
                                        <p:tgtEl>
                                          <p:spTgt spid="119"/>
                                        </p:tgtEl>
                                        <p:attrNameLst>
                                          <p:attrName>ppt_x</p:attrName>
                                        </p:attrNameLst>
                                      </p:cBhvr>
                                      <p:tavLst>
                                        <p:tav tm="0">
                                          <p:val>
                                            <p:strVal val="1+#ppt_w/2"/>
                                          </p:val>
                                        </p:tav>
                                        <p:tav tm="100000">
                                          <p:val>
                                            <p:strVal val="#ppt_x"/>
                                          </p:val>
                                        </p:tav>
                                      </p:tavLst>
                                    </p:anim>
                                    <p:anim calcmode="lin" valueType="num">
                                      <p:cBhvr additive="base">
                                        <p:cTn id="19" dur="500" fill="hold"/>
                                        <p:tgtEl>
                                          <p:spTgt spid="11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wipe(right)">
                                      <p:cBhvr>
                                        <p:cTn id="23" dur="500"/>
                                        <p:tgtEl>
                                          <p:spTgt spid="12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wipe(right)">
                                      <p:cBhvr>
                                        <p:cTn id="27" dur="500"/>
                                        <p:tgtEl>
                                          <p:spTgt spid="12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28"/>
                                        </p:tgtEl>
                                        <p:attrNameLst>
                                          <p:attrName>style.visibility</p:attrName>
                                        </p:attrNameLst>
                                      </p:cBhvr>
                                      <p:to>
                                        <p:strVal val="visible"/>
                                      </p:to>
                                    </p:set>
                                    <p:animEffect transition="in" filter="wipe(left)">
                                      <p:cBhvr>
                                        <p:cTn id="31" dur="500"/>
                                        <p:tgtEl>
                                          <p:spTgt spid="128"/>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132"/>
                                        </p:tgtEl>
                                        <p:attrNameLst>
                                          <p:attrName>style.visibility</p:attrName>
                                        </p:attrNameLst>
                                      </p:cBhvr>
                                      <p:to>
                                        <p:strVal val="visible"/>
                                      </p:to>
                                    </p:set>
                                    <p:animEffect transition="in" filter="wipe(left)">
                                      <p:cBhvr>
                                        <p:cTn id="35"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F:\360云盘\02-个人资料\！PPT图片及版面资源\06-PPT精选插图\03-人物\20120208165810751075.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33000"/>
                    </a14:imgEffect>
                  </a14:imgLayer>
                </a14:imgProps>
              </a:ext>
              <a:ext uri="{28A0092B-C50C-407E-A947-70E740481C1C}">
                <a14:useLocalDpi xmlns:a14="http://schemas.microsoft.com/office/drawing/2010/main" xmlns="" val="0"/>
              </a:ext>
            </a:extLst>
          </a:blip>
          <a:srcRect/>
          <a:stretch>
            <a:fillRect/>
          </a:stretch>
        </p:blipFill>
        <p:spPr bwMode="auto">
          <a:xfrm>
            <a:off x="-1" y="-114303"/>
            <a:ext cx="8232331" cy="5480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等腰三角形 6"/>
          <p:cNvSpPr/>
          <p:nvPr/>
        </p:nvSpPr>
        <p:spPr>
          <a:xfrm rot="16200000">
            <a:off x="3794390" y="3986"/>
            <a:ext cx="5473699" cy="5237125"/>
          </a:xfrm>
          <a:custGeom>
            <a:avLst/>
            <a:gdLst/>
            <a:ahLst/>
            <a:cxnLst/>
            <a:rect l="l" t="t" r="r" b="b"/>
            <a:pathLst>
              <a:path w="3580081" h="5237125">
                <a:moveTo>
                  <a:pt x="3580081" y="443593"/>
                </a:moveTo>
                <a:lnTo>
                  <a:pt x="3580081" y="5237125"/>
                </a:lnTo>
                <a:lnTo>
                  <a:pt x="0" y="5237125"/>
                </a:lnTo>
                <a:lnTo>
                  <a:pt x="0" y="0"/>
                </a:lnTo>
                <a:close/>
              </a:path>
            </a:pathLst>
          </a:custGeom>
          <a:solidFill>
            <a:srgbClr val="45C1A4"/>
          </a:solidFill>
          <a:ln w="2540">
            <a:noFill/>
          </a:ln>
          <a:effectLst>
            <a:outerShdw blurRad="88900" dist="508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TextBox 4"/>
          <p:cNvSpPr txBox="1"/>
          <p:nvPr/>
        </p:nvSpPr>
        <p:spPr>
          <a:xfrm>
            <a:off x="4942093" y="2457056"/>
            <a:ext cx="4130710" cy="1708160"/>
          </a:xfrm>
          <a:prstGeom prst="rect">
            <a:avLst/>
          </a:prstGeom>
          <a:noFill/>
        </p:spPr>
        <p:txBody>
          <a:bodyPr wrap="square" rtlCol="0">
            <a:spAutoFit/>
          </a:bodyPr>
          <a:lstStyle/>
          <a:p>
            <a:pP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工作总结就是把一个时间段的工作进行一次全面系统的总检查、 </a:t>
            </a:r>
            <a:endParaRPr lang="en-US" altLang="zh-CN" sz="1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总评价、总分析、总研究，并分析成绩的不足，从而得出引以</a:t>
            </a:r>
            <a:endParaRPr lang="en-US" altLang="zh-CN" sz="1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为戒的经验。</a:t>
            </a:r>
            <a:endParaRPr lang="en-US" altLang="zh-CN" sz="10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总结是应用写作的一种，是对已经做过的工作进行理性的思考。</a:t>
            </a:r>
            <a:endParaRPr lang="en-US" altLang="zh-CN" sz="1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总结与计划是相辅相成的，要以工作计划为依据，订计划总是</a:t>
            </a:r>
            <a:endParaRPr lang="en-US" altLang="zh-CN" sz="1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在总结经验的基础上进行的。</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2" name="矩形 9"/>
          <p:cNvSpPr/>
          <p:nvPr/>
        </p:nvSpPr>
        <p:spPr>
          <a:xfrm flipV="1">
            <a:off x="0" y="-114300"/>
            <a:ext cx="847728" cy="5473698"/>
          </a:xfrm>
          <a:custGeom>
            <a:avLst/>
            <a:gdLst/>
            <a:ahLst/>
            <a:cxnLst/>
            <a:rect l="l" t="t" r="r" b="b"/>
            <a:pathLst>
              <a:path w="847728" h="3580082">
                <a:moveTo>
                  <a:pt x="0" y="3580082"/>
                </a:moveTo>
                <a:lnTo>
                  <a:pt x="847728" y="3580082"/>
                </a:lnTo>
                <a:lnTo>
                  <a:pt x="404135" y="0"/>
                </a:lnTo>
                <a:lnTo>
                  <a:pt x="0" y="0"/>
                </a:lnTo>
                <a:close/>
              </a:path>
            </a:pathLst>
          </a:custGeom>
          <a:solidFill>
            <a:srgbClr val="45C1A4"/>
          </a:solidFill>
          <a:ln w="2540">
            <a:noFill/>
          </a:ln>
          <a:effectLst>
            <a:outerShdw blurRad="76200" dist="381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标题 1"/>
          <p:cNvSpPr txBox="1">
            <a:spLocks/>
          </p:cNvSpPr>
          <p:nvPr/>
        </p:nvSpPr>
        <p:spPr>
          <a:xfrm>
            <a:off x="4991224" y="1517934"/>
            <a:ext cx="1440160" cy="473361"/>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3200" b="1" spc="300" dirty="0">
                <a:solidFill>
                  <a:schemeClr val="bg1"/>
                </a:solidFill>
                <a:latin typeface="微软雅黑" panose="020B0503020204020204" pitchFamily="34" charset="-122"/>
                <a:ea typeface="微软雅黑" panose="020B0503020204020204" pitchFamily="34" charset="-122"/>
              </a:rPr>
              <a:t>结束语</a:t>
            </a:r>
          </a:p>
        </p:txBody>
      </p:sp>
      <p:sp>
        <p:nvSpPr>
          <p:cNvPr id="14" name="标题 1"/>
          <p:cNvSpPr txBox="1">
            <a:spLocks/>
          </p:cNvSpPr>
          <p:nvPr/>
        </p:nvSpPr>
        <p:spPr bwMode="auto">
          <a:xfrm>
            <a:off x="5639296" y="1983697"/>
            <a:ext cx="1368152" cy="271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ctr" anchorCtr="0" compatLnSpc="1">
            <a:prstTxWarp prst="textNoShape">
              <a:avLst/>
            </a:prstTxWarp>
            <a:normAutofit fontScale="92500"/>
          </a:bodyPr>
          <a:lstStyle>
            <a:lvl1pPr algn="l" defTabSz="1028495" rtl="0" eaLnBrk="0" fontAlgn="base" hangingPunct="0">
              <a:spcBef>
                <a:spcPct val="0"/>
              </a:spcBef>
              <a:spcAft>
                <a:spcPct val="0"/>
              </a:spcAft>
              <a:defRPr sz="2700" b="0" kern="1200">
                <a:solidFill>
                  <a:srgbClr val="37C4FF"/>
                </a:solidFill>
                <a:latin typeface="微软雅黑" pitchFamily="34" charset="-122"/>
                <a:ea typeface="微软雅黑" pitchFamily="34" charset="-122"/>
                <a:cs typeface="+mj-cs"/>
              </a:defRPr>
            </a:lvl1pPr>
            <a:lvl2pPr algn="l" defTabSz="1028495" rtl="0" eaLnBrk="0" fontAlgn="base" hangingPunct="0">
              <a:spcBef>
                <a:spcPct val="0"/>
              </a:spcBef>
              <a:spcAft>
                <a:spcPct val="0"/>
              </a:spcAft>
              <a:defRPr sz="2700" b="1">
                <a:solidFill>
                  <a:srgbClr val="00B0F0"/>
                </a:solidFill>
                <a:latin typeface="微软雅黑" pitchFamily="34" charset="-122"/>
                <a:ea typeface="微软雅黑" pitchFamily="34" charset="-122"/>
              </a:defRPr>
            </a:lvl2pPr>
            <a:lvl3pPr algn="l" defTabSz="1028495" rtl="0" eaLnBrk="0" fontAlgn="base" hangingPunct="0">
              <a:spcBef>
                <a:spcPct val="0"/>
              </a:spcBef>
              <a:spcAft>
                <a:spcPct val="0"/>
              </a:spcAft>
              <a:defRPr sz="2700" b="1">
                <a:solidFill>
                  <a:srgbClr val="00B0F0"/>
                </a:solidFill>
                <a:latin typeface="微软雅黑" pitchFamily="34" charset="-122"/>
                <a:ea typeface="微软雅黑" pitchFamily="34" charset="-122"/>
              </a:defRPr>
            </a:lvl3pPr>
            <a:lvl4pPr algn="l" defTabSz="1028495" rtl="0" eaLnBrk="0" fontAlgn="base" hangingPunct="0">
              <a:spcBef>
                <a:spcPct val="0"/>
              </a:spcBef>
              <a:spcAft>
                <a:spcPct val="0"/>
              </a:spcAft>
              <a:defRPr sz="2700" b="1">
                <a:solidFill>
                  <a:srgbClr val="00B0F0"/>
                </a:solidFill>
                <a:latin typeface="微软雅黑" pitchFamily="34" charset="-122"/>
                <a:ea typeface="微软雅黑" pitchFamily="34" charset="-122"/>
              </a:defRPr>
            </a:lvl4pPr>
            <a:lvl5pPr algn="l" defTabSz="1028495" rtl="0" eaLnBrk="0" fontAlgn="base" hangingPunct="0">
              <a:spcBef>
                <a:spcPct val="0"/>
              </a:spcBef>
              <a:spcAft>
                <a:spcPct val="0"/>
              </a:spcAft>
              <a:defRPr sz="2700" b="1">
                <a:solidFill>
                  <a:srgbClr val="00B0F0"/>
                </a:solidFill>
                <a:latin typeface="微软雅黑" pitchFamily="34" charset="-122"/>
                <a:ea typeface="微软雅黑" pitchFamily="34" charset="-122"/>
              </a:defRPr>
            </a:lvl5pPr>
            <a:lvl6pPr marL="457108" algn="l" defTabSz="1028495" rtl="0" fontAlgn="base">
              <a:spcBef>
                <a:spcPct val="0"/>
              </a:spcBef>
              <a:spcAft>
                <a:spcPct val="0"/>
              </a:spcAft>
              <a:defRPr sz="2700" b="1">
                <a:solidFill>
                  <a:srgbClr val="00B0F0"/>
                </a:solidFill>
                <a:latin typeface="微软雅黑" pitchFamily="34" charset="-122"/>
                <a:ea typeface="微软雅黑" pitchFamily="34" charset="-122"/>
              </a:defRPr>
            </a:lvl6pPr>
            <a:lvl7pPr marL="914218" algn="l" defTabSz="1028495" rtl="0" fontAlgn="base">
              <a:spcBef>
                <a:spcPct val="0"/>
              </a:spcBef>
              <a:spcAft>
                <a:spcPct val="0"/>
              </a:spcAft>
              <a:defRPr sz="2700" b="1">
                <a:solidFill>
                  <a:srgbClr val="00B0F0"/>
                </a:solidFill>
                <a:latin typeface="微软雅黑" pitchFamily="34" charset="-122"/>
                <a:ea typeface="微软雅黑" pitchFamily="34" charset="-122"/>
              </a:defRPr>
            </a:lvl7pPr>
            <a:lvl8pPr marL="1371326" algn="l" defTabSz="1028495" rtl="0" fontAlgn="base">
              <a:spcBef>
                <a:spcPct val="0"/>
              </a:spcBef>
              <a:spcAft>
                <a:spcPct val="0"/>
              </a:spcAft>
              <a:defRPr sz="2700" b="1">
                <a:solidFill>
                  <a:srgbClr val="00B0F0"/>
                </a:solidFill>
                <a:latin typeface="微软雅黑" pitchFamily="34" charset="-122"/>
                <a:ea typeface="微软雅黑" pitchFamily="34" charset="-122"/>
              </a:defRPr>
            </a:lvl8pPr>
            <a:lvl9pPr marL="1828434" algn="l" defTabSz="1028495" rtl="0" fontAlgn="base">
              <a:spcBef>
                <a:spcPct val="0"/>
              </a:spcBef>
              <a:spcAft>
                <a:spcPct val="0"/>
              </a:spcAft>
              <a:defRPr sz="2700" b="1">
                <a:solidFill>
                  <a:srgbClr val="00B0F0"/>
                </a:solidFill>
                <a:latin typeface="微软雅黑" pitchFamily="34" charset="-122"/>
                <a:ea typeface="微软雅黑" pitchFamily="34" charset="-122"/>
              </a:defRPr>
            </a:lvl9pPr>
          </a:lstStyle>
          <a:p>
            <a:pPr eaLnBrk="1" fontAlgn="auto" hangingPunct="1">
              <a:spcAft>
                <a:spcPts val="0"/>
              </a:spcAft>
              <a:defRPr/>
            </a:pPr>
            <a:r>
              <a:rPr lang="en-US" altLang="zh-CN" sz="1600" b="1" dirty="0">
                <a:solidFill>
                  <a:schemeClr val="bg1"/>
                </a:solidFill>
              </a:rPr>
              <a:t>CONCLUSION</a:t>
            </a:r>
            <a:endParaRPr lang="zh-CN" altLang="en-US" sz="1600" b="1" dirty="0">
              <a:solidFill>
                <a:schemeClr val="bg1"/>
              </a:solidFill>
            </a:endParaRPr>
          </a:p>
        </p:txBody>
      </p:sp>
      <p:sp>
        <p:nvSpPr>
          <p:cNvPr id="2" name="矩形 1"/>
          <p:cNvSpPr/>
          <p:nvPr/>
        </p:nvSpPr>
        <p:spPr>
          <a:xfrm>
            <a:off x="878006" y="1624084"/>
            <a:ext cx="850710" cy="118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842448" y="1637731"/>
            <a:ext cx="705134" cy="90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357349" y="1255594"/>
            <a:ext cx="686938" cy="145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753084301"/>
      </p:ext>
    </p:extLst>
  </p:cSld>
  <p:clrMapOvr>
    <a:masterClrMapping/>
  </p:clrMapOvr>
  <mc:AlternateContent xmlns:mc="http://schemas.openxmlformats.org/markup-compatibility/2006">
    <mc:Choice xmlns:p14="http://schemas.microsoft.com/office/powerpoint/2010/main" xmlns="" Requires="p14">
      <p:transition spd="slow" p14:dur="4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1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0" dur="1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1600"/>
                            </p:stCondLst>
                            <p:childTnLst>
                              <p:par>
                                <p:cTn id="32" presetID="2" presetClass="entr" presetSubtype="4" fill="hold" grpId="0" nodeType="after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 calcmode="lin" valueType="num">
                                      <p:cBhvr additive="base">
                                        <p:cTn id="34" dur="1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5" dur="1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par>
                          <p:cTn id="36" fill="hold">
                            <p:stCondLst>
                              <p:cond delay="1700"/>
                            </p:stCondLst>
                            <p:childTnLst>
                              <p:par>
                                <p:cTn id="37" presetID="2" presetClass="entr" presetSubtype="4" fill="hold" grpId="0" nodeType="after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 calcmode="lin" valueType="num">
                                      <p:cBhvr additive="base">
                                        <p:cTn id="39" dur="1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40" dur="1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800"/>
                            </p:stCondLst>
                            <p:childTnLst>
                              <p:par>
                                <p:cTn id="42" presetID="2" presetClass="entr" presetSubtype="4" fill="hold" grpId="0" nodeType="after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 calcmode="lin" valueType="num">
                                      <p:cBhvr additive="base">
                                        <p:cTn id="44" dur="1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45" dur="1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par>
                          <p:cTn id="46" fill="hold">
                            <p:stCondLst>
                              <p:cond delay="1900"/>
                            </p:stCondLst>
                            <p:childTnLst>
                              <p:par>
                                <p:cTn id="47" presetID="2" presetClass="entr" presetSubtype="4" fill="hold" grpId="0" nodeType="afterEffect">
                                  <p:stCondLst>
                                    <p:cond delay="0"/>
                                  </p:stCondLst>
                                  <p:childTnLst>
                                    <p:set>
                                      <p:cBhvr>
                                        <p:cTn id="48" dur="1" fill="hold">
                                          <p:stCondLst>
                                            <p:cond delay="0"/>
                                          </p:stCondLst>
                                        </p:cTn>
                                        <p:tgtEl>
                                          <p:spTgt spid="11">
                                            <p:txEl>
                                              <p:pRg st="5" end="5"/>
                                            </p:txEl>
                                          </p:spTgt>
                                        </p:tgtEl>
                                        <p:attrNameLst>
                                          <p:attrName>style.visibility</p:attrName>
                                        </p:attrNameLst>
                                      </p:cBhvr>
                                      <p:to>
                                        <p:strVal val="visible"/>
                                      </p:to>
                                    </p:set>
                                    <p:anim calcmode="lin" valueType="num">
                                      <p:cBhvr additive="base">
                                        <p:cTn id="49" dur="1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50" dur="1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stCondLst>
                                    <p:cond delay="0"/>
                                  </p:stCondLst>
                                  <p:childTnLst>
                                    <p:set>
                                      <p:cBhvr>
                                        <p:cTn id="53" dur="1" fill="hold">
                                          <p:stCondLst>
                                            <p:cond delay="0"/>
                                          </p:stCondLst>
                                        </p:cTn>
                                        <p:tgtEl>
                                          <p:spTgt spid="11">
                                            <p:txEl>
                                              <p:pRg st="6" end="6"/>
                                            </p:txEl>
                                          </p:spTgt>
                                        </p:tgtEl>
                                        <p:attrNameLst>
                                          <p:attrName>style.visibility</p:attrName>
                                        </p:attrNameLst>
                                      </p:cBhvr>
                                      <p:to>
                                        <p:strVal val="visible"/>
                                      </p:to>
                                    </p:set>
                                    <p:anim calcmode="lin" valueType="num">
                                      <p:cBhvr additive="base">
                                        <p:cTn id="54" dur="1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55" dur="1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p"/>
      <p:bldP spid="12" grpId="0" animBg="1"/>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占位符 31"/>
          <p:cNvPicPr>
            <a:picLocks noChangeAspect="1"/>
          </p:cNvPicPr>
          <p:nvPr/>
        </p:nvPicPr>
        <p:blipFill>
          <a:blip r:embed="rId3" cstate="print">
            <a:grayscl/>
            <a:extLst>
              <a:ext uri="{28A0092B-C50C-407E-A947-70E740481C1C}">
                <a14:useLocalDpi xmlns:a14="http://schemas.microsoft.com/office/drawing/2010/main" xmlns="" val="0"/>
              </a:ext>
            </a:extLst>
          </a:blip>
          <a:stretch>
            <a:fillRect/>
          </a:stretch>
        </p:blipFill>
        <p:spPr>
          <a:xfrm>
            <a:off x="6036063" y="1276320"/>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29" name="图片占位符 29"/>
          <p:cNvPicPr>
            <a:picLocks noChangeAspect="1"/>
          </p:cNvPicPr>
          <p:nvPr/>
        </p:nvPicPr>
        <p:blipFill>
          <a:blip r:embed="rId4" cstate="print">
            <a:grayscl/>
            <a:extLst>
              <a:ext uri="{28A0092B-C50C-407E-A947-70E740481C1C}">
                <a14:useLocalDpi xmlns:a14="http://schemas.microsoft.com/office/drawing/2010/main" xmlns="" val="0"/>
              </a:ext>
            </a:extLst>
          </a:blip>
          <a:stretch>
            <a:fillRect/>
          </a:stretch>
        </p:blipFill>
        <p:spPr>
          <a:xfrm>
            <a:off x="4783174" y="3174994"/>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30" name="图片占位符 26"/>
          <p:cNvPicPr>
            <a:picLocks noChangeAspect="1"/>
          </p:cNvPicPr>
          <p:nvPr/>
        </p:nvPicPr>
        <p:blipFill>
          <a:blip r:embed="rId5" cstate="print">
            <a:grayscl/>
            <a:extLst>
              <a:ext uri="{28A0092B-C50C-407E-A947-70E740481C1C}">
                <a14:useLocalDpi xmlns:a14="http://schemas.microsoft.com/office/drawing/2010/main" xmlns="" val="0"/>
              </a:ext>
            </a:extLst>
          </a:blip>
          <a:srcRect l="18699" r="18699"/>
          <a:stretch>
            <a:fillRect/>
          </a:stretch>
        </p:blipFill>
        <p:spPr>
          <a:xfrm>
            <a:off x="2382170" y="3161674"/>
            <a:ext cx="1768475"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31" name="图片占位符 1"/>
          <p:cNvPicPr>
            <a:picLocks noChangeAspect="1"/>
          </p:cNvPicPr>
          <p:nvPr/>
        </p:nvPicPr>
        <p:blipFill>
          <a:blip r:embed="rId6" cstate="print">
            <a:grayscl/>
            <a:extLst>
              <a:ext uri="{28A0092B-C50C-407E-A947-70E740481C1C}">
                <a14:useLocalDpi xmlns:a14="http://schemas.microsoft.com/office/drawing/2010/main" xmlns="" val="0"/>
              </a:ext>
            </a:extLst>
          </a:blip>
          <a:stretch>
            <a:fillRect/>
          </a:stretch>
        </p:blipFill>
        <p:spPr>
          <a:xfrm>
            <a:off x="1086817" y="1276018"/>
            <a:ext cx="1766888" cy="1766888"/>
          </a:xfrm>
          <a:prstGeom prst="ellipse">
            <a:avLst/>
          </a:prstGeom>
          <a:blipFill>
            <a:blip r:embed="rId7" cstate="print">
              <a:grayscl/>
            </a:blip>
            <a:stretch>
              <a:fillRect/>
            </a:stretch>
          </a:blip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32" name="图片占位符 2"/>
          <p:cNvPicPr>
            <a:picLocks noChangeAspect="1"/>
          </p:cNvPicPr>
          <p:nvPr/>
        </p:nvPicPr>
        <p:blipFill>
          <a:blip r:embed="rId8" cstate="print">
            <a:grayscl/>
            <a:extLst>
              <a:ext uri="{28A0092B-C50C-407E-A947-70E740481C1C}">
                <a14:useLocalDpi xmlns:a14="http://schemas.microsoft.com/office/drawing/2010/main" xmlns="" val="0"/>
              </a:ext>
            </a:extLst>
          </a:blip>
          <a:stretch>
            <a:fillRect/>
          </a:stretch>
        </p:blipFill>
        <p:spPr>
          <a:xfrm>
            <a:off x="3558698" y="1276018"/>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
        <p:nvSpPr>
          <p:cNvPr id="33" name="Rounded Rectangle 36"/>
          <p:cNvSpPr/>
          <p:nvPr/>
        </p:nvSpPr>
        <p:spPr>
          <a:xfrm>
            <a:off x="5471385" y="3413846"/>
            <a:ext cx="1405596" cy="313784"/>
          </a:xfrm>
          <a:prstGeom prst="roundRect">
            <a:avLst>
              <a:gd name="adj" fmla="val 50000"/>
            </a:avLst>
          </a:prstGeom>
          <a:solidFill>
            <a:srgbClr val="45C1A4"/>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1300" b="1" dirty="0">
                <a:latin typeface="微软雅黑" panose="020B0503020204020204" pitchFamily="34" charset="-122"/>
                <a:ea typeface="微软雅黑" panose="020B0503020204020204" pitchFamily="34" charset="-122"/>
                <a:cs typeface="Source Sans Pro ExtraLight"/>
              </a:rPr>
              <a:t>明年工作计划</a:t>
            </a:r>
          </a:p>
        </p:txBody>
      </p:sp>
      <p:sp>
        <p:nvSpPr>
          <p:cNvPr id="34" name="Rounded Rectangle 33"/>
          <p:cNvSpPr/>
          <p:nvPr/>
        </p:nvSpPr>
        <p:spPr>
          <a:xfrm>
            <a:off x="4397804" y="1391184"/>
            <a:ext cx="1237399" cy="313784"/>
          </a:xfrm>
          <a:prstGeom prst="roundRect">
            <a:avLst>
              <a:gd name="adj" fmla="val 50000"/>
            </a:avLst>
          </a:prstGeom>
          <a:solidFill>
            <a:srgbClr val="45C1A4"/>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1300" b="1" dirty="0">
                <a:latin typeface="微软雅黑" panose="020B0503020204020204" pitchFamily="34" charset="-122"/>
                <a:ea typeface="微软雅黑" panose="020B0503020204020204" pitchFamily="34" charset="-122"/>
                <a:cs typeface="Source Sans Pro ExtraLight"/>
              </a:rPr>
              <a:t>工作完成情况</a:t>
            </a:r>
            <a:endParaRPr lang="en-US" sz="1300" b="1" dirty="0">
              <a:latin typeface="微软雅黑" panose="020B0503020204020204" pitchFamily="34" charset="-122"/>
              <a:ea typeface="微软雅黑" panose="020B0503020204020204" pitchFamily="34" charset="-122"/>
              <a:cs typeface="Source Sans Pro ExtraLight"/>
            </a:endParaRPr>
          </a:p>
        </p:txBody>
      </p:sp>
      <p:sp>
        <p:nvSpPr>
          <p:cNvPr id="35" name="Rounded Rectangle 32"/>
          <p:cNvSpPr/>
          <p:nvPr/>
        </p:nvSpPr>
        <p:spPr>
          <a:xfrm>
            <a:off x="1837531" y="1391184"/>
            <a:ext cx="1237399" cy="313784"/>
          </a:xfrm>
          <a:prstGeom prst="roundRect">
            <a:avLst>
              <a:gd name="adj" fmla="val 50000"/>
            </a:avLst>
          </a:prstGeom>
          <a:solidFill>
            <a:srgbClr val="B9D51F"/>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1300" b="1" dirty="0">
                <a:latin typeface="微软雅黑" panose="020B0503020204020204" pitchFamily="34" charset="-122"/>
                <a:ea typeface="微软雅黑" panose="020B0503020204020204" pitchFamily="34" charset="-122"/>
                <a:cs typeface="Source Sans Pro ExtraLight"/>
              </a:rPr>
              <a:t>年度工作概述</a:t>
            </a:r>
            <a:endParaRPr lang="en-US" sz="1300" b="1" dirty="0">
              <a:latin typeface="微软雅黑" panose="020B0503020204020204" pitchFamily="34" charset="-122"/>
              <a:ea typeface="微软雅黑" panose="020B0503020204020204" pitchFamily="34" charset="-122"/>
              <a:cs typeface="Source Sans Pro ExtraLight"/>
            </a:endParaRPr>
          </a:p>
        </p:txBody>
      </p:sp>
      <p:sp>
        <p:nvSpPr>
          <p:cNvPr id="49" name="Rounded Rectangle 34"/>
          <p:cNvSpPr/>
          <p:nvPr/>
        </p:nvSpPr>
        <p:spPr>
          <a:xfrm>
            <a:off x="6761395" y="1391184"/>
            <a:ext cx="1237399" cy="313784"/>
          </a:xfrm>
          <a:prstGeom prst="roundRect">
            <a:avLst>
              <a:gd name="adj" fmla="val 50000"/>
            </a:avLst>
          </a:prstGeom>
          <a:solidFill>
            <a:srgbClr val="0E7FB7"/>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1300" b="1" dirty="0">
                <a:latin typeface="微软雅黑" panose="020B0503020204020204" pitchFamily="34" charset="-122"/>
                <a:ea typeface="微软雅黑" panose="020B0503020204020204" pitchFamily="34" charset="-122"/>
                <a:cs typeface="Source Sans Pro ExtraLight"/>
              </a:rPr>
              <a:t>成功项目展示</a:t>
            </a:r>
            <a:endParaRPr lang="en-US" sz="1300" b="1" dirty="0">
              <a:latin typeface="微软雅黑" panose="020B0503020204020204" pitchFamily="34" charset="-122"/>
              <a:ea typeface="微软雅黑" panose="020B0503020204020204" pitchFamily="34" charset="-122"/>
              <a:cs typeface="Source Sans Pro ExtraLight"/>
            </a:endParaRPr>
          </a:p>
        </p:txBody>
      </p:sp>
      <p:sp>
        <p:nvSpPr>
          <p:cNvPr id="51" name="Rounded Rectangle 35"/>
          <p:cNvSpPr/>
          <p:nvPr/>
        </p:nvSpPr>
        <p:spPr>
          <a:xfrm>
            <a:off x="3098267" y="3413846"/>
            <a:ext cx="1362458" cy="313784"/>
          </a:xfrm>
          <a:prstGeom prst="roundRect">
            <a:avLst>
              <a:gd name="adj" fmla="val 50000"/>
            </a:avLst>
          </a:prstGeom>
          <a:solidFill>
            <a:srgbClr val="B9D51F"/>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1400" dirty="0">
                <a:latin typeface="方正兰亭粗黑_GBK" panose="02000000000000000000" pitchFamily="2" charset="-122"/>
                <a:ea typeface="方正兰亭粗黑_GBK" panose="02000000000000000000" pitchFamily="2" charset="-122"/>
              </a:rPr>
              <a:t>工作存在不足</a:t>
            </a:r>
          </a:p>
          <a:p>
            <a:r>
              <a:rPr lang="en-US" altLang="zh-CN" sz="1300" b="1" dirty="0">
                <a:solidFill>
                  <a:schemeClr val="tx1"/>
                </a:solidFill>
                <a:latin typeface="微软雅黑" panose="020B0503020204020204" pitchFamily="34" charset="-122"/>
                <a:ea typeface="微软雅黑" panose="020B0503020204020204" pitchFamily="34" charset="-122"/>
                <a:cs typeface="Source Sans Pro ExtraLight"/>
              </a:rPr>
              <a:t>	</a:t>
            </a:r>
            <a:endParaRPr lang="en-US" sz="1300" b="1" dirty="0">
              <a:solidFill>
                <a:schemeClr val="tx1"/>
              </a:solidFill>
              <a:latin typeface="微软雅黑" panose="020B0503020204020204" pitchFamily="34" charset="-122"/>
              <a:ea typeface="微软雅黑" panose="020B0503020204020204" pitchFamily="34" charset="-122"/>
              <a:cs typeface="Source Sans Pro ExtraLight"/>
            </a:endParaRPr>
          </a:p>
        </p:txBody>
      </p:sp>
      <p:sp>
        <p:nvSpPr>
          <p:cNvPr id="52" name="矩形 51"/>
          <p:cNvSpPr/>
          <p:nvPr/>
        </p:nvSpPr>
        <p:spPr>
          <a:xfrm>
            <a:off x="326452" y="211205"/>
            <a:ext cx="784189" cy="412421"/>
          </a:xfrm>
          <a:prstGeom prst="rect">
            <a:avLst/>
          </a:prstGeom>
        </p:spPr>
        <p:txBody>
          <a:bodyPr wrap="none">
            <a:spAutoFit/>
          </a:bodyPr>
          <a:lstStyle/>
          <a:p>
            <a:r>
              <a:rPr lang="zh-CN" altLang="en-US" sz="2080" dirty="0">
                <a:latin typeface="方正兰亭粗黑_GBK" panose="02000000000000000000" pitchFamily="2" charset="-122"/>
                <a:ea typeface="方正兰亭粗黑_GBK" panose="02000000000000000000" pitchFamily="2" charset="-122"/>
              </a:rPr>
              <a:t>目 录</a:t>
            </a:r>
          </a:p>
        </p:txBody>
      </p:sp>
      <p:sp>
        <p:nvSpPr>
          <p:cNvPr id="56" name="矩形 55"/>
          <p:cNvSpPr/>
          <p:nvPr/>
        </p:nvSpPr>
        <p:spPr>
          <a:xfrm>
            <a:off x="359654" y="518003"/>
            <a:ext cx="1107996" cy="246221"/>
          </a:xfrm>
          <a:prstGeom prst="rect">
            <a:avLst/>
          </a:prstGeom>
        </p:spPr>
        <p:txBody>
          <a:bodyPr wrap="none">
            <a:spAutoFit/>
          </a:bodyPr>
          <a:lstStyle/>
          <a:p>
            <a:r>
              <a:rPr lang="en-US" altLang="zh-CN" sz="1000" spc="300" dirty="0">
                <a:latin typeface="黑体" panose="02010609060101010101" pitchFamily="49" charset="-122"/>
                <a:ea typeface="黑体" panose="02010609060101010101" pitchFamily="49" charset="-122"/>
              </a:rPr>
              <a:t>DIRECTORY</a:t>
            </a:r>
            <a:endParaRPr lang="zh-CN" altLang="en-US" sz="1000" spc="300" dirty="0">
              <a:latin typeface="黑体" panose="02010609060101010101" pitchFamily="49" charset="-122"/>
              <a:ea typeface="黑体" panose="02010609060101010101" pitchFamily="49" charset="-122"/>
            </a:endParaRPr>
          </a:p>
        </p:txBody>
      </p:sp>
      <p:grpSp>
        <p:nvGrpSpPr>
          <p:cNvPr id="57" name="组合 56"/>
          <p:cNvGrpSpPr/>
          <p:nvPr/>
        </p:nvGrpSpPr>
        <p:grpSpPr>
          <a:xfrm>
            <a:off x="-10885" y="309790"/>
            <a:ext cx="283029" cy="402896"/>
            <a:chOff x="-10886" y="525690"/>
            <a:chExt cx="283029" cy="402896"/>
          </a:xfrm>
        </p:grpSpPr>
        <p:pic>
          <p:nvPicPr>
            <p:cNvPr id="58" name="图片 57"/>
            <p:cNvPicPr>
              <a:picLocks noChangeAspect="1"/>
            </p:cNvPicPr>
            <p:nvPr/>
          </p:nvPicPr>
          <p:blipFill rotWithShape="1">
            <a:blip r:embed="rId9" cstate="print"/>
            <a:srcRect l="7026" t="47619" r="90287" b="37566"/>
            <a:stretch/>
          </p:blipFill>
          <p:spPr>
            <a:xfrm>
              <a:off x="-10886" y="525690"/>
              <a:ext cx="283029" cy="402896"/>
            </a:xfrm>
            <a:prstGeom prst="rect">
              <a:avLst/>
            </a:prstGeom>
          </p:spPr>
        </p:pic>
        <p:sp>
          <p:nvSpPr>
            <p:cNvPr id="59" name="Freeform 5"/>
            <p:cNvSpPr>
              <a:spLocks/>
            </p:cNvSpPr>
            <p:nvPr/>
          </p:nvSpPr>
          <p:spPr bwMode="auto">
            <a:xfrm>
              <a:off x="20276" y="637025"/>
              <a:ext cx="221544" cy="222748"/>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bg1"/>
            </a:solidFill>
            <a:ln>
              <a:noFill/>
            </a:ln>
            <a:extLst/>
          </p:spPr>
          <p:txBody>
            <a:bodyPr vert="horz" wrap="square" lIns="67470" tIns="33735" rIns="67470" bIns="33735"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xmlns="" val="1640605926"/>
      </p:ext>
    </p:extLst>
  </p:cSld>
  <p:clrMapOvr>
    <a:masterClrMapping/>
  </p:clrMapOvr>
  <p:transition spd="med" advClick="0" advTm="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childTnLst>
                              </p:cTn>
                            </p:par>
                            <p:par>
                              <p:cTn id="16" fill="hold">
                                <p:stCondLst>
                                  <p:cond delay="1500"/>
                                </p:stCondLst>
                                <p:childTnLst>
                                  <p:par>
                                    <p:cTn id="17" presetID="2" presetClass="entr" presetSubtype="9" accel="65000" fill="hold" nodeType="afterEffect" p14:presetBounceEnd="58000">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14:bounceEnd="58000">
                                          <p:cBhvr additive="base">
                                            <p:cTn id="19" dur="1500" fill="hold"/>
                                            <p:tgtEl>
                                              <p:spTgt spid="31"/>
                                            </p:tgtEl>
                                            <p:attrNameLst>
                                              <p:attrName>ppt_x</p:attrName>
                                            </p:attrNameLst>
                                          </p:cBhvr>
                                          <p:tavLst>
                                            <p:tav tm="0">
                                              <p:val>
                                                <p:strVal val="0-#ppt_w/2"/>
                                              </p:val>
                                            </p:tav>
                                            <p:tav tm="100000">
                                              <p:val>
                                                <p:strVal val="#ppt_x"/>
                                              </p:val>
                                            </p:tav>
                                          </p:tavLst>
                                        </p:anim>
                                        <p:anim calcmode="lin" valueType="num" p14:bounceEnd="58000">
                                          <p:cBhvr additive="base">
                                            <p:cTn id="20" dur="1500" fill="hold"/>
                                            <p:tgtEl>
                                              <p:spTgt spid="31"/>
                                            </p:tgtEl>
                                            <p:attrNameLst>
                                              <p:attrName>ppt_y</p:attrName>
                                            </p:attrNameLst>
                                          </p:cBhvr>
                                          <p:tavLst>
                                            <p:tav tm="0">
                                              <p:val>
                                                <p:strVal val="0-#ppt_h/2"/>
                                              </p:val>
                                            </p:tav>
                                            <p:tav tm="100000">
                                              <p:val>
                                                <p:strVal val="#ppt_y"/>
                                              </p:val>
                                            </p:tav>
                                          </p:tavLst>
                                        </p:anim>
                                      </p:childTnLst>
                                    </p:cTn>
                                  </p:par>
                                </p:childTnLst>
                              </p:cTn>
                            </p:par>
                            <p:par>
                              <p:cTn id="21" fill="hold">
                                <p:stCondLst>
                                  <p:cond delay="3000"/>
                                </p:stCondLst>
                                <p:childTnLst>
                                  <p:par>
                                    <p:cTn id="22" presetID="2" presetClass="entr" presetSubtype="1" accel="65000" fill="hold" nodeType="afterEffect" p14:presetBounceEnd="58000">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14:bounceEnd="58000">
                                          <p:cBhvr additive="base">
                                            <p:cTn id="24" dur="1500" fill="hold"/>
                                            <p:tgtEl>
                                              <p:spTgt spid="32"/>
                                            </p:tgtEl>
                                            <p:attrNameLst>
                                              <p:attrName>ppt_x</p:attrName>
                                            </p:attrNameLst>
                                          </p:cBhvr>
                                          <p:tavLst>
                                            <p:tav tm="0">
                                              <p:val>
                                                <p:strVal val="#ppt_x"/>
                                              </p:val>
                                            </p:tav>
                                            <p:tav tm="100000">
                                              <p:val>
                                                <p:strVal val="#ppt_x"/>
                                              </p:val>
                                            </p:tav>
                                          </p:tavLst>
                                        </p:anim>
                                        <p:anim calcmode="lin" valueType="num" p14:bounceEnd="58000">
                                          <p:cBhvr additive="base">
                                            <p:cTn id="25" dur="1500" fill="hold"/>
                                            <p:tgtEl>
                                              <p:spTgt spid="32"/>
                                            </p:tgtEl>
                                            <p:attrNameLst>
                                              <p:attrName>ppt_y</p:attrName>
                                            </p:attrNameLst>
                                          </p:cBhvr>
                                          <p:tavLst>
                                            <p:tav tm="0">
                                              <p:val>
                                                <p:strVal val="0-#ppt_h/2"/>
                                              </p:val>
                                            </p:tav>
                                            <p:tav tm="100000">
                                              <p:val>
                                                <p:strVal val="#ppt_y"/>
                                              </p:val>
                                            </p:tav>
                                          </p:tavLst>
                                        </p:anim>
                                      </p:childTnLst>
                                    </p:cTn>
                                  </p:par>
                                </p:childTnLst>
                              </p:cTn>
                            </p:par>
                            <p:par>
                              <p:cTn id="26" fill="hold">
                                <p:stCondLst>
                                  <p:cond delay="4500"/>
                                </p:stCondLst>
                                <p:childTnLst>
                                  <p:par>
                                    <p:cTn id="27" presetID="2" presetClass="entr" presetSubtype="3" accel="65000" fill="hold" nodeType="afterEffect" p14:presetBounceEnd="58000">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14:bounceEnd="58000">
                                          <p:cBhvr additive="base">
                                            <p:cTn id="29" dur="1500" fill="hold"/>
                                            <p:tgtEl>
                                              <p:spTgt spid="28"/>
                                            </p:tgtEl>
                                            <p:attrNameLst>
                                              <p:attrName>ppt_x</p:attrName>
                                            </p:attrNameLst>
                                          </p:cBhvr>
                                          <p:tavLst>
                                            <p:tav tm="0">
                                              <p:val>
                                                <p:strVal val="1+#ppt_w/2"/>
                                              </p:val>
                                            </p:tav>
                                            <p:tav tm="100000">
                                              <p:val>
                                                <p:strVal val="#ppt_x"/>
                                              </p:val>
                                            </p:tav>
                                          </p:tavLst>
                                        </p:anim>
                                        <p:anim calcmode="lin" valueType="num" p14:bounceEnd="58000">
                                          <p:cBhvr additive="base">
                                            <p:cTn id="30" dur="1500" fill="hold"/>
                                            <p:tgtEl>
                                              <p:spTgt spid="28"/>
                                            </p:tgtEl>
                                            <p:attrNameLst>
                                              <p:attrName>ppt_y</p:attrName>
                                            </p:attrNameLst>
                                          </p:cBhvr>
                                          <p:tavLst>
                                            <p:tav tm="0">
                                              <p:val>
                                                <p:strVal val="0-#ppt_h/2"/>
                                              </p:val>
                                            </p:tav>
                                            <p:tav tm="100000">
                                              <p:val>
                                                <p:strVal val="#ppt_y"/>
                                              </p:val>
                                            </p:tav>
                                          </p:tavLst>
                                        </p:anim>
                                      </p:childTnLst>
                                    </p:cTn>
                                  </p:par>
                                </p:childTnLst>
                              </p:cTn>
                            </p:par>
                            <p:par>
                              <p:cTn id="31" fill="hold">
                                <p:stCondLst>
                                  <p:cond delay="6000"/>
                                </p:stCondLst>
                                <p:childTnLst>
                                  <p:par>
                                    <p:cTn id="32" presetID="2" presetClass="entr" presetSubtype="12" accel="65000" fill="hold" nodeType="afterEffect" p14:presetBounceEnd="58000">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14:bounceEnd="58000">
                                          <p:cBhvr additive="base">
                                            <p:cTn id="34" dur="1500" fill="hold"/>
                                            <p:tgtEl>
                                              <p:spTgt spid="30"/>
                                            </p:tgtEl>
                                            <p:attrNameLst>
                                              <p:attrName>ppt_x</p:attrName>
                                            </p:attrNameLst>
                                          </p:cBhvr>
                                          <p:tavLst>
                                            <p:tav tm="0">
                                              <p:val>
                                                <p:strVal val="0-#ppt_w/2"/>
                                              </p:val>
                                            </p:tav>
                                            <p:tav tm="100000">
                                              <p:val>
                                                <p:strVal val="#ppt_x"/>
                                              </p:val>
                                            </p:tav>
                                          </p:tavLst>
                                        </p:anim>
                                        <p:anim calcmode="lin" valueType="num" p14:bounceEnd="58000">
                                          <p:cBhvr additive="base">
                                            <p:cTn id="35" dur="15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7500"/>
                                </p:stCondLst>
                                <p:childTnLst>
                                  <p:par>
                                    <p:cTn id="37" presetID="2" presetClass="entr" presetSubtype="6" accel="65000" fill="hold" nodeType="afterEffect" p14:presetBounceEnd="58000">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14:bounceEnd="58000">
                                          <p:cBhvr additive="base">
                                            <p:cTn id="39" dur="1500" fill="hold"/>
                                            <p:tgtEl>
                                              <p:spTgt spid="29"/>
                                            </p:tgtEl>
                                            <p:attrNameLst>
                                              <p:attrName>ppt_x</p:attrName>
                                            </p:attrNameLst>
                                          </p:cBhvr>
                                          <p:tavLst>
                                            <p:tav tm="0">
                                              <p:val>
                                                <p:strVal val="1+#ppt_w/2"/>
                                              </p:val>
                                            </p:tav>
                                            <p:tav tm="100000">
                                              <p:val>
                                                <p:strVal val="#ppt_x"/>
                                              </p:val>
                                            </p:tav>
                                          </p:tavLst>
                                        </p:anim>
                                        <p:anim calcmode="lin" valueType="num" p14:bounceEnd="58000">
                                          <p:cBhvr additive="base">
                                            <p:cTn id="40" dur="1500" fill="hold"/>
                                            <p:tgtEl>
                                              <p:spTgt spid="29"/>
                                            </p:tgtEl>
                                            <p:attrNameLst>
                                              <p:attrName>ppt_y</p:attrName>
                                            </p:attrNameLst>
                                          </p:cBhvr>
                                          <p:tavLst>
                                            <p:tav tm="0">
                                              <p:val>
                                                <p:strVal val="1+#ppt_h/2"/>
                                              </p:val>
                                            </p:tav>
                                            <p:tav tm="100000">
                                              <p:val>
                                                <p:strVal val="#ppt_y"/>
                                              </p:val>
                                            </p:tav>
                                          </p:tavLst>
                                        </p:anim>
                                      </p:childTnLst>
                                    </p:cTn>
                                  </p:par>
                                </p:childTnLst>
                              </p:cTn>
                            </p:par>
                            <p:par>
                              <p:cTn id="41" fill="hold">
                                <p:stCondLst>
                                  <p:cond delay="9000"/>
                                </p:stCondLst>
                                <p:childTnLst>
                                  <p:par>
                                    <p:cTn id="42" presetID="53" presetClass="entr" presetSubtype="16"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childTnLst>
                              </p:cTn>
                            </p:par>
                            <p:par>
                              <p:cTn id="47" fill="hold">
                                <p:stCondLst>
                                  <p:cond delay="9500"/>
                                </p:stCondLst>
                                <p:childTnLst>
                                  <p:par>
                                    <p:cTn id="48" presetID="53" presetClass="entr" presetSubtype="16"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500" fill="hold"/>
                                            <p:tgtEl>
                                              <p:spTgt spid="34"/>
                                            </p:tgtEl>
                                            <p:attrNameLst>
                                              <p:attrName>ppt_w</p:attrName>
                                            </p:attrNameLst>
                                          </p:cBhvr>
                                          <p:tavLst>
                                            <p:tav tm="0">
                                              <p:val>
                                                <p:fltVal val="0"/>
                                              </p:val>
                                            </p:tav>
                                            <p:tav tm="100000">
                                              <p:val>
                                                <p:strVal val="#ppt_w"/>
                                              </p:val>
                                            </p:tav>
                                          </p:tavLst>
                                        </p:anim>
                                        <p:anim calcmode="lin" valueType="num">
                                          <p:cBhvr>
                                            <p:cTn id="51" dur="500" fill="hold"/>
                                            <p:tgtEl>
                                              <p:spTgt spid="34"/>
                                            </p:tgtEl>
                                            <p:attrNameLst>
                                              <p:attrName>ppt_h</p:attrName>
                                            </p:attrNameLst>
                                          </p:cBhvr>
                                          <p:tavLst>
                                            <p:tav tm="0">
                                              <p:val>
                                                <p:fltVal val="0"/>
                                              </p:val>
                                            </p:tav>
                                            <p:tav tm="100000">
                                              <p:val>
                                                <p:strVal val="#ppt_h"/>
                                              </p:val>
                                            </p:tav>
                                          </p:tavLst>
                                        </p:anim>
                                        <p:animEffect transition="in" filter="fade">
                                          <p:cBhvr>
                                            <p:cTn id="52" dur="500"/>
                                            <p:tgtEl>
                                              <p:spTgt spid="34"/>
                                            </p:tgtEl>
                                          </p:cBhvr>
                                        </p:animEffect>
                                      </p:childTnLst>
                                    </p:cTn>
                                  </p:par>
                                </p:childTnLst>
                              </p:cTn>
                            </p:par>
                            <p:par>
                              <p:cTn id="53" fill="hold">
                                <p:stCondLst>
                                  <p:cond delay="10000"/>
                                </p:stCondLst>
                                <p:childTnLst>
                                  <p:par>
                                    <p:cTn id="54" presetID="53" presetClass="entr" presetSubtype="16"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Effect transition="in" filter="fade">
                                          <p:cBhvr>
                                            <p:cTn id="58" dur="500"/>
                                            <p:tgtEl>
                                              <p:spTgt spid="49"/>
                                            </p:tgtEl>
                                          </p:cBhvr>
                                        </p:animEffect>
                                      </p:childTnLst>
                                    </p:cTn>
                                  </p:par>
                                </p:childTnLst>
                              </p:cTn>
                            </p:par>
                            <p:par>
                              <p:cTn id="59" fill="hold">
                                <p:stCondLst>
                                  <p:cond delay="10500"/>
                                </p:stCondLst>
                                <p:childTnLst>
                                  <p:par>
                                    <p:cTn id="60" presetID="53" presetClass="entr" presetSubtype="16"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500" fill="hold"/>
                                            <p:tgtEl>
                                              <p:spTgt spid="51"/>
                                            </p:tgtEl>
                                            <p:attrNameLst>
                                              <p:attrName>ppt_w</p:attrName>
                                            </p:attrNameLst>
                                          </p:cBhvr>
                                          <p:tavLst>
                                            <p:tav tm="0">
                                              <p:val>
                                                <p:fltVal val="0"/>
                                              </p:val>
                                            </p:tav>
                                            <p:tav tm="100000">
                                              <p:val>
                                                <p:strVal val="#ppt_w"/>
                                              </p:val>
                                            </p:tav>
                                          </p:tavLst>
                                        </p:anim>
                                        <p:anim calcmode="lin" valueType="num">
                                          <p:cBhvr>
                                            <p:cTn id="63" dur="500" fill="hold"/>
                                            <p:tgtEl>
                                              <p:spTgt spid="51"/>
                                            </p:tgtEl>
                                            <p:attrNameLst>
                                              <p:attrName>ppt_h</p:attrName>
                                            </p:attrNameLst>
                                          </p:cBhvr>
                                          <p:tavLst>
                                            <p:tav tm="0">
                                              <p:val>
                                                <p:fltVal val="0"/>
                                              </p:val>
                                            </p:tav>
                                            <p:tav tm="100000">
                                              <p:val>
                                                <p:strVal val="#ppt_h"/>
                                              </p:val>
                                            </p:tav>
                                          </p:tavLst>
                                        </p:anim>
                                        <p:animEffect transition="in" filter="fade">
                                          <p:cBhvr>
                                            <p:cTn id="64" dur="500"/>
                                            <p:tgtEl>
                                              <p:spTgt spid="51"/>
                                            </p:tgtEl>
                                          </p:cBhvr>
                                        </p:animEffect>
                                      </p:childTnLst>
                                    </p:cTn>
                                  </p:par>
                                </p:childTnLst>
                              </p:cTn>
                            </p:par>
                            <p:par>
                              <p:cTn id="65" fill="hold">
                                <p:stCondLst>
                                  <p:cond delay="1100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49" grpId="0" animBg="1"/>
          <p:bldP spid="51" grpId="0" animBg="1"/>
          <p:bldP spid="52" grpId="0"/>
          <p:bldP spid="5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childTnLst>
                              </p:cTn>
                            </p:par>
                            <p:par>
                              <p:cTn id="16" fill="hold">
                                <p:stCondLst>
                                  <p:cond delay="1500"/>
                                </p:stCondLst>
                                <p:childTnLst>
                                  <p:par>
                                    <p:cTn id="17" presetID="2" presetClass="entr" presetSubtype="9" accel="6500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500" fill="hold"/>
                                            <p:tgtEl>
                                              <p:spTgt spid="31"/>
                                            </p:tgtEl>
                                            <p:attrNameLst>
                                              <p:attrName>ppt_x</p:attrName>
                                            </p:attrNameLst>
                                          </p:cBhvr>
                                          <p:tavLst>
                                            <p:tav tm="0">
                                              <p:val>
                                                <p:strVal val="0-#ppt_w/2"/>
                                              </p:val>
                                            </p:tav>
                                            <p:tav tm="100000">
                                              <p:val>
                                                <p:strVal val="#ppt_x"/>
                                              </p:val>
                                            </p:tav>
                                          </p:tavLst>
                                        </p:anim>
                                        <p:anim calcmode="lin" valueType="num">
                                          <p:cBhvr additive="base">
                                            <p:cTn id="20" dur="1500" fill="hold"/>
                                            <p:tgtEl>
                                              <p:spTgt spid="31"/>
                                            </p:tgtEl>
                                            <p:attrNameLst>
                                              <p:attrName>ppt_y</p:attrName>
                                            </p:attrNameLst>
                                          </p:cBhvr>
                                          <p:tavLst>
                                            <p:tav tm="0">
                                              <p:val>
                                                <p:strVal val="0-#ppt_h/2"/>
                                              </p:val>
                                            </p:tav>
                                            <p:tav tm="100000">
                                              <p:val>
                                                <p:strVal val="#ppt_y"/>
                                              </p:val>
                                            </p:tav>
                                          </p:tavLst>
                                        </p:anim>
                                      </p:childTnLst>
                                    </p:cTn>
                                  </p:par>
                                </p:childTnLst>
                              </p:cTn>
                            </p:par>
                            <p:par>
                              <p:cTn id="21" fill="hold">
                                <p:stCondLst>
                                  <p:cond delay="3000"/>
                                </p:stCondLst>
                                <p:childTnLst>
                                  <p:par>
                                    <p:cTn id="22" presetID="2" presetClass="entr" presetSubtype="1" accel="6500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1500" fill="hold"/>
                                            <p:tgtEl>
                                              <p:spTgt spid="32"/>
                                            </p:tgtEl>
                                            <p:attrNameLst>
                                              <p:attrName>ppt_x</p:attrName>
                                            </p:attrNameLst>
                                          </p:cBhvr>
                                          <p:tavLst>
                                            <p:tav tm="0">
                                              <p:val>
                                                <p:strVal val="#ppt_x"/>
                                              </p:val>
                                            </p:tav>
                                            <p:tav tm="100000">
                                              <p:val>
                                                <p:strVal val="#ppt_x"/>
                                              </p:val>
                                            </p:tav>
                                          </p:tavLst>
                                        </p:anim>
                                        <p:anim calcmode="lin" valueType="num">
                                          <p:cBhvr additive="base">
                                            <p:cTn id="25" dur="1500" fill="hold"/>
                                            <p:tgtEl>
                                              <p:spTgt spid="32"/>
                                            </p:tgtEl>
                                            <p:attrNameLst>
                                              <p:attrName>ppt_y</p:attrName>
                                            </p:attrNameLst>
                                          </p:cBhvr>
                                          <p:tavLst>
                                            <p:tav tm="0">
                                              <p:val>
                                                <p:strVal val="0-#ppt_h/2"/>
                                              </p:val>
                                            </p:tav>
                                            <p:tav tm="100000">
                                              <p:val>
                                                <p:strVal val="#ppt_y"/>
                                              </p:val>
                                            </p:tav>
                                          </p:tavLst>
                                        </p:anim>
                                      </p:childTnLst>
                                    </p:cTn>
                                  </p:par>
                                </p:childTnLst>
                              </p:cTn>
                            </p:par>
                            <p:par>
                              <p:cTn id="26" fill="hold">
                                <p:stCondLst>
                                  <p:cond delay="4500"/>
                                </p:stCondLst>
                                <p:childTnLst>
                                  <p:par>
                                    <p:cTn id="27" presetID="2" presetClass="entr" presetSubtype="3" accel="6500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1500" fill="hold"/>
                                            <p:tgtEl>
                                              <p:spTgt spid="28"/>
                                            </p:tgtEl>
                                            <p:attrNameLst>
                                              <p:attrName>ppt_x</p:attrName>
                                            </p:attrNameLst>
                                          </p:cBhvr>
                                          <p:tavLst>
                                            <p:tav tm="0">
                                              <p:val>
                                                <p:strVal val="1+#ppt_w/2"/>
                                              </p:val>
                                            </p:tav>
                                            <p:tav tm="100000">
                                              <p:val>
                                                <p:strVal val="#ppt_x"/>
                                              </p:val>
                                            </p:tav>
                                          </p:tavLst>
                                        </p:anim>
                                        <p:anim calcmode="lin" valueType="num">
                                          <p:cBhvr additive="base">
                                            <p:cTn id="30" dur="1500" fill="hold"/>
                                            <p:tgtEl>
                                              <p:spTgt spid="28"/>
                                            </p:tgtEl>
                                            <p:attrNameLst>
                                              <p:attrName>ppt_y</p:attrName>
                                            </p:attrNameLst>
                                          </p:cBhvr>
                                          <p:tavLst>
                                            <p:tav tm="0">
                                              <p:val>
                                                <p:strVal val="0-#ppt_h/2"/>
                                              </p:val>
                                            </p:tav>
                                            <p:tav tm="100000">
                                              <p:val>
                                                <p:strVal val="#ppt_y"/>
                                              </p:val>
                                            </p:tav>
                                          </p:tavLst>
                                        </p:anim>
                                      </p:childTnLst>
                                    </p:cTn>
                                  </p:par>
                                </p:childTnLst>
                              </p:cTn>
                            </p:par>
                            <p:par>
                              <p:cTn id="31" fill="hold">
                                <p:stCondLst>
                                  <p:cond delay="6000"/>
                                </p:stCondLst>
                                <p:childTnLst>
                                  <p:par>
                                    <p:cTn id="32" presetID="2" presetClass="entr" presetSubtype="12" accel="6500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1500" fill="hold"/>
                                            <p:tgtEl>
                                              <p:spTgt spid="30"/>
                                            </p:tgtEl>
                                            <p:attrNameLst>
                                              <p:attrName>ppt_x</p:attrName>
                                            </p:attrNameLst>
                                          </p:cBhvr>
                                          <p:tavLst>
                                            <p:tav tm="0">
                                              <p:val>
                                                <p:strVal val="0-#ppt_w/2"/>
                                              </p:val>
                                            </p:tav>
                                            <p:tav tm="100000">
                                              <p:val>
                                                <p:strVal val="#ppt_x"/>
                                              </p:val>
                                            </p:tav>
                                          </p:tavLst>
                                        </p:anim>
                                        <p:anim calcmode="lin" valueType="num">
                                          <p:cBhvr additive="base">
                                            <p:cTn id="35" dur="15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7500"/>
                                </p:stCondLst>
                                <p:childTnLst>
                                  <p:par>
                                    <p:cTn id="37" presetID="2" presetClass="entr" presetSubtype="6" accel="6500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1500" fill="hold"/>
                                            <p:tgtEl>
                                              <p:spTgt spid="29"/>
                                            </p:tgtEl>
                                            <p:attrNameLst>
                                              <p:attrName>ppt_x</p:attrName>
                                            </p:attrNameLst>
                                          </p:cBhvr>
                                          <p:tavLst>
                                            <p:tav tm="0">
                                              <p:val>
                                                <p:strVal val="1+#ppt_w/2"/>
                                              </p:val>
                                            </p:tav>
                                            <p:tav tm="100000">
                                              <p:val>
                                                <p:strVal val="#ppt_x"/>
                                              </p:val>
                                            </p:tav>
                                          </p:tavLst>
                                        </p:anim>
                                        <p:anim calcmode="lin" valueType="num">
                                          <p:cBhvr additive="base">
                                            <p:cTn id="40" dur="1500" fill="hold"/>
                                            <p:tgtEl>
                                              <p:spTgt spid="29"/>
                                            </p:tgtEl>
                                            <p:attrNameLst>
                                              <p:attrName>ppt_y</p:attrName>
                                            </p:attrNameLst>
                                          </p:cBhvr>
                                          <p:tavLst>
                                            <p:tav tm="0">
                                              <p:val>
                                                <p:strVal val="1+#ppt_h/2"/>
                                              </p:val>
                                            </p:tav>
                                            <p:tav tm="100000">
                                              <p:val>
                                                <p:strVal val="#ppt_y"/>
                                              </p:val>
                                            </p:tav>
                                          </p:tavLst>
                                        </p:anim>
                                      </p:childTnLst>
                                    </p:cTn>
                                  </p:par>
                                </p:childTnLst>
                              </p:cTn>
                            </p:par>
                            <p:par>
                              <p:cTn id="41" fill="hold">
                                <p:stCondLst>
                                  <p:cond delay="9000"/>
                                </p:stCondLst>
                                <p:childTnLst>
                                  <p:par>
                                    <p:cTn id="42" presetID="53" presetClass="entr" presetSubtype="16"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childTnLst>
                              </p:cTn>
                            </p:par>
                            <p:par>
                              <p:cTn id="47" fill="hold">
                                <p:stCondLst>
                                  <p:cond delay="9500"/>
                                </p:stCondLst>
                                <p:childTnLst>
                                  <p:par>
                                    <p:cTn id="48" presetID="53" presetClass="entr" presetSubtype="16"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500" fill="hold"/>
                                            <p:tgtEl>
                                              <p:spTgt spid="34"/>
                                            </p:tgtEl>
                                            <p:attrNameLst>
                                              <p:attrName>ppt_w</p:attrName>
                                            </p:attrNameLst>
                                          </p:cBhvr>
                                          <p:tavLst>
                                            <p:tav tm="0">
                                              <p:val>
                                                <p:fltVal val="0"/>
                                              </p:val>
                                            </p:tav>
                                            <p:tav tm="100000">
                                              <p:val>
                                                <p:strVal val="#ppt_w"/>
                                              </p:val>
                                            </p:tav>
                                          </p:tavLst>
                                        </p:anim>
                                        <p:anim calcmode="lin" valueType="num">
                                          <p:cBhvr>
                                            <p:cTn id="51" dur="500" fill="hold"/>
                                            <p:tgtEl>
                                              <p:spTgt spid="34"/>
                                            </p:tgtEl>
                                            <p:attrNameLst>
                                              <p:attrName>ppt_h</p:attrName>
                                            </p:attrNameLst>
                                          </p:cBhvr>
                                          <p:tavLst>
                                            <p:tav tm="0">
                                              <p:val>
                                                <p:fltVal val="0"/>
                                              </p:val>
                                            </p:tav>
                                            <p:tav tm="100000">
                                              <p:val>
                                                <p:strVal val="#ppt_h"/>
                                              </p:val>
                                            </p:tav>
                                          </p:tavLst>
                                        </p:anim>
                                        <p:animEffect transition="in" filter="fade">
                                          <p:cBhvr>
                                            <p:cTn id="52" dur="500"/>
                                            <p:tgtEl>
                                              <p:spTgt spid="34"/>
                                            </p:tgtEl>
                                          </p:cBhvr>
                                        </p:animEffect>
                                      </p:childTnLst>
                                    </p:cTn>
                                  </p:par>
                                </p:childTnLst>
                              </p:cTn>
                            </p:par>
                            <p:par>
                              <p:cTn id="53" fill="hold">
                                <p:stCondLst>
                                  <p:cond delay="10000"/>
                                </p:stCondLst>
                                <p:childTnLst>
                                  <p:par>
                                    <p:cTn id="54" presetID="53" presetClass="entr" presetSubtype="16"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Effect transition="in" filter="fade">
                                          <p:cBhvr>
                                            <p:cTn id="58" dur="500"/>
                                            <p:tgtEl>
                                              <p:spTgt spid="49"/>
                                            </p:tgtEl>
                                          </p:cBhvr>
                                        </p:animEffect>
                                      </p:childTnLst>
                                    </p:cTn>
                                  </p:par>
                                </p:childTnLst>
                              </p:cTn>
                            </p:par>
                            <p:par>
                              <p:cTn id="59" fill="hold">
                                <p:stCondLst>
                                  <p:cond delay="10500"/>
                                </p:stCondLst>
                                <p:childTnLst>
                                  <p:par>
                                    <p:cTn id="60" presetID="53" presetClass="entr" presetSubtype="16"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500" fill="hold"/>
                                            <p:tgtEl>
                                              <p:spTgt spid="51"/>
                                            </p:tgtEl>
                                            <p:attrNameLst>
                                              <p:attrName>ppt_w</p:attrName>
                                            </p:attrNameLst>
                                          </p:cBhvr>
                                          <p:tavLst>
                                            <p:tav tm="0">
                                              <p:val>
                                                <p:fltVal val="0"/>
                                              </p:val>
                                            </p:tav>
                                            <p:tav tm="100000">
                                              <p:val>
                                                <p:strVal val="#ppt_w"/>
                                              </p:val>
                                            </p:tav>
                                          </p:tavLst>
                                        </p:anim>
                                        <p:anim calcmode="lin" valueType="num">
                                          <p:cBhvr>
                                            <p:cTn id="63" dur="500" fill="hold"/>
                                            <p:tgtEl>
                                              <p:spTgt spid="51"/>
                                            </p:tgtEl>
                                            <p:attrNameLst>
                                              <p:attrName>ppt_h</p:attrName>
                                            </p:attrNameLst>
                                          </p:cBhvr>
                                          <p:tavLst>
                                            <p:tav tm="0">
                                              <p:val>
                                                <p:fltVal val="0"/>
                                              </p:val>
                                            </p:tav>
                                            <p:tav tm="100000">
                                              <p:val>
                                                <p:strVal val="#ppt_h"/>
                                              </p:val>
                                            </p:tav>
                                          </p:tavLst>
                                        </p:anim>
                                        <p:animEffect transition="in" filter="fade">
                                          <p:cBhvr>
                                            <p:cTn id="64" dur="500"/>
                                            <p:tgtEl>
                                              <p:spTgt spid="51"/>
                                            </p:tgtEl>
                                          </p:cBhvr>
                                        </p:animEffect>
                                      </p:childTnLst>
                                    </p:cTn>
                                  </p:par>
                                </p:childTnLst>
                              </p:cTn>
                            </p:par>
                            <p:par>
                              <p:cTn id="65" fill="hold">
                                <p:stCondLst>
                                  <p:cond delay="1100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49" grpId="0" animBg="1"/>
          <p:bldP spid="51" grpId="0" animBg="1"/>
          <p:bldP spid="52" grpId="0"/>
          <p:bldP spid="5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srcRect l="6612" r="7521"/>
          <a:stretch/>
        </p:blipFill>
        <p:spPr>
          <a:xfrm flipV="1">
            <a:off x="2" y="0"/>
            <a:ext cx="9463311" cy="5359400"/>
          </a:xfrm>
          <a:prstGeom prst="rect">
            <a:avLst/>
          </a:prstGeom>
        </p:spPr>
      </p:pic>
      <p:sp>
        <p:nvSpPr>
          <p:cNvPr id="19" name="矩形 18"/>
          <p:cNvSpPr/>
          <p:nvPr/>
        </p:nvSpPr>
        <p:spPr>
          <a:xfrm>
            <a:off x="4019436" y="1986002"/>
            <a:ext cx="2781531" cy="553998"/>
          </a:xfrm>
          <a:prstGeom prst="rect">
            <a:avLst/>
          </a:prstGeom>
        </p:spPr>
        <p:txBody>
          <a:bodyPr wrap="none">
            <a:spAutoFit/>
          </a:bodyPr>
          <a:lstStyle/>
          <a:p>
            <a:r>
              <a:rPr lang="zh-CN" altLang="en-US" sz="3000" b="1" spc="300" dirty="0">
                <a:solidFill>
                  <a:srgbClr val="69B698"/>
                </a:solidFill>
                <a:latin typeface="Adobe 黑体 Std R" panose="020B0400000000000000" pitchFamily="34" charset="-122"/>
                <a:ea typeface="Adobe 黑体 Std R" panose="020B0400000000000000" pitchFamily="34" charset="-122"/>
                <a:cs typeface="Source Sans Pro ExtraLight"/>
              </a:rPr>
              <a:t>年度工作概述</a:t>
            </a:r>
            <a:endParaRPr lang="en-US" altLang="zh-CN" sz="3000" b="1" spc="300" dirty="0">
              <a:solidFill>
                <a:srgbClr val="69B698"/>
              </a:solidFill>
              <a:latin typeface="Adobe 黑体 Std R" panose="020B0400000000000000" pitchFamily="34" charset="-122"/>
              <a:ea typeface="Adobe 黑体 Std R" panose="020B0400000000000000" pitchFamily="34" charset="-122"/>
              <a:cs typeface="Source Sans Pro ExtraLight"/>
            </a:endParaRPr>
          </a:p>
        </p:txBody>
      </p:sp>
      <p:sp>
        <p:nvSpPr>
          <p:cNvPr id="20" name="矩形 19"/>
          <p:cNvSpPr/>
          <p:nvPr/>
        </p:nvSpPr>
        <p:spPr>
          <a:xfrm>
            <a:off x="4076712" y="2438400"/>
            <a:ext cx="2590774" cy="303160"/>
          </a:xfrm>
          <a:prstGeom prst="rect">
            <a:avLst/>
          </a:prstGeom>
        </p:spPr>
        <p:txBody>
          <a:bodyPr wrap="none">
            <a:spAutoFit/>
          </a:bodyPr>
          <a:lstStyle/>
          <a:p>
            <a:r>
              <a:rPr lang="en-US" altLang="zh-CN" spc="300" dirty="0">
                <a:solidFill>
                  <a:srgbClr val="69B698"/>
                </a:solidFill>
                <a:latin typeface="黑体" panose="02010609060101010101" pitchFamily="49" charset="-122"/>
                <a:ea typeface="黑体" panose="02010609060101010101" pitchFamily="49" charset="-122"/>
              </a:rPr>
              <a:t>ANNUAL WORK SUMMARY</a:t>
            </a:r>
            <a:endParaRPr lang="zh-CN" altLang="en-US" spc="300" dirty="0">
              <a:solidFill>
                <a:srgbClr val="69B698"/>
              </a:solidFill>
              <a:latin typeface="黑体" panose="02010609060101010101" pitchFamily="49" charset="-122"/>
              <a:ea typeface="黑体" panose="02010609060101010101" pitchFamily="49" charset="-122"/>
            </a:endParaRPr>
          </a:p>
        </p:txBody>
      </p:sp>
      <p:pic>
        <p:nvPicPr>
          <p:cNvPr id="22" name="图片占位符 1"/>
          <p:cNvPicPr>
            <a:picLocks noChangeAspect="1"/>
          </p:cNvPicPr>
          <p:nvPr/>
        </p:nvPicPr>
        <p:blipFill>
          <a:blip r:embed="rId4" cstate="print">
            <a:grayscl/>
            <a:extLst>
              <a:ext uri="{28A0092B-C50C-407E-A947-70E740481C1C}">
                <a14:useLocalDpi xmlns:a14="http://schemas.microsoft.com/office/drawing/2010/main" xmlns="" val="0"/>
              </a:ext>
            </a:extLst>
          </a:blip>
          <a:stretch>
            <a:fillRect/>
          </a:stretch>
        </p:blipFill>
        <p:spPr>
          <a:xfrm>
            <a:off x="1759917" y="1314118"/>
            <a:ext cx="1766888" cy="1766888"/>
          </a:xfrm>
          <a:prstGeom prst="ellipse">
            <a:avLst/>
          </a:prstGeom>
          <a:blipFill>
            <a:blip r:embed="rId5" cstate="print">
              <a:grayscl/>
            </a:blip>
            <a:stretch>
              <a:fillRect/>
            </a:stretch>
          </a:blip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Tree>
    <p:extLst>
      <p:ext uri="{BB962C8B-B14F-4D97-AF65-F5344CB8AC3E}">
        <p14:creationId xmlns:p14="http://schemas.microsoft.com/office/powerpoint/2010/main" xmlns="" val="236593696"/>
      </p:ext>
    </p:extLst>
  </p:cSld>
  <p:clrMapOvr>
    <a:masterClrMapping/>
  </p:clrMapOvr>
  <mc:AlternateContent xmlns:mc="http://schemas.openxmlformats.org/markup-compatibility/2006">
    <mc:Choice xmlns:p14="http://schemas.microsoft.com/office/powerpoint/2010/main" xmlns="" Requires="p14">
      <p:transition spd="slow" p14:dur="4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0971" y="234178"/>
            <a:ext cx="1898970" cy="515456"/>
            <a:chOff x="350971" y="462778"/>
            <a:chExt cx="1898970" cy="515456"/>
          </a:xfrm>
        </p:grpSpPr>
        <p:sp>
          <p:nvSpPr>
            <p:cNvPr id="15" name="矩形 14"/>
            <p:cNvSpPr/>
            <p:nvPr/>
          </p:nvSpPr>
          <p:spPr>
            <a:xfrm>
              <a:off x="350971" y="462778"/>
              <a:ext cx="1781257" cy="412421"/>
            </a:xfrm>
            <a:prstGeom prst="rect">
              <a:avLst/>
            </a:prstGeom>
          </p:spPr>
          <p:txBody>
            <a:bodyPr wrap="none">
              <a:spAutoFit/>
            </a:bodyPr>
            <a:lstStyle/>
            <a:p>
              <a:r>
                <a:rPr lang="zh-CN" altLang="en-US" sz="2080" dirty="0">
                  <a:latin typeface="方正兰亭粗黑_GBK" panose="02000000000000000000" pitchFamily="2" charset="-122"/>
                  <a:ea typeface="方正兰亭粗黑_GBK" panose="02000000000000000000" pitchFamily="2" charset="-122"/>
                </a:rPr>
                <a:t>年度工作概述</a:t>
              </a:r>
            </a:p>
          </p:txBody>
        </p:sp>
        <p:sp>
          <p:nvSpPr>
            <p:cNvPr id="16" name="矩形 15"/>
            <p:cNvSpPr/>
            <p:nvPr/>
          </p:nvSpPr>
          <p:spPr>
            <a:xfrm>
              <a:off x="359680" y="762790"/>
              <a:ext cx="1890261" cy="215444"/>
            </a:xfrm>
            <a:prstGeom prst="rect">
              <a:avLst/>
            </a:prstGeom>
          </p:spPr>
          <p:txBody>
            <a:bodyPr wrap="none">
              <a:spAutoFit/>
            </a:bodyPr>
            <a:lstStyle/>
            <a:p>
              <a:r>
                <a:rPr lang="en-US" altLang="zh-CN" sz="800" spc="300" dirty="0">
                  <a:solidFill>
                    <a:schemeClr val="bg1">
                      <a:lumMod val="65000"/>
                    </a:schemeClr>
                  </a:solidFill>
                  <a:latin typeface="黑体" panose="02010609060101010101" pitchFamily="49" charset="-122"/>
                  <a:ea typeface="黑体" panose="02010609060101010101" pitchFamily="49" charset="-122"/>
                </a:rPr>
                <a:t>ANNUAL WORK SUMMARY</a:t>
              </a:r>
              <a:endParaRPr lang="zh-CN" altLang="en-US" sz="800" spc="300" dirty="0">
                <a:solidFill>
                  <a:schemeClr val="bg1">
                    <a:lumMod val="65000"/>
                  </a:schemeClr>
                </a:solidFill>
                <a:latin typeface="黑体" panose="02010609060101010101" pitchFamily="49" charset="-122"/>
                <a:ea typeface="黑体" panose="02010609060101010101" pitchFamily="49" charset="-122"/>
              </a:endParaRPr>
            </a:p>
          </p:txBody>
        </p:sp>
      </p:grpSp>
      <p:sp>
        <p:nvSpPr>
          <p:cNvPr id="18" name="Line 2"/>
          <p:cNvSpPr>
            <a:spLocks noChangeShapeType="1"/>
          </p:cNvSpPr>
          <p:nvPr/>
        </p:nvSpPr>
        <p:spPr bwMode="auto">
          <a:xfrm flipV="1">
            <a:off x="1712738" y="3730975"/>
            <a:ext cx="4155916" cy="23482"/>
          </a:xfrm>
          <a:prstGeom prst="line">
            <a:avLst/>
          </a:prstGeom>
          <a:noFill/>
          <a:ln w="3175" cap="flat" cmpd="sng">
            <a:solidFill>
              <a:schemeClr val="tx2"/>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9" name="Line 3"/>
          <p:cNvSpPr>
            <a:spLocks noChangeShapeType="1"/>
          </p:cNvSpPr>
          <p:nvPr/>
        </p:nvSpPr>
        <p:spPr bwMode="auto">
          <a:xfrm>
            <a:off x="1711175" y="3158016"/>
            <a:ext cx="4157481" cy="0"/>
          </a:xfrm>
          <a:prstGeom prst="line">
            <a:avLst/>
          </a:prstGeom>
          <a:noFill/>
          <a:ln w="3175" cap="flat" cmpd="sng">
            <a:solidFill>
              <a:schemeClr val="tx2"/>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0" name="Line 4"/>
          <p:cNvSpPr>
            <a:spLocks noChangeShapeType="1"/>
          </p:cNvSpPr>
          <p:nvPr/>
        </p:nvSpPr>
        <p:spPr bwMode="auto">
          <a:xfrm>
            <a:off x="1711175" y="2560009"/>
            <a:ext cx="4157481" cy="0"/>
          </a:xfrm>
          <a:prstGeom prst="line">
            <a:avLst/>
          </a:prstGeom>
          <a:noFill/>
          <a:ln w="3175" cap="flat" cmpd="sng">
            <a:solidFill>
              <a:schemeClr val="tx2"/>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1" name="Line 5"/>
          <p:cNvSpPr>
            <a:spLocks noChangeShapeType="1"/>
          </p:cNvSpPr>
          <p:nvPr/>
        </p:nvSpPr>
        <p:spPr bwMode="auto">
          <a:xfrm>
            <a:off x="1711175" y="1962002"/>
            <a:ext cx="4157481" cy="0"/>
          </a:xfrm>
          <a:prstGeom prst="line">
            <a:avLst/>
          </a:prstGeom>
          <a:noFill/>
          <a:ln w="3175" cap="flat" cmpd="sng">
            <a:solidFill>
              <a:schemeClr val="tx2"/>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2" name="Rectangle 11"/>
          <p:cNvSpPr>
            <a:spLocks noChangeArrowheads="1"/>
          </p:cNvSpPr>
          <p:nvPr/>
        </p:nvSpPr>
        <p:spPr bwMode="auto">
          <a:xfrm>
            <a:off x="1883752" y="3539990"/>
            <a:ext cx="325616" cy="701327"/>
          </a:xfrm>
          <a:prstGeom prst="rect">
            <a:avLst/>
          </a:prstGeom>
          <a:solidFill>
            <a:schemeClr val="bg1">
              <a:lumMod val="85000"/>
            </a:schemeClr>
          </a:solidFill>
          <a:ln>
            <a:noFill/>
          </a:ln>
          <a:effectLst/>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23" name="Rectangle 12"/>
          <p:cNvSpPr>
            <a:spLocks noChangeArrowheads="1"/>
          </p:cNvSpPr>
          <p:nvPr/>
        </p:nvSpPr>
        <p:spPr bwMode="auto">
          <a:xfrm>
            <a:off x="2840128" y="3367790"/>
            <a:ext cx="325616" cy="871963"/>
          </a:xfrm>
          <a:prstGeom prst="rect">
            <a:avLst/>
          </a:prstGeom>
          <a:solidFill>
            <a:schemeClr val="bg1">
              <a:lumMod val="85000"/>
            </a:schemeClr>
          </a:solidFill>
          <a:ln>
            <a:noFill/>
          </a:ln>
          <a:effectLst/>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24" name="Rectangle 13"/>
          <p:cNvSpPr>
            <a:spLocks noChangeArrowheads="1"/>
          </p:cNvSpPr>
          <p:nvPr/>
        </p:nvSpPr>
        <p:spPr bwMode="auto">
          <a:xfrm>
            <a:off x="3796505" y="3539990"/>
            <a:ext cx="325616" cy="701327"/>
          </a:xfrm>
          <a:prstGeom prst="rect">
            <a:avLst/>
          </a:prstGeom>
          <a:solidFill>
            <a:schemeClr val="bg1">
              <a:lumMod val="85000"/>
            </a:schemeClr>
          </a:solidFill>
          <a:ln>
            <a:noFill/>
          </a:ln>
          <a:effectLst/>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25" name="Rectangle 14"/>
          <p:cNvSpPr>
            <a:spLocks noChangeArrowheads="1"/>
          </p:cNvSpPr>
          <p:nvPr/>
        </p:nvSpPr>
        <p:spPr bwMode="auto">
          <a:xfrm>
            <a:off x="4752884" y="3012431"/>
            <a:ext cx="324051" cy="1230453"/>
          </a:xfrm>
          <a:prstGeom prst="rect">
            <a:avLst/>
          </a:prstGeom>
          <a:solidFill>
            <a:schemeClr val="bg1">
              <a:lumMod val="85000"/>
            </a:schemeClr>
          </a:solidFill>
          <a:ln>
            <a:noFill/>
          </a:ln>
          <a:effectLst/>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26" name="Line 15"/>
          <p:cNvSpPr>
            <a:spLocks noChangeShapeType="1"/>
          </p:cNvSpPr>
          <p:nvPr/>
        </p:nvSpPr>
        <p:spPr bwMode="auto">
          <a:xfrm flipV="1">
            <a:off x="1714306" y="4239752"/>
            <a:ext cx="4154351" cy="3131"/>
          </a:xfrm>
          <a:prstGeom prst="line">
            <a:avLst/>
          </a:prstGeom>
          <a:noFill/>
          <a:ln w="9525" cap="flat" cmpd="sng">
            <a:solidFill>
              <a:schemeClr val="tx2"/>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7" name="Line 16"/>
          <p:cNvSpPr>
            <a:spLocks noChangeShapeType="1"/>
          </p:cNvSpPr>
          <p:nvPr/>
        </p:nvSpPr>
        <p:spPr bwMode="auto">
          <a:xfrm>
            <a:off x="1712737" y="1648912"/>
            <a:ext cx="1566" cy="2593971"/>
          </a:xfrm>
          <a:prstGeom prst="line">
            <a:avLst/>
          </a:prstGeom>
          <a:noFill/>
          <a:ln w="9525" cap="flat" cmpd="sng">
            <a:solidFill>
              <a:schemeClr val="tx2"/>
            </a:solidFill>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6" name="Text Box 17"/>
          <p:cNvSpPr txBox="1">
            <a:spLocks noChangeArrowheads="1"/>
          </p:cNvSpPr>
          <p:nvPr/>
        </p:nvSpPr>
        <p:spPr bwMode="auto">
          <a:xfrm>
            <a:off x="1218053" y="3590083"/>
            <a:ext cx="493121" cy="3031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r>
              <a:rPr lang="zh-CN" altLang="en-US" dirty="0">
                <a:latin typeface="微软雅黑" panose="020B0503020204020204" pitchFamily="34" charset="-122"/>
                <a:ea typeface="微软雅黑" panose="020B0503020204020204" pitchFamily="34" charset="-122"/>
              </a:rPr>
              <a:t>20</a:t>
            </a:r>
          </a:p>
        </p:txBody>
      </p:sp>
      <p:sp>
        <p:nvSpPr>
          <p:cNvPr id="37" name="Text Box 18"/>
          <p:cNvSpPr txBox="1">
            <a:spLocks noChangeArrowheads="1"/>
          </p:cNvSpPr>
          <p:nvPr/>
        </p:nvSpPr>
        <p:spPr bwMode="auto">
          <a:xfrm>
            <a:off x="1218053" y="3012428"/>
            <a:ext cx="493121" cy="3031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r>
              <a:rPr lang="zh-CN" altLang="en-US">
                <a:latin typeface="微软雅黑" panose="020B0503020204020204" pitchFamily="34" charset="-122"/>
                <a:ea typeface="微软雅黑" panose="020B0503020204020204" pitchFamily="34" charset="-122"/>
              </a:rPr>
              <a:t>40</a:t>
            </a:r>
          </a:p>
        </p:txBody>
      </p:sp>
      <p:sp>
        <p:nvSpPr>
          <p:cNvPr id="38" name="Text Box 19"/>
          <p:cNvSpPr txBox="1">
            <a:spLocks noChangeArrowheads="1"/>
          </p:cNvSpPr>
          <p:nvPr/>
        </p:nvSpPr>
        <p:spPr bwMode="auto">
          <a:xfrm>
            <a:off x="1218053" y="2362761"/>
            <a:ext cx="493121" cy="3031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r>
              <a:rPr lang="zh-CN" altLang="en-US">
                <a:latin typeface="微软雅黑" panose="020B0503020204020204" pitchFamily="34" charset="-122"/>
                <a:ea typeface="微软雅黑" panose="020B0503020204020204" pitchFamily="34" charset="-122"/>
              </a:rPr>
              <a:t>60</a:t>
            </a:r>
          </a:p>
        </p:txBody>
      </p:sp>
      <p:sp>
        <p:nvSpPr>
          <p:cNvPr id="39" name="Text Box 20"/>
          <p:cNvSpPr txBox="1">
            <a:spLocks noChangeArrowheads="1"/>
          </p:cNvSpPr>
          <p:nvPr/>
        </p:nvSpPr>
        <p:spPr bwMode="auto">
          <a:xfrm>
            <a:off x="1218053" y="1786671"/>
            <a:ext cx="493121" cy="3031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r>
              <a:rPr lang="zh-CN" altLang="en-US" dirty="0">
                <a:latin typeface="微软雅黑" panose="020B0503020204020204" pitchFamily="34" charset="-122"/>
                <a:ea typeface="微软雅黑" panose="020B0503020204020204" pitchFamily="34" charset="-122"/>
              </a:rPr>
              <a:t>80</a:t>
            </a:r>
          </a:p>
        </p:txBody>
      </p:sp>
      <p:sp>
        <p:nvSpPr>
          <p:cNvPr id="40" name="Rectangle 21"/>
          <p:cNvSpPr>
            <a:spLocks noChangeArrowheads="1"/>
          </p:cNvSpPr>
          <p:nvPr/>
        </p:nvSpPr>
        <p:spPr bwMode="auto">
          <a:xfrm>
            <a:off x="2270421" y="3204979"/>
            <a:ext cx="325616" cy="1036336"/>
          </a:xfrm>
          <a:prstGeom prst="rect">
            <a:avLst/>
          </a:prstGeom>
          <a:solidFill>
            <a:srgbClr val="45C1A4"/>
          </a:solidFill>
          <a:ln>
            <a:noFill/>
          </a:ln>
          <a:effectLst/>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41" name="Rectangle 22"/>
          <p:cNvSpPr>
            <a:spLocks noChangeArrowheads="1"/>
          </p:cNvSpPr>
          <p:nvPr/>
        </p:nvSpPr>
        <p:spPr bwMode="auto">
          <a:xfrm>
            <a:off x="3215839" y="3012430"/>
            <a:ext cx="325616" cy="1227323"/>
          </a:xfrm>
          <a:prstGeom prst="rect">
            <a:avLst/>
          </a:prstGeom>
          <a:solidFill>
            <a:srgbClr val="45C1A4"/>
          </a:solidFill>
          <a:ln>
            <a:noFill/>
          </a:ln>
          <a:effectLst/>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42" name="Rectangle 23"/>
          <p:cNvSpPr>
            <a:spLocks noChangeArrowheads="1"/>
          </p:cNvSpPr>
          <p:nvPr/>
        </p:nvSpPr>
        <p:spPr bwMode="auto">
          <a:xfrm>
            <a:off x="4181609" y="2423817"/>
            <a:ext cx="325616" cy="1819067"/>
          </a:xfrm>
          <a:prstGeom prst="rect">
            <a:avLst/>
          </a:prstGeom>
          <a:solidFill>
            <a:srgbClr val="45C1A4"/>
          </a:solidFill>
          <a:ln>
            <a:noFill/>
          </a:ln>
          <a:effectLst/>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43" name="Rectangle 24"/>
          <p:cNvSpPr>
            <a:spLocks noChangeArrowheads="1"/>
          </p:cNvSpPr>
          <p:nvPr/>
        </p:nvSpPr>
        <p:spPr bwMode="auto">
          <a:xfrm>
            <a:off x="5139552" y="2560010"/>
            <a:ext cx="324050" cy="1682872"/>
          </a:xfrm>
          <a:prstGeom prst="rect">
            <a:avLst/>
          </a:prstGeom>
          <a:solidFill>
            <a:srgbClr val="45C1A4"/>
          </a:solidFill>
          <a:ln>
            <a:noFill/>
          </a:ln>
          <a:effectLst/>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44" name="Text Box 25"/>
          <p:cNvSpPr txBox="1">
            <a:spLocks noChangeArrowheads="1"/>
          </p:cNvSpPr>
          <p:nvPr/>
        </p:nvSpPr>
        <p:spPr bwMode="auto">
          <a:xfrm>
            <a:off x="2206239" y="2868405"/>
            <a:ext cx="546945" cy="3031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p>
            <a:r>
              <a:rPr lang="zh-CN" altLang="en-US" dirty="0">
                <a:latin typeface="微软雅黑" panose="020B0503020204020204" pitchFamily="34" charset="-122"/>
                <a:ea typeface="微软雅黑" panose="020B0503020204020204" pitchFamily="34" charset="-122"/>
              </a:rPr>
              <a:t>38%</a:t>
            </a:r>
          </a:p>
        </p:txBody>
      </p:sp>
      <p:sp>
        <p:nvSpPr>
          <p:cNvPr id="45" name="Text Box 26"/>
          <p:cNvSpPr txBox="1">
            <a:spLocks noChangeArrowheads="1"/>
          </p:cNvSpPr>
          <p:nvPr/>
        </p:nvSpPr>
        <p:spPr bwMode="auto">
          <a:xfrm>
            <a:off x="3162615" y="2740038"/>
            <a:ext cx="546945" cy="3031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p>
            <a:r>
              <a:rPr lang="zh-CN" altLang="en-US">
                <a:latin typeface="微软雅黑" panose="020B0503020204020204" pitchFamily="34" charset="-122"/>
                <a:ea typeface="微软雅黑" panose="020B0503020204020204" pitchFamily="34" charset="-122"/>
              </a:rPr>
              <a:t>49%</a:t>
            </a:r>
          </a:p>
        </p:txBody>
      </p:sp>
      <p:sp>
        <p:nvSpPr>
          <p:cNvPr id="46" name="Text Box 27"/>
          <p:cNvSpPr txBox="1">
            <a:spLocks noChangeArrowheads="1"/>
          </p:cNvSpPr>
          <p:nvPr/>
        </p:nvSpPr>
        <p:spPr bwMode="auto">
          <a:xfrm>
            <a:off x="4098641" y="2173340"/>
            <a:ext cx="546945" cy="3031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p>
            <a:r>
              <a:rPr lang="zh-CN" altLang="en-US">
                <a:latin typeface="微软雅黑" panose="020B0503020204020204" pitchFamily="34" charset="-122"/>
                <a:ea typeface="微软雅黑" panose="020B0503020204020204" pitchFamily="34" charset="-122"/>
              </a:rPr>
              <a:t>67%</a:t>
            </a:r>
          </a:p>
        </p:txBody>
      </p:sp>
      <p:sp>
        <p:nvSpPr>
          <p:cNvPr id="47" name="Text Box 28"/>
          <p:cNvSpPr txBox="1">
            <a:spLocks noChangeArrowheads="1"/>
          </p:cNvSpPr>
          <p:nvPr/>
        </p:nvSpPr>
        <p:spPr bwMode="auto">
          <a:xfrm>
            <a:off x="5050321" y="2173340"/>
            <a:ext cx="546945" cy="3031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p>
            <a:r>
              <a:rPr lang="zh-CN" altLang="en-US" dirty="0">
                <a:latin typeface="微软雅黑" panose="020B0503020204020204" pitchFamily="34" charset="-122"/>
                <a:ea typeface="微软雅黑" panose="020B0503020204020204" pitchFamily="34" charset="-122"/>
              </a:rPr>
              <a:t>60%</a:t>
            </a:r>
          </a:p>
        </p:txBody>
      </p:sp>
      <p:sp>
        <p:nvSpPr>
          <p:cNvPr id="48" name="Rectangle 29"/>
          <p:cNvSpPr>
            <a:spLocks noChangeArrowheads="1"/>
          </p:cNvSpPr>
          <p:nvPr/>
        </p:nvSpPr>
        <p:spPr bwMode="auto">
          <a:xfrm>
            <a:off x="1734495" y="4641709"/>
            <a:ext cx="238612" cy="120540"/>
          </a:xfrm>
          <a:prstGeom prst="rect">
            <a:avLst/>
          </a:prstGeom>
          <a:solidFill>
            <a:schemeClr val="bg1">
              <a:lumMod val="75000"/>
            </a:schemeClr>
          </a:solidFill>
          <a:ln>
            <a:noFill/>
          </a:ln>
          <a:effectLst/>
          <a:extLst/>
        </p:spPr>
        <p:txBody>
          <a:bodyPr anchor="ctr"/>
          <a:lstStyle/>
          <a:p>
            <a:endParaRPr lang="zh-CN" altLang="en-US" sz="1033">
              <a:latin typeface="微软雅黑" panose="020B0503020204020204" pitchFamily="34" charset="-122"/>
              <a:ea typeface="微软雅黑" panose="020B0503020204020204" pitchFamily="34" charset="-122"/>
            </a:endParaRPr>
          </a:p>
        </p:txBody>
      </p:sp>
      <p:sp>
        <p:nvSpPr>
          <p:cNvPr id="50" name="Rectangle 30"/>
          <p:cNvSpPr>
            <a:spLocks noChangeArrowheads="1"/>
          </p:cNvSpPr>
          <p:nvPr/>
        </p:nvSpPr>
        <p:spPr bwMode="auto">
          <a:xfrm>
            <a:off x="3151987" y="4641712"/>
            <a:ext cx="226660" cy="120539"/>
          </a:xfrm>
          <a:prstGeom prst="rect">
            <a:avLst/>
          </a:prstGeom>
          <a:solidFill>
            <a:srgbClr val="45C1A4"/>
          </a:solidFill>
          <a:ln>
            <a:noFill/>
          </a:ln>
          <a:effectLst/>
          <a:extLst/>
        </p:spPr>
        <p:txBody>
          <a:bodyPr anchor="ctr"/>
          <a:lstStyle/>
          <a:p>
            <a:endParaRPr lang="zh-CN" altLang="en-US" sz="1033">
              <a:latin typeface="微软雅黑" panose="020B0503020204020204" pitchFamily="34" charset="-122"/>
              <a:ea typeface="微软雅黑" panose="020B0503020204020204" pitchFamily="34" charset="-122"/>
            </a:endParaRPr>
          </a:p>
        </p:txBody>
      </p:sp>
      <p:sp>
        <p:nvSpPr>
          <p:cNvPr id="53" name="Text Box 31"/>
          <p:cNvSpPr txBox="1">
            <a:spLocks noChangeArrowheads="1"/>
          </p:cNvSpPr>
          <p:nvPr/>
        </p:nvSpPr>
        <p:spPr bwMode="auto">
          <a:xfrm>
            <a:off x="1978899" y="4580518"/>
            <a:ext cx="1275853" cy="27404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r>
              <a:rPr lang="zh-CN" altLang="en-US" sz="1181" dirty="0">
                <a:latin typeface="微软雅黑" panose="020B0503020204020204" pitchFamily="34" charset="-122"/>
                <a:ea typeface="微软雅黑" panose="020B0503020204020204" pitchFamily="34" charset="-122"/>
              </a:rPr>
              <a:t>计划数</a:t>
            </a:r>
          </a:p>
        </p:txBody>
      </p:sp>
      <p:sp>
        <p:nvSpPr>
          <p:cNvPr id="54" name="Text Box 32"/>
          <p:cNvSpPr txBox="1">
            <a:spLocks noChangeArrowheads="1"/>
          </p:cNvSpPr>
          <p:nvPr/>
        </p:nvSpPr>
        <p:spPr bwMode="auto">
          <a:xfrm>
            <a:off x="3460715" y="4577387"/>
            <a:ext cx="1275853" cy="27404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r>
              <a:rPr lang="zh-CN" altLang="en-US" sz="1181" dirty="0">
                <a:latin typeface="微软雅黑" panose="020B0503020204020204" pitchFamily="34" charset="-122"/>
                <a:ea typeface="微软雅黑" panose="020B0503020204020204" pitchFamily="34" charset="-122"/>
              </a:rPr>
              <a:t>实际数</a:t>
            </a:r>
          </a:p>
        </p:txBody>
      </p:sp>
      <p:sp>
        <p:nvSpPr>
          <p:cNvPr id="55" name="Text Box 33"/>
          <p:cNvSpPr txBox="1">
            <a:spLocks noChangeArrowheads="1"/>
          </p:cNvSpPr>
          <p:nvPr/>
        </p:nvSpPr>
        <p:spPr bwMode="auto">
          <a:xfrm>
            <a:off x="1963592" y="4283584"/>
            <a:ext cx="800051" cy="3031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r>
              <a:rPr lang="zh-CN" altLang="en-US" dirty="0">
                <a:latin typeface="微软雅黑" panose="020B0503020204020204" pitchFamily="34" charset="-122"/>
                <a:ea typeface="微软雅黑" panose="020B0503020204020204" pitchFamily="34" charset="-122"/>
              </a:rPr>
              <a:t>业务一</a:t>
            </a:r>
          </a:p>
        </p:txBody>
      </p:sp>
      <p:sp>
        <p:nvSpPr>
          <p:cNvPr id="57" name="Text Box 34"/>
          <p:cNvSpPr txBox="1">
            <a:spLocks noChangeArrowheads="1"/>
          </p:cNvSpPr>
          <p:nvPr/>
        </p:nvSpPr>
        <p:spPr bwMode="auto">
          <a:xfrm>
            <a:off x="2882399" y="4283584"/>
            <a:ext cx="800051" cy="3031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r>
              <a:rPr lang="zh-CN" altLang="en-US" dirty="0">
                <a:latin typeface="微软雅黑" panose="020B0503020204020204" pitchFamily="34" charset="-122"/>
                <a:ea typeface="微软雅黑" panose="020B0503020204020204" pitchFamily="34" charset="-122"/>
              </a:rPr>
              <a:t>业务二</a:t>
            </a:r>
          </a:p>
        </p:txBody>
      </p:sp>
      <p:sp>
        <p:nvSpPr>
          <p:cNvPr id="58" name="Text Box 35"/>
          <p:cNvSpPr txBox="1">
            <a:spLocks noChangeArrowheads="1"/>
          </p:cNvSpPr>
          <p:nvPr/>
        </p:nvSpPr>
        <p:spPr bwMode="auto">
          <a:xfrm>
            <a:off x="3855994" y="4283584"/>
            <a:ext cx="800051" cy="3031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r>
              <a:rPr lang="zh-CN" altLang="en-US" dirty="0">
                <a:latin typeface="微软雅黑" panose="020B0503020204020204" pitchFamily="34" charset="-122"/>
                <a:ea typeface="微软雅黑" panose="020B0503020204020204" pitchFamily="34" charset="-122"/>
              </a:rPr>
              <a:t>业务三</a:t>
            </a:r>
          </a:p>
        </p:txBody>
      </p:sp>
      <p:sp>
        <p:nvSpPr>
          <p:cNvPr id="59" name="Text Box 36"/>
          <p:cNvSpPr txBox="1">
            <a:spLocks noChangeArrowheads="1"/>
          </p:cNvSpPr>
          <p:nvPr/>
        </p:nvSpPr>
        <p:spPr bwMode="auto">
          <a:xfrm>
            <a:off x="4806109" y="4283584"/>
            <a:ext cx="800051" cy="3031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r>
              <a:rPr lang="zh-CN" altLang="en-US" dirty="0">
                <a:latin typeface="微软雅黑" panose="020B0503020204020204" pitchFamily="34" charset="-122"/>
                <a:ea typeface="微软雅黑" panose="020B0503020204020204" pitchFamily="34" charset="-122"/>
              </a:rPr>
              <a:t>业务四</a:t>
            </a:r>
          </a:p>
        </p:txBody>
      </p:sp>
      <p:sp>
        <p:nvSpPr>
          <p:cNvPr id="60" name="矩形 59"/>
          <p:cNvSpPr/>
          <p:nvPr/>
        </p:nvSpPr>
        <p:spPr bwMode="auto">
          <a:xfrm>
            <a:off x="6818391" y="1780393"/>
            <a:ext cx="1349730" cy="903757"/>
          </a:xfrm>
          <a:prstGeom prst="rect">
            <a:avLst/>
          </a:prstGeom>
          <a:blipFill>
            <a:blip r:embed="rId3" cstate="print">
              <a:grayscl/>
            </a:blip>
            <a:stretch>
              <a:fillRect/>
            </a:stretch>
          </a:blipFill>
          <a:ln w="9525" cap="flat" cmpd="sng" algn="ctr">
            <a:solidFill>
              <a:schemeClr val="bg2"/>
            </a:solid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a:p>
        </p:txBody>
      </p:sp>
      <p:sp>
        <p:nvSpPr>
          <p:cNvPr id="61" name="矩形 60"/>
          <p:cNvSpPr/>
          <p:nvPr/>
        </p:nvSpPr>
        <p:spPr bwMode="auto">
          <a:xfrm>
            <a:off x="6804264" y="2784133"/>
            <a:ext cx="1349730" cy="903757"/>
          </a:xfrm>
          <a:prstGeom prst="rect">
            <a:avLst/>
          </a:prstGeom>
          <a:blipFill>
            <a:blip r:embed="rId4" cstate="print">
              <a:grayscl/>
            </a:blip>
            <a:stretch>
              <a:fillRect/>
            </a:stretch>
          </a:blipFill>
          <a:ln w="9525" cap="flat" cmpd="sng" algn="ctr">
            <a:solidFill>
              <a:schemeClr val="bg2"/>
            </a:solid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a:p>
        </p:txBody>
      </p:sp>
      <p:sp>
        <p:nvSpPr>
          <p:cNvPr id="62" name="矩形 61"/>
          <p:cNvSpPr/>
          <p:nvPr/>
        </p:nvSpPr>
        <p:spPr bwMode="auto">
          <a:xfrm>
            <a:off x="6779361" y="3787873"/>
            <a:ext cx="1349730" cy="903757"/>
          </a:xfrm>
          <a:prstGeom prst="rect">
            <a:avLst/>
          </a:prstGeom>
          <a:blipFill>
            <a:blip r:embed="rId5" cstate="print">
              <a:grayscl/>
            </a:blip>
            <a:stretch>
              <a:fillRect/>
            </a:stretch>
          </a:blipFill>
          <a:ln w="9525" cap="flat" cmpd="sng" algn="ctr">
            <a:solidFill>
              <a:schemeClr val="bg2"/>
            </a:solid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a:p>
        </p:txBody>
      </p:sp>
      <p:grpSp>
        <p:nvGrpSpPr>
          <p:cNvPr id="3" name="组合 2"/>
          <p:cNvGrpSpPr/>
          <p:nvPr/>
        </p:nvGrpSpPr>
        <p:grpSpPr>
          <a:xfrm>
            <a:off x="-10885" y="297090"/>
            <a:ext cx="283029" cy="402896"/>
            <a:chOff x="-10886" y="525690"/>
            <a:chExt cx="283029" cy="402896"/>
          </a:xfrm>
        </p:grpSpPr>
        <p:pic>
          <p:nvPicPr>
            <p:cNvPr id="4" name="图片 3"/>
            <p:cNvPicPr>
              <a:picLocks noChangeAspect="1"/>
            </p:cNvPicPr>
            <p:nvPr/>
          </p:nvPicPr>
          <p:blipFill rotWithShape="1">
            <a:blip r:embed="rId6" cstate="print"/>
            <a:srcRect l="7026" t="47619" r="90287" b="37566"/>
            <a:stretch/>
          </p:blipFill>
          <p:spPr>
            <a:xfrm>
              <a:off x="-10886" y="525690"/>
              <a:ext cx="283029" cy="402896"/>
            </a:xfrm>
            <a:prstGeom prst="rect">
              <a:avLst/>
            </a:prstGeom>
          </p:spPr>
        </p:pic>
        <p:sp>
          <p:nvSpPr>
            <p:cNvPr id="63" name="Freeform 5"/>
            <p:cNvSpPr>
              <a:spLocks/>
            </p:cNvSpPr>
            <p:nvPr/>
          </p:nvSpPr>
          <p:spPr bwMode="auto">
            <a:xfrm>
              <a:off x="20276" y="637025"/>
              <a:ext cx="221544" cy="222748"/>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bg1"/>
            </a:solidFill>
            <a:ln>
              <a:noFill/>
            </a:ln>
            <a:extLst/>
          </p:spPr>
          <p:txBody>
            <a:bodyPr vert="horz" wrap="square" lIns="67470" tIns="33735" rIns="67470" bIns="33735"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xmlns="" val="221200278"/>
      </p:ext>
    </p:extLst>
  </p:cSld>
  <p:clrMapOvr>
    <a:masterClrMapping/>
  </p:clrMapOvr>
  <mc:AlternateContent xmlns:mc="http://schemas.openxmlformats.org/markup-compatibility/2006">
    <mc:Choice xmlns:p14="http://schemas.microsoft.com/office/powerpoint/2010/main" xmlns="" Requires="p14">
      <p:transition spd="slow" p14:dur="1250" advClick="0" advTm="0">
        <p14:switch dir="r"/>
      </p:transition>
    </mc:Choice>
    <mc:Fallback>
      <p:transition spd="slow"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right)">
                                          <p:cBhvr>
                                            <p:cTn id="15" dur="300"/>
                                            <p:tgtEl>
                                              <p:spTgt spid="60"/>
                                            </p:tgtEl>
                                          </p:cBhvr>
                                        </p:animEffect>
                                      </p:childTnLst>
                                    </p:cTn>
                                  </p:par>
                                  <p:par>
                                    <p:cTn id="16" presetID="22" presetClass="entr" presetSubtype="2" fill="hold" grpId="0" nodeType="withEffect">
                                      <p:stCondLst>
                                        <p:cond delay="200"/>
                                      </p:stCondLst>
                                      <p:childTnLst>
                                        <p:set>
                                          <p:cBhvr>
                                            <p:cTn id="17" dur="1" fill="hold">
                                              <p:stCondLst>
                                                <p:cond delay="0"/>
                                              </p:stCondLst>
                                            </p:cTn>
                                            <p:tgtEl>
                                              <p:spTgt spid="61"/>
                                            </p:tgtEl>
                                            <p:attrNameLst>
                                              <p:attrName>style.visibility</p:attrName>
                                            </p:attrNameLst>
                                          </p:cBhvr>
                                          <p:to>
                                            <p:strVal val="visible"/>
                                          </p:to>
                                        </p:set>
                                        <p:animEffect transition="in" filter="wipe(right)">
                                          <p:cBhvr>
                                            <p:cTn id="18" dur="300"/>
                                            <p:tgtEl>
                                              <p:spTgt spid="61"/>
                                            </p:tgtEl>
                                          </p:cBhvr>
                                        </p:animEffect>
                                      </p:childTnLst>
                                    </p:cTn>
                                  </p:par>
                                  <p:par>
                                    <p:cTn id="19" presetID="22" presetClass="entr" presetSubtype="2" fill="hold" grpId="0" nodeType="withEffect">
                                      <p:stCondLst>
                                        <p:cond delay="400"/>
                                      </p:stCondLst>
                                      <p:childTnLst>
                                        <p:set>
                                          <p:cBhvr>
                                            <p:cTn id="20" dur="1" fill="hold">
                                              <p:stCondLst>
                                                <p:cond delay="0"/>
                                              </p:stCondLst>
                                            </p:cTn>
                                            <p:tgtEl>
                                              <p:spTgt spid="62"/>
                                            </p:tgtEl>
                                            <p:attrNameLst>
                                              <p:attrName>style.visibility</p:attrName>
                                            </p:attrNameLst>
                                          </p:cBhvr>
                                          <p:to>
                                            <p:strVal val="visible"/>
                                          </p:to>
                                        </p:set>
                                        <p:animEffect transition="in" filter="wipe(right)">
                                          <p:cBhvr>
                                            <p:cTn id="21" dur="300"/>
                                            <p:tgtEl>
                                              <p:spTgt spid="62"/>
                                            </p:tgtEl>
                                          </p:cBhvr>
                                        </p:animEffect>
                                      </p:childTnLst>
                                    </p:cTn>
                                  </p:par>
                                </p:childTnLst>
                              </p:cTn>
                            </p:par>
                            <p:par>
                              <p:cTn id="22" fill="hold">
                                <p:stCondLst>
                                  <p:cond delay="1700"/>
                                </p:stCondLst>
                                <p:childTnLst>
                                  <p:par>
                                    <p:cTn id="23" presetID="22" presetClass="entr" presetSubtype="4"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par>
                              <p:cTn id="29" fill="hold">
                                <p:stCondLst>
                                  <p:cond delay="220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p:stCondLst>
                                  <p:cond delay="2700"/>
                                </p:stCondLst>
                                <p:childTnLst>
                                  <p:par>
                                    <p:cTn id="43" presetID="1" presetClass="entr" presetSubtype="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64" presetClass="path" presetSubtype="0" accel="50000" fill="hold" grpId="1" nodeType="withEffect" p14:presetBounceEnd="40000">
                                      <p:stCondLst>
                                        <p:cond delay="0"/>
                                      </p:stCondLst>
                                      <p:childTnLst>
                                        <p:animMotion origin="layout" path="M 0.02465 0.10397 L 5.55556E-7 2.70142E-6 " pathEditMode="relative" rAng="0" ptsTypes="AA" p14:bounceEnd="40000">
                                          <p:cBhvr>
                                            <p:cTn id="46" dur="500" fill="hold"/>
                                            <p:tgtEl>
                                              <p:spTgt spid="36"/>
                                            </p:tgtEl>
                                            <p:attrNameLst>
                                              <p:attrName>ppt_x</p:attrName>
                                              <p:attrName>ppt_y</p:attrName>
                                            </p:attrNameLst>
                                          </p:cBhvr>
                                          <p:rCtr x="-1233" y="-5213"/>
                                        </p:animMotion>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64" presetClass="path" presetSubtype="0" accel="50000" fill="hold" grpId="1" nodeType="withEffect" p14:presetBounceEnd="40000">
                                      <p:stCondLst>
                                        <p:cond delay="0"/>
                                      </p:stCondLst>
                                      <p:childTnLst>
                                        <p:animMotion origin="layout" path="M 0.02465 0.10397 L 5.55556E-7 -3.6019E-6 " pathEditMode="relative" rAng="0" ptsTypes="AA" p14:bounceEnd="40000">
                                          <p:cBhvr>
                                            <p:cTn id="50" dur="500" fill="hold"/>
                                            <p:tgtEl>
                                              <p:spTgt spid="37"/>
                                            </p:tgtEl>
                                            <p:attrNameLst>
                                              <p:attrName>ppt_x</p:attrName>
                                              <p:attrName>ppt_y</p:attrName>
                                            </p:attrNameLst>
                                          </p:cBhvr>
                                          <p:rCtr x="-1233" y="-5213"/>
                                        </p:animMotion>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64" presetClass="path" presetSubtype="0" accel="50000" fill="hold" grpId="1" nodeType="withEffect" p14:presetBounceEnd="40000">
                                      <p:stCondLst>
                                        <p:cond delay="0"/>
                                      </p:stCondLst>
                                      <p:childTnLst>
                                        <p:animMotion origin="layout" path="M 0.02465 0.10397 L 5.55556E-7 1.89573E-6 " pathEditMode="relative" rAng="0" ptsTypes="AA" p14:bounceEnd="40000">
                                          <p:cBhvr>
                                            <p:cTn id="54" dur="500" fill="hold"/>
                                            <p:tgtEl>
                                              <p:spTgt spid="38"/>
                                            </p:tgtEl>
                                            <p:attrNameLst>
                                              <p:attrName>ppt_x</p:attrName>
                                              <p:attrName>ppt_y</p:attrName>
                                            </p:attrNameLst>
                                          </p:cBhvr>
                                          <p:rCtr x="-1233" y="-5213"/>
                                        </p:animMotion>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64" presetClass="path" presetSubtype="0" accel="50000" fill="hold" grpId="1" nodeType="withEffect" p14:presetBounceEnd="40000">
                                      <p:stCondLst>
                                        <p:cond delay="0"/>
                                      </p:stCondLst>
                                      <p:childTnLst>
                                        <p:animMotion origin="layout" path="M 0.02465 0.10397 L 5.55556E-7 -4.40758E-6 " pathEditMode="relative" rAng="0" ptsTypes="AA" p14:bounceEnd="40000">
                                          <p:cBhvr>
                                            <p:cTn id="58" dur="500" fill="hold"/>
                                            <p:tgtEl>
                                              <p:spTgt spid="39"/>
                                            </p:tgtEl>
                                            <p:attrNameLst>
                                              <p:attrName>ppt_x</p:attrName>
                                              <p:attrName>ppt_y</p:attrName>
                                            </p:attrNameLst>
                                          </p:cBhvr>
                                          <p:rCtr x="-1233" y="-5213"/>
                                        </p:animMotion>
                                      </p:childTnLst>
                                    </p:cTn>
                                  </p:par>
                                </p:childTnLst>
                              </p:cTn>
                            </p:par>
                            <p:par>
                              <p:cTn id="59" fill="hold">
                                <p:stCondLst>
                                  <p:cond delay="3200"/>
                                </p:stCondLst>
                                <p:childTnLst>
                                  <p:par>
                                    <p:cTn id="60" presetID="42" presetClass="entr" presetSubtype="0"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300"/>
                                            <p:tgtEl>
                                              <p:spTgt spid="55"/>
                                            </p:tgtEl>
                                          </p:cBhvr>
                                        </p:animEffect>
                                        <p:anim calcmode="lin" valueType="num">
                                          <p:cBhvr>
                                            <p:cTn id="63" dur="300" fill="hold"/>
                                            <p:tgtEl>
                                              <p:spTgt spid="55"/>
                                            </p:tgtEl>
                                            <p:attrNameLst>
                                              <p:attrName>ppt_x</p:attrName>
                                            </p:attrNameLst>
                                          </p:cBhvr>
                                          <p:tavLst>
                                            <p:tav tm="0">
                                              <p:val>
                                                <p:strVal val="#ppt_x"/>
                                              </p:val>
                                            </p:tav>
                                            <p:tav tm="100000">
                                              <p:val>
                                                <p:strVal val="#ppt_x"/>
                                              </p:val>
                                            </p:tav>
                                          </p:tavLst>
                                        </p:anim>
                                        <p:anim calcmode="lin" valueType="num">
                                          <p:cBhvr>
                                            <p:cTn id="64" dur="300" fill="hold"/>
                                            <p:tgtEl>
                                              <p:spTgt spid="5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300"/>
                                            <p:tgtEl>
                                              <p:spTgt spid="57"/>
                                            </p:tgtEl>
                                          </p:cBhvr>
                                        </p:animEffect>
                                        <p:anim calcmode="lin" valueType="num">
                                          <p:cBhvr>
                                            <p:cTn id="68" dur="300" fill="hold"/>
                                            <p:tgtEl>
                                              <p:spTgt spid="57"/>
                                            </p:tgtEl>
                                            <p:attrNameLst>
                                              <p:attrName>ppt_x</p:attrName>
                                            </p:attrNameLst>
                                          </p:cBhvr>
                                          <p:tavLst>
                                            <p:tav tm="0">
                                              <p:val>
                                                <p:strVal val="#ppt_x"/>
                                              </p:val>
                                            </p:tav>
                                            <p:tav tm="100000">
                                              <p:val>
                                                <p:strVal val="#ppt_x"/>
                                              </p:val>
                                            </p:tav>
                                          </p:tavLst>
                                        </p:anim>
                                        <p:anim calcmode="lin" valueType="num">
                                          <p:cBhvr>
                                            <p:cTn id="69" dur="300" fill="hold"/>
                                            <p:tgtEl>
                                              <p:spTgt spid="5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300"/>
                                            <p:tgtEl>
                                              <p:spTgt spid="58"/>
                                            </p:tgtEl>
                                          </p:cBhvr>
                                        </p:animEffect>
                                        <p:anim calcmode="lin" valueType="num">
                                          <p:cBhvr>
                                            <p:cTn id="73" dur="300" fill="hold"/>
                                            <p:tgtEl>
                                              <p:spTgt spid="58"/>
                                            </p:tgtEl>
                                            <p:attrNameLst>
                                              <p:attrName>ppt_x</p:attrName>
                                            </p:attrNameLst>
                                          </p:cBhvr>
                                          <p:tavLst>
                                            <p:tav tm="0">
                                              <p:val>
                                                <p:strVal val="#ppt_x"/>
                                              </p:val>
                                            </p:tav>
                                            <p:tav tm="100000">
                                              <p:val>
                                                <p:strVal val="#ppt_x"/>
                                              </p:val>
                                            </p:tav>
                                          </p:tavLst>
                                        </p:anim>
                                        <p:anim calcmode="lin" valueType="num">
                                          <p:cBhvr>
                                            <p:cTn id="74" dur="3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fade">
                                          <p:cBhvr>
                                            <p:cTn id="77" dur="300"/>
                                            <p:tgtEl>
                                              <p:spTgt spid="59"/>
                                            </p:tgtEl>
                                          </p:cBhvr>
                                        </p:animEffect>
                                        <p:anim calcmode="lin" valueType="num">
                                          <p:cBhvr>
                                            <p:cTn id="78" dur="300" fill="hold"/>
                                            <p:tgtEl>
                                              <p:spTgt spid="59"/>
                                            </p:tgtEl>
                                            <p:attrNameLst>
                                              <p:attrName>ppt_x</p:attrName>
                                            </p:attrNameLst>
                                          </p:cBhvr>
                                          <p:tavLst>
                                            <p:tav tm="0">
                                              <p:val>
                                                <p:strVal val="#ppt_x"/>
                                              </p:val>
                                            </p:tav>
                                            <p:tav tm="100000">
                                              <p:val>
                                                <p:strVal val="#ppt_x"/>
                                              </p:val>
                                            </p:tav>
                                          </p:tavLst>
                                        </p:anim>
                                        <p:anim calcmode="lin" valueType="num">
                                          <p:cBhvr>
                                            <p:cTn id="79" dur="300" fill="hold"/>
                                            <p:tgtEl>
                                              <p:spTgt spid="59"/>
                                            </p:tgtEl>
                                            <p:attrNameLst>
                                              <p:attrName>ppt_y</p:attrName>
                                            </p:attrNameLst>
                                          </p:cBhvr>
                                          <p:tavLst>
                                            <p:tav tm="0">
                                              <p:val>
                                                <p:strVal val="#ppt_y+.1"/>
                                              </p:val>
                                            </p:tav>
                                            <p:tav tm="100000">
                                              <p:val>
                                                <p:strVal val="#ppt_y"/>
                                              </p:val>
                                            </p:tav>
                                          </p:tavLst>
                                        </p:anim>
                                      </p:childTnLst>
                                    </p:cTn>
                                  </p:par>
                                </p:childTnLst>
                              </p:cTn>
                            </p:par>
                            <p:par>
                              <p:cTn id="80" fill="hold">
                                <p:stCondLst>
                                  <p:cond delay="3500"/>
                                </p:stCondLst>
                                <p:childTnLst>
                                  <p:par>
                                    <p:cTn id="81" presetID="22" presetClass="entr" presetSubtype="4"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down)">
                                          <p:cBhvr>
                                            <p:cTn id="83" dur="500"/>
                                            <p:tgtEl>
                                              <p:spTgt spid="22"/>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ipe(down)">
                                          <p:cBhvr>
                                            <p:cTn id="89" dur="500"/>
                                            <p:tgtEl>
                                              <p:spTgt spid="24"/>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down)">
                                          <p:cBhvr>
                                            <p:cTn id="92" dur="500"/>
                                            <p:tgtEl>
                                              <p:spTgt spid="25"/>
                                            </p:tgtEl>
                                          </p:cBhvr>
                                        </p:animEffect>
                                      </p:childTnLst>
                                    </p:cTn>
                                  </p:par>
                                </p:childTnLst>
                              </p:cTn>
                            </p:par>
                            <p:par>
                              <p:cTn id="93" fill="hold">
                                <p:stCondLst>
                                  <p:cond delay="4000"/>
                                </p:stCondLst>
                                <p:childTnLst>
                                  <p:par>
                                    <p:cTn id="94" presetID="2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wipe(down)">
                                          <p:cBhvr>
                                            <p:cTn id="96" dur="500"/>
                                            <p:tgtEl>
                                              <p:spTgt spid="40"/>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wipe(down)">
                                          <p:cBhvr>
                                            <p:cTn id="99" dur="500"/>
                                            <p:tgtEl>
                                              <p:spTgt spid="41"/>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wipe(down)">
                                          <p:cBhvr>
                                            <p:cTn id="102" dur="500"/>
                                            <p:tgtEl>
                                              <p:spTgt spid="42"/>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wipe(down)">
                                          <p:cBhvr>
                                            <p:cTn id="105" dur="500"/>
                                            <p:tgtEl>
                                              <p:spTgt spid="43"/>
                                            </p:tgtEl>
                                          </p:cBhvr>
                                        </p:animEffect>
                                      </p:childTnLst>
                                    </p:cTn>
                                  </p:par>
                                </p:childTnLst>
                              </p:cTn>
                            </p:par>
                            <p:par>
                              <p:cTn id="106" fill="hold">
                                <p:stCondLst>
                                  <p:cond delay="4500"/>
                                </p:stCondLst>
                                <p:childTnLst>
                                  <p:par>
                                    <p:cTn id="107" presetID="56" presetClass="entr" presetSubtype="0" fill="hold" grpId="0" nodeType="afterEffect">
                                      <p:stCondLst>
                                        <p:cond delay="0"/>
                                      </p:stCondLst>
                                      <p:iterate type="lt">
                                        <p:tmPct val="10000"/>
                                      </p:iterate>
                                      <p:childTnLst>
                                        <p:set>
                                          <p:cBhvr>
                                            <p:cTn id="108" dur="1" fill="hold">
                                              <p:stCondLst>
                                                <p:cond delay="0"/>
                                              </p:stCondLst>
                                            </p:cTn>
                                            <p:tgtEl>
                                              <p:spTgt spid="44"/>
                                            </p:tgtEl>
                                            <p:attrNameLst>
                                              <p:attrName>style.visibility</p:attrName>
                                            </p:attrNameLst>
                                          </p:cBhvr>
                                          <p:to>
                                            <p:strVal val="visible"/>
                                          </p:to>
                                        </p:set>
                                        <p:anim by="(-#ppt_w*2)" calcmode="lin" valueType="num">
                                          <p:cBhvr rctx="PPT">
                                            <p:cTn id="109" dur="150" autoRev="1" fill="hold">
                                              <p:stCondLst>
                                                <p:cond delay="0"/>
                                              </p:stCondLst>
                                            </p:cTn>
                                            <p:tgtEl>
                                              <p:spTgt spid="44"/>
                                            </p:tgtEl>
                                            <p:attrNameLst>
                                              <p:attrName>ppt_w</p:attrName>
                                            </p:attrNameLst>
                                          </p:cBhvr>
                                        </p:anim>
                                        <p:anim by="(#ppt_w*0.50)" calcmode="lin" valueType="num">
                                          <p:cBhvr>
                                            <p:cTn id="110" dur="150" decel="50000" autoRev="1" fill="hold">
                                              <p:stCondLst>
                                                <p:cond delay="0"/>
                                              </p:stCondLst>
                                            </p:cTn>
                                            <p:tgtEl>
                                              <p:spTgt spid="44"/>
                                            </p:tgtEl>
                                            <p:attrNameLst>
                                              <p:attrName>ppt_x</p:attrName>
                                            </p:attrNameLst>
                                          </p:cBhvr>
                                        </p:anim>
                                        <p:anim from="(-#ppt_h/2)" to="(#ppt_y)" calcmode="lin" valueType="num">
                                          <p:cBhvr>
                                            <p:cTn id="111" dur="300" fill="hold">
                                              <p:stCondLst>
                                                <p:cond delay="0"/>
                                              </p:stCondLst>
                                            </p:cTn>
                                            <p:tgtEl>
                                              <p:spTgt spid="44"/>
                                            </p:tgtEl>
                                            <p:attrNameLst>
                                              <p:attrName>ppt_y</p:attrName>
                                            </p:attrNameLst>
                                          </p:cBhvr>
                                        </p:anim>
                                        <p:animRot by="21600000">
                                          <p:cBhvr>
                                            <p:cTn id="112" dur="300" fill="hold">
                                              <p:stCondLst>
                                                <p:cond delay="0"/>
                                              </p:stCondLst>
                                            </p:cTn>
                                            <p:tgtEl>
                                              <p:spTgt spid="44"/>
                                            </p:tgtEl>
                                            <p:attrNameLst>
                                              <p:attrName>r</p:attrName>
                                            </p:attrNameLst>
                                          </p:cBhvr>
                                        </p:animRot>
                                      </p:childTnLst>
                                    </p:cTn>
                                  </p:par>
                                  <p:par>
                                    <p:cTn id="113" presetID="56" presetClass="entr" presetSubtype="0" fill="hold" grpId="0" nodeType="withEffect">
                                      <p:stCondLst>
                                        <p:cond delay="0"/>
                                      </p:stCondLst>
                                      <p:iterate type="lt">
                                        <p:tmPct val="10000"/>
                                      </p:iterate>
                                      <p:childTnLst>
                                        <p:set>
                                          <p:cBhvr>
                                            <p:cTn id="114" dur="1" fill="hold">
                                              <p:stCondLst>
                                                <p:cond delay="0"/>
                                              </p:stCondLst>
                                            </p:cTn>
                                            <p:tgtEl>
                                              <p:spTgt spid="45"/>
                                            </p:tgtEl>
                                            <p:attrNameLst>
                                              <p:attrName>style.visibility</p:attrName>
                                            </p:attrNameLst>
                                          </p:cBhvr>
                                          <p:to>
                                            <p:strVal val="visible"/>
                                          </p:to>
                                        </p:set>
                                        <p:anim by="(-#ppt_w*2)" calcmode="lin" valueType="num">
                                          <p:cBhvr rctx="PPT">
                                            <p:cTn id="115" dur="150" autoRev="1" fill="hold">
                                              <p:stCondLst>
                                                <p:cond delay="0"/>
                                              </p:stCondLst>
                                            </p:cTn>
                                            <p:tgtEl>
                                              <p:spTgt spid="45"/>
                                            </p:tgtEl>
                                            <p:attrNameLst>
                                              <p:attrName>ppt_w</p:attrName>
                                            </p:attrNameLst>
                                          </p:cBhvr>
                                        </p:anim>
                                        <p:anim by="(#ppt_w*0.50)" calcmode="lin" valueType="num">
                                          <p:cBhvr>
                                            <p:cTn id="116" dur="150" decel="50000" autoRev="1" fill="hold">
                                              <p:stCondLst>
                                                <p:cond delay="0"/>
                                              </p:stCondLst>
                                            </p:cTn>
                                            <p:tgtEl>
                                              <p:spTgt spid="45"/>
                                            </p:tgtEl>
                                            <p:attrNameLst>
                                              <p:attrName>ppt_x</p:attrName>
                                            </p:attrNameLst>
                                          </p:cBhvr>
                                        </p:anim>
                                        <p:anim from="(-#ppt_h/2)" to="(#ppt_y)" calcmode="lin" valueType="num">
                                          <p:cBhvr>
                                            <p:cTn id="117" dur="300" fill="hold">
                                              <p:stCondLst>
                                                <p:cond delay="0"/>
                                              </p:stCondLst>
                                            </p:cTn>
                                            <p:tgtEl>
                                              <p:spTgt spid="45"/>
                                            </p:tgtEl>
                                            <p:attrNameLst>
                                              <p:attrName>ppt_y</p:attrName>
                                            </p:attrNameLst>
                                          </p:cBhvr>
                                        </p:anim>
                                        <p:animRot by="21600000">
                                          <p:cBhvr>
                                            <p:cTn id="118" dur="300" fill="hold">
                                              <p:stCondLst>
                                                <p:cond delay="0"/>
                                              </p:stCondLst>
                                            </p:cTn>
                                            <p:tgtEl>
                                              <p:spTgt spid="45"/>
                                            </p:tgtEl>
                                            <p:attrNameLst>
                                              <p:attrName>r</p:attrName>
                                            </p:attrNameLst>
                                          </p:cBhvr>
                                        </p:animRot>
                                      </p:childTnLst>
                                    </p:cTn>
                                  </p:par>
                                  <p:par>
                                    <p:cTn id="119" presetID="56" presetClass="entr" presetSubtype="0" fill="hold" grpId="0" nodeType="withEffect">
                                      <p:stCondLst>
                                        <p:cond delay="0"/>
                                      </p:stCondLst>
                                      <p:iterate type="lt">
                                        <p:tmPct val="10000"/>
                                      </p:iterate>
                                      <p:childTnLst>
                                        <p:set>
                                          <p:cBhvr>
                                            <p:cTn id="120" dur="1" fill="hold">
                                              <p:stCondLst>
                                                <p:cond delay="0"/>
                                              </p:stCondLst>
                                            </p:cTn>
                                            <p:tgtEl>
                                              <p:spTgt spid="46"/>
                                            </p:tgtEl>
                                            <p:attrNameLst>
                                              <p:attrName>style.visibility</p:attrName>
                                            </p:attrNameLst>
                                          </p:cBhvr>
                                          <p:to>
                                            <p:strVal val="visible"/>
                                          </p:to>
                                        </p:set>
                                        <p:anim by="(-#ppt_w*2)" calcmode="lin" valueType="num">
                                          <p:cBhvr rctx="PPT">
                                            <p:cTn id="121" dur="150" autoRev="1" fill="hold">
                                              <p:stCondLst>
                                                <p:cond delay="0"/>
                                              </p:stCondLst>
                                            </p:cTn>
                                            <p:tgtEl>
                                              <p:spTgt spid="46"/>
                                            </p:tgtEl>
                                            <p:attrNameLst>
                                              <p:attrName>ppt_w</p:attrName>
                                            </p:attrNameLst>
                                          </p:cBhvr>
                                        </p:anim>
                                        <p:anim by="(#ppt_w*0.50)" calcmode="lin" valueType="num">
                                          <p:cBhvr>
                                            <p:cTn id="122" dur="150" decel="50000" autoRev="1" fill="hold">
                                              <p:stCondLst>
                                                <p:cond delay="0"/>
                                              </p:stCondLst>
                                            </p:cTn>
                                            <p:tgtEl>
                                              <p:spTgt spid="46"/>
                                            </p:tgtEl>
                                            <p:attrNameLst>
                                              <p:attrName>ppt_x</p:attrName>
                                            </p:attrNameLst>
                                          </p:cBhvr>
                                        </p:anim>
                                        <p:anim from="(-#ppt_h/2)" to="(#ppt_y)" calcmode="lin" valueType="num">
                                          <p:cBhvr>
                                            <p:cTn id="123" dur="300" fill="hold">
                                              <p:stCondLst>
                                                <p:cond delay="0"/>
                                              </p:stCondLst>
                                            </p:cTn>
                                            <p:tgtEl>
                                              <p:spTgt spid="46"/>
                                            </p:tgtEl>
                                            <p:attrNameLst>
                                              <p:attrName>ppt_y</p:attrName>
                                            </p:attrNameLst>
                                          </p:cBhvr>
                                        </p:anim>
                                        <p:animRot by="21600000">
                                          <p:cBhvr>
                                            <p:cTn id="124" dur="300" fill="hold">
                                              <p:stCondLst>
                                                <p:cond delay="0"/>
                                              </p:stCondLst>
                                            </p:cTn>
                                            <p:tgtEl>
                                              <p:spTgt spid="46"/>
                                            </p:tgtEl>
                                            <p:attrNameLst>
                                              <p:attrName>r</p:attrName>
                                            </p:attrNameLst>
                                          </p:cBhvr>
                                        </p:animRot>
                                      </p:childTnLst>
                                    </p:cTn>
                                  </p:par>
                                  <p:par>
                                    <p:cTn id="125" presetID="56" presetClass="entr" presetSubtype="0" fill="hold" grpId="0" nodeType="withEffect">
                                      <p:stCondLst>
                                        <p:cond delay="0"/>
                                      </p:stCondLst>
                                      <p:iterate type="lt">
                                        <p:tmPct val="10000"/>
                                      </p:iterate>
                                      <p:childTnLst>
                                        <p:set>
                                          <p:cBhvr>
                                            <p:cTn id="126" dur="1" fill="hold">
                                              <p:stCondLst>
                                                <p:cond delay="0"/>
                                              </p:stCondLst>
                                            </p:cTn>
                                            <p:tgtEl>
                                              <p:spTgt spid="47"/>
                                            </p:tgtEl>
                                            <p:attrNameLst>
                                              <p:attrName>style.visibility</p:attrName>
                                            </p:attrNameLst>
                                          </p:cBhvr>
                                          <p:to>
                                            <p:strVal val="visible"/>
                                          </p:to>
                                        </p:set>
                                        <p:anim by="(-#ppt_w*2)" calcmode="lin" valueType="num">
                                          <p:cBhvr rctx="PPT">
                                            <p:cTn id="127" dur="150" autoRev="1" fill="hold">
                                              <p:stCondLst>
                                                <p:cond delay="0"/>
                                              </p:stCondLst>
                                            </p:cTn>
                                            <p:tgtEl>
                                              <p:spTgt spid="47"/>
                                            </p:tgtEl>
                                            <p:attrNameLst>
                                              <p:attrName>ppt_w</p:attrName>
                                            </p:attrNameLst>
                                          </p:cBhvr>
                                        </p:anim>
                                        <p:anim by="(#ppt_w*0.50)" calcmode="lin" valueType="num">
                                          <p:cBhvr>
                                            <p:cTn id="128" dur="150" decel="50000" autoRev="1" fill="hold">
                                              <p:stCondLst>
                                                <p:cond delay="0"/>
                                              </p:stCondLst>
                                            </p:cTn>
                                            <p:tgtEl>
                                              <p:spTgt spid="47"/>
                                            </p:tgtEl>
                                            <p:attrNameLst>
                                              <p:attrName>ppt_x</p:attrName>
                                            </p:attrNameLst>
                                          </p:cBhvr>
                                        </p:anim>
                                        <p:anim from="(-#ppt_h/2)" to="(#ppt_y)" calcmode="lin" valueType="num">
                                          <p:cBhvr>
                                            <p:cTn id="129" dur="300" fill="hold">
                                              <p:stCondLst>
                                                <p:cond delay="0"/>
                                              </p:stCondLst>
                                            </p:cTn>
                                            <p:tgtEl>
                                              <p:spTgt spid="47"/>
                                            </p:tgtEl>
                                            <p:attrNameLst>
                                              <p:attrName>ppt_y</p:attrName>
                                            </p:attrNameLst>
                                          </p:cBhvr>
                                        </p:anim>
                                        <p:animRot by="21600000">
                                          <p:cBhvr>
                                            <p:cTn id="130" dur="300" fill="hold">
                                              <p:stCondLst>
                                                <p:cond delay="0"/>
                                              </p:stCondLst>
                                            </p:cTn>
                                            <p:tgtEl>
                                              <p:spTgt spid="47"/>
                                            </p:tgtEl>
                                            <p:attrNameLst>
                                              <p:attrName>r</p:attrName>
                                            </p:attrNameLst>
                                          </p:cBhvr>
                                        </p:animRot>
                                      </p:childTnLst>
                                    </p:cTn>
                                  </p:par>
                                </p:childTnLst>
                              </p:cTn>
                            </p:par>
                            <p:par>
                              <p:cTn id="131" fill="hold">
                                <p:stCondLst>
                                  <p:cond delay="4860"/>
                                </p:stCondLst>
                                <p:childTnLst>
                                  <p:par>
                                    <p:cTn id="132" presetID="31" presetClass="entr" presetSubtype="0" fill="hold" grpId="0" nodeType="afterEffect">
                                      <p:stCondLst>
                                        <p:cond delay="0"/>
                                      </p:stCondLst>
                                      <p:childTnLst>
                                        <p:set>
                                          <p:cBhvr>
                                            <p:cTn id="133" dur="1" fill="hold">
                                              <p:stCondLst>
                                                <p:cond delay="0"/>
                                              </p:stCondLst>
                                            </p:cTn>
                                            <p:tgtEl>
                                              <p:spTgt spid="48"/>
                                            </p:tgtEl>
                                            <p:attrNameLst>
                                              <p:attrName>style.visibility</p:attrName>
                                            </p:attrNameLst>
                                          </p:cBhvr>
                                          <p:to>
                                            <p:strVal val="visible"/>
                                          </p:to>
                                        </p:set>
                                        <p:anim calcmode="lin" valueType="num">
                                          <p:cBhvr>
                                            <p:cTn id="134" dur="500" fill="hold"/>
                                            <p:tgtEl>
                                              <p:spTgt spid="48"/>
                                            </p:tgtEl>
                                            <p:attrNameLst>
                                              <p:attrName>ppt_w</p:attrName>
                                            </p:attrNameLst>
                                          </p:cBhvr>
                                          <p:tavLst>
                                            <p:tav tm="0">
                                              <p:val>
                                                <p:fltVal val="0"/>
                                              </p:val>
                                            </p:tav>
                                            <p:tav tm="100000">
                                              <p:val>
                                                <p:strVal val="#ppt_w"/>
                                              </p:val>
                                            </p:tav>
                                          </p:tavLst>
                                        </p:anim>
                                        <p:anim calcmode="lin" valueType="num">
                                          <p:cBhvr>
                                            <p:cTn id="135" dur="500" fill="hold"/>
                                            <p:tgtEl>
                                              <p:spTgt spid="48"/>
                                            </p:tgtEl>
                                            <p:attrNameLst>
                                              <p:attrName>ppt_h</p:attrName>
                                            </p:attrNameLst>
                                          </p:cBhvr>
                                          <p:tavLst>
                                            <p:tav tm="0">
                                              <p:val>
                                                <p:fltVal val="0"/>
                                              </p:val>
                                            </p:tav>
                                            <p:tav tm="100000">
                                              <p:val>
                                                <p:strVal val="#ppt_h"/>
                                              </p:val>
                                            </p:tav>
                                          </p:tavLst>
                                        </p:anim>
                                        <p:anim calcmode="lin" valueType="num">
                                          <p:cBhvr>
                                            <p:cTn id="136" dur="500" fill="hold"/>
                                            <p:tgtEl>
                                              <p:spTgt spid="48"/>
                                            </p:tgtEl>
                                            <p:attrNameLst>
                                              <p:attrName>style.rotation</p:attrName>
                                            </p:attrNameLst>
                                          </p:cBhvr>
                                          <p:tavLst>
                                            <p:tav tm="0">
                                              <p:val>
                                                <p:fltVal val="90"/>
                                              </p:val>
                                            </p:tav>
                                            <p:tav tm="100000">
                                              <p:val>
                                                <p:fltVal val="0"/>
                                              </p:val>
                                            </p:tav>
                                          </p:tavLst>
                                        </p:anim>
                                        <p:animEffect transition="in" filter="fade">
                                          <p:cBhvr>
                                            <p:cTn id="137" dur="500"/>
                                            <p:tgtEl>
                                              <p:spTgt spid="48"/>
                                            </p:tgtEl>
                                          </p:cBhvr>
                                        </p:animEffect>
                                      </p:childTnLst>
                                    </p:cTn>
                                  </p:par>
                                  <p:par>
                                    <p:cTn id="138" presetID="31" presetClass="entr" presetSubtype="0" fill="hold" grpId="0" nodeType="withEffect">
                                      <p:stCondLst>
                                        <p:cond delay="0"/>
                                      </p:stCondLst>
                                      <p:childTnLst>
                                        <p:set>
                                          <p:cBhvr>
                                            <p:cTn id="139" dur="1" fill="hold">
                                              <p:stCondLst>
                                                <p:cond delay="0"/>
                                              </p:stCondLst>
                                            </p:cTn>
                                            <p:tgtEl>
                                              <p:spTgt spid="50"/>
                                            </p:tgtEl>
                                            <p:attrNameLst>
                                              <p:attrName>style.visibility</p:attrName>
                                            </p:attrNameLst>
                                          </p:cBhvr>
                                          <p:to>
                                            <p:strVal val="visible"/>
                                          </p:to>
                                        </p:set>
                                        <p:anim calcmode="lin" valueType="num">
                                          <p:cBhvr>
                                            <p:cTn id="140" dur="500" fill="hold"/>
                                            <p:tgtEl>
                                              <p:spTgt spid="50"/>
                                            </p:tgtEl>
                                            <p:attrNameLst>
                                              <p:attrName>ppt_w</p:attrName>
                                            </p:attrNameLst>
                                          </p:cBhvr>
                                          <p:tavLst>
                                            <p:tav tm="0">
                                              <p:val>
                                                <p:fltVal val="0"/>
                                              </p:val>
                                            </p:tav>
                                            <p:tav tm="100000">
                                              <p:val>
                                                <p:strVal val="#ppt_w"/>
                                              </p:val>
                                            </p:tav>
                                          </p:tavLst>
                                        </p:anim>
                                        <p:anim calcmode="lin" valueType="num">
                                          <p:cBhvr>
                                            <p:cTn id="141" dur="500" fill="hold"/>
                                            <p:tgtEl>
                                              <p:spTgt spid="50"/>
                                            </p:tgtEl>
                                            <p:attrNameLst>
                                              <p:attrName>ppt_h</p:attrName>
                                            </p:attrNameLst>
                                          </p:cBhvr>
                                          <p:tavLst>
                                            <p:tav tm="0">
                                              <p:val>
                                                <p:fltVal val="0"/>
                                              </p:val>
                                            </p:tav>
                                            <p:tav tm="100000">
                                              <p:val>
                                                <p:strVal val="#ppt_h"/>
                                              </p:val>
                                            </p:tav>
                                          </p:tavLst>
                                        </p:anim>
                                        <p:anim calcmode="lin" valueType="num">
                                          <p:cBhvr>
                                            <p:cTn id="142" dur="500" fill="hold"/>
                                            <p:tgtEl>
                                              <p:spTgt spid="50"/>
                                            </p:tgtEl>
                                            <p:attrNameLst>
                                              <p:attrName>style.rotation</p:attrName>
                                            </p:attrNameLst>
                                          </p:cBhvr>
                                          <p:tavLst>
                                            <p:tav tm="0">
                                              <p:val>
                                                <p:fltVal val="90"/>
                                              </p:val>
                                            </p:tav>
                                            <p:tav tm="100000">
                                              <p:val>
                                                <p:fltVal val="0"/>
                                              </p:val>
                                            </p:tav>
                                          </p:tavLst>
                                        </p:anim>
                                        <p:animEffect transition="in" filter="fade">
                                          <p:cBhvr>
                                            <p:cTn id="143" dur="500"/>
                                            <p:tgtEl>
                                              <p:spTgt spid="50"/>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53"/>
                                            </p:tgtEl>
                                            <p:attrNameLst>
                                              <p:attrName>style.visibility</p:attrName>
                                            </p:attrNameLst>
                                          </p:cBhvr>
                                          <p:to>
                                            <p:strVal val="visible"/>
                                          </p:to>
                                        </p:set>
                                        <p:anim calcmode="lin" valueType="num">
                                          <p:cBhvr>
                                            <p:cTn id="146" dur="500" fill="hold"/>
                                            <p:tgtEl>
                                              <p:spTgt spid="53"/>
                                            </p:tgtEl>
                                            <p:attrNameLst>
                                              <p:attrName>ppt_w</p:attrName>
                                            </p:attrNameLst>
                                          </p:cBhvr>
                                          <p:tavLst>
                                            <p:tav tm="0">
                                              <p:val>
                                                <p:fltVal val="0"/>
                                              </p:val>
                                            </p:tav>
                                            <p:tav tm="100000">
                                              <p:val>
                                                <p:strVal val="#ppt_w"/>
                                              </p:val>
                                            </p:tav>
                                          </p:tavLst>
                                        </p:anim>
                                        <p:anim calcmode="lin" valueType="num">
                                          <p:cBhvr>
                                            <p:cTn id="147" dur="500" fill="hold"/>
                                            <p:tgtEl>
                                              <p:spTgt spid="53"/>
                                            </p:tgtEl>
                                            <p:attrNameLst>
                                              <p:attrName>ppt_h</p:attrName>
                                            </p:attrNameLst>
                                          </p:cBhvr>
                                          <p:tavLst>
                                            <p:tav tm="0">
                                              <p:val>
                                                <p:fltVal val="0"/>
                                              </p:val>
                                            </p:tav>
                                            <p:tav tm="100000">
                                              <p:val>
                                                <p:strVal val="#ppt_h"/>
                                              </p:val>
                                            </p:tav>
                                          </p:tavLst>
                                        </p:anim>
                                        <p:anim calcmode="lin" valueType="num">
                                          <p:cBhvr>
                                            <p:cTn id="148" dur="500" fill="hold"/>
                                            <p:tgtEl>
                                              <p:spTgt spid="53"/>
                                            </p:tgtEl>
                                            <p:attrNameLst>
                                              <p:attrName>style.rotation</p:attrName>
                                            </p:attrNameLst>
                                          </p:cBhvr>
                                          <p:tavLst>
                                            <p:tav tm="0">
                                              <p:val>
                                                <p:fltVal val="90"/>
                                              </p:val>
                                            </p:tav>
                                            <p:tav tm="100000">
                                              <p:val>
                                                <p:fltVal val="0"/>
                                              </p:val>
                                            </p:tav>
                                          </p:tavLst>
                                        </p:anim>
                                        <p:animEffect transition="in" filter="fade">
                                          <p:cBhvr>
                                            <p:cTn id="149" dur="500"/>
                                            <p:tgtEl>
                                              <p:spTgt spid="53"/>
                                            </p:tgtEl>
                                          </p:cBhvr>
                                        </p:animEffect>
                                      </p:childTnLst>
                                    </p:cTn>
                                  </p:par>
                                  <p:par>
                                    <p:cTn id="150" presetID="31" presetClass="entr" presetSubtype="0" fill="hold" grpId="0"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p:cTn id="152" dur="500" fill="hold"/>
                                            <p:tgtEl>
                                              <p:spTgt spid="54"/>
                                            </p:tgtEl>
                                            <p:attrNameLst>
                                              <p:attrName>ppt_w</p:attrName>
                                            </p:attrNameLst>
                                          </p:cBhvr>
                                          <p:tavLst>
                                            <p:tav tm="0">
                                              <p:val>
                                                <p:fltVal val="0"/>
                                              </p:val>
                                            </p:tav>
                                            <p:tav tm="100000">
                                              <p:val>
                                                <p:strVal val="#ppt_w"/>
                                              </p:val>
                                            </p:tav>
                                          </p:tavLst>
                                        </p:anim>
                                        <p:anim calcmode="lin" valueType="num">
                                          <p:cBhvr>
                                            <p:cTn id="153" dur="500" fill="hold"/>
                                            <p:tgtEl>
                                              <p:spTgt spid="54"/>
                                            </p:tgtEl>
                                            <p:attrNameLst>
                                              <p:attrName>ppt_h</p:attrName>
                                            </p:attrNameLst>
                                          </p:cBhvr>
                                          <p:tavLst>
                                            <p:tav tm="0">
                                              <p:val>
                                                <p:fltVal val="0"/>
                                              </p:val>
                                            </p:tav>
                                            <p:tav tm="100000">
                                              <p:val>
                                                <p:strVal val="#ppt_h"/>
                                              </p:val>
                                            </p:tav>
                                          </p:tavLst>
                                        </p:anim>
                                        <p:anim calcmode="lin" valueType="num">
                                          <p:cBhvr>
                                            <p:cTn id="154" dur="500" fill="hold"/>
                                            <p:tgtEl>
                                              <p:spTgt spid="54"/>
                                            </p:tgtEl>
                                            <p:attrNameLst>
                                              <p:attrName>style.rotation</p:attrName>
                                            </p:attrNameLst>
                                          </p:cBhvr>
                                          <p:tavLst>
                                            <p:tav tm="0">
                                              <p:val>
                                                <p:fltVal val="90"/>
                                              </p:val>
                                            </p:tav>
                                            <p:tav tm="100000">
                                              <p:val>
                                                <p:fltVal val="0"/>
                                              </p:val>
                                            </p:tav>
                                          </p:tavLst>
                                        </p:anim>
                                        <p:animEffect transition="in" filter="fade">
                                          <p:cBhvr>
                                            <p:cTn id="15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36" grpId="0"/>
          <p:bldP spid="36" grpId="1"/>
          <p:bldP spid="37" grpId="0"/>
          <p:bldP spid="37" grpId="1"/>
          <p:bldP spid="38" grpId="0"/>
          <p:bldP spid="38" grpId="1"/>
          <p:bldP spid="39" grpId="0"/>
          <p:bldP spid="39" grpId="1"/>
          <p:bldP spid="40" grpId="0" animBg="1"/>
          <p:bldP spid="41" grpId="0" animBg="1"/>
          <p:bldP spid="42" grpId="0" animBg="1"/>
          <p:bldP spid="43" grpId="0" animBg="1"/>
          <p:bldP spid="44" grpId="0"/>
          <p:bldP spid="45" grpId="0"/>
          <p:bldP spid="46" grpId="0"/>
          <p:bldP spid="47" grpId="0"/>
          <p:bldP spid="48" grpId="0" animBg="1"/>
          <p:bldP spid="50" grpId="0" animBg="1"/>
          <p:bldP spid="53" grpId="0"/>
          <p:bldP spid="54" grpId="0"/>
          <p:bldP spid="55" grpId="0"/>
          <p:bldP spid="57" grpId="0"/>
          <p:bldP spid="58" grpId="0"/>
          <p:bldP spid="59" grpId="0"/>
          <p:bldP spid="60" grpId="0" animBg="1"/>
          <p:bldP spid="61" grpId="0" animBg="1"/>
          <p:bldP spid="6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right)">
                                          <p:cBhvr>
                                            <p:cTn id="15" dur="300"/>
                                            <p:tgtEl>
                                              <p:spTgt spid="60"/>
                                            </p:tgtEl>
                                          </p:cBhvr>
                                        </p:animEffect>
                                      </p:childTnLst>
                                    </p:cTn>
                                  </p:par>
                                  <p:par>
                                    <p:cTn id="16" presetID="22" presetClass="entr" presetSubtype="2" fill="hold" grpId="0" nodeType="withEffect">
                                      <p:stCondLst>
                                        <p:cond delay="200"/>
                                      </p:stCondLst>
                                      <p:childTnLst>
                                        <p:set>
                                          <p:cBhvr>
                                            <p:cTn id="17" dur="1" fill="hold">
                                              <p:stCondLst>
                                                <p:cond delay="0"/>
                                              </p:stCondLst>
                                            </p:cTn>
                                            <p:tgtEl>
                                              <p:spTgt spid="61"/>
                                            </p:tgtEl>
                                            <p:attrNameLst>
                                              <p:attrName>style.visibility</p:attrName>
                                            </p:attrNameLst>
                                          </p:cBhvr>
                                          <p:to>
                                            <p:strVal val="visible"/>
                                          </p:to>
                                        </p:set>
                                        <p:animEffect transition="in" filter="wipe(right)">
                                          <p:cBhvr>
                                            <p:cTn id="18" dur="300"/>
                                            <p:tgtEl>
                                              <p:spTgt spid="61"/>
                                            </p:tgtEl>
                                          </p:cBhvr>
                                        </p:animEffect>
                                      </p:childTnLst>
                                    </p:cTn>
                                  </p:par>
                                  <p:par>
                                    <p:cTn id="19" presetID="22" presetClass="entr" presetSubtype="2" fill="hold" grpId="0" nodeType="withEffect">
                                      <p:stCondLst>
                                        <p:cond delay="400"/>
                                      </p:stCondLst>
                                      <p:childTnLst>
                                        <p:set>
                                          <p:cBhvr>
                                            <p:cTn id="20" dur="1" fill="hold">
                                              <p:stCondLst>
                                                <p:cond delay="0"/>
                                              </p:stCondLst>
                                            </p:cTn>
                                            <p:tgtEl>
                                              <p:spTgt spid="62"/>
                                            </p:tgtEl>
                                            <p:attrNameLst>
                                              <p:attrName>style.visibility</p:attrName>
                                            </p:attrNameLst>
                                          </p:cBhvr>
                                          <p:to>
                                            <p:strVal val="visible"/>
                                          </p:to>
                                        </p:set>
                                        <p:animEffect transition="in" filter="wipe(right)">
                                          <p:cBhvr>
                                            <p:cTn id="21" dur="300"/>
                                            <p:tgtEl>
                                              <p:spTgt spid="62"/>
                                            </p:tgtEl>
                                          </p:cBhvr>
                                        </p:animEffect>
                                      </p:childTnLst>
                                    </p:cTn>
                                  </p:par>
                                </p:childTnLst>
                              </p:cTn>
                            </p:par>
                            <p:par>
                              <p:cTn id="22" fill="hold">
                                <p:stCondLst>
                                  <p:cond delay="1700"/>
                                </p:stCondLst>
                                <p:childTnLst>
                                  <p:par>
                                    <p:cTn id="23" presetID="22" presetClass="entr" presetSubtype="4"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par>
                              <p:cTn id="29" fill="hold">
                                <p:stCondLst>
                                  <p:cond delay="220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p:stCondLst>
                                  <p:cond delay="2700"/>
                                </p:stCondLst>
                                <p:childTnLst>
                                  <p:par>
                                    <p:cTn id="43" presetID="1" presetClass="entr" presetSubtype="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64" presetClass="path" presetSubtype="0" accel="50000" fill="hold" grpId="1" nodeType="withEffect">
                                      <p:stCondLst>
                                        <p:cond delay="0"/>
                                      </p:stCondLst>
                                      <p:childTnLst>
                                        <p:animMotion origin="layout" path="M 0.02465 0.10397 L 5.55556E-7 2.70142E-6 " pathEditMode="relative" rAng="0" ptsTypes="AA">
                                          <p:cBhvr>
                                            <p:cTn id="46" dur="500" fill="hold"/>
                                            <p:tgtEl>
                                              <p:spTgt spid="36"/>
                                            </p:tgtEl>
                                            <p:attrNameLst>
                                              <p:attrName>ppt_x</p:attrName>
                                              <p:attrName>ppt_y</p:attrName>
                                            </p:attrNameLst>
                                          </p:cBhvr>
                                          <p:rCtr x="-1233" y="-5213"/>
                                        </p:animMotion>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64" presetClass="path" presetSubtype="0" accel="50000" fill="hold" grpId="1" nodeType="withEffect">
                                      <p:stCondLst>
                                        <p:cond delay="0"/>
                                      </p:stCondLst>
                                      <p:childTnLst>
                                        <p:animMotion origin="layout" path="M 0.02465 0.10397 L 5.55556E-7 -3.6019E-6 " pathEditMode="relative" rAng="0" ptsTypes="AA">
                                          <p:cBhvr>
                                            <p:cTn id="50" dur="500" fill="hold"/>
                                            <p:tgtEl>
                                              <p:spTgt spid="37"/>
                                            </p:tgtEl>
                                            <p:attrNameLst>
                                              <p:attrName>ppt_x</p:attrName>
                                              <p:attrName>ppt_y</p:attrName>
                                            </p:attrNameLst>
                                          </p:cBhvr>
                                          <p:rCtr x="-1233" y="-5213"/>
                                        </p:animMotion>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64" presetClass="path" presetSubtype="0" accel="50000" fill="hold" grpId="1" nodeType="withEffect">
                                      <p:stCondLst>
                                        <p:cond delay="0"/>
                                      </p:stCondLst>
                                      <p:childTnLst>
                                        <p:animMotion origin="layout" path="M 0.02465 0.10397 L 5.55556E-7 1.89573E-6 " pathEditMode="relative" rAng="0" ptsTypes="AA">
                                          <p:cBhvr>
                                            <p:cTn id="54" dur="500" fill="hold"/>
                                            <p:tgtEl>
                                              <p:spTgt spid="38"/>
                                            </p:tgtEl>
                                            <p:attrNameLst>
                                              <p:attrName>ppt_x</p:attrName>
                                              <p:attrName>ppt_y</p:attrName>
                                            </p:attrNameLst>
                                          </p:cBhvr>
                                          <p:rCtr x="-1233" y="-5213"/>
                                        </p:animMotion>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64" presetClass="path" presetSubtype="0" accel="50000" fill="hold" grpId="1" nodeType="withEffect">
                                      <p:stCondLst>
                                        <p:cond delay="0"/>
                                      </p:stCondLst>
                                      <p:childTnLst>
                                        <p:animMotion origin="layout" path="M 0.02465 0.10397 L 5.55556E-7 -4.40758E-6 " pathEditMode="relative" rAng="0" ptsTypes="AA">
                                          <p:cBhvr>
                                            <p:cTn id="58" dur="500" fill="hold"/>
                                            <p:tgtEl>
                                              <p:spTgt spid="39"/>
                                            </p:tgtEl>
                                            <p:attrNameLst>
                                              <p:attrName>ppt_x</p:attrName>
                                              <p:attrName>ppt_y</p:attrName>
                                            </p:attrNameLst>
                                          </p:cBhvr>
                                          <p:rCtr x="-1233" y="-5213"/>
                                        </p:animMotion>
                                      </p:childTnLst>
                                    </p:cTn>
                                  </p:par>
                                </p:childTnLst>
                              </p:cTn>
                            </p:par>
                            <p:par>
                              <p:cTn id="59" fill="hold">
                                <p:stCondLst>
                                  <p:cond delay="3200"/>
                                </p:stCondLst>
                                <p:childTnLst>
                                  <p:par>
                                    <p:cTn id="60" presetID="42" presetClass="entr" presetSubtype="0"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300"/>
                                            <p:tgtEl>
                                              <p:spTgt spid="55"/>
                                            </p:tgtEl>
                                          </p:cBhvr>
                                        </p:animEffect>
                                        <p:anim calcmode="lin" valueType="num">
                                          <p:cBhvr>
                                            <p:cTn id="63" dur="300" fill="hold"/>
                                            <p:tgtEl>
                                              <p:spTgt spid="55"/>
                                            </p:tgtEl>
                                            <p:attrNameLst>
                                              <p:attrName>ppt_x</p:attrName>
                                            </p:attrNameLst>
                                          </p:cBhvr>
                                          <p:tavLst>
                                            <p:tav tm="0">
                                              <p:val>
                                                <p:strVal val="#ppt_x"/>
                                              </p:val>
                                            </p:tav>
                                            <p:tav tm="100000">
                                              <p:val>
                                                <p:strVal val="#ppt_x"/>
                                              </p:val>
                                            </p:tav>
                                          </p:tavLst>
                                        </p:anim>
                                        <p:anim calcmode="lin" valueType="num">
                                          <p:cBhvr>
                                            <p:cTn id="64" dur="300" fill="hold"/>
                                            <p:tgtEl>
                                              <p:spTgt spid="5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300"/>
                                            <p:tgtEl>
                                              <p:spTgt spid="57"/>
                                            </p:tgtEl>
                                          </p:cBhvr>
                                        </p:animEffect>
                                        <p:anim calcmode="lin" valueType="num">
                                          <p:cBhvr>
                                            <p:cTn id="68" dur="300" fill="hold"/>
                                            <p:tgtEl>
                                              <p:spTgt spid="57"/>
                                            </p:tgtEl>
                                            <p:attrNameLst>
                                              <p:attrName>ppt_x</p:attrName>
                                            </p:attrNameLst>
                                          </p:cBhvr>
                                          <p:tavLst>
                                            <p:tav tm="0">
                                              <p:val>
                                                <p:strVal val="#ppt_x"/>
                                              </p:val>
                                            </p:tav>
                                            <p:tav tm="100000">
                                              <p:val>
                                                <p:strVal val="#ppt_x"/>
                                              </p:val>
                                            </p:tav>
                                          </p:tavLst>
                                        </p:anim>
                                        <p:anim calcmode="lin" valueType="num">
                                          <p:cBhvr>
                                            <p:cTn id="69" dur="300" fill="hold"/>
                                            <p:tgtEl>
                                              <p:spTgt spid="5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300"/>
                                            <p:tgtEl>
                                              <p:spTgt spid="58"/>
                                            </p:tgtEl>
                                          </p:cBhvr>
                                        </p:animEffect>
                                        <p:anim calcmode="lin" valueType="num">
                                          <p:cBhvr>
                                            <p:cTn id="73" dur="300" fill="hold"/>
                                            <p:tgtEl>
                                              <p:spTgt spid="58"/>
                                            </p:tgtEl>
                                            <p:attrNameLst>
                                              <p:attrName>ppt_x</p:attrName>
                                            </p:attrNameLst>
                                          </p:cBhvr>
                                          <p:tavLst>
                                            <p:tav tm="0">
                                              <p:val>
                                                <p:strVal val="#ppt_x"/>
                                              </p:val>
                                            </p:tav>
                                            <p:tav tm="100000">
                                              <p:val>
                                                <p:strVal val="#ppt_x"/>
                                              </p:val>
                                            </p:tav>
                                          </p:tavLst>
                                        </p:anim>
                                        <p:anim calcmode="lin" valueType="num">
                                          <p:cBhvr>
                                            <p:cTn id="74" dur="3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fade">
                                          <p:cBhvr>
                                            <p:cTn id="77" dur="300"/>
                                            <p:tgtEl>
                                              <p:spTgt spid="59"/>
                                            </p:tgtEl>
                                          </p:cBhvr>
                                        </p:animEffect>
                                        <p:anim calcmode="lin" valueType="num">
                                          <p:cBhvr>
                                            <p:cTn id="78" dur="300" fill="hold"/>
                                            <p:tgtEl>
                                              <p:spTgt spid="59"/>
                                            </p:tgtEl>
                                            <p:attrNameLst>
                                              <p:attrName>ppt_x</p:attrName>
                                            </p:attrNameLst>
                                          </p:cBhvr>
                                          <p:tavLst>
                                            <p:tav tm="0">
                                              <p:val>
                                                <p:strVal val="#ppt_x"/>
                                              </p:val>
                                            </p:tav>
                                            <p:tav tm="100000">
                                              <p:val>
                                                <p:strVal val="#ppt_x"/>
                                              </p:val>
                                            </p:tav>
                                          </p:tavLst>
                                        </p:anim>
                                        <p:anim calcmode="lin" valueType="num">
                                          <p:cBhvr>
                                            <p:cTn id="79" dur="300" fill="hold"/>
                                            <p:tgtEl>
                                              <p:spTgt spid="59"/>
                                            </p:tgtEl>
                                            <p:attrNameLst>
                                              <p:attrName>ppt_y</p:attrName>
                                            </p:attrNameLst>
                                          </p:cBhvr>
                                          <p:tavLst>
                                            <p:tav tm="0">
                                              <p:val>
                                                <p:strVal val="#ppt_y+.1"/>
                                              </p:val>
                                            </p:tav>
                                            <p:tav tm="100000">
                                              <p:val>
                                                <p:strVal val="#ppt_y"/>
                                              </p:val>
                                            </p:tav>
                                          </p:tavLst>
                                        </p:anim>
                                      </p:childTnLst>
                                    </p:cTn>
                                  </p:par>
                                </p:childTnLst>
                              </p:cTn>
                            </p:par>
                            <p:par>
                              <p:cTn id="80" fill="hold">
                                <p:stCondLst>
                                  <p:cond delay="3500"/>
                                </p:stCondLst>
                                <p:childTnLst>
                                  <p:par>
                                    <p:cTn id="81" presetID="22" presetClass="entr" presetSubtype="4"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down)">
                                          <p:cBhvr>
                                            <p:cTn id="83" dur="500"/>
                                            <p:tgtEl>
                                              <p:spTgt spid="22"/>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ipe(down)">
                                          <p:cBhvr>
                                            <p:cTn id="89" dur="500"/>
                                            <p:tgtEl>
                                              <p:spTgt spid="24"/>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down)">
                                          <p:cBhvr>
                                            <p:cTn id="92" dur="500"/>
                                            <p:tgtEl>
                                              <p:spTgt spid="25"/>
                                            </p:tgtEl>
                                          </p:cBhvr>
                                        </p:animEffect>
                                      </p:childTnLst>
                                    </p:cTn>
                                  </p:par>
                                </p:childTnLst>
                              </p:cTn>
                            </p:par>
                            <p:par>
                              <p:cTn id="93" fill="hold">
                                <p:stCondLst>
                                  <p:cond delay="4000"/>
                                </p:stCondLst>
                                <p:childTnLst>
                                  <p:par>
                                    <p:cTn id="94" presetID="2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wipe(down)">
                                          <p:cBhvr>
                                            <p:cTn id="96" dur="500"/>
                                            <p:tgtEl>
                                              <p:spTgt spid="40"/>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wipe(down)">
                                          <p:cBhvr>
                                            <p:cTn id="99" dur="500"/>
                                            <p:tgtEl>
                                              <p:spTgt spid="41"/>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wipe(down)">
                                          <p:cBhvr>
                                            <p:cTn id="102" dur="500"/>
                                            <p:tgtEl>
                                              <p:spTgt spid="42"/>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wipe(down)">
                                          <p:cBhvr>
                                            <p:cTn id="105" dur="500"/>
                                            <p:tgtEl>
                                              <p:spTgt spid="43"/>
                                            </p:tgtEl>
                                          </p:cBhvr>
                                        </p:animEffect>
                                      </p:childTnLst>
                                    </p:cTn>
                                  </p:par>
                                </p:childTnLst>
                              </p:cTn>
                            </p:par>
                            <p:par>
                              <p:cTn id="106" fill="hold">
                                <p:stCondLst>
                                  <p:cond delay="4500"/>
                                </p:stCondLst>
                                <p:childTnLst>
                                  <p:par>
                                    <p:cTn id="107" presetID="56" presetClass="entr" presetSubtype="0" fill="hold" grpId="0" nodeType="afterEffect">
                                      <p:stCondLst>
                                        <p:cond delay="0"/>
                                      </p:stCondLst>
                                      <p:iterate type="lt">
                                        <p:tmPct val="10000"/>
                                      </p:iterate>
                                      <p:childTnLst>
                                        <p:set>
                                          <p:cBhvr>
                                            <p:cTn id="108" dur="1" fill="hold">
                                              <p:stCondLst>
                                                <p:cond delay="0"/>
                                              </p:stCondLst>
                                            </p:cTn>
                                            <p:tgtEl>
                                              <p:spTgt spid="44"/>
                                            </p:tgtEl>
                                            <p:attrNameLst>
                                              <p:attrName>style.visibility</p:attrName>
                                            </p:attrNameLst>
                                          </p:cBhvr>
                                          <p:to>
                                            <p:strVal val="visible"/>
                                          </p:to>
                                        </p:set>
                                        <p:anim by="(-#ppt_w*2)" calcmode="lin" valueType="num">
                                          <p:cBhvr rctx="PPT">
                                            <p:cTn id="109" dur="150" autoRev="1" fill="hold">
                                              <p:stCondLst>
                                                <p:cond delay="0"/>
                                              </p:stCondLst>
                                            </p:cTn>
                                            <p:tgtEl>
                                              <p:spTgt spid="44"/>
                                            </p:tgtEl>
                                            <p:attrNameLst>
                                              <p:attrName>ppt_w</p:attrName>
                                            </p:attrNameLst>
                                          </p:cBhvr>
                                        </p:anim>
                                        <p:anim by="(#ppt_w*0.50)" calcmode="lin" valueType="num">
                                          <p:cBhvr>
                                            <p:cTn id="110" dur="150" decel="50000" autoRev="1" fill="hold">
                                              <p:stCondLst>
                                                <p:cond delay="0"/>
                                              </p:stCondLst>
                                            </p:cTn>
                                            <p:tgtEl>
                                              <p:spTgt spid="44"/>
                                            </p:tgtEl>
                                            <p:attrNameLst>
                                              <p:attrName>ppt_x</p:attrName>
                                            </p:attrNameLst>
                                          </p:cBhvr>
                                        </p:anim>
                                        <p:anim from="(-#ppt_h/2)" to="(#ppt_y)" calcmode="lin" valueType="num">
                                          <p:cBhvr>
                                            <p:cTn id="111" dur="300" fill="hold">
                                              <p:stCondLst>
                                                <p:cond delay="0"/>
                                              </p:stCondLst>
                                            </p:cTn>
                                            <p:tgtEl>
                                              <p:spTgt spid="44"/>
                                            </p:tgtEl>
                                            <p:attrNameLst>
                                              <p:attrName>ppt_y</p:attrName>
                                            </p:attrNameLst>
                                          </p:cBhvr>
                                        </p:anim>
                                        <p:animRot by="21600000">
                                          <p:cBhvr>
                                            <p:cTn id="112" dur="300" fill="hold">
                                              <p:stCondLst>
                                                <p:cond delay="0"/>
                                              </p:stCondLst>
                                            </p:cTn>
                                            <p:tgtEl>
                                              <p:spTgt spid="44"/>
                                            </p:tgtEl>
                                            <p:attrNameLst>
                                              <p:attrName>r</p:attrName>
                                            </p:attrNameLst>
                                          </p:cBhvr>
                                        </p:animRot>
                                      </p:childTnLst>
                                    </p:cTn>
                                  </p:par>
                                  <p:par>
                                    <p:cTn id="113" presetID="56" presetClass="entr" presetSubtype="0" fill="hold" grpId="0" nodeType="withEffect">
                                      <p:stCondLst>
                                        <p:cond delay="0"/>
                                      </p:stCondLst>
                                      <p:iterate type="lt">
                                        <p:tmPct val="10000"/>
                                      </p:iterate>
                                      <p:childTnLst>
                                        <p:set>
                                          <p:cBhvr>
                                            <p:cTn id="114" dur="1" fill="hold">
                                              <p:stCondLst>
                                                <p:cond delay="0"/>
                                              </p:stCondLst>
                                            </p:cTn>
                                            <p:tgtEl>
                                              <p:spTgt spid="45"/>
                                            </p:tgtEl>
                                            <p:attrNameLst>
                                              <p:attrName>style.visibility</p:attrName>
                                            </p:attrNameLst>
                                          </p:cBhvr>
                                          <p:to>
                                            <p:strVal val="visible"/>
                                          </p:to>
                                        </p:set>
                                        <p:anim by="(-#ppt_w*2)" calcmode="lin" valueType="num">
                                          <p:cBhvr rctx="PPT">
                                            <p:cTn id="115" dur="150" autoRev="1" fill="hold">
                                              <p:stCondLst>
                                                <p:cond delay="0"/>
                                              </p:stCondLst>
                                            </p:cTn>
                                            <p:tgtEl>
                                              <p:spTgt spid="45"/>
                                            </p:tgtEl>
                                            <p:attrNameLst>
                                              <p:attrName>ppt_w</p:attrName>
                                            </p:attrNameLst>
                                          </p:cBhvr>
                                        </p:anim>
                                        <p:anim by="(#ppt_w*0.50)" calcmode="lin" valueType="num">
                                          <p:cBhvr>
                                            <p:cTn id="116" dur="150" decel="50000" autoRev="1" fill="hold">
                                              <p:stCondLst>
                                                <p:cond delay="0"/>
                                              </p:stCondLst>
                                            </p:cTn>
                                            <p:tgtEl>
                                              <p:spTgt spid="45"/>
                                            </p:tgtEl>
                                            <p:attrNameLst>
                                              <p:attrName>ppt_x</p:attrName>
                                            </p:attrNameLst>
                                          </p:cBhvr>
                                        </p:anim>
                                        <p:anim from="(-#ppt_h/2)" to="(#ppt_y)" calcmode="lin" valueType="num">
                                          <p:cBhvr>
                                            <p:cTn id="117" dur="300" fill="hold">
                                              <p:stCondLst>
                                                <p:cond delay="0"/>
                                              </p:stCondLst>
                                            </p:cTn>
                                            <p:tgtEl>
                                              <p:spTgt spid="45"/>
                                            </p:tgtEl>
                                            <p:attrNameLst>
                                              <p:attrName>ppt_y</p:attrName>
                                            </p:attrNameLst>
                                          </p:cBhvr>
                                        </p:anim>
                                        <p:animRot by="21600000">
                                          <p:cBhvr>
                                            <p:cTn id="118" dur="300" fill="hold">
                                              <p:stCondLst>
                                                <p:cond delay="0"/>
                                              </p:stCondLst>
                                            </p:cTn>
                                            <p:tgtEl>
                                              <p:spTgt spid="45"/>
                                            </p:tgtEl>
                                            <p:attrNameLst>
                                              <p:attrName>r</p:attrName>
                                            </p:attrNameLst>
                                          </p:cBhvr>
                                        </p:animRot>
                                      </p:childTnLst>
                                    </p:cTn>
                                  </p:par>
                                  <p:par>
                                    <p:cTn id="119" presetID="56" presetClass="entr" presetSubtype="0" fill="hold" grpId="0" nodeType="withEffect">
                                      <p:stCondLst>
                                        <p:cond delay="0"/>
                                      </p:stCondLst>
                                      <p:iterate type="lt">
                                        <p:tmPct val="10000"/>
                                      </p:iterate>
                                      <p:childTnLst>
                                        <p:set>
                                          <p:cBhvr>
                                            <p:cTn id="120" dur="1" fill="hold">
                                              <p:stCondLst>
                                                <p:cond delay="0"/>
                                              </p:stCondLst>
                                            </p:cTn>
                                            <p:tgtEl>
                                              <p:spTgt spid="46"/>
                                            </p:tgtEl>
                                            <p:attrNameLst>
                                              <p:attrName>style.visibility</p:attrName>
                                            </p:attrNameLst>
                                          </p:cBhvr>
                                          <p:to>
                                            <p:strVal val="visible"/>
                                          </p:to>
                                        </p:set>
                                        <p:anim by="(-#ppt_w*2)" calcmode="lin" valueType="num">
                                          <p:cBhvr rctx="PPT">
                                            <p:cTn id="121" dur="150" autoRev="1" fill="hold">
                                              <p:stCondLst>
                                                <p:cond delay="0"/>
                                              </p:stCondLst>
                                            </p:cTn>
                                            <p:tgtEl>
                                              <p:spTgt spid="46"/>
                                            </p:tgtEl>
                                            <p:attrNameLst>
                                              <p:attrName>ppt_w</p:attrName>
                                            </p:attrNameLst>
                                          </p:cBhvr>
                                        </p:anim>
                                        <p:anim by="(#ppt_w*0.50)" calcmode="lin" valueType="num">
                                          <p:cBhvr>
                                            <p:cTn id="122" dur="150" decel="50000" autoRev="1" fill="hold">
                                              <p:stCondLst>
                                                <p:cond delay="0"/>
                                              </p:stCondLst>
                                            </p:cTn>
                                            <p:tgtEl>
                                              <p:spTgt spid="46"/>
                                            </p:tgtEl>
                                            <p:attrNameLst>
                                              <p:attrName>ppt_x</p:attrName>
                                            </p:attrNameLst>
                                          </p:cBhvr>
                                        </p:anim>
                                        <p:anim from="(-#ppt_h/2)" to="(#ppt_y)" calcmode="lin" valueType="num">
                                          <p:cBhvr>
                                            <p:cTn id="123" dur="300" fill="hold">
                                              <p:stCondLst>
                                                <p:cond delay="0"/>
                                              </p:stCondLst>
                                            </p:cTn>
                                            <p:tgtEl>
                                              <p:spTgt spid="46"/>
                                            </p:tgtEl>
                                            <p:attrNameLst>
                                              <p:attrName>ppt_y</p:attrName>
                                            </p:attrNameLst>
                                          </p:cBhvr>
                                        </p:anim>
                                        <p:animRot by="21600000">
                                          <p:cBhvr>
                                            <p:cTn id="124" dur="300" fill="hold">
                                              <p:stCondLst>
                                                <p:cond delay="0"/>
                                              </p:stCondLst>
                                            </p:cTn>
                                            <p:tgtEl>
                                              <p:spTgt spid="46"/>
                                            </p:tgtEl>
                                            <p:attrNameLst>
                                              <p:attrName>r</p:attrName>
                                            </p:attrNameLst>
                                          </p:cBhvr>
                                        </p:animRot>
                                      </p:childTnLst>
                                    </p:cTn>
                                  </p:par>
                                  <p:par>
                                    <p:cTn id="125" presetID="56" presetClass="entr" presetSubtype="0" fill="hold" grpId="0" nodeType="withEffect">
                                      <p:stCondLst>
                                        <p:cond delay="0"/>
                                      </p:stCondLst>
                                      <p:iterate type="lt">
                                        <p:tmPct val="10000"/>
                                      </p:iterate>
                                      <p:childTnLst>
                                        <p:set>
                                          <p:cBhvr>
                                            <p:cTn id="126" dur="1" fill="hold">
                                              <p:stCondLst>
                                                <p:cond delay="0"/>
                                              </p:stCondLst>
                                            </p:cTn>
                                            <p:tgtEl>
                                              <p:spTgt spid="47"/>
                                            </p:tgtEl>
                                            <p:attrNameLst>
                                              <p:attrName>style.visibility</p:attrName>
                                            </p:attrNameLst>
                                          </p:cBhvr>
                                          <p:to>
                                            <p:strVal val="visible"/>
                                          </p:to>
                                        </p:set>
                                        <p:anim by="(-#ppt_w*2)" calcmode="lin" valueType="num">
                                          <p:cBhvr rctx="PPT">
                                            <p:cTn id="127" dur="150" autoRev="1" fill="hold">
                                              <p:stCondLst>
                                                <p:cond delay="0"/>
                                              </p:stCondLst>
                                            </p:cTn>
                                            <p:tgtEl>
                                              <p:spTgt spid="47"/>
                                            </p:tgtEl>
                                            <p:attrNameLst>
                                              <p:attrName>ppt_w</p:attrName>
                                            </p:attrNameLst>
                                          </p:cBhvr>
                                        </p:anim>
                                        <p:anim by="(#ppt_w*0.50)" calcmode="lin" valueType="num">
                                          <p:cBhvr>
                                            <p:cTn id="128" dur="150" decel="50000" autoRev="1" fill="hold">
                                              <p:stCondLst>
                                                <p:cond delay="0"/>
                                              </p:stCondLst>
                                            </p:cTn>
                                            <p:tgtEl>
                                              <p:spTgt spid="47"/>
                                            </p:tgtEl>
                                            <p:attrNameLst>
                                              <p:attrName>ppt_x</p:attrName>
                                            </p:attrNameLst>
                                          </p:cBhvr>
                                        </p:anim>
                                        <p:anim from="(-#ppt_h/2)" to="(#ppt_y)" calcmode="lin" valueType="num">
                                          <p:cBhvr>
                                            <p:cTn id="129" dur="300" fill="hold">
                                              <p:stCondLst>
                                                <p:cond delay="0"/>
                                              </p:stCondLst>
                                            </p:cTn>
                                            <p:tgtEl>
                                              <p:spTgt spid="47"/>
                                            </p:tgtEl>
                                            <p:attrNameLst>
                                              <p:attrName>ppt_y</p:attrName>
                                            </p:attrNameLst>
                                          </p:cBhvr>
                                        </p:anim>
                                        <p:animRot by="21600000">
                                          <p:cBhvr>
                                            <p:cTn id="130" dur="300" fill="hold">
                                              <p:stCondLst>
                                                <p:cond delay="0"/>
                                              </p:stCondLst>
                                            </p:cTn>
                                            <p:tgtEl>
                                              <p:spTgt spid="47"/>
                                            </p:tgtEl>
                                            <p:attrNameLst>
                                              <p:attrName>r</p:attrName>
                                            </p:attrNameLst>
                                          </p:cBhvr>
                                        </p:animRot>
                                      </p:childTnLst>
                                    </p:cTn>
                                  </p:par>
                                </p:childTnLst>
                              </p:cTn>
                            </p:par>
                            <p:par>
                              <p:cTn id="131" fill="hold">
                                <p:stCondLst>
                                  <p:cond delay="4860"/>
                                </p:stCondLst>
                                <p:childTnLst>
                                  <p:par>
                                    <p:cTn id="132" presetID="31" presetClass="entr" presetSubtype="0" fill="hold" grpId="0" nodeType="afterEffect">
                                      <p:stCondLst>
                                        <p:cond delay="0"/>
                                      </p:stCondLst>
                                      <p:childTnLst>
                                        <p:set>
                                          <p:cBhvr>
                                            <p:cTn id="133" dur="1" fill="hold">
                                              <p:stCondLst>
                                                <p:cond delay="0"/>
                                              </p:stCondLst>
                                            </p:cTn>
                                            <p:tgtEl>
                                              <p:spTgt spid="48"/>
                                            </p:tgtEl>
                                            <p:attrNameLst>
                                              <p:attrName>style.visibility</p:attrName>
                                            </p:attrNameLst>
                                          </p:cBhvr>
                                          <p:to>
                                            <p:strVal val="visible"/>
                                          </p:to>
                                        </p:set>
                                        <p:anim calcmode="lin" valueType="num">
                                          <p:cBhvr>
                                            <p:cTn id="134" dur="500" fill="hold"/>
                                            <p:tgtEl>
                                              <p:spTgt spid="48"/>
                                            </p:tgtEl>
                                            <p:attrNameLst>
                                              <p:attrName>ppt_w</p:attrName>
                                            </p:attrNameLst>
                                          </p:cBhvr>
                                          <p:tavLst>
                                            <p:tav tm="0">
                                              <p:val>
                                                <p:fltVal val="0"/>
                                              </p:val>
                                            </p:tav>
                                            <p:tav tm="100000">
                                              <p:val>
                                                <p:strVal val="#ppt_w"/>
                                              </p:val>
                                            </p:tav>
                                          </p:tavLst>
                                        </p:anim>
                                        <p:anim calcmode="lin" valueType="num">
                                          <p:cBhvr>
                                            <p:cTn id="135" dur="500" fill="hold"/>
                                            <p:tgtEl>
                                              <p:spTgt spid="48"/>
                                            </p:tgtEl>
                                            <p:attrNameLst>
                                              <p:attrName>ppt_h</p:attrName>
                                            </p:attrNameLst>
                                          </p:cBhvr>
                                          <p:tavLst>
                                            <p:tav tm="0">
                                              <p:val>
                                                <p:fltVal val="0"/>
                                              </p:val>
                                            </p:tav>
                                            <p:tav tm="100000">
                                              <p:val>
                                                <p:strVal val="#ppt_h"/>
                                              </p:val>
                                            </p:tav>
                                          </p:tavLst>
                                        </p:anim>
                                        <p:anim calcmode="lin" valueType="num">
                                          <p:cBhvr>
                                            <p:cTn id="136" dur="500" fill="hold"/>
                                            <p:tgtEl>
                                              <p:spTgt spid="48"/>
                                            </p:tgtEl>
                                            <p:attrNameLst>
                                              <p:attrName>style.rotation</p:attrName>
                                            </p:attrNameLst>
                                          </p:cBhvr>
                                          <p:tavLst>
                                            <p:tav tm="0">
                                              <p:val>
                                                <p:fltVal val="90"/>
                                              </p:val>
                                            </p:tav>
                                            <p:tav tm="100000">
                                              <p:val>
                                                <p:fltVal val="0"/>
                                              </p:val>
                                            </p:tav>
                                          </p:tavLst>
                                        </p:anim>
                                        <p:animEffect transition="in" filter="fade">
                                          <p:cBhvr>
                                            <p:cTn id="137" dur="500"/>
                                            <p:tgtEl>
                                              <p:spTgt spid="48"/>
                                            </p:tgtEl>
                                          </p:cBhvr>
                                        </p:animEffect>
                                      </p:childTnLst>
                                    </p:cTn>
                                  </p:par>
                                  <p:par>
                                    <p:cTn id="138" presetID="31" presetClass="entr" presetSubtype="0" fill="hold" grpId="0" nodeType="withEffect">
                                      <p:stCondLst>
                                        <p:cond delay="0"/>
                                      </p:stCondLst>
                                      <p:childTnLst>
                                        <p:set>
                                          <p:cBhvr>
                                            <p:cTn id="139" dur="1" fill="hold">
                                              <p:stCondLst>
                                                <p:cond delay="0"/>
                                              </p:stCondLst>
                                            </p:cTn>
                                            <p:tgtEl>
                                              <p:spTgt spid="50"/>
                                            </p:tgtEl>
                                            <p:attrNameLst>
                                              <p:attrName>style.visibility</p:attrName>
                                            </p:attrNameLst>
                                          </p:cBhvr>
                                          <p:to>
                                            <p:strVal val="visible"/>
                                          </p:to>
                                        </p:set>
                                        <p:anim calcmode="lin" valueType="num">
                                          <p:cBhvr>
                                            <p:cTn id="140" dur="500" fill="hold"/>
                                            <p:tgtEl>
                                              <p:spTgt spid="50"/>
                                            </p:tgtEl>
                                            <p:attrNameLst>
                                              <p:attrName>ppt_w</p:attrName>
                                            </p:attrNameLst>
                                          </p:cBhvr>
                                          <p:tavLst>
                                            <p:tav tm="0">
                                              <p:val>
                                                <p:fltVal val="0"/>
                                              </p:val>
                                            </p:tav>
                                            <p:tav tm="100000">
                                              <p:val>
                                                <p:strVal val="#ppt_w"/>
                                              </p:val>
                                            </p:tav>
                                          </p:tavLst>
                                        </p:anim>
                                        <p:anim calcmode="lin" valueType="num">
                                          <p:cBhvr>
                                            <p:cTn id="141" dur="500" fill="hold"/>
                                            <p:tgtEl>
                                              <p:spTgt spid="50"/>
                                            </p:tgtEl>
                                            <p:attrNameLst>
                                              <p:attrName>ppt_h</p:attrName>
                                            </p:attrNameLst>
                                          </p:cBhvr>
                                          <p:tavLst>
                                            <p:tav tm="0">
                                              <p:val>
                                                <p:fltVal val="0"/>
                                              </p:val>
                                            </p:tav>
                                            <p:tav tm="100000">
                                              <p:val>
                                                <p:strVal val="#ppt_h"/>
                                              </p:val>
                                            </p:tav>
                                          </p:tavLst>
                                        </p:anim>
                                        <p:anim calcmode="lin" valueType="num">
                                          <p:cBhvr>
                                            <p:cTn id="142" dur="500" fill="hold"/>
                                            <p:tgtEl>
                                              <p:spTgt spid="50"/>
                                            </p:tgtEl>
                                            <p:attrNameLst>
                                              <p:attrName>style.rotation</p:attrName>
                                            </p:attrNameLst>
                                          </p:cBhvr>
                                          <p:tavLst>
                                            <p:tav tm="0">
                                              <p:val>
                                                <p:fltVal val="90"/>
                                              </p:val>
                                            </p:tav>
                                            <p:tav tm="100000">
                                              <p:val>
                                                <p:fltVal val="0"/>
                                              </p:val>
                                            </p:tav>
                                          </p:tavLst>
                                        </p:anim>
                                        <p:animEffect transition="in" filter="fade">
                                          <p:cBhvr>
                                            <p:cTn id="143" dur="500"/>
                                            <p:tgtEl>
                                              <p:spTgt spid="50"/>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53"/>
                                            </p:tgtEl>
                                            <p:attrNameLst>
                                              <p:attrName>style.visibility</p:attrName>
                                            </p:attrNameLst>
                                          </p:cBhvr>
                                          <p:to>
                                            <p:strVal val="visible"/>
                                          </p:to>
                                        </p:set>
                                        <p:anim calcmode="lin" valueType="num">
                                          <p:cBhvr>
                                            <p:cTn id="146" dur="500" fill="hold"/>
                                            <p:tgtEl>
                                              <p:spTgt spid="53"/>
                                            </p:tgtEl>
                                            <p:attrNameLst>
                                              <p:attrName>ppt_w</p:attrName>
                                            </p:attrNameLst>
                                          </p:cBhvr>
                                          <p:tavLst>
                                            <p:tav tm="0">
                                              <p:val>
                                                <p:fltVal val="0"/>
                                              </p:val>
                                            </p:tav>
                                            <p:tav tm="100000">
                                              <p:val>
                                                <p:strVal val="#ppt_w"/>
                                              </p:val>
                                            </p:tav>
                                          </p:tavLst>
                                        </p:anim>
                                        <p:anim calcmode="lin" valueType="num">
                                          <p:cBhvr>
                                            <p:cTn id="147" dur="500" fill="hold"/>
                                            <p:tgtEl>
                                              <p:spTgt spid="53"/>
                                            </p:tgtEl>
                                            <p:attrNameLst>
                                              <p:attrName>ppt_h</p:attrName>
                                            </p:attrNameLst>
                                          </p:cBhvr>
                                          <p:tavLst>
                                            <p:tav tm="0">
                                              <p:val>
                                                <p:fltVal val="0"/>
                                              </p:val>
                                            </p:tav>
                                            <p:tav tm="100000">
                                              <p:val>
                                                <p:strVal val="#ppt_h"/>
                                              </p:val>
                                            </p:tav>
                                          </p:tavLst>
                                        </p:anim>
                                        <p:anim calcmode="lin" valueType="num">
                                          <p:cBhvr>
                                            <p:cTn id="148" dur="500" fill="hold"/>
                                            <p:tgtEl>
                                              <p:spTgt spid="53"/>
                                            </p:tgtEl>
                                            <p:attrNameLst>
                                              <p:attrName>style.rotation</p:attrName>
                                            </p:attrNameLst>
                                          </p:cBhvr>
                                          <p:tavLst>
                                            <p:tav tm="0">
                                              <p:val>
                                                <p:fltVal val="90"/>
                                              </p:val>
                                            </p:tav>
                                            <p:tav tm="100000">
                                              <p:val>
                                                <p:fltVal val="0"/>
                                              </p:val>
                                            </p:tav>
                                          </p:tavLst>
                                        </p:anim>
                                        <p:animEffect transition="in" filter="fade">
                                          <p:cBhvr>
                                            <p:cTn id="149" dur="500"/>
                                            <p:tgtEl>
                                              <p:spTgt spid="53"/>
                                            </p:tgtEl>
                                          </p:cBhvr>
                                        </p:animEffect>
                                      </p:childTnLst>
                                    </p:cTn>
                                  </p:par>
                                  <p:par>
                                    <p:cTn id="150" presetID="31" presetClass="entr" presetSubtype="0" fill="hold" grpId="0"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p:cTn id="152" dur="500" fill="hold"/>
                                            <p:tgtEl>
                                              <p:spTgt spid="54"/>
                                            </p:tgtEl>
                                            <p:attrNameLst>
                                              <p:attrName>ppt_w</p:attrName>
                                            </p:attrNameLst>
                                          </p:cBhvr>
                                          <p:tavLst>
                                            <p:tav tm="0">
                                              <p:val>
                                                <p:fltVal val="0"/>
                                              </p:val>
                                            </p:tav>
                                            <p:tav tm="100000">
                                              <p:val>
                                                <p:strVal val="#ppt_w"/>
                                              </p:val>
                                            </p:tav>
                                          </p:tavLst>
                                        </p:anim>
                                        <p:anim calcmode="lin" valueType="num">
                                          <p:cBhvr>
                                            <p:cTn id="153" dur="500" fill="hold"/>
                                            <p:tgtEl>
                                              <p:spTgt spid="54"/>
                                            </p:tgtEl>
                                            <p:attrNameLst>
                                              <p:attrName>ppt_h</p:attrName>
                                            </p:attrNameLst>
                                          </p:cBhvr>
                                          <p:tavLst>
                                            <p:tav tm="0">
                                              <p:val>
                                                <p:fltVal val="0"/>
                                              </p:val>
                                            </p:tav>
                                            <p:tav tm="100000">
                                              <p:val>
                                                <p:strVal val="#ppt_h"/>
                                              </p:val>
                                            </p:tav>
                                          </p:tavLst>
                                        </p:anim>
                                        <p:anim calcmode="lin" valueType="num">
                                          <p:cBhvr>
                                            <p:cTn id="154" dur="500" fill="hold"/>
                                            <p:tgtEl>
                                              <p:spTgt spid="54"/>
                                            </p:tgtEl>
                                            <p:attrNameLst>
                                              <p:attrName>style.rotation</p:attrName>
                                            </p:attrNameLst>
                                          </p:cBhvr>
                                          <p:tavLst>
                                            <p:tav tm="0">
                                              <p:val>
                                                <p:fltVal val="90"/>
                                              </p:val>
                                            </p:tav>
                                            <p:tav tm="100000">
                                              <p:val>
                                                <p:fltVal val="0"/>
                                              </p:val>
                                            </p:tav>
                                          </p:tavLst>
                                        </p:anim>
                                        <p:animEffect transition="in" filter="fade">
                                          <p:cBhvr>
                                            <p:cTn id="15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36" grpId="0"/>
          <p:bldP spid="36" grpId="1"/>
          <p:bldP spid="37" grpId="0"/>
          <p:bldP spid="37" grpId="1"/>
          <p:bldP spid="38" grpId="0"/>
          <p:bldP spid="38" grpId="1"/>
          <p:bldP spid="39" grpId="0"/>
          <p:bldP spid="39" grpId="1"/>
          <p:bldP spid="40" grpId="0" animBg="1"/>
          <p:bldP spid="41" grpId="0" animBg="1"/>
          <p:bldP spid="42" grpId="0" animBg="1"/>
          <p:bldP spid="43" grpId="0" animBg="1"/>
          <p:bldP spid="44" grpId="0"/>
          <p:bldP spid="45" grpId="0"/>
          <p:bldP spid="46" grpId="0"/>
          <p:bldP spid="47" grpId="0"/>
          <p:bldP spid="48" grpId="0" animBg="1"/>
          <p:bldP spid="50" grpId="0" animBg="1"/>
          <p:bldP spid="53" grpId="0"/>
          <p:bldP spid="54" grpId="0"/>
          <p:bldP spid="55" grpId="0"/>
          <p:bldP spid="57" grpId="0"/>
          <p:bldP spid="58" grpId="0"/>
          <p:bldP spid="59" grpId="0"/>
          <p:bldP spid="60" grpId="0" animBg="1"/>
          <p:bldP spid="61" grpId="0" animBg="1"/>
          <p:bldP spid="62"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0971" y="234178"/>
            <a:ext cx="1898970" cy="515456"/>
            <a:chOff x="350971" y="462778"/>
            <a:chExt cx="1898970" cy="515456"/>
          </a:xfrm>
        </p:grpSpPr>
        <p:sp>
          <p:nvSpPr>
            <p:cNvPr id="15" name="矩形 14"/>
            <p:cNvSpPr/>
            <p:nvPr/>
          </p:nvSpPr>
          <p:spPr>
            <a:xfrm>
              <a:off x="350971" y="462778"/>
              <a:ext cx="1781257" cy="412421"/>
            </a:xfrm>
            <a:prstGeom prst="rect">
              <a:avLst/>
            </a:prstGeom>
          </p:spPr>
          <p:txBody>
            <a:bodyPr wrap="none">
              <a:spAutoFit/>
            </a:bodyPr>
            <a:lstStyle/>
            <a:p>
              <a:r>
                <a:rPr lang="zh-CN" altLang="en-US" sz="2080" dirty="0">
                  <a:latin typeface="方正兰亭粗黑_GBK" panose="02000000000000000000" pitchFamily="2" charset="-122"/>
                  <a:ea typeface="方正兰亭粗黑_GBK" panose="02000000000000000000" pitchFamily="2" charset="-122"/>
                </a:rPr>
                <a:t>年度工作概述</a:t>
              </a:r>
            </a:p>
          </p:txBody>
        </p:sp>
        <p:sp>
          <p:nvSpPr>
            <p:cNvPr id="16" name="矩形 15"/>
            <p:cNvSpPr/>
            <p:nvPr/>
          </p:nvSpPr>
          <p:spPr>
            <a:xfrm>
              <a:off x="359680" y="762790"/>
              <a:ext cx="1890261" cy="215444"/>
            </a:xfrm>
            <a:prstGeom prst="rect">
              <a:avLst/>
            </a:prstGeom>
          </p:spPr>
          <p:txBody>
            <a:bodyPr wrap="none">
              <a:spAutoFit/>
            </a:bodyPr>
            <a:lstStyle/>
            <a:p>
              <a:r>
                <a:rPr lang="en-US" altLang="zh-CN" sz="800" spc="300" dirty="0">
                  <a:solidFill>
                    <a:schemeClr val="bg1">
                      <a:lumMod val="65000"/>
                    </a:schemeClr>
                  </a:solidFill>
                  <a:latin typeface="黑体" panose="02010609060101010101" pitchFamily="49" charset="-122"/>
                  <a:ea typeface="黑体" panose="02010609060101010101" pitchFamily="49" charset="-122"/>
                </a:rPr>
                <a:t>ANNUAL WORK SUMMARY</a:t>
              </a:r>
              <a:endParaRPr lang="zh-CN" altLang="en-US" sz="800" spc="300" dirty="0">
                <a:solidFill>
                  <a:schemeClr val="bg1">
                    <a:lumMod val="6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10885" y="297090"/>
            <a:ext cx="283029" cy="402896"/>
            <a:chOff x="-10886" y="525690"/>
            <a:chExt cx="283029" cy="402896"/>
          </a:xfrm>
        </p:grpSpPr>
        <p:pic>
          <p:nvPicPr>
            <p:cNvPr id="4" name="图片 3"/>
            <p:cNvPicPr>
              <a:picLocks noChangeAspect="1"/>
            </p:cNvPicPr>
            <p:nvPr/>
          </p:nvPicPr>
          <p:blipFill rotWithShape="1">
            <a:blip r:embed="rId3" cstate="print"/>
            <a:srcRect l="7026" t="47619" r="90287" b="37566"/>
            <a:stretch/>
          </p:blipFill>
          <p:spPr>
            <a:xfrm>
              <a:off x="-10886" y="525690"/>
              <a:ext cx="283029" cy="402896"/>
            </a:xfrm>
            <a:prstGeom prst="rect">
              <a:avLst/>
            </a:prstGeom>
          </p:spPr>
        </p:pic>
        <p:sp>
          <p:nvSpPr>
            <p:cNvPr id="63" name="Freeform 5"/>
            <p:cNvSpPr>
              <a:spLocks/>
            </p:cNvSpPr>
            <p:nvPr/>
          </p:nvSpPr>
          <p:spPr bwMode="auto">
            <a:xfrm>
              <a:off x="20276" y="637025"/>
              <a:ext cx="221544" cy="222748"/>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bg1"/>
            </a:solidFill>
            <a:ln>
              <a:noFill/>
            </a:ln>
            <a:extLst/>
          </p:spPr>
          <p:txBody>
            <a:bodyPr vert="horz" wrap="square" lIns="67470" tIns="33735" rIns="67470" bIns="33735" numCol="1" anchor="t" anchorCtr="0" compatLnSpc="1">
              <a:prstTxWarp prst="textNoShape">
                <a:avLst/>
              </a:prstTxWarp>
            </a:bodyPr>
            <a:lstStyle/>
            <a:p>
              <a:endParaRPr lang="zh-CN" altLang="en-US"/>
            </a:p>
          </p:txBody>
        </p:sp>
      </p:grpSp>
      <p:sp>
        <p:nvSpPr>
          <p:cNvPr id="112" name="椭圆 111"/>
          <p:cNvSpPr/>
          <p:nvPr/>
        </p:nvSpPr>
        <p:spPr bwMode="auto">
          <a:xfrm>
            <a:off x="4350263" y="2568117"/>
            <a:ext cx="819114" cy="819351"/>
          </a:xfrm>
          <a:prstGeom prst="ellipse">
            <a:avLst/>
          </a:prstGeom>
          <a:solidFill>
            <a:srgbClr val="B9D51F"/>
          </a:solidFill>
          <a:ln w="9525" cap="flat" cmpd="sng" algn="ctr">
            <a:solidFill>
              <a:srgbClr val="F8F8F8"/>
            </a:solidFill>
            <a:prstDash val="solid"/>
            <a:round/>
            <a:headEnd type="none" w="med" len="med"/>
            <a:tailEnd type="none" w="med" len="med"/>
          </a:ln>
          <a:effectLst/>
          <a:extLst/>
        </p:spPr>
        <p:txBody>
          <a:bodyPr vert="horz" wrap="square" lIns="91438" tIns="45719" rIns="91438" bIns="45719" numCol="1" rtlCol="0" anchor="t" anchorCtr="0" compatLnSpc="1">
            <a:prstTxWarp prst="textNoShape">
              <a:avLst/>
            </a:prstTxWarp>
          </a:bodyPr>
          <a:lstStyle/>
          <a:p>
            <a:pPr defTabSz="914379"/>
            <a:endParaRPr lang="zh-CN" altLang="en-US" sz="1200">
              <a:latin typeface="微软雅黑" panose="020B0503020204020204" pitchFamily="34" charset="-122"/>
              <a:ea typeface="微软雅黑" panose="020B0503020204020204" pitchFamily="34" charset="-122"/>
            </a:endParaRPr>
          </a:p>
        </p:txBody>
      </p:sp>
      <p:sp>
        <p:nvSpPr>
          <p:cNvPr id="113" name="TextBox 26"/>
          <p:cNvSpPr txBox="1"/>
          <p:nvPr/>
        </p:nvSpPr>
        <p:spPr>
          <a:xfrm>
            <a:off x="1924315" y="1630504"/>
            <a:ext cx="1922318" cy="338552"/>
          </a:xfrm>
          <a:prstGeom prst="rect">
            <a:avLst/>
          </a:prstGeom>
          <a:solidFill>
            <a:schemeClr val="bg1">
              <a:lumMod val="65000"/>
            </a:schemeClr>
          </a:solidFill>
        </p:spPr>
        <p:txBody>
          <a:bodyPr wrap="none" lIns="91438" tIns="45719" rIns="91438" bIns="45719" rtlCol="0">
            <a:spAutoFit/>
          </a:bodyPr>
          <a:lstStyle/>
          <a:p>
            <a:pPr algn="r"/>
            <a:r>
              <a:rPr lang="en-US" altLang="zh-CN" sz="1600" b="1" dirty="0">
                <a:solidFill>
                  <a:schemeClr val="bg1"/>
                </a:solidFill>
                <a:latin typeface="微软雅黑" panose="020B0503020204020204" pitchFamily="34" charset="-122"/>
                <a:ea typeface="微软雅黑" panose="020B0503020204020204" pitchFamily="34" charset="-122"/>
              </a:rPr>
              <a:t>2015</a:t>
            </a:r>
            <a:r>
              <a:rPr lang="zh-CN" altLang="en-US" sz="1600" b="1" dirty="0">
                <a:solidFill>
                  <a:schemeClr val="bg1"/>
                </a:solidFill>
                <a:latin typeface="微软雅黑" panose="020B0503020204020204" pitchFamily="34" charset="-122"/>
                <a:ea typeface="微软雅黑" panose="020B0503020204020204" pitchFamily="34" charset="-122"/>
              </a:rPr>
              <a:t>年上半年情况</a:t>
            </a:r>
          </a:p>
        </p:txBody>
      </p:sp>
      <p:sp>
        <p:nvSpPr>
          <p:cNvPr id="114" name="TextBox 27"/>
          <p:cNvSpPr txBox="1"/>
          <p:nvPr/>
        </p:nvSpPr>
        <p:spPr>
          <a:xfrm>
            <a:off x="5569822" y="1620097"/>
            <a:ext cx="1922317" cy="338552"/>
          </a:xfrm>
          <a:prstGeom prst="rect">
            <a:avLst/>
          </a:prstGeom>
          <a:solidFill>
            <a:srgbClr val="45C1A4"/>
          </a:solidFill>
        </p:spPr>
        <p:txBody>
          <a:bodyPr wrap="none" lIns="91438" tIns="45719" rIns="91438" bIns="45719"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2016</a:t>
            </a:r>
            <a:r>
              <a:rPr lang="zh-CN" altLang="en-US" sz="1600" b="1" dirty="0">
                <a:solidFill>
                  <a:schemeClr val="bg1"/>
                </a:solidFill>
                <a:latin typeface="微软雅黑" panose="020B0503020204020204" pitchFamily="34" charset="-122"/>
                <a:ea typeface="微软雅黑" panose="020B0503020204020204" pitchFamily="34" charset="-122"/>
              </a:rPr>
              <a:t>年上半年情况</a:t>
            </a:r>
          </a:p>
        </p:txBody>
      </p:sp>
      <p:sp>
        <p:nvSpPr>
          <p:cNvPr id="115" name="TextBox 28"/>
          <p:cNvSpPr txBox="1"/>
          <p:nvPr/>
        </p:nvSpPr>
        <p:spPr>
          <a:xfrm>
            <a:off x="1188514" y="2053203"/>
            <a:ext cx="2728459" cy="600162"/>
          </a:xfrm>
          <a:prstGeom prst="rect">
            <a:avLst/>
          </a:prstGeom>
          <a:noFill/>
        </p:spPr>
        <p:txBody>
          <a:bodyPr wrap="square" lIns="91438" tIns="45719" rIns="91438" bIns="45719" rtlCol="0">
            <a:spAutoFit/>
          </a:bodyPr>
          <a:lstStyle/>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这里输入简要文字说明这里输入简要文字说明这里输入简要文字说明</a:t>
            </a:r>
          </a:p>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这里输入简要文字说明</a:t>
            </a:r>
          </a:p>
        </p:txBody>
      </p:sp>
      <p:sp>
        <p:nvSpPr>
          <p:cNvPr id="116" name="TextBox 29"/>
          <p:cNvSpPr txBox="1"/>
          <p:nvPr/>
        </p:nvSpPr>
        <p:spPr>
          <a:xfrm>
            <a:off x="5472639" y="2053203"/>
            <a:ext cx="2728459" cy="600162"/>
          </a:xfrm>
          <a:prstGeom prst="rect">
            <a:avLst/>
          </a:prstGeom>
          <a:noFill/>
        </p:spPr>
        <p:txBody>
          <a:bodyPr wrap="square" lIns="91438" tIns="45719" rIns="91438" bIns="45719" rtlCol="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这里输入简要文字说明这里输入简要文字说明这里输入简要文字说明</a:t>
            </a:r>
          </a:p>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这里输入简要文字说明</a:t>
            </a:r>
          </a:p>
        </p:txBody>
      </p:sp>
      <p:sp>
        <p:nvSpPr>
          <p:cNvPr id="117" name="矩形 116"/>
          <p:cNvSpPr/>
          <p:nvPr/>
        </p:nvSpPr>
        <p:spPr bwMode="auto">
          <a:xfrm>
            <a:off x="2193165" y="2977792"/>
            <a:ext cx="1612294" cy="264737"/>
          </a:xfrm>
          <a:prstGeom prst="rect">
            <a:avLst/>
          </a:prstGeom>
          <a:solidFill>
            <a:schemeClr val="bg1">
              <a:lumMod val="65000"/>
            </a:schemeClr>
          </a:solidFill>
          <a:ln w="34925">
            <a:solidFill>
              <a:schemeClr val="bg1"/>
            </a:solidFill>
          </a:ln>
          <a:effectLst>
            <a:outerShdw blurRad="63500" dist="38100" dir="16500000" algn="tl"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solidFill>
                  <a:schemeClr val="bg1"/>
                </a:solidFill>
                <a:latin typeface="微软雅黑" panose="020B0503020204020204" pitchFamily="34" charset="-122"/>
                <a:ea typeface="微软雅黑" panose="020B0503020204020204" pitchFamily="34" charset="-122"/>
              </a:rPr>
              <a:t>计划完成：</a:t>
            </a:r>
            <a:r>
              <a:rPr lang="en-US" altLang="zh-CN" sz="1300" dirty="0">
                <a:solidFill>
                  <a:schemeClr val="bg1"/>
                </a:solidFill>
                <a:latin typeface="微软雅黑" panose="020B0503020204020204" pitchFamily="34" charset="-122"/>
                <a:ea typeface="微软雅黑" panose="020B0503020204020204" pitchFamily="34" charset="-122"/>
              </a:rPr>
              <a:t>60%</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118" name="矩形 117"/>
          <p:cNvSpPr/>
          <p:nvPr/>
        </p:nvSpPr>
        <p:spPr bwMode="auto">
          <a:xfrm>
            <a:off x="1540810" y="3311249"/>
            <a:ext cx="2264651" cy="264737"/>
          </a:xfrm>
          <a:prstGeom prst="rect">
            <a:avLst/>
          </a:prstGeom>
          <a:solidFill>
            <a:schemeClr val="bg1">
              <a:lumMod val="65000"/>
            </a:schemeClr>
          </a:solidFill>
          <a:ln w="34925">
            <a:solidFill>
              <a:schemeClr val="bg1"/>
            </a:solidFill>
          </a:ln>
          <a:effectLst>
            <a:outerShdw blurRad="63500" dist="38100" dir="16500000" algn="tl"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solidFill>
                  <a:schemeClr val="tx1"/>
                </a:solidFill>
                <a:latin typeface="微软雅黑" panose="020B0503020204020204" pitchFamily="34" charset="-122"/>
                <a:ea typeface="微软雅黑" panose="020B0503020204020204" pitchFamily="34" charset="-122"/>
              </a:rPr>
              <a:t>实际完成数：</a:t>
            </a:r>
            <a:r>
              <a:rPr lang="en-US" altLang="zh-CN" sz="1300" dirty="0">
                <a:solidFill>
                  <a:schemeClr val="tx1"/>
                </a:solidFill>
                <a:latin typeface="微软雅黑" panose="020B0503020204020204" pitchFamily="34" charset="-122"/>
                <a:ea typeface="微软雅黑" panose="020B0503020204020204" pitchFamily="34" charset="-122"/>
              </a:rPr>
              <a:t>555</a:t>
            </a:r>
            <a:r>
              <a:rPr lang="zh-CN" altLang="en-US" sz="1300" dirty="0">
                <a:solidFill>
                  <a:schemeClr val="tx1"/>
                </a:solidFill>
                <a:latin typeface="微软雅黑" panose="020B0503020204020204" pitchFamily="34" charset="-122"/>
                <a:ea typeface="微软雅黑" panose="020B0503020204020204" pitchFamily="34" charset="-122"/>
              </a:rPr>
              <a:t>万</a:t>
            </a:r>
          </a:p>
        </p:txBody>
      </p:sp>
      <p:sp>
        <p:nvSpPr>
          <p:cNvPr id="119" name="矩形 118"/>
          <p:cNvSpPr/>
          <p:nvPr/>
        </p:nvSpPr>
        <p:spPr bwMode="auto">
          <a:xfrm>
            <a:off x="1864832" y="3682814"/>
            <a:ext cx="1940630" cy="264737"/>
          </a:xfrm>
          <a:prstGeom prst="rect">
            <a:avLst/>
          </a:prstGeom>
          <a:solidFill>
            <a:schemeClr val="bg1">
              <a:lumMod val="65000"/>
            </a:schemeClr>
          </a:solidFill>
          <a:ln w="34925">
            <a:solidFill>
              <a:schemeClr val="bg1"/>
            </a:solidFill>
          </a:ln>
          <a:effectLst>
            <a:outerShdw blurRad="63500" dist="38100" dir="16500000" algn="tl"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solidFill>
                  <a:schemeClr val="bg1"/>
                </a:solidFill>
                <a:latin typeface="微软雅黑" panose="020B0503020204020204" pitchFamily="34" charset="-122"/>
                <a:ea typeface="微软雅黑" panose="020B0503020204020204" pitchFamily="34" charset="-122"/>
              </a:rPr>
              <a:t>回款数：</a:t>
            </a:r>
            <a:r>
              <a:rPr lang="en-US" altLang="zh-CN" sz="1300" dirty="0">
                <a:solidFill>
                  <a:schemeClr val="bg1"/>
                </a:solidFill>
                <a:latin typeface="微软雅黑" panose="020B0503020204020204" pitchFamily="34" charset="-122"/>
                <a:ea typeface="微软雅黑" panose="020B0503020204020204" pitchFamily="34" charset="-122"/>
              </a:rPr>
              <a:t>400</a:t>
            </a:r>
            <a:r>
              <a:rPr lang="zh-CN" altLang="en-US" sz="1300" dirty="0">
                <a:solidFill>
                  <a:schemeClr val="bg1"/>
                </a:solidFill>
                <a:latin typeface="微软雅黑" panose="020B0503020204020204" pitchFamily="34" charset="-122"/>
                <a:ea typeface="微软雅黑" panose="020B0503020204020204" pitchFamily="34" charset="-122"/>
              </a:rPr>
              <a:t>万</a:t>
            </a:r>
          </a:p>
        </p:txBody>
      </p:sp>
      <p:sp>
        <p:nvSpPr>
          <p:cNvPr id="120" name="矩形 119"/>
          <p:cNvSpPr/>
          <p:nvPr/>
        </p:nvSpPr>
        <p:spPr bwMode="auto">
          <a:xfrm>
            <a:off x="2242857" y="4052818"/>
            <a:ext cx="1562604" cy="264737"/>
          </a:xfrm>
          <a:prstGeom prst="rect">
            <a:avLst/>
          </a:prstGeom>
          <a:solidFill>
            <a:schemeClr val="bg1">
              <a:lumMod val="65000"/>
            </a:schemeClr>
          </a:solidFill>
          <a:ln w="34925">
            <a:solidFill>
              <a:schemeClr val="bg1"/>
            </a:solidFill>
          </a:ln>
          <a:effectLst>
            <a:outerShdw blurRad="63500" dist="38100" dir="16500000" algn="tl"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solidFill>
                  <a:schemeClr val="tx1"/>
                </a:solidFill>
                <a:latin typeface="微软雅黑" panose="020B0503020204020204" pitchFamily="34" charset="-122"/>
                <a:ea typeface="微软雅黑" panose="020B0503020204020204" pitchFamily="34" charset="-122"/>
              </a:rPr>
              <a:t>您的文字</a:t>
            </a:r>
          </a:p>
        </p:txBody>
      </p:sp>
      <p:sp>
        <p:nvSpPr>
          <p:cNvPr id="121" name="矩形 120"/>
          <p:cNvSpPr/>
          <p:nvPr/>
        </p:nvSpPr>
        <p:spPr bwMode="auto">
          <a:xfrm>
            <a:off x="5674973" y="2977792"/>
            <a:ext cx="1752237" cy="264737"/>
          </a:xfrm>
          <a:prstGeom prst="rect">
            <a:avLst/>
          </a:prstGeom>
          <a:solidFill>
            <a:srgbClr val="45C1A4"/>
          </a:solidFill>
          <a:ln w="34925">
            <a:solidFill>
              <a:schemeClr val="bg1"/>
            </a:solidFill>
          </a:ln>
          <a:effectLst>
            <a:outerShdw blurRad="63500" dist="38100" dir="16500000" algn="tl"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solidFill>
                  <a:schemeClr val="bg1"/>
                </a:solidFill>
                <a:latin typeface="微软雅黑" panose="020B0503020204020204" pitchFamily="34" charset="-122"/>
                <a:ea typeface="微软雅黑" panose="020B0503020204020204" pitchFamily="34" charset="-122"/>
              </a:rPr>
              <a:t>计划完成：</a:t>
            </a:r>
            <a:r>
              <a:rPr lang="en-US" altLang="zh-CN" sz="1300" dirty="0">
                <a:solidFill>
                  <a:schemeClr val="bg1"/>
                </a:solidFill>
                <a:latin typeface="微软雅黑" panose="020B0503020204020204" pitchFamily="34" charset="-122"/>
                <a:ea typeface="微软雅黑" panose="020B0503020204020204" pitchFamily="34" charset="-122"/>
              </a:rPr>
              <a:t>80%</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122" name="矩形 121"/>
          <p:cNvSpPr/>
          <p:nvPr/>
        </p:nvSpPr>
        <p:spPr bwMode="auto">
          <a:xfrm>
            <a:off x="5684004" y="3311249"/>
            <a:ext cx="2614276" cy="264737"/>
          </a:xfrm>
          <a:prstGeom prst="rect">
            <a:avLst/>
          </a:prstGeom>
          <a:solidFill>
            <a:srgbClr val="45C1A4"/>
          </a:solidFill>
          <a:ln w="34925">
            <a:solidFill>
              <a:schemeClr val="bg1"/>
            </a:solidFill>
          </a:ln>
          <a:effectLst>
            <a:outerShdw blurRad="63500" dist="38100" dir="16500000" algn="tl"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solidFill>
                  <a:schemeClr val="tx1"/>
                </a:solidFill>
                <a:latin typeface="微软雅黑" panose="020B0503020204020204" pitchFamily="34" charset="-122"/>
                <a:ea typeface="微软雅黑" panose="020B0503020204020204" pitchFamily="34" charset="-122"/>
              </a:rPr>
              <a:t>实际完成数：</a:t>
            </a:r>
            <a:r>
              <a:rPr lang="en-US" altLang="zh-CN" sz="1300" dirty="0">
                <a:solidFill>
                  <a:schemeClr val="tx1"/>
                </a:solidFill>
                <a:latin typeface="微软雅黑" panose="020B0503020204020204" pitchFamily="34" charset="-122"/>
                <a:ea typeface="微软雅黑" panose="020B0503020204020204" pitchFamily="34" charset="-122"/>
              </a:rPr>
              <a:t>800</a:t>
            </a:r>
            <a:r>
              <a:rPr lang="zh-CN" altLang="en-US" sz="1300" dirty="0">
                <a:solidFill>
                  <a:schemeClr val="tx1"/>
                </a:solidFill>
                <a:latin typeface="微软雅黑" panose="020B0503020204020204" pitchFamily="34" charset="-122"/>
                <a:ea typeface="微软雅黑" panose="020B0503020204020204" pitchFamily="34" charset="-122"/>
              </a:rPr>
              <a:t>万</a:t>
            </a:r>
          </a:p>
        </p:txBody>
      </p:sp>
      <p:sp>
        <p:nvSpPr>
          <p:cNvPr id="123" name="矩形 122"/>
          <p:cNvSpPr/>
          <p:nvPr/>
        </p:nvSpPr>
        <p:spPr bwMode="auto">
          <a:xfrm>
            <a:off x="5684005" y="3682814"/>
            <a:ext cx="1365178" cy="264737"/>
          </a:xfrm>
          <a:prstGeom prst="rect">
            <a:avLst/>
          </a:prstGeom>
          <a:solidFill>
            <a:srgbClr val="45C1A4"/>
          </a:solidFill>
          <a:ln w="34925">
            <a:solidFill>
              <a:schemeClr val="bg1"/>
            </a:solidFill>
          </a:ln>
          <a:effectLst>
            <a:outerShdw blurRad="63500" dist="38100" dir="16500000" algn="tl"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solidFill>
                  <a:schemeClr val="bg1"/>
                </a:solidFill>
                <a:latin typeface="微软雅黑" panose="020B0503020204020204" pitchFamily="34" charset="-122"/>
                <a:ea typeface="微软雅黑" panose="020B0503020204020204" pitchFamily="34" charset="-122"/>
              </a:rPr>
              <a:t>回款数：</a:t>
            </a:r>
            <a:r>
              <a:rPr lang="en-US" altLang="zh-CN" sz="1300" dirty="0">
                <a:solidFill>
                  <a:schemeClr val="bg1"/>
                </a:solidFill>
                <a:latin typeface="微软雅黑" panose="020B0503020204020204" pitchFamily="34" charset="-122"/>
                <a:ea typeface="微软雅黑" panose="020B0503020204020204" pitchFamily="34" charset="-122"/>
              </a:rPr>
              <a:t>500</a:t>
            </a:r>
            <a:r>
              <a:rPr lang="zh-CN" altLang="en-US" sz="1300" dirty="0">
                <a:solidFill>
                  <a:schemeClr val="bg1"/>
                </a:solidFill>
                <a:latin typeface="微软雅黑" panose="020B0503020204020204" pitchFamily="34" charset="-122"/>
                <a:ea typeface="微软雅黑" panose="020B0503020204020204" pitchFamily="34" charset="-122"/>
              </a:rPr>
              <a:t>万</a:t>
            </a:r>
          </a:p>
        </p:txBody>
      </p:sp>
      <p:sp>
        <p:nvSpPr>
          <p:cNvPr id="124" name="矩形 123"/>
          <p:cNvSpPr/>
          <p:nvPr/>
        </p:nvSpPr>
        <p:spPr bwMode="auto">
          <a:xfrm>
            <a:off x="5674972" y="4052818"/>
            <a:ext cx="1860245" cy="264737"/>
          </a:xfrm>
          <a:prstGeom prst="rect">
            <a:avLst/>
          </a:prstGeom>
          <a:solidFill>
            <a:srgbClr val="45C1A4"/>
          </a:solidFill>
          <a:ln w="34925">
            <a:solidFill>
              <a:schemeClr val="bg1"/>
            </a:solidFill>
          </a:ln>
          <a:effectLst>
            <a:outerShdw blurRad="63500" dist="38100" dir="16500000" algn="tl" rotWithShape="0">
              <a:prstClr val="black">
                <a:alpha val="22000"/>
              </a:prstClr>
            </a:outerShdw>
          </a:effectLst>
          <a:ex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solidFill>
                  <a:schemeClr val="tx1"/>
                </a:solidFill>
                <a:latin typeface="微软雅黑" panose="020B0503020204020204" pitchFamily="34" charset="-122"/>
                <a:ea typeface="微软雅黑" panose="020B0503020204020204" pitchFamily="34" charset="-122"/>
              </a:rPr>
              <a:t>您的文字</a:t>
            </a:r>
          </a:p>
        </p:txBody>
      </p:sp>
      <p:sp>
        <p:nvSpPr>
          <p:cNvPr id="125" name="TextBox 38"/>
          <p:cNvSpPr txBox="1"/>
          <p:nvPr/>
        </p:nvSpPr>
        <p:spPr>
          <a:xfrm>
            <a:off x="4432100" y="2702335"/>
            <a:ext cx="661716" cy="553996"/>
          </a:xfrm>
          <a:prstGeom prst="rect">
            <a:avLst/>
          </a:prstGeom>
          <a:noFill/>
        </p:spPr>
        <p:txBody>
          <a:bodyPr wrap="none" lIns="91438" tIns="45719" rIns="91438" bIns="45719" rtlCol="0">
            <a:spAutoFit/>
          </a:bodyPr>
          <a:lstStyle/>
          <a:p>
            <a:r>
              <a:rPr lang="en-US" altLang="zh-CN" sz="3000" dirty="0">
                <a:solidFill>
                  <a:schemeClr val="bg1"/>
                </a:solidFill>
                <a:latin typeface="微软雅黑" panose="020B0503020204020204" pitchFamily="34" charset="-122"/>
                <a:ea typeface="微软雅黑" panose="020B0503020204020204" pitchFamily="34" charset="-122"/>
              </a:rPr>
              <a:t>VS</a:t>
            </a:r>
            <a:endParaRPr lang="zh-CN" altLang="en-US" sz="3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209501965"/>
      </p:ext>
    </p:extLst>
  </p:cSld>
  <p:clrMapOvr>
    <a:masterClrMapping/>
  </p:clrMapOvr>
  <p:transition spd="med" advClick="0" advTm="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500" fill="hold"/>
                                            <p:tgtEl>
                                              <p:spTgt spid="112"/>
                                            </p:tgtEl>
                                            <p:attrNameLst>
                                              <p:attrName>ppt_w</p:attrName>
                                            </p:attrNameLst>
                                          </p:cBhvr>
                                          <p:tavLst>
                                            <p:tav tm="0">
                                              <p:val>
                                                <p:fltVal val="0"/>
                                              </p:val>
                                            </p:tav>
                                            <p:tav tm="100000">
                                              <p:val>
                                                <p:strVal val="#ppt_w"/>
                                              </p:val>
                                            </p:tav>
                                          </p:tavLst>
                                        </p:anim>
                                        <p:anim calcmode="lin" valueType="num">
                                          <p:cBhvr>
                                            <p:cTn id="16" dur="500" fill="hold"/>
                                            <p:tgtEl>
                                              <p:spTgt spid="112"/>
                                            </p:tgtEl>
                                            <p:attrNameLst>
                                              <p:attrName>ppt_h</p:attrName>
                                            </p:attrNameLst>
                                          </p:cBhvr>
                                          <p:tavLst>
                                            <p:tav tm="0">
                                              <p:val>
                                                <p:fltVal val="0"/>
                                              </p:val>
                                            </p:tav>
                                            <p:tav tm="100000">
                                              <p:val>
                                                <p:strVal val="#ppt_h"/>
                                              </p:val>
                                            </p:tav>
                                          </p:tavLst>
                                        </p:anim>
                                        <p:animEffect transition="in" filter="fade">
                                          <p:cBhvr>
                                            <p:cTn id="17" dur="500"/>
                                            <p:tgtEl>
                                              <p:spTgt spid="11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25"/>
                                            </p:tgtEl>
                                            <p:attrNameLst>
                                              <p:attrName>style.visibility</p:attrName>
                                            </p:attrNameLst>
                                          </p:cBhvr>
                                          <p:to>
                                            <p:strVal val="visible"/>
                                          </p:to>
                                        </p:set>
                                        <p:anim calcmode="lin" valueType="num">
                                          <p:cBhvr>
                                            <p:cTn id="20" dur="500" fill="hold"/>
                                            <p:tgtEl>
                                              <p:spTgt spid="125"/>
                                            </p:tgtEl>
                                            <p:attrNameLst>
                                              <p:attrName>ppt_w</p:attrName>
                                            </p:attrNameLst>
                                          </p:cBhvr>
                                          <p:tavLst>
                                            <p:tav tm="0">
                                              <p:val>
                                                <p:fltVal val="0"/>
                                              </p:val>
                                            </p:tav>
                                            <p:tav tm="100000">
                                              <p:val>
                                                <p:strVal val="#ppt_w"/>
                                              </p:val>
                                            </p:tav>
                                          </p:tavLst>
                                        </p:anim>
                                        <p:anim calcmode="lin" valueType="num">
                                          <p:cBhvr>
                                            <p:cTn id="21" dur="500" fill="hold"/>
                                            <p:tgtEl>
                                              <p:spTgt spid="125"/>
                                            </p:tgtEl>
                                            <p:attrNameLst>
                                              <p:attrName>ppt_h</p:attrName>
                                            </p:attrNameLst>
                                          </p:cBhvr>
                                          <p:tavLst>
                                            <p:tav tm="0">
                                              <p:val>
                                                <p:fltVal val="0"/>
                                              </p:val>
                                            </p:tav>
                                            <p:tav tm="100000">
                                              <p:val>
                                                <p:strVal val="#ppt_h"/>
                                              </p:val>
                                            </p:tav>
                                          </p:tavLst>
                                        </p:anim>
                                        <p:animEffect transition="in" filter="fade">
                                          <p:cBhvr>
                                            <p:cTn id="22" dur="500"/>
                                            <p:tgtEl>
                                              <p:spTgt spid="125"/>
                                            </p:tgtEl>
                                          </p:cBhvr>
                                        </p:animEffect>
                                      </p:childTnLst>
                                    </p:cTn>
                                  </p:par>
                                </p:childTnLst>
                              </p:cTn>
                            </p:par>
                            <p:par>
                              <p:cTn id="23" fill="hold">
                                <p:stCondLst>
                                  <p:cond delay="1500"/>
                                </p:stCondLst>
                                <p:childTnLst>
                                  <p:par>
                                    <p:cTn id="24" presetID="2" presetClass="entr" presetSubtype="1" accel="68000" fill="hold" grpId="0" nodeType="afterEffect" p14:presetBounceEnd="20000">
                                      <p:stCondLst>
                                        <p:cond delay="0"/>
                                      </p:stCondLst>
                                      <p:iterate type="lt">
                                        <p:tmPct val="10000"/>
                                      </p:iterate>
                                      <p:childTnLst>
                                        <p:set>
                                          <p:cBhvr>
                                            <p:cTn id="25" dur="1" fill="hold">
                                              <p:stCondLst>
                                                <p:cond delay="0"/>
                                              </p:stCondLst>
                                            </p:cTn>
                                            <p:tgtEl>
                                              <p:spTgt spid="113"/>
                                            </p:tgtEl>
                                            <p:attrNameLst>
                                              <p:attrName>style.visibility</p:attrName>
                                            </p:attrNameLst>
                                          </p:cBhvr>
                                          <p:to>
                                            <p:strVal val="visible"/>
                                          </p:to>
                                        </p:set>
                                        <p:anim calcmode="lin" valueType="num" p14:bounceEnd="20000">
                                          <p:cBhvr additive="base">
                                            <p:cTn id="26" dur="500" fill="hold"/>
                                            <p:tgtEl>
                                              <p:spTgt spid="113"/>
                                            </p:tgtEl>
                                            <p:attrNameLst>
                                              <p:attrName>ppt_x</p:attrName>
                                            </p:attrNameLst>
                                          </p:cBhvr>
                                          <p:tavLst>
                                            <p:tav tm="0">
                                              <p:val>
                                                <p:strVal val="#ppt_x"/>
                                              </p:val>
                                            </p:tav>
                                            <p:tav tm="100000">
                                              <p:val>
                                                <p:strVal val="#ppt_x"/>
                                              </p:val>
                                            </p:tav>
                                          </p:tavLst>
                                        </p:anim>
                                        <p:anim calcmode="lin" valueType="num" p14:bounceEnd="20000">
                                          <p:cBhvr additive="base">
                                            <p:cTn id="27" dur="500" fill="hold"/>
                                            <p:tgtEl>
                                              <p:spTgt spid="113"/>
                                            </p:tgtEl>
                                            <p:attrNameLst>
                                              <p:attrName>ppt_y</p:attrName>
                                            </p:attrNameLst>
                                          </p:cBhvr>
                                          <p:tavLst>
                                            <p:tav tm="0">
                                              <p:val>
                                                <p:strVal val="0-#ppt_h/2"/>
                                              </p:val>
                                            </p:tav>
                                            <p:tav tm="100000">
                                              <p:val>
                                                <p:strVal val="#ppt_y"/>
                                              </p:val>
                                            </p:tav>
                                          </p:tavLst>
                                        </p:anim>
                                      </p:childTnLst>
                                    </p:cTn>
                                  </p:par>
                                  <p:par>
                                    <p:cTn id="28" presetID="2" presetClass="entr" presetSubtype="1" accel="68000" fill="hold" grpId="0" nodeType="withEffect" p14:presetBounceEnd="20000">
                                      <p:stCondLst>
                                        <p:cond delay="0"/>
                                      </p:stCondLst>
                                      <p:iterate type="lt">
                                        <p:tmPct val="10000"/>
                                      </p:iterate>
                                      <p:childTnLst>
                                        <p:set>
                                          <p:cBhvr>
                                            <p:cTn id="29" dur="1" fill="hold">
                                              <p:stCondLst>
                                                <p:cond delay="0"/>
                                              </p:stCondLst>
                                            </p:cTn>
                                            <p:tgtEl>
                                              <p:spTgt spid="114"/>
                                            </p:tgtEl>
                                            <p:attrNameLst>
                                              <p:attrName>style.visibility</p:attrName>
                                            </p:attrNameLst>
                                          </p:cBhvr>
                                          <p:to>
                                            <p:strVal val="visible"/>
                                          </p:to>
                                        </p:set>
                                        <p:anim calcmode="lin" valueType="num" p14:bounceEnd="20000">
                                          <p:cBhvr additive="base">
                                            <p:cTn id="30" dur="500" fill="hold"/>
                                            <p:tgtEl>
                                              <p:spTgt spid="114"/>
                                            </p:tgtEl>
                                            <p:attrNameLst>
                                              <p:attrName>ppt_x</p:attrName>
                                            </p:attrNameLst>
                                          </p:cBhvr>
                                          <p:tavLst>
                                            <p:tav tm="0">
                                              <p:val>
                                                <p:strVal val="#ppt_x"/>
                                              </p:val>
                                            </p:tav>
                                            <p:tav tm="100000">
                                              <p:val>
                                                <p:strVal val="#ppt_x"/>
                                              </p:val>
                                            </p:tav>
                                          </p:tavLst>
                                        </p:anim>
                                        <p:anim calcmode="lin" valueType="num" p14:bounceEnd="20000">
                                          <p:cBhvr additive="base">
                                            <p:cTn id="31" dur="500" fill="hold"/>
                                            <p:tgtEl>
                                              <p:spTgt spid="114"/>
                                            </p:tgtEl>
                                            <p:attrNameLst>
                                              <p:attrName>ppt_y</p:attrName>
                                            </p:attrNameLst>
                                          </p:cBhvr>
                                          <p:tavLst>
                                            <p:tav tm="0">
                                              <p:val>
                                                <p:strVal val="0-#ppt_h/2"/>
                                              </p:val>
                                            </p:tav>
                                            <p:tav tm="100000">
                                              <p:val>
                                                <p:strVal val="#ppt_y"/>
                                              </p:val>
                                            </p:tav>
                                          </p:tavLst>
                                        </p:anim>
                                      </p:childTnLst>
                                    </p:cTn>
                                  </p:par>
                                </p:childTnLst>
                              </p:cTn>
                            </p:par>
                            <p:par>
                              <p:cTn id="32" fill="hold">
                                <p:stCondLst>
                                  <p:cond delay="2450"/>
                                </p:stCondLst>
                                <p:childTnLst>
                                  <p:par>
                                    <p:cTn id="33" presetID="22" presetClass="entr" presetSubtype="1" fill="hold" grpId="0" nodeType="afterEffect">
                                      <p:stCondLst>
                                        <p:cond delay="0"/>
                                      </p:stCondLst>
                                      <p:childTnLst>
                                        <p:set>
                                          <p:cBhvr>
                                            <p:cTn id="34" dur="1" fill="hold">
                                              <p:stCondLst>
                                                <p:cond delay="0"/>
                                              </p:stCondLst>
                                            </p:cTn>
                                            <p:tgtEl>
                                              <p:spTgt spid="115"/>
                                            </p:tgtEl>
                                            <p:attrNameLst>
                                              <p:attrName>style.visibility</p:attrName>
                                            </p:attrNameLst>
                                          </p:cBhvr>
                                          <p:to>
                                            <p:strVal val="visible"/>
                                          </p:to>
                                        </p:set>
                                        <p:animEffect transition="in" filter="wipe(up)">
                                          <p:cBhvr>
                                            <p:cTn id="35" dur="500"/>
                                            <p:tgtEl>
                                              <p:spTgt spid="115"/>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16"/>
                                            </p:tgtEl>
                                            <p:attrNameLst>
                                              <p:attrName>style.visibility</p:attrName>
                                            </p:attrNameLst>
                                          </p:cBhvr>
                                          <p:to>
                                            <p:strVal val="visible"/>
                                          </p:to>
                                        </p:set>
                                        <p:animEffect transition="in" filter="wipe(up)">
                                          <p:cBhvr>
                                            <p:cTn id="38" dur="500"/>
                                            <p:tgtEl>
                                              <p:spTgt spid="116"/>
                                            </p:tgtEl>
                                          </p:cBhvr>
                                        </p:animEffect>
                                      </p:childTnLst>
                                    </p:cTn>
                                  </p:par>
                                </p:childTnLst>
                              </p:cTn>
                            </p:par>
                            <p:par>
                              <p:cTn id="39" fill="hold">
                                <p:stCondLst>
                                  <p:cond delay="2950"/>
                                </p:stCondLst>
                                <p:childTnLst>
                                  <p:par>
                                    <p:cTn id="40" presetID="22" presetClass="entr" presetSubtype="2" fill="hold" grpId="0" nodeType="afterEffect">
                                      <p:stCondLst>
                                        <p:cond delay="0"/>
                                      </p:stCondLst>
                                      <p:childTnLst>
                                        <p:set>
                                          <p:cBhvr>
                                            <p:cTn id="41" dur="1" fill="hold">
                                              <p:stCondLst>
                                                <p:cond delay="0"/>
                                              </p:stCondLst>
                                            </p:cTn>
                                            <p:tgtEl>
                                              <p:spTgt spid="117"/>
                                            </p:tgtEl>
                                            <p:attrNameLst>
                                              <p:attrName>style.visibility</p:attrName>
                                            </p:attrNameLst>
                                          </p:cBhvr>
                                          <p:to>
                                            <p:strVal val="visible"/>
                                          </p:to>
                                        </p:set>
                                        <p:animEffect transition="in" filter="wipe(right)">
                                          <p:cBhvr>
                                            <p:cTn id="42" dur="500"/>
                                            <p:tgtEl>
                                              <p:spTgt spid="11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21"/>
                                            </p:tgtEl>
                                            <p:attrNameLst>
                                              <p:attrName>style.visibility</p:attrName>
                                            </p:attrNameLst>
                                          </p:cBhvr>
                                          <p:to>
                                            <p:strVal val="visible"/>
                                          </p:to>
                                        </p:set>
                                        <p:animEffect transition="in" filter="wipe(left)">
                                          <p:cBhvr>
                                            <p:cTn id="45" dur="500"/>
                                            <p:tgtEl>
                                              <p:spTgt spid="121"/>
                                            </p:tgtEl>
                                          </p:cBhvr>
                                        </p:animEffect>
                                      </p:childTnLst>
                                    </p:cTn>
                                  </p:par>
                                </p:childTnLst>
                              </p:cTn>
                            </p:par>
                            <p:par>
                              <p:cTn id="46" fill="hold">
                                <p:stCondLst>
                                  <p:cond delay="3450"/>
                                </p:stCondLst>
                                <p:childTnLst>
                                  <p:par>
                                    <p:cTn id="47" presetID="22" presetClass="entr" presetSubtype="2" fill="hold" grpId="0" nodeType="afterEffect">
                                      <p:stCondLst>
                                        <p:cond delay="0"/>
                                      </p:stCondLst>
                                      <p:childTnLst>
                                        <p:set>
                                          <p:cBhvr>
                                            <p:cTn id="48" dur="1" fill="hold">
                                              <p:stCondLst>
                                                <p:cond delay="0"/>
                                              </p:stCondLst>
                                            </p:cTn>
                                            <p:tgtEl>
                                              <p:spTgt spid="118"/>
                                            </p:tgtEl>
                                            <p:attrNameLst>
                                              <p:attrName>style.visibility</p:attrName>
                                            </p:attrNameLst>
                                          </p:cBhvr>
                                          <p:to>
                                            <p:strVal val="visible"/>
                                          </p:to>
                                        </p:set>
                                        <p:animEffect transition="in" filter="wipe(right)">
                                          <p:cBhvr>
                                            <p:cTn id="49" dur="500"/>
                                            <p:tgtEl>
                                              <p:spTgt spid="11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22"/>
                                            </p:tgtEl>
                                            <p:attrNameLst>
                                              <p:attrName>style.visibility</p:attrName>
                                            </p:attrNameLst>
                                          </p:cBhvr>
                                          <p:to>
                                            <p:strVal val="visible"/>
                                          </p:to>
                                        </p:set>
                                        <p:animEffect transition="in" filter="wipe(left)">
                                          <p:cBhvr>
                                            <p:cTn id="52" dur="500"/>
                                            <p:tgtEl>
                                              <p:spTgt spid="122"/>
                                            </p:tgtEl>
                                          </p:cBhvr>
                                        </p:animEffect>
                                      </p:childTnLst>
                                    </p:cTn>
                                  </p:par>
                                </p:childTnLst>
                              </p:cTn>
                            </p:par>
                            <p:par>
                              <p:cTn id="53" fill="hold">
                                <p:stCondLst>
                                  <p:cond delay="3950"/>
                                </p:stCondLst>
                                <p:childTnLst>
                                  <p:par>
                                    <p:cTn id="54" presetID="22" presetClass="entr" presetSubtype="2" fill="hold" grpId="0"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23"/>
                                            </p:tgtEl>
                                            <p:attrNameLst>
                                              <p:attrName>style.visibility</p:attrName>
                                            </p:attrNameLst>
                                          </p:cBhvr>
                                          <p:to>
                                            <p:strVal val="visible"/>
                                          </p:to>
                                        </p:set>
                                        <p:animEffect transition="in" filter="wipe(left)">
                                          <p:cBhvr>
                                            <p:cTn id="59" dur="500"/>
                                            <p:tgtEl>
                                              <p:spTgt spid="123"/>
                                            </p:tgtEl>
                                          </p:cBhvr>
                                        </p:animEffect>
                                      </p:childTnLst>
                                    </p:cTn>
                                  </p:par>
                                </p:childTnLst>
                              </p:cTn>
                            </p:par>
                            <p:par>
                              <p:cTn id="60" fill="hold">
                                <p:stCondLst>
                                  <p:cond delay="4450"/>
                                </p:stCondLst>
                                <p:childTnLst>
                                  <p:par>
                                    <p:cTn id="61" presetID="22" presetClass="entr" presetSubtype="2" fill="hold" grpId="0" nodeType="afterEffect">
                                      <p:stCondLst>
                                        <p:cond delay="0"/>
                                      </p:stCondLst>
                                      <p:childTnLst>
                                        <p:set>
                                          <p:cBhvr>
                                            <p:cTn id="62" dur="1" fill="hold">
                                              <p:stCondLst>
                                                <p:cond delay="0"/>
                                              </p:stCondLst>
                                            </p:cTn>
                                            <p:tgtEl>
                                              <p:spTgt spid="120"/>
                                            </p:tgtEl>
                                            <p:attrNameLst>
                                              <p:attrName>style.visibility</p:attrName>
                                            </p:attrNameLst>
                                          </p:cBhvr>
                                          <p:to>
                                            <p:strVal val="visible"/>
                                          </p:to>
                                        </p:set>
                                        <p:animEffect transition="in" filter="wipe(right)">
                                          <p:cBhvr>
                                            <p:cTn id="63" dur="500"/>
                                            <p:tgtEl>
                                              <p:spTgt spid="120"/>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Effect transition="in" filter="wipe(left)">
                                          <p:cBhvr>
                                            <p:cTn id="6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5" grpId="0"/>
          <p:bldP spid="116" grpId="0"/>
          <p:bldP spid="117" grpId="0" animBg="1"/>
          <p:bldP spid="118" grpId="0" animBg="1"/>
          <p:bldP spid="119" grpId="0" animBg="1"/>
          <p:bldP spid="120" grpId="0" animBg="1"/>
          <p:bldP spid="121" grpId="0" animBg="1"/>
          <p:bldP spid="122" grpId="0" animBg="1"/>
          <p:bldP spid="123" grpId="0" animBg="1"/>
          <p:bldP spid="124" grpId="0" animBg="1"/>
          <p:bldP spid="12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500" fill="hold"/>
                                            <p:tgtEl>
                                              <p:spTgt spid="112"/>
                                            </p:tgtEl>
                                            <p:attrNameLst>
                                              <p:attrName>ppt_w</p:attrName>
                                            </p:attrNameLst>
                                          </p:cBhvr>
                                          <p:tavLst>
                                            <p:tav tm="0">
                                              <p:val>
                                                <p:fltVal val="0"/>
                                              </p:val>
                                            </p:tav>
                                            <p:tav tm="100000">
                                              <p:val>
                                                <p:strVal val="#ppt_w"/>
                                              </p:val>
                                            </p:tav>
                                          </p:tavLst>
                                        </p:anim>
                                        <p:anim calcmode="lin" valueType="num">
                                          <p:cBhvr>
                                            <p:cTn id="16" dur="500" fill="hold"/>
                                            <p:tgtEl>
                                              <p:spTgt spid="112"/>
                                            </p:tgtEl>
                                            <p:attrNameLst>
                                              <p:attrName>ppt_h</p:attrName>
                                            </p:attrNameLst>
                                          </p:cBhvr>
                                          <p:tavLst>
                                            <p:tav tm="0">
                                              <p:val>
                                                <p:fltVal val="0"/>
                                              </p:val>
                                            </p:tav>
                                            <p:tav tm="100000">
                                              <p:val>
                                                <p:strVal val="#ppt_h"/>
                                              </p:val>
                                            </p:tav>
                                          </p:tavLst>
                                        </p:anim>
                                        <p:animEffect transition="in" filter="fade">
                                          <p:cBhvr>
                                            <p:cTn id="17" dur="500"/>
                                            <p:tgtEl>
                                              <p:spTgt spid="11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25"/>
                                            </p:tgtEl>
                                            <p:attrNameLst>
                                              <p:attrName>style.visibility</p:attrName>
                                            </p:attrNameLst>
                                          </p:cBhvr>
                                          <p:to>
                                            <p:strVal val="visible"/>
                                          </p:to>
                                        </p:set>
                                        <p:anim calcmode="lin" valueType="num">
                                          <p:cBhvr>
                                            <p:cTn id="20" dur="500" fill="hold"/>
                                            <p:tgtEl>
                                              <p:spTgt spid="125"/>
                                            </p:tgtEl>
                                            <p:attrNameLst>
                                              <p:attrName>ppt_w</p:attrName>
                                            </p:attrNameLst>
                                          </p:cBhvr>
                                          <p:tavLst>
                                            <p:tav tm="0">
                                              <p:val>
                                                <p:fltVal val="0"/>
                                              </p:val>
                                            </p:tav>
                                            <p:tav tm="100000">
                                              <p:val>
                                                <p:strVal val="#ppt_w"/>
                                              </p:val>
                                            </p:tav>
                                          </p:tavLst>
                                        </p:anim>
                                        <p:anim calcmode="lin" valueType="num">
                                          <p:cBhvr>
                                            <p:cTn id="21" dur="500" fill="hold"/>
                                            <p:tgtEl>
                                              <p:spTgt spid="125"/>
                                            </p:tgtEl>
                                            <p:attrNameLst>
                                              <p:attrName>ppt_h</p:attrName>
                                            </p:attrNameLst>
                                          </p:cBhvr>
                                          <p:tavLst>
                                            <p:tav tm="0">
                                              <p:val>
                                                <p:fltVal val="0"/>
                                              </p:val>
                                            </p:tav>
                                            <p:tav tm="100000">
                                              <p:val>
                                                <p:strVal val="#ppt_h"/>
                                              </p:val>
                                            </p:tav>
                                          </p:tavLst>
                                        </p:anim>
                                        <p:animEffect transition="in" filter="fade">
                                          <p:cBhvr>
                                            <p:cTn id="22" dur="500"/>
                                            <p:tgtEl>
                                              <p:spTgt spid="125"/>
                                            </p:tgtEl>
                                          </p:cBhvr>
                                        </p:animEffect>
                                      </p:childTnLst>
                                    </p:cTn>
                                  </p:par>
                                </p:childTnLst>
                              </p:cTn>
                            </p:par>
                            <p:par>
                              <p:cTn id="23" fill="hold">
                                <p:stCondLst>
                                  <p:cond delay="1500"/>
                                </p:stCondLst>
                                <p:childTnLst>
                                  <p:par>
                                    <p:cTn id="24" presetID="2" presetClass="entr" presetSubtype="1" accel="68000" fill="hold" grpId="0" nodeType="afterEffect">
                                      <p:stCondLst>
                                        <p:cond delay="0"/>
                                      </p:stCondLst>
                                      <p:iterate type="lt">
                                        <p:tmPct val="10000"/>
                                      </p:iterate>
                                      <p:childTnLst>
                                        <p:set>
                                          <p:cBhvr>
                                            <p:cTn id="25" dur="1" fill="hold">
                                              <p:stCondLst>
                                                <p:cond delay="0"/>
                                              </p:stCondLst>
                                            </p:cTn>
                                            <p:tgtEl>
                                              <p:spTgt spid="113"/>
                                            </p:tgtEl>
                                            <p:attrNameLst>
                                              <p:attrName>style.visibility</p:attrName>
                                            </p:attrNameLst>
                                          </p:cBhvr>
                                          <p:to>
                                            <p:strVal val="visible"/>
                                          </p:to>
                                        </p:set>
                                        <p:anim calcmode="lin" valueType="num">
                                          <p:cBhvr additive="base">
                                            <p:cTn id="26" dur="500" fill="hold"/>
                                            <p:tgtEl>
                                              <p:spTgt spid="113"/>
                                            </p:tgtEl>
                                            <p:attrNameLst>
                                              <p:attrName>ppt_x</p:attrName>
                                            </p:attrNameLst>
                                          </p:cBhvr>
                                          <p:tavLst>
                                            <p:tav tm="0">
                                              <p:val>
                                                <p:strVal val="#ppt_x"/>
                                              </p:val>
                                            </p:tav>
                                            <p:tav tm="100000">
                                              <p:val>
                                                <p:strVal val="#ppt_x"/>
                                              </p:val>
                                            </p:tav>
                                          </p:tavLst>
                                        </p:anim>
                                        <p:anim calcmode="lin" valueType="num">
                                          <p:cBhvr additive="base">
                                            <p:cTn id="27" dur="500" fill="hold"/>
                                            <p:tgtEl>
                                              <p:spTgt spid="113"/>
                                            </p:tgtEl>
                                            <p:attrNameLst>
                                              <p:attrName>ppt_y</p:attrName>
                                            </p:attrNameLst>
                                          </p:cBhvr>
                                          <p:tavLst>
                                            <p:tav tm="0">
                                              <p:val>
                                                <p:strVal val="0-#ppt_h/2"/>
                                              </p:val>
                                            </p:tav>
                                            <p:tav tm="100000">
                                              <p:val>
                                                <p:strVal val="#ppt_y"/>
                                              </p:val>
                                            </p:tav>
                                          </p:tavLst>
                                        </p:anim>
                                      </p:childTnLst>
                                    </p:cTn>
                                  </p:par>
                                  <p:par>
                                    <p:cTn id="28" presetID="2" presetClass="entr" presetSubtype="1" accel="68000" fill="hold" grpId="0" nodeType="withEffect">
                                      <p:stCondLst>
                                        <p:cond delay="0"/>
                                      </p:stCondLst>
                                      <p:iterate type="lt">
                                        <p:tmPct val="10000"/>
                                      </p:iterate>
                                      <p:childTnLst>
                                        <p:set>
                                          <p:cBhvr>
                                            <p:cTn id="29" dur="1" fill="hold">
                                              <p:stCondLst>
                                                <p:cond delay="0"/>
                                              </p:stCondLst>
                                            </p:cTn>
                                            <p:tgtEl>
                                              <p:spTgt spid="114"/>
                                            </p:tgtEl>
                                            <p:attrNameLst>
                                              <p:attrName>style.visibility</p:attrName>
                                            </p:attrNameLst>
                                          </p:cBhvr>
                                          <p:to>
                                            <p:strVal val="visible"/>
                                          </p:to>
                                        </p:set>
                                        <p:anim calcmode="lin" valueType="num">
                                          <p:cBhvr additive="base">
                                            <p:cTn id="30" dur="500" fill="hold"/>
                                            <p:tgtEl>
                                              <p:spTgt spid="114"/>
                                            </p:tgtEl>
                                            <p:attrNameLst>
                                              <p:attrName>ppt_x</p:attrName>
                                            </p:attrNameLst>
                                          </p:cBhvr>
                                          <p:tavLst>
                                            <p:tav tm="0">
                                              <p:val>
                                                <p:strVal val="#ppt_x"/>
                                              </p:val>
                                            </p:tav>
                                            <p:tav tm="100000">
                                              <p:val>
                                                <p:strVal val="#ppt_x"/>
                                              </p:val>
                                            </p:tav>
                                          </p:tavLst>
                                        </p:anim>
                                        <p:anim calcmode="lin" valueType="num">
                                          <p:cBhvr additive="base">
                                            <p:cTn id="31" dur="500" fill="hold"/>
                                            <p:tgtEl>
                                              <p:spTgt spid="114"/>
                                            </p:tgtEl>
                                            <p:attrNameLst>
                                              <p:attrName>ppt_y</p:attrName>
                                            </p:attrNameLst>
                                          </p:cBhvr>
                                          <p:tavLst>
                                            <p:tav tm="0">
                                              <p:val>
                                                <p:strVal val="0-#ppt_h/2"/>
                                              </p:val>
                                            </p:tav>
                                            <p:tav tm="100000">
                                              <p:val>
                                                <p:strVal val="#ppt_y"/>
                                              </p:val>
                                            </p:tav>
                                          </p:tavLst>
                                        </p:anim>
                                      </p:childTnLst>
                                    </p:cTn>
                                  </p:par>
                                </p:childTnLst>
                              </p:cTn>
                            </p:par>
                            <p:par>
                              <p:cTn id="32" fill="hold">
                                <p:stCondLst>
                                  <p:cond delay="2450"/>
                                </p:stCondLst>
                                <p:childTnLst>
                                  <p:par>
                                    <p:cTn id="33" presetID="22" presetClass="entr" presetSubtype="1" fill="hold" grpId="0" nodeType="afterEffect">
                                      <p:stCondLst>
                                        <p:cond delay="0"/>
                                      </p:stCondLst>
                                      <p:childTnLst>
                                        <p:set>
                                          <p:cBhvr>
                                            <p:cTn id="34" dur="1" fill="hold">
                                              <p:stCondLst>
                                                <p:cond delay="0"/>
                                              </p:stCondLst>
                                            </p:cTn>
                                            <p:tgtEl>
                                              <p:spTgt spid="115"/>
                                            </p:tgtEl>
                                            <p:attrNameLst>
                                              <p:attrName>style.visibility</p:attrName>
                                            </p:attrNameLst>
                                          </p:cBhvr>
                                          <p:to>
                                            <p:strVal val="visible"/>
                                          </p:to>
                                        </p:set>
                                        <p:animEffect transition="in" filter="wipe(up)">
                                          <p:cBhvr>
                                            <p:cTn id="35" dur="500"/>
                                            <p:tgtEl>
                                              <p:spTgt spid="115"/>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16"/>
                                            </p:tgtEl>
                                            <p:attrNameLst>
                                              <p:attrName>style.visibility</p:attrName>
                                            </p:attrNameLst>
                                          </p:cBhvr>
                                          <p:to>
                                            <p:strVal val="visible"/>
                                          </p:to>
                                        </p:set>
                                        <p:animEffect transition="in" filter="wipe(up)">
                                          <p:cBhvr>
                                            <p:cTn id="38" dur="500"/>
                                            <p:tgtEl>
                                              <p:spTgt spid="116"/>
                                            </p:tgtEl>
                                          </p:cBhvr>
                                        </p:animEffect>
                                      </p:childTnLst>
                                    </p:cTn>
                                  </p:par>
                                </p:childTnLst>
                              </p:cTn>
                            </p:par>
                            <p:par>
                              <p:cTn id="39" fill="hold">
                                <p:stCondLst>
                                  <p:cond delay="2950"/>
                                </p:stCondLst>
                                <p:childTnLst>
                                  <p:par>
                                    <p:cTn id="40" presetID="22" presetClass="entr" presetSubtype="2" fill="hold" grpId="0" nodeType="afterEffect">
                                      <p:stCondLst>
                                        <p:cond delay="0"/>
                                      </p:stCondLst>
                                      <p:childTnLst>
                                        <p:set>
                                          <p:cBhvr>
                                            <p:cTn id="41" dur="1" fill="hold">
                                              <p:stCondLst>
                                                <p:cond delay="0"/>
                                              </p:stCondLst>
                                            </p:cTn>
                                            <p:tgtEl>
                                              <p:spTgt spid="117"/>
                                            </p:tgtEl>
                                            <p:attrNameLst>
                                              <p:attrName>style.visibility</p:attrName>
                                            </p:attrNameLst>
                                          </p:cBhvr>
                                          <p:to>
                                            <p:strVal val="visible"/>
                                          </p:to>
                                        </p:set>
                                        <p:animEffect transition="in" filter="wipe(right)">
                                          <p:cBhvr>
                                            <p:cTn id="42" dur="500"/>
                                            <p:tgtEl>
                                              <p:spTgt spid="11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21"/>
                                            </p:tgtEl>
                                            <p:attrNameLst>
                                              <p:attrName>style.visibility</p:attrName>
                                            </p:attrNameLst>
                                          </p:cBhvr>
                                          <p:to>
                                            <p:strVal val="visible"/>
                                          </p:to>
                                        </p:set>
                                        <p:animEffect transition="in" filter="wipe(left)">
                                          <p:cBhvr>
                                            <p:cTn id="45" dur="500"/>
                                            <p:tgtEl>
                                              <p:spTgt spid="121"/>
                                            </p:tgtEl>
                                          </p:cBhvr>
                                        </p:animEffect>
                                      </p:childTnLst>
                                    </p:cTn>
                                  </p:par>
                                </p:childTnLst>
                              </p:cTn>
                            </p:par>
                            <p:par>
                              <p:cTn id="46" fill="hold">
                                <p:stCondLst>
                                  <p:cond delay="3450"/>
                                </p:stCondLst>
                                <p:childTnLst>
                                  <p:par>
                                    <p:cTn id="47" presetID="22" presetClass="entr" presetSubtype="2" fill="hold" grpId="0" nodeType="afterEffect">
                                      <p:stCondLst>
                                        <p:cond delay="0"/>
                                      </p:stCondLst>
                                      <p:childTnLst>
                                        <p:set>
                                          <p:cBhvr>
                                            <p:cTn id="48" dur="1" fill="hold">
                                              <p:stCondLst>
                                                <p:cond delay="0"/>
                                              </p:stCondLst>
                                            </p:cTn>
                                            <p:tgtEl>
                                              <p:spTgt spid="118"/>
                                            </p:tgtEl>
                                            <p:attrNameLst>
                                              <p:attrName>style.visibility</p:attrName>
                                            </p:attrNameLst>
                                          </p:cBhvr>
                                          <p:to>
                                            <p:strVal val="visible"/>
                                          </p:to>
                                        </p:set>
                                        <p:animEffect transition="in" filter="wipe(right)">
                                          <p:cBhvr>
                                            <p:cTn id="49" dur="500"/>
                                            <p:tgtEl>
                                              <p:spTgt spid="11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22"/>
                                            </p:tgtEl>
                                            <p:attrNameLst>
                                              <p:attrName>style.visibility</p:attrName>
                                            </p:attrNameLst>
                                          </p:cBhvr>
                                          <p:to>
                                            <p:strVal val="visible"/>
                                          </p:to>
                                        </p:set>
                                        <p:animEffect transition="in" filter="wipe(left)">
                                          <p:cBhvr>
                                            <p:cTn id="52" dur="500"/>
                                            <p:tgtEl>
                                              <p:spTgt spid="122"/>
                                            </p:tgtEl>
                                          </p:cBhvr>
                                        </p:animEffect>
                                      </p:childTnLst>
                                    </p:cTn>
                                  </p:par>
                                </p:childTnLst>
                              </p:cTn>
                            </p:par>
                            <p:par>
                              <p:cTn id="53" fill="hold">
                                <p:stCondLst>
                                  <p:cond delay="3950"/>
                                </p:stCondLst>
                                <p:childTnLst>
                                  <p:par>
                                    <p:cTn id="54" presetID="22" presetClass="entr" presetSubtype="2" fill="hold" grpId="0"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23"/>
                                            </p:tgtEl>
                                            <p:attrNameLst>
                                              <p:attrName>style.visibility</p:attrName>
                                            </p:attrNameLst>
                                          </p:cBhvr>
                                          <p:to>
                                            <p:strVal val="visible"/>
                                          </p:to>
                                        </p:set>
                                        <p:animEffect transition="in" filter="wipe(left)">
                                          <p:cBhvr>
                                            <p:cTn id="59" dur="500"/>
                                            <p:tgtEl>
                                              <p:spTgt spid="123"/>
                                            </p:tgtEl>
                                          </p:cBhvr>
                                        </p:animEffect>
                                      </p:childTnLst>
                                    </p:cTn>
                                  </p:par>
                                </p:childTnLst>
                              </p:cTn>
                            </p:par>
                            <p:par>
                              <p:cTn id="60" fill="hold">
                                <p:stCondLst>
                                  <p:cond delay="4450"/>
                                </p:stCondLst>
                                <p:childTnLst>
                                  <p:par>
                                    <p:cTn id="61" presetID="22" presetClass="entr" presetSubtype="2" fill="hold" grpId="0" nodeType="afterEffect">
                                      <p:stCondLst>
                                        <p:cond delay="0"/>
                                      </p:stCondLst>
                                      <p:childTnLst>
                                        <p:set>
                                          <p:cBhvr>
                                            <p:cTn id="62" dur="1" fill="hold">
                                              <p:stCondLst>
                                                <p:cond delay="0"/>
                                              </p:stCondLst>
                                            </p:cTn>
                                            <p:tgtEl>
                                              <p:spTgt spid="120"/>
                                            </p:tgtEl>
                                            <p:attrNameLst>
                                              <p:attrName>style.visibility</p:attrName>
                                            </p:attrNameLst>
                                          </p:cBhvr>
                                          <p:to>
                                            <p:strVal val="visible"/>
                                          </p:to>
                                        </p:set>
                                        <p:animEffect transition="in" filter="wipe(right)">
                                          <p:cBhvr>
                                            <p:cTn id="63" dur="500"/>
                                            <p:tgtEl>
                                              <p:spTgt spid="120"/>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Effect transition="in" filter="wipe(left)">
                                          <p:cBhvr>
                                            <p:cTn id="6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5" grpId="0"/>
          <p:bldP spid="116" grpId="0"/>
          <p:bldP spid="117" grpId="0" animBg="1"/>
          <p:bldP spid="118" grpId="0" animBg="1"/>
          <p:bldP spid="119" grpId="0" animBg="1"/>
          <p:bldP spid="120" grpId="0" animBg="1"/>
          <p:bldP spid="121" grpId="0" animBg="1"/>
          <p:bldP spid="122" grpId="0" animBg="1"/>
          <p:bldP spid="123" grpId="0" animBg="1"/>
          <p:bldP spid="124" grpId="0" animBg="1"/>
          <p:bldP spid="12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0971" y="234178"/>
            <a:ext cx="1898970" cy="515456"/>
            <a:chOff x="350971" y="462778"/>
            <a:chExt cx="1898970" cy="515456"/>
          </a:xfrm>
        </p:grpSpPr>
        <p:sp>
          <p:nvSpPr>
            <p:cNvPr id="15" name="矩形 14"/>
            <p:cNvSpPr/>
            <p:nvPr/>
          </p:nvSpPr>
          <p:spPr>
            <a:xfrm>
              <a:off x="350971" y="462778"/>
              <a:ext cx="1781257" cy="412421"/>
            </a:xfrm>
            <a:prstGeom prst="rect">
              <a:avLst/>
            </a:prstGeom>
          </p:spPr>
          <p:txBody>
            <a:bodyPr wrap="none">
              <a:spAutoFit/>
            </a:bodyPr>
            <a:lstStyle/>
            <a:p>
              <a:r>
                <a:rPr lang="zh-CN" altLang="en-US" sz="2080" dirty="0">
                  <a:latin typeface="方正兰亭粗黑_GBK" panose="02000000000000000000" pitchFamily="2" charset="-122"/>
                  <a:ea typeface="方正兰亭粗黑_GBK" panose="02000000000000000000" pitchFamily="2" charset="-122"/>
                </a:rPr>
                <a:t>年度工作概述</a:t>
              </a:r>
            </a:p>
          </p:txBody>
        </p:sp>
        <p:sp>
          <p:nvSpPr>
            <p:cNvPr id="16" name="矩形 15"/>
            <p:cNvSpPr/>
            <p:nvPr/>
          </p:nvSpPr>
          <p:spPr>
            <a:xfrm>
              <a:off x="359680" y="762790"/>
              <a:ext cx="1890261" cy="215444"/>
            </a:xfrm>
            <a:prstGeom prst="rect">
              <a:avLst/>
            </a:prstGeom>
          </p:spPr>
          <p:txBody>
            <a:bodyPr wrap="none">
              <a:spAutoFit/>
            </a:bodyPr>
            <a:lstStyle/>
            <a:p>
              <a:r>
                <a:rPr lang="en-US" altLang="zh-CN" sz="800" spc="300" dirty="0">
                  <a:solidFill>
                    <a:schemeClr val="bg1">
                      <a:lumMod val="65000"/>
                    </a:schemeClr>
                  </a:solidFill>
                  <a:latin typeface="黑体" panose="02010609060101010101" pitchFamily="49" charset="-122"/>
                  <a:ea typeface="黑体" panose="02010609060101010101" pitchFamily="49" charset="-122"/>
                </a:rPr>
                <a:t>ANNUAL WORK SUMMARY</a:t>
              </a:r>
              <a:endParaRPr lang="zh-CN" altLang="en-US" sz="800" spc="300" dirty="0">
                <a:solidFill>
                  <a:schemeClr val="bg1">
                    <a:lumMod val="6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10885" y="297090"/>
            <a:ext cx="283029" cy="402896"/>
            <a:chOff x="-10886" y="525690"/>
            <a:chExt cx="283029" cy="402896"/>
          </a:xfrm>
        </p:grpSpPr>
        <p:pic>
          <p:nvPicPr>
            <p:cNvPr id="4" name="图片 3"/>
            <p:cNvPicPr>
              <a:picLocks noChangeAspect="1"/>
            </p:cNvPicPr>
            <p:nvPr/>
          </p:nvPicPr>
          <p:blipFill rotWithShape="1">
            <a:blip r:embed="rId3" cstate="print"/>
            <a:srcRect l="7026" t="47619" r="90287" b="37566"/>
            <a:stretch/>
          </p:blipFill>
          <p:spPr>
            <a:xfrm>
              <a:off x="-10886" y="525690"/>
              <a:ext cx="283029" cy="402896"/>
            </a:xfrm>
            <a:prstGeom prst="rect">
              <a:avLst/>
            </a:prstGeom>
          </p:spPr>
        </p:pic>
        <p:sp>
          <p:nvSpPr>
            <p:cNvPr id="63" name="Freeform 5"/>
            <p:cNvSpPr>
              <a:spLocks/>
            </p:cNvSpPr>
            <p:nvPr/>
          </p:nvSpPr>
          <p:spPr bwMode="auto">
            <a:xfrm>
              <a:off x="20276" y="637025"/>
              <a:ext cx="221544" cy="222748"/>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bg1"/>
            </a:solidFill>
            <a:ln>
              <a:noFill/>
            </a:ln>
            <a:extLst/>
          </p:spPr>
          <p:txBody>
            <a:bodyPr vert="horz" wrap="square" lIns="67470" tIns="33735" rIns="67470" bIns="33735" numCol="1" anchor="t" anchorCtr="0" compatLnSpc="1">
              <a:prstTxWarp prst="textNoShape">
                <a:avLst/>
              </a:prstTxWarp>
            </a:bodyPr>
            <a:lstStyle/>
            <a:p>
              <a:endParaRPr lang="zh-CN" altLang="en-US"/>
            </a:p>
          </p:txBody>
        </p:sp>
      </p:grpSp>
      <p:sp>
        <p:nvSpPr>
          <p:cNvPr id="8" name="对角圆角矩形 7"/>
          <p:cNvSpPr/>
          <p:nvPr/>
        </p:nvSpPr>
        <p:spPr>
          <a:xfrm>
            <a:off x="5119665" y="1560643"/>
            <a:ext cx="3084537" cy="710228"/>
          </a:xfrm>
          <a:prstGeom prst="round2DiagRect">
            <a:avLst>
              <a:gd name="adj1" fmla="val 44894"/>
              <a:gd name="adj2" fmla="val 0"/>
            </a:avLst>
          </a:prstGeom>
          <a:solidFill>
            <a:srgbClr val="B9D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9" name="组合 8"/>
          <p:cNvGrpSpPr/>
          <p:nvPr/>
        </p:nvGrpSpPr>
        <p:grpSpPr>
          <a:xfrm>
            <a:off x="5263570" y="1399005"/>
            <a:ext cx="406445" cy="406445"/>
            <a:chOff x="5652009" y="1458267"/>
            <a:chExt cx="426978" cy="426978"/>
          </a:xfrm>
          <a:solidFill>
            <a:srgbClr val="69B698"/>
          </a:solidFill>
        </p:grpSpPr>
        <p:sp>
          <p:nvSpPr>
            <p:cNvPr id="10" name="椭圆 9"/>
            <p:cNvSpPr/>
            <p:nvPr/>
          </p:nvSpPr>
          <p:spPr>
            <a:xfrm>
              <a:off x="5652009" y="1458267"/>
              <a:ext cx="426978" cy="426978"/>
            </a:xfrm>
            <a:prstGeom prst="ellipse">
              <a:avLst/>
            </a:prstGeom>
            <a:solidFill>
              <a:srgbClr val="45C1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TextBox 9"/>
            <p:cNvSpPr txBox="1">
              <a:spLocks noChangeArrowheads="1"/>
            </p:cNvSpPr>
            <p:nvPr/>
          </p:nvSpPr>
          <p:spPr bwMode="auto">
            <a:xfrm>
              <a:off x="5743847" y="1561668"/>
              <a:ext cx="294698" cy="221478"/>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en-US" altLang="zh-CN" spc="-150" dirty="0">
                  <a:latin typeface="微软雅黑" pitchFamily="34" charset="-122"/>
                  <a:ea typeface="微软雅黑" pitchFamily="34" charset="-122"/>
                </a:rPr>
                <a:t>75</a:t>
              </a:r>
              <a:r>
                <a:rPr lang="en-US" altLang="zh-CN" sz="1000" dirty="0">
                  <a:latin typeface="微软雅黑" pitchFamily="34" charset="-122"/>
                  <a:ea typeface="微软雅黑" pitchFamily="34" charset="-122"/>
                </a:rPr>
                <a:t>%</a:t>
              </a:r>
              <a:endParaRPr lang="zh-CN" altLang="en-US" sz="1000" dirty="0">
                <a:latin typeface="微软雅黑" pitchFamily="34" charset="-122"/>
                <a:ea typeface="微软雅黑" pitchFamily="34" charset="-122"/>
              </a:endParaRPr>
            </a:p>
          </p:txBody>
        </p:sp>
      </p:grpSp>
      <p:sp>
        <p:nvSpPr>
          <p:cNvPr id="12" name="TextBox 22"/>
          <p:cNvSpPr txBox="1"/>
          <p:nvPr/>
        </p:nvSpPr>
        <p:spPr>
          <a:xfrm>
            <a:off x="5477057" y="1873464"/>
            <a:ext cx="2538694" cy="333425"/>
          </a:xfrm>
          <a:prstGeom prst="rect">
            <a:avLst/>
          </a:prstGeom>
          <a:noFill/>
        </p:spPr>
        <p:txBody>
          <a:bodyPr wrap="square" lIns="0" tIns="0" rIns="0" bIns="0" rtlCol="0">
            <a:spAutoFit/>
          </a:bodyPr>
          <a:lstStyle/>
          <a:p>
            <a:pPr algn="just">
              <a:lnSpc>
                <a:spcPts val="1300"/>
              </a:lnSpc>
            </a:pPr>
            <a:r>
              <a:rPr lang="zh-CN" altLang="en-US" sz="900" dirty="0">
                <a:latin typeface="微软雅黑 Light" pitchFamily="34" charset="-122"/>
                <a:ea typeface="微软雅黑 Light" pitchFamily="34" charset="-122"/>
              </a:rPr>
              <a:t>点击输入简要文字内容，文字内容需概括精炼，言简意赅的说明分项内容。</a:t>
            </a:r>
            <a:endParaRPr lang="en-US" altLang="zh-CN" sz="900" dirty="0">
              <a:latin typeface="微软雅黑 Light" pitchFamily="34" charset="-122"/>
              <a:ea typeface="微软雅黑 Light" pitchFamily="34" charset="-122"/>
            </a:endParaRPr>
          </a:p>
        </p:txBody>
      </p:sp>
      <p:sp>
        <p:nvSpPr>
          <p:cNvPr id="13" name="TextBox 23"/>
          <p:cNvSpPr txBox="1"/>
          <p:nvPr/>
        </p:nvSpPr>
        <p:spPr>
          <a:xfrm>
            <a:off x="5774185" y="1602416"/>
            <a:ext cx="512708" cy="184666"/>
          </a:xfrm>
          <a:prstGeom prst="rect">
            <a:avLst/>
          </a:prstGeom>
          <a:noFill/>
        </p:spPr>
        <p:txBody>
          <a:bodyPr wrap="square" lIns="0" tIns="0" rIns="0" bIns="0" rtlCol="0">
            <a:spAutoFit/>
          </a:bodyPr>
          <a:lstStyle/>
          <a:p>
            <a:r>
              <a:rPr lang="zh-CN" altLang="en-US" sz="1200" b="1" dirty="0">
                <a:latin typeface="微软雅黑" pitchFamily="34" charset="-122"/>
                <a:ea typeface="微软雅黑" pitchFamily="34" charset="-122"/>
              </a:rPr>
              <a:t>华东区</a:t>
            </a:r>
          </a:p>
        </p:txBody>
      </p:sp>
      <p:sp>
        <p:nvSpPr>
          <p:cNvPr id="14" name="TextBox 50"/>
          <p:cNvSpPr txBox="1"/>
          <p:nvPr/>
        </p:nvSpPr>
        <p:spPr>
          <a:xfrm>
            <a:off x="745230" y="4229712"/>
            <a:ext cx="3919847" cy="400110"/>
          </a:xfrm>
          <a:prstGeom prst="rect">
            <a:avLst/>
          </a:prstGeom>
          <a:noFill/>
        </p:spPr>
        <p:txBody>
          <a:bodyPr wrap="square" rtlCol="0">
            <a:spAutoFit/>
          </a:bodyPr>
          <a:lstStyle>
            <a:defPPr>
              <a:defRPr lang="zh-CN"/>
            </a:defPPr>
            <a:lvl1pPr algn="ctr">
              <a:defRPr sz="2800" b="1">
                <a:solidFill>
                  <a:schemeClr val="bg2"/>
                </a:solidFill>
                <a:latin typeface="微软雅黑" pitchFamily="34" charset="-122"/>
                <a:ea typeface="微软雅黑" pitchFamily="34" charset="-122"/>
              </a:defRPr>
            </a:lvl1pPr>
          </a:lstStyle>
          <a:p>
            <a:r>
              <a:rPr lang="zh-CN" altLang="en-US" sz="2000" spc="300" dirty="0">
                <a:solidFill>
                  <a:schemeClr val="tx1"/>
                </a:solidFill>
              </a:rPr>
              <a:t>区域工作达标情况</a:t>
            </a:r>
          </a:p>
        </p:txBody>
      </p:sp>
      <p:sp>
        <p:nvSpPr>
          <p:cNvPr id="17" name="对角圆角矩形 16"/>
          <p:cNvSpPr/>
          <p:nvPr/>
        </p:nvSpPr>
        <p:spPr>
          <a:xfrm>
            <a:off x="5119665" y="2589853"/>
            <a:ext cx="3084537" cy="710228"/>
          </a:xfrm>
          <a:prstGeom prst="round2DiagRect">
            <a:avLst>
              <a:gd name="adj1" fmla="val 44894"/>
              <a:gd name="adj2" fmla="val 0"/>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8" name="组合 17"/>
          <p:cNvGrpSpPr/>
          <p:nvPr/>
        </p:nvGrpSpPr>
        <p:grpSpPr>
          <a:xfrm>
            <a:off x="5263570" y="2428215"/>
            <a:ext cx="406445" cy="406445"/>
            <a:chOff x="5652009" y="1458267"/>
            <a:chExt cx="426978" cy="426978"/>
          </a:xfrm>
        </p:grpSpPr>
        <p:sp>
          <p:nvSpPr>
            <p:cNvPr id="19" name="椭圆 18"/>
            <p:cNvSpPr/>
            <p:nvPr/>
          </p:nvSpPr>
          <p:spPr>
            <a:xfrm>
              <a:off x="5652009" y="1458267"/>
              <a:ext cx="426978" cy="426978"/>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TextBox 9"/>
            <p:cNvSpPr txBox="1">
              <a:spLocks noChangeArrowheads="1"/>
            </p:cNvSpPr>
            <p:nvPr/>
          </p:nvSpPr>
          <p:spPr bwMode="auto">
            <a:xfrm>
              <a:off x="5738623" y="1586837"/>
              <a:ext cx="294698" cy="221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en-US" altLang="zh-CN" spc="-150" dirty="0">
                  <a:latin typeface="微软雅黑" pitchFamily="34" charset="-122"/>
                  <a:ea typeface="微软雅黑" pitchFamily="34" charset="-122"/>
                </a:rPr>
                <a:t>45</a:t>
              </a:r>
              <a:r>
                <a:rPr lang="en-US" altLang="zh-CN" sz="1000" dirty="0">
                  <a:latin typeface="微软雅黑" pitchFamily="34" charset="-122"/>
                  <a:ea typeface="微软雅黑" pitchFamily="34" charset="-122"/>
                </a:rPr>
                <a:t>%</a:t>
              </a:r>
              <a:endParaRPr lang="zh-CN" altLang="en-US" sz="1000" dirty="0">
                <a:latin typeface="微软雅黑" pitchFamily="34" charset="-122"/>
                <a:ea typeface="微软雅黑" pitchFamily="34" charset="-122"/>
              </a:endParaRPr>
            </a:p>
          </p:txBody>
        </p:sp>
      </p:grpSp>
      <p:sp>
        <p:nvSpPr>
          <p:cNvPr id="21" name="TextBox 69"/>
          <p:cNvSpPr txBox="1"/>
          <p:nvPr/>
        </p:nvSpPr>
        <p:spPr>
          <a:xfrm>
            <a:off x="5477057" y="2902674"/>
            <a:ext cx="2538694" cy="333425"/>
          </a:xfrm>
          <a:prstGeom prst="rect">
            <a:avLst/>
          </a:prstGeom>
          <a:noFill/>
        </p:spPr>
        <p:txBody>
          <a:bodyPr wrap="square" lIns="0" tIns="0" rIns="0" bIns="0" rtlCol="0">
            <a:spAutoFit/>
          </a:bodyPr>
          <a:lstStyle/>
          <a:p>
            <a:pPr algn="just">
              <a:lnSpc>
                <a:spcPts val="1300"/>
              </a:lnSpc>
            </a:pPr>
            <a:r>
              <a:rPr lang="zh-CN" altLang="en-US" sz="900" dirty="0">
                <a:latin typeface="微软雅黑 Light" pitchFamily="34" charset="-122"/>
                <a:ea typeface="微软雅黑 Light" pitchFamily="34" charset="-122"/>
              </a:rPr>
              <a:t>点击输入简要文字内容，文字内容需概括精炼，言简意赅的说明分项内容。</a:t>
            </a:r>
            <a:endParaRPr lang="en-US" altLang="zh-CN" sz="900" dirty="0">
              <a:latin typeface="微软雅黑 Light" pitchFamily="34" charset="-122"/>
              <a:ea typeface="微软雅黑 Light" pitchFamily="34" charset="-122"/>
            </a:endParaRPr>
          </a:p>
        </p:txBody>
      </p:sp>
      <p:sp>
        <p:nvSpPr>
          <p:cNvPr id="22" name="TextBox 70"/>
          <p:cNvSpPr txBox="1"/>
          <p:nvPr/>
        </p:nvSpPr>
        <p:spPr>
          <a:xfrm>
            <a:off x="5774185" y="2631626"/>
            <a:ext cx="512708" cy="184666"/>
          </a:xfrm>
          <a:prstGeom prst="rect">
            <a:avLst/>
          </a:prstGeom>
          <a:noFill/>
        </p:spPr>
        <p:txBody>
          <a:bodyPr wrap="square" lIns="0" tIns="0" rIns="0" bIns="0" rtlCol="0">
            <a:spAutoFit/>
          </a:bodyPr>
          <a:lstStyle/>
          <a:p>
            <a:r>
              <a:rPr lang="zh-CN" altLang="en-US" sz="1200" b="1" dirty="0">
                <a:latin typeface="微软雅黑" pitchFamily="34" charset="-122"/>
                <a:ea typeface="微软雅黑" pitchFamily="34" charset="-122"/>
              </a:rPr>
              <a:t>华北区</a:t>
            </a:r>
          </a:p>
        </p:txBody>
      </p:sp>
      <p:sp>
        <p:nvSpPr>
          <p:cNvPr id="23" name="对角圆角矩形 22"/>
          <p:cNvSpPr/>
          <p:nvPr/>
        </p:nvSpPr>
        <p:spPr>
          <a:xfrm>
            <a:off x="5119665" y="3619062"/>
            <a:ext cx="3084537" cy="710228"/>
          </a:xfrm>
          <a:prstGeom prst="round2DiagRect">
            <a:avLst>
              <a:gd name="adj1" fmla="val 44894"/>
              <a:gd name="adj2" fmla="val 0"/>
            </a:avLst>
          </a:prstGeom>
          <a:solidFill>
            <a:srgbClr val="0E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4" name="组合 23"/>
          <p:cNvGrpSpPr/>
          <p:nvPr/>
        </p:nvGrpSpPr>
        <p:grpSpPr>
          <a:xfrm>
            <a:off x="5263570" y="3457424"/>
            <a:ext cx="406445" cy="406445"/>
            <a:chOff x="5652009" y="1458267"/>
            <a:chExt cx="426978" cy="426978"/>
          </a:xfrm>
          <a:solidFill>
            <a:srgbClr val="69B698"/>
          </a:solidFill>
        </p:grpSpPr>
        <p:sp>
          <p:nvSpPr>
            <p:cNvPr id="25" name="椭圆 24"/>
            <p:cNvSpPr/>
            <p:nvPr/>
          </p:nvSpPr>
          <p:spPr>
            <a:xfrm>
              <a:off x="5652009" y="1458267"/>
              <a:ext cx="426978" cy="426978"/>
            </a:xfrm>
            <a:prstGeom prst="ellipse">
              <a:avLst/>
            </a:prstGeom>
            <a:solidFill>
              <a:srgbClr val="45C1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TextBox 9"/>
            <p:cNvSpPr txBox="1">
              <a:spLocks noChangeArrowheads="1"/>
            </p:cNvSpPr>
            <p:nvPr/>
          </p:nvSpPr>
          <p:spPr bwMode="auto">
            <a:xfrm>
              <a:off x="5739481" y="1565995"/>
              <a:ext cx="294698" cy="221478"/>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en-US" altLang="zh-CN" spc="-150" dirty="0">
                  <a:latin typeface="微软雅黑" pitchFamily="34" charset="-122"/>
                  <a:ea typeface="微软雅黑" pitchFamily="34" charset="-122"/>
                </a:rPr>
                <a:t>63</a:t>
              </a:r>
              <a:r>
                <a:rPr lang="en-US" altLang="zh-CN" sz="1000" dirty="0">
                  <a:latin typeface="微软雅黑" pitchFamily="34" charset="-122"/>
                  <a:ea typeface="微软雅黑" pitchFamily="34" charset="-122"/>
                </a:rPr>
                <a:t>%</a:t>
              </a:r>
              <a:endParaRPr lang="zh-CN" altLang="en-US" sz="1000" dirty="0">
                <a:latin typeface="微软雅黑" pitchFamily="34" charset="-122"/>
                <a:ea typeface="微软雅黑" pitchFamily="34" charset="-122"/>
              </a:endParaRPr>
            </a:p>
          </p:txBody>
        </p:sp>
      </p:grpSp>
      <p:sp>
        <p:nvSpPr>
          <p:cNvPr id="27" name="TextBox 76"/>
          <p:cNvSpPr txBox="1"/>
          <p:nvPr/>
        </p:nvSpPr>
        <p:spPr>
          <a:xfrm>
            <a:off x="5477057" y="3931883"/>
            <a:ext cx="2538694" cy="333425"/>
          </a:xfrm>
          <a:prstGeom prst="rect">
            <a:avLst/>
          </a:prstGeom>
          <a:noFill/>
        </p:spPr>
        <p:txBody>
          <a:bodyPr wrap="square" lIns="0" tIns="0" rIns="0" bIns="0" rtlCol="0">
            <a:spAutoFit/>
          </a:bodyPr>
          <a:lstStyle/>
          <a:p>
            <a:pPr algn="just">
              <a:lnSpc>
                <a:spcPts val="1300"/>
              </a:lnSpc>
            </a:pPr>
            <a:r>
              <a:rPr lang="zh-CN" altLang="en-US" sz="900" dirty="0">
                <a:latin typeface="微软雅黑 Light" pitchFamily="34" charset="-122"/>
                <a:ea typeface="微软雅黑 Light" pitchFamily="34" charset="-122"/>
              </a:rPr>
              <a:t>点击输入简要文字内容，文字内容需概括精炼，言简意赅的说明分项内容。</a:t>
            </a:r>
            <a:endParaRPr lang="en-US" altLang="zh-CN" sz="900" dirty="0">
              <a:latin typeface="微软雅黑 Light" pitchFamily="34" charset="-122"/>
              <a:ea typeface="微软雅黑 Light" pitchFamily="34" charset="-122"/>
            </a:endParaRPr>
          </a:p>
        </p:txBody>
      </p:sp>
      <p:sp>
        <p:nvSpPr>
          <p:cNvPr id="28" name="TextBox 77"/>
          <p:cNvSpPr txBox="1"/>
          <p:nvPr/>
        </p:nvSpPr>
        <p:spPr>
          <a:xfrm>
            <a:off x="5774185" y="3660835"/>
            <a:ext cx="512708" cy="184666"/>
          </a:xfrm>
          <a:prstGeom prst="rect">
            <a:avLst/>
          </a:prstGeom>
          <a:noFill/>
        </p:spPr>
        <p:txBody>
          <a:bodyPr wrap="square" lIns="0" tIns="0" rIns="0" bIns="0" rtlCol="0">
            <a:spAutoFit/>
          </a:bodyPr>
          <a:lstStyle/>
          <a:p>
            <a:r>
              <a:rPr lang="zh-CN" altLang="en-US" sz="1200" b="1" dirty="0">
                <a:latin typeface="微软雅黑" pitchFamily="34" charset="-122"/>
                <a:ea typeface="微软雅黑" pitchFamily="34" charset="-122"/>
              </a:rPr>
              <a:t>华南区</a:t>
            </a:r>
          </a:p>
        </p:txBody>
      </p:sp>
      <p:grpSp>
        <p:nvGrpSpPr>
          <p:cNvPr id="29" name="KSO_Shape"/>
          <p:cNvGrpSpPr>
            <a:grpSpLocks/>
          </p:cNvGrpSpPr>
          <p:nvPr/>
        </p:nvGrpSpPr>
        <p:grpSpPr bwMode="auto">
          <a:xfrm>
            <a:off x="647700" y="1153468"/>
            <a:ext cx="3547332" cy="2932461"/>
            <a:chOff x="1595438" y="968375"/>
            <a:chExt cx="5953125" cy="4921250"/>
          </a:xfrm>
          <a:solidFill>
            <a:schemeClr val="bg1">
              <a:lumMod val="65000"/>
            </a:schemeClr>
          </a:solidFill>
        </p:grpSpPr>
        <p:sp>
          <p:nvSpPr>
            <p:cNvPr id="30" name="内蒙古"/>
            <p:cNvSpPr>
              <a:spLocks/>
            </p:cNvSpPr>
            <p:nvPr/>
          </p:nvSpPr>
          <p:spPr bwMode="auto">
            <a:xfrm>
              <a:off x="4095750" y="1023938"/>
              <a:ext cx="2608263" cy="2225675"/>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31" name="甘肃"/>
            <p:cNvSpPr>
              <a:spLocks/>
            </p:cNvSpPr>
            <p:nvPr/>
          </p:nvSpPr>
          <p:spPr bwMode="auto">
            <a:xfrm>
              <a:off x="3594100" y="2528888"/>
              <a:ext cx="1666875" cy="1411287"/>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32" name="宁夏"/>
            <p:cNvSpPr>
              <a:spLocks/>
            </p:cNvSpPr>
            <p:nvPr/>
          </p:nvSpPr>
          <p:spPr bwMode="auto">
            <a:xfrm>
              <a:off x="4778375" y="3019425"/>
              <a:ext cx="336550" cy="555625"/>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33" name="新疆"/>
            <p:cNvSpPr>
              <a:spLocks/>
            </p:cNvSpPr>
            <p:nvPr/>
          </p:nvSpPr>
          <p:spPr bwMode="auto">
            <a:xfrm>
              <a:off x="1595438" y="1557338"/>
              <a:ext cx="2382837" cy="1801812"/>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34" name="青海"/>
            <p:cNvSpPr>
              <a:spLocks/>
            </p:cNvSpPr>
            <p:nvPr/>
          </p:nvSpPr>
          <p:spPr bwMode="auto">
            <a:xfrm>
              <a:off x="3141663" y="2971800"/>
              <a:ext cx="1482725" cy="1063625"/>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35" name="四川"/>
            <p:cNvSpPr>
              <a:spLocks/>
            </p:cNvSpPr>
            <p:nvPr/>
          </p:nvSpPr>
          <p:spPr bwMode="auto">
            <a:xfrm>
              <a:off x="3992563" y="3717925"/>
              <a:ext cx="1282700" cy="1125538"/>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45C1A4"/>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36" name="西藏"/>
            <p:cNvSpPr>
              <a:spLocks/>
            </p:cNvSpPr>
            <p:nvPr/>
          </p:nvSpPr>
          <p:spPr bwMode="auto">
            <a:xfrm>
              <a:off x="1862138" y="3260725"/>
              <a:ext cx="2295525" cy="1397000"/>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37" name="云南"/>
            <p:cNvSpPr>
              <a:spLocks/>
            </p:cNvSpPr>
            <p:nvPr/>
          </p:nvSpPr>
          <p:spPr bwMode="auto">
            <a:xfrm>
              <a:off x="3952875" y="4422775"/>
              <a:ext cx="1038225" cy="1082675"/>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38" name="贵州"/>
            <p:cNvSpPr>
              <a:spLocks/>
            </p:cNvSpPr>
            <p:nvPr/>
          </p:nvSpPr>
          <p:spPr bwMode="auto">
            <a:xfrm>
              <a:off x="4697413" y="4408488"/>
              <a:ext cx="701675" cy="608012"/>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39" name="广西"/>
            <p:cNvSpPr>
              <a:spLocks/>
            </p:cNvSpPr>
            <p:nvPr/>
          </p:nvSpPr>
          <p:spPr bwMode="auto">
            <a:xfrm>
              <a:off x="4811713" y="4781550"/>
              <a:ext cx="917575" cy="698500"/>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40" name="重庆"/>
            <p:cNvSpPr>
              <a:spLocks/>
            </p:cNvSpPr>
            <p:nvPr/>
          </p:nvSpPr>
          <p:spPr bwMode="auto">
            <a:xfrm>
              <a:off x="4938713" y="4013200"/>
              <a:ext cx="519112" cy="527050"/>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41" name="陕西"/>
            <p:cNvSpPr>
              <a:spLocks/>
            </p:cNvSpPr>
            <p:nvPr/>
          </p:nvSpPr>
          <p:spPr bwMode="auto">
            <a:xfrm>
              <a:off x="4938713" y="2990850"/>
              <a:ext cx="592137" cy="1055688"/>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42" name="山西"/>
            <p:cNvSpPr>
              <a:spLocks/>
            </p:cNvSpPr>
            <p:nvPr/>
          </p:nvSpPr>
          <p:spPr bwMode="auto">
            <a:xfrm>
              <a:off x="5451475" y="2792413"/>
              <a:ext cx="393700" cy="866775"/>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43" name="湖南"/>
            <p:cNvSpPr>
              <a:spLocks/>
            </p:cNvSpPr>
            <p:nvPr/>
          </p:nvSpPr>
          <p:spPr bwMode="auto">
            <a:xfrm>
              <a:off x="5348288" y="4270375"/>
              <a:ext cx="628650" cy="730250"/>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44" name="湖北"/>
            <p:cNvSpPr>
              <a:spLocks/>
            </p:cNvSpPr>
            <p:nvPr/>
          </p:nvSpPr>
          <p:spPr bwMode="auto">
            <a:xfrm>
              <a:off x="5275263" y="3849688"/>
              <a:ext cx="892175" cy="558800"/>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45" name="广东"/>
            <p:cNvSpPr>
              <a:spLocks/>
            </p:cNvSpPr>
            <p:nvPr/>
          </p:nvSpPr>
          <p:spPr bwMode="auto">
            <a:xfrm>
              <a:off x="5472113" y="4876800"/>
              <a:ext cx="928687" cy="735013"/>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45C1A4"/>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46" name="江西"/>
            <p:cNvSpPr>
              <a:spLocks/>
            </p:cNvSpPr>
            <p:nvPr/>
          </p:nvSpPr>
          <p:spPr bwMode="auto">
            <a:xfrm>
              <a:off x="5911850" y="4240213"/>
              <a:ext cx="555625" cy="757237"/>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47" name="福建"/>
            <p:cNvSpPr>
              <a:spLocks/>
            </p:cNvSpPr>
            <p:nvPr/>
          </p:nvSpPr>
          <p:spPr bwMode="auto">
            <a:xfrm>
              <a:off x="6200775" y="4441825"/>
              <a:ext cx="514350" cy="628650"/>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48" name="浙江"/>
            <p:cNvSpPr>
              <a:spLocks/>
            </p:cNvSpPr>
            <p:nvPr/>
          </p:nvSpPr>
          <p:spPr bwMode="auto">
            <a:xfrm>
              <a:off x="6430963" y="4043363"/>
              <a:ext cx="441325" cy="511175"/>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49" name="安徽"/>
            <p:cNvSpPr>
              <a:spLocks/>
            </p:cNvSpPr>
            <p:nvPr/>
          </p:nvSpPr>
          <p:spPr bwMode="auto">
            <a:xfrm>
              <a:off x="5999163" y="3600450"/>
              <a:ext cx="558800" cy="684213"/>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50" name="天津"/>
            <p:cNvSpPr>
              <a:spLocks/>
            </p:cNvSpPr>
            <p:nvPr/>
          </p:nvSpPr>
          <p:spPr bwMode="auto">
            <a:xfrm>
              <a:off x="6108700" y="2811463"/>
              <a:ext cx="146050" cy="2111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51" name="北京"/>
            <p:cNvSpPr>
              <a:spLocks/>
            </p:cNvSpPr>
            <p:nvPr/>
          </p:nvSpPr>
          <p:spPr bwMode="auto">
            <a:xfrm>
              <a:off x="5962650" y="2716213"/>
              <a:ext cx="193675" cy="207962"/>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52" name="辽宁"/>
            <p:cNvSpPr>
              <a:spLocks/>
            </p:cNvSpPr>
            <p:nvPr/>
          </p:nvSpPr>
          <p:spPr bwMode="auto">
            <a:xfrm>
              <a:off x="6291263" y="2303463"/>
              <a:ext cx="687387" cy="654050"/>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53" name="吉林"/>
            <p:cNvSpPr>
              <a:spLocks/>
            </p:cNvSpPr>
            <p:nvPr/>
          </p:nvSpPr>
          <p:spPr bwMode="auto">
            <a:xfrm>
              <a:off x="6445250" y="1908175"/>
              <a:ext cx="979488" cy="665163"/>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54" name="黑龙江"/>
            <p:cNvSpPr>
              <a:spLocks/>
            </p:cNvSpPr>
            <p:nvPr/>
          </p:nvSpPr>
          <p:spPr bwMode="auto">
            <a:xfrm>
              <a:off x="6237288" y="968375"/>
              <a:ext cx="1311275" cy="1192213"/>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55" name="山东"/>
            <p:cNvSpPr>
              <a:spLocks/>
            </p:cNvSpPr>
            <p:nvPr/>
          </p:nvSpPr>
          <p:spPr bwMode="auto">
            <a:xfrm>
              <a:off x="5976938" y="3106738"/>
              <a:ext cx="793750" cy="49847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56" name="上海"/>
            <p:cNvSpPr>
              <a:spLocks/>
            </p:cNvSpPr>
            <p:nvPr/>
          </p:nvSpPr>
          <p:spPr bwMode="auto">
            <a:xfrm>
              <a:off x="6718300" y="3933825"/>
              <a:ext cx="125413" cy="10953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57" name="江苏"/>
            <p:cNvSpPr>
              <a:spLocks/>
            </p:cNvSpPr>
            <p:nvPr/>
          </p:nvSpPr>
          <p:spPr bwMode="auto">
            <a:xfrm>
              <a:off x="6137275" y="3513138"/>
              <a:ext cx="692150" cy="533400"/>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58" name="河北"/>
            <p:cNvSpPr>
              <a:spLocks/>
            </p:cNvSpPr>
            <p:nvPr/>
          </p:nvSpPr>
          <p:spPr bwMode="auto">
            <a:xfrm>
              <a:off x="5776913" y="2492375"/>
              <a:ext cx="642938" cy="917575"/>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59" name="河南"/>
            <p:cNvSpPr>
              <a:spLocks/>
            </p:cNvSpPr>
            <p:nvPr/>
          </p:nvSpPr>
          <p:spPr bwMode="auto">
            <a:xfrm>
              <a:off x="5483225" y="3373438"/>
              <a:ext cx="676275" cy="66992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60" name="台湾"/>
            <p:cNvSpPr>
              <a:spLocks/>
            </p:cNvSpPr>
            <p:nvPr/>
          </p:nvSpPr>
          <p:spPr bwMode="auto">
            <a:xfrm>
              <a:off x="6754813" y="4803775"/>
              <a:ext cx="193675" cy="468313"/>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61" name="海南"/>
            <p:cNvSpPr>
              <a:spLocks/>
            </p:cNvSpPr>
            <p:nvPr/>
          </p:nvSpPr>
          <p:spPr bwMode="auto">
            <a:xfrm>
              <a:off x="5330825" y="5634038"/>
              <a:ext cx="292100" cy="255587"/>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p>
              <a:pPr algn="ctr" defTabSz="685754">
                <a:defRPr/>
              </a:pP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grpSp>
    </p:spTree>
    <p:extLst>
      <p:ext uri="{BB962C8B-B14F-4D97-AF65-F5344CB8AC3E}">
        <p14:creationId xmlns:p14="http://schemas.microsoft.com/office/powerpoint/2010/main" xmlns="" val="2392774304"/>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par>
                                <p:cTn id="16" presetID="38" presetClass="entr" presetSubtype="0" accel="50000" fill="hold" grpId="0" nodeType="withEffect">
                                  <p:stCondLst>
                                    <p:cond delay="0"/>
                                  </p:stCondLst>
                                  <p:iterate type="lt">
                                    <p:tmPct val="50000"/>
                                  </p:iterate>
                                  <p:childTnLst>
                                    <p:set>
                                      <p:cBhvr>
                                        <p:cTn id="17" dur="1" fill="hold">
                                          <p:stCondLst>
                                            <p:cond delay="0"/>
                                          </p:stCondLst>
                                        </p:cTn>
                                        <p:tgtEl>
                                          <p:spTgt spid="14"/>
                                        </p:tgtEl>
                                        <p:attrNameLst>
                                          <p:attrName>style.visibility</p:attrName>
                                        </p:attrNameLst>
                                      </p:cBhvr>
                                      <p:to>
                                        <p:strVal val="visible"/>
                                      </p:to>
                                    </p:set>
                                    <p:set>
                                      <p:cBhvr>
                                        <p:cTn id="18" dur="68" fill="hold">
                                          <p:stCondLst>
                                            <p:cond delay="0"/>
                                          </p:stCondLst>
                                        </p:cTn>
                                        <p:tgtEl>
                                          <p:spTgt spid="14"/>
                                        </p:tgtEl>
                                        <p:attrNameLst>
                                          <p:attrName>style.rotation</p:attrName>
                                        </p:attrNameLst>
                                      </p:cBhvr>
                                      <p:to>
                                        <p:strVal val="-45.0"/>
                                      </p:to>
                                    </p:set>
                                    <p:anim calcmode="lin" valueType="num">
                                      <p:cBhvr>
                                        <p:cTn id="19" dur="68" fill="hold">
                                          <p:stCondLst>
                                            <p:cond delay="68"/>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20" dur="68"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21" dur="23" decel="50000" autoRev="1" fill="hold">
                                          <p:stCondLst>
                                            <p:cond delay="68"/>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22" dur="20" fill="hold">
                                          <p:stCondLst>
                                            <p:cond delay="130"/>
                                          </p:stCondLst>
                                        </p:cTn>
                                        <p:tgtEl>
                                          <p:spTgt spid="14"/>
                                        </p:tgtEl>
                                        <p:attrNameLst>
                                          <p:attrName>ppt_y</p:attrName>
                                        </p:attrNameLst>
                                      </p:cBhvr>
                                      <p:tavLst>
                                        <p:tav tm="0">
                                          <p:val>
                                            <p:strVal val="#ppt_y-(0.354*#ppt_w-0.172*#ppt_h)"/>
                                          </p:val>
                                        </p:tav>
                                        <p:tav tm="100000">
                                          <p:val>
                                            <p:strVal val="#ppt_y"/>
                                          </p:val>
                                        </p:tav>
                                      </p:tavLst>
                                    </p:anim>
                                  </p:childTnLst>
                                </p:cTn>
                              </p:par>
                            </p:childTnLst>
                          </p:cTn>
                        </p:par>
                        <p:par>
                          <p:cTn id="23" fill="hold">
                            <p:stCondLst>
                              <p:cond delay="1675"/>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childTnLst>
                          </p:cTn>
                        </p:par>
                        <p:par>
                          <p:cTn id="36" fill="hold">
                            <p:stCondLst>
                              <p:cond delay="2175"/>
                            </p:stCondLst>
                            <p:childTnLst>
                              <p:par>
                                <p:cTn id="37" presetID="31"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par>
                          <p:cTn id="43" fill="hold">
                            <p:stCondLst>
                              <p:cond delay="3175"/>
                            </p:stCondLst>
                            <p:childTnLst>
                              <p:par>
                                <p:cTn id="44" presetID="2" presetClass="entr" presetSubtype="2"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1+#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1+#ppt_w/2"/>
                                          </p:val>
                                        </p:tav>
                                        <p:tav tm="100000">
                                          <p:val>
                                            <p:strVal val="#ppt_x"/>
                                          </p:val>
                                        </p:tav>
                                      </p:tavLst>
                                    </p:anim>
                                    <p:anim calcmode="lin" valueType="num">
                                      <p:cBhvr additive="base">
                                        <p:cTn id="51" dur="500" fill="hold"/>
                                        <p:tgtEl>
                                          <p:spTgt spid="21"/>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1+#ppt_w/2"/>
                                          </p:val>
                                        </p:tav>
                                        <p:tav tm="100000">
                                          <p:val>
                                            <p:strVal val="#ppt_x"/>
                                          </p:val>
                                        </p:tav>
                                      </p:tavLst>
                                    </p:anim>
                                    <p:anim calcmode="lin" valueType="num">
                                      <p:cBhvr additive="base">
                                        <p:cTn id="55" dur="500" fill="hold"/>
                                        <p:tgtEl>
                                          <p:spTgt spid="17"/>
                                        </p:tgtEl>
                                        <p:attrNameLst>
                                          <p:attrName>ppt_y</p:attrName>
                                        </p:attrNameLst>
                                      </p:cBhvr>
                                      <p:tavLst>
                                        <p:tav tm="0">
                                          <p:val>
                                            <p:strVal val="#ppt_y"/>
                                          </p:val>
                                        </p:tav>
                                        <p:tav tm="100000">
                                          <p:val>
                                            <p:strVal val="#ppt_y"/>
                                          </p:val>
                                        </p:tav>
                                      </p:tavLst>
                                    </p:anim>
                                  </p:childTnLst>
                                </p:cTn>
                              </p:par>
                            </p:childTnLst>
                          </p:cTn>
                        </p:par>
                        <p:par>
                          <p:cTn id="56" fill="hold">
                            <p:stCondLst>
                              <p:cond delay="3675"/>
                            </p:stCondLst>
                            <p:childTnLst>
                              <p:par>
                                <p:cTn id="57" presetID="31"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4675"/>
                            </p:stCondLst>
                            <p:childTnLst>
                              <p:par>
                                <p:cTn id="64" presetID="2" presetClass="entr" presetSubtype="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additive="base">
                                        <p:cTn id="70" dur="500" fill="hold"/>
                                        <p:tgtEl>
                                          <p:spTgt spid="27"/>
                                        </p:tgtEl>
                                        <p:attrNameLst>
                                          <p:attrName>ppt_x</p:attrName>
                                        </p:attrNameLst>
                                      </p:cBhvr>
                                      <p:tavLst>
                                        <p:tav tm="0">
                                          <p:val>
                                            <p:strVal val="1+#ppt_w/2"/>
                                          </p:val>
                                        </p:tav>
                                        <p:tav tm="100000">
                                          <p:val>
                                            <p:strVal val="#ppt_x"/>
                                          </p:val>
                                        </p:tav>
                                      </p:tavLst>
                                    </p:anim>
                                    <p:anim calcmode="lin" valueType="num">
                                      <p:cBhvr additive="base">
                                        <p:cTn id="71" dur="500" fill="hold"/>
                                        <p:tgtEl>
                                          <p:spTgt spid="27"/>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5175"/>
                            </p:stCondLst>
                            <p:childTnLst>
                              <p:par>
                                <p:cTn id="77" presetID="31"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1000" fill="hold"/>
                                        <p:tgtEl>
                                          <p:spTgt spid="24"/>
                                        </p:tgtEl>
                                        <p:attrNameLst>
                                          <p:attrName>ppt_w</p:attrName>
                                        </p:attrNameLst>
                                      </p:cBhvr>
                                      <p:tavLst>
                                        <p:tav tm="0">
                                          <p:val>
                                            <p:fltVal val="0"/>
                                          </p:val>
                                        </p:tav>
                                        <p:tav tm="100000">
                                          <p:val>
                                            <p:strVal val="#ppt_w"/>
                                          </p:val>
                                        </p:tav>
                                      </p:tavLst>
                                    </p:anim>
                                    <p:anim calcmode="lin" valueType="num">
                                      <p:cBhvr>
                                        <p:cTn id="80" dur="1000" fill="hold"/>
                                        <p:tgtEl>
                                          <p:spTgt spid="24"/>
                                        </p:tgtEl>
                                        <p:attrNameLst>
                                          <p:attrName>ppt_h</p:attrName>
                                        </p:attrNameLst>
                                      </p:cBhvr>
                                      <p:tavLst>
                                        <p:tav tm="0">
                                          <p:val>
                                            <p:fltVal val="0"/>
                                          </p:val>
                                        </p:tav>
                                        <p:tav tm="100000">
                                          <p:val>
                                            <p:strVal val="#ppt_h"/>
                                          </p:val>
                                        </p:tav>
                                      </p:tavLst>
                                    </p:anim>
                                    <p:anim calcmode="lin" valueType="num">
                                      <p:cBhvr>
                                        <p:cTn id="81" dur="1000" fill="hold"/>
                                        <p:tgtEl>
                                          <p:spTgt spid="24"/>
                                        </p:tgtEl>
                                        <p:attrNameLst>
                                          <p:attrName>style.rotation</p:attrName>
                                        </p:attrNameLst>
                                      </p:cBhvr>
                                      <p:tavLst>
                                        <p:tav tm="0">
                                          <p:val>
                                            <p:fltVal val="90"/>
                                          </p:val>
                                        </p:tav>
                                        <p:tav tm="100000">
                                          <p:val>
                                            <p:fltVal val="0"/>
                                          </p:val>
                                        </p:tav>
                                      </p:tavLst>
                                    </p:anim>
                                    <p:animEffect transition="in" filter="fade">
                                      <p:cBhvr>
                                        <p:cTn id="8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p:bldP spid="14" grpId="0"/>
      <p:bldP spid="17" grpId="0" animBg="1"/>
      <p:bldP spid="21" grpId="0"/>
      <p:bldP spid="22" grpId="0"/>
      <p:bldP spid="23" grpId="0" animBg="1"/>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0971" y="234178"/>
            <a:ext cx="1898970" cy="515456"/>
            <a:chOff x="350971" y="462778"/>
            <a:chExt cx="1898970" cy="515456"/>
          </a:xfrm>
        </p:grpSpPr>
        <p:sp>
          <p:nvSpPr>
            <p:cNvPr id="15" name="矩形 14"/>
            <p:cNvSpPr/>
            <p:nvPr/>
          </p:nvSpPr>
          <p:spPr>
            <a:xfrm>
              <a:off x="350971" y="462778"/>
              <a:ext cx="1781257" cy="412421"/>
            </a:xfrm>
            <a:prstGeom prst="rect">
              <a:avLst/>
            </a:prstGeom>
          </p:spPr>
          <p:txBody>
            <a:bodyPr wrap="none">
              <a:spAutoFit/>
            </a:bodyPr>
            <a:lstStyle/>
            <a:p>
              <a:r>
                <a:rPr lang="zh-CN" altLang="en-US" sz="2080" dirty="0">
                  <a:latin typeface="方正兰亭粗黑_GBK" panose="02000000000000000000" pitchFamily="2" charset="-122"/>
                  <a:ea typeface="方正兰亭粗黑_GBK" panose="02000000000000000000" pitchFamily="2" charset="-122"/>
                </a:rPr>
                <a:t>年度工作概述</a:t>
              </a:r>
            </a:p>
          </p:txBody>
        </p:sp>
        <p:sp>
          <p:nvSpPr>
            <p:cNvPr id="16" name="矩形 15"/>
            <p:cNvSpPr/>
            <p:nvPr/>
          </p:nvSpPr>
          <p:spPr>
            <a:xfrm>
              <a:off x="359680" y="762790"/>
              <a:ext cx="1890261" cy="215444"/>
            </a:xfrm>
            <a:prstGeom prst="rect">
              <a:avLst/>
            </a:prstGeom>
          </p:spPr>
          <p:txBody>
            <a:bodyPr wrap="none">
              <a:spAutoFit/>
            </a:bodyPr>
            <a:lstStyle/>
            <a:p>
              <a:r>
                <a:rPr lang="en-US" altLang="zh-CN" sz="800" spc="300" dirty="0">
                  <a:solidFill>
                    <a:schemeClr val="bg1">
                      <a:lumMod val="65000"/>
                    </a:schemeClr>
                  </a:solidFill>
                  <a:latin typeface="黑体" panose="02010609060101010101" pitchFamily="49" charset="-122"/>
                  <a:ea typeface="黑体" panose="02010609060101010101" pitchFamily="49" charset="-122"/>
                </a:rPr>
                <a:t>ANNUAL WORK SUMMARY</a:t>
              </a:r>
              <a:endParaRPr lang="zh-CN" altLang="en-US" sz="800" spc="300" dirty="0">
                <a:solidFill>
                  <a:schemeClr val="bg1">
                    <a:lumMod val="6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10885" y="297090"/>
            <a:ext cx="283029" cy="402896"/>
            <a:chOff x="-10886" y="525690"/>
            <a:chExt cx="283029" cy="402896"/>
          </a:xfrm>
        </p:grpSpPr>
        <p:pic>
          <p:nvPicPr>
            <p:cNvPr id="4" name="图片 3"/>
            <p:cNvPicPr>
              <a:picLocks noChangeAspect="1"/>
            </p:cNvPicPr>
            <p:nvPr/>
          </p:nvPicPr>
          <p:blipFill rotWithShape="1">
            <a:blip r:embed="rId3" cstate="print"/>
            <a:srcRect l="7026" t="47619" r="90287" b="37566"/>
            <a:stretch/>
          </p:blipFill>
          <p:spPr>
            <a:xfrm>
              <a:off x="-10886" y="525690"/>
              <a:ext cx="283029" cy="402896"/>
            </a:xfrm>
            <a:prstGeom prst="rect">
              <a:avLst/>
            </a:prstGeom>
          </p:spPr>
        </p:pic>
        <p:sp>
          <p:nvSpPr>
            <p:cNvPr id="63" name="Freeform 5"/>
            <p:cNvSpPr>
              <a:spLocks/>
            </p:cNvSpPr>
            <p:nvPr/>
          </p:nvSpPr>
          <p:spPr bwMode="auto">
            <a:xfrm>
              <a:off x="20276" y="637025"/>
              <a:ext cx="221544" cy="222748"/>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bg1"/>
            </a:solidFill>
            <a:ln>
              <a:noFill/>
            </a:ln>
            <a:extLst/>
          </p:spPr>
          <p:txBody>
            <a:bodyPr vert="horz" wrap="square" lIns="67470" tIns="33735" rIns="67470" bIns="33735" numCol="1" anchor="t" anchorCtr="0" compatLnSpc="1">
              <a:prstTxWarp prst="textNoShape">
                <a:avLst/>
              </a:prstTxWarp>
            </a:bodyPr>
            <a:lstStyle/>
            <a:p>
              <a:endParaRPr lang="zh-CN" altLang="en-US"/>
            </a:p>
          </p:txBody>
        </p:sp>
      </p:grpSp>
      <p:sp>
        <p:nvSpPr>
          <p:cNvPr id="8" name="等腰三角形 8"/>
          <p:cNvSpPr>
            <a:spLocks noChangeArrowheads="1"/>
          </p:cNvSpPr>
          <p:nvPr/>
        </p:nvSpPr>
        <p:spPr bwMode="auto">
          <a:xfrm rot="7717980">
            <a:off x="2808456" y="2868029"/>
            <a:ext cx="303381" cy="311581"/>
          </a:xfrm>
          <a:prstGeom prst="triangle">
            <a:avLst>
              <a:gd name="adj" fmla="val 50000"/>
            </a:avLst>
          </a:prstGeom>
          <a:solidFill>
            <a:schemeClr val="bg1">
              <a:lumMod val="85000"/>
            </a:schemeClr>
          </a:solidFill>
          <a:ln>
            <a:noFill/>
          </a:ln>
        </p:spPr>
        <p:txBody>
          <a:bodyPr anchor="ctr"/>
          <a:lstStyle/>
          <a:p>
            <a:pPr algn="ctr"/>
            <a:endParaRPr lang="zh-CN" altLang="zh-CN">
              <a:latin typeface="微软雅黑" panose="020B0503020204020204" pitchFamily="34" charset="-122"/>
              <a:ea typeface="微软雅黑" panose="020B0503020204020204" pitchFamily="34" charset="-122"/>
              <a:sym typeface="宋体" pitchFamily="2" charset="-122"/>
            </a:endParaRPr>
          </a:p>
        </p:txBody>
      </p:sp>
      <p:sp>
        <p:nvSpPr>
          <p:cNvPr id="9" name="等腰三角形 9"/>
          <p:cNvSpPr>
            <a:spLocks noChangeArrowheads="1"/>
          </p:cNvSpPr>
          <p:nvPr/>
        </p:nvSpPr>
        <p:spPr bwMode="auto">
          <a:xfrm rot="7717980">
            <a:off x="6467773" y="2865684"/>
            <a:ext cx="286982" cy="295182"/>
          </a:xfrm>
          <a:prstGeom prst="triangle">
            <a:avLst>
              <a:gd name="adj" fmla="val 50000"/>
            </a:avLst>
          </a:prstGeom>
          <a:solidFill>
            <a:schemeClr val="bg1">
              <a:lumMod val="85000"/>
            </a:schemeClr>
          </a:solidFill>
          <a:ln>
            <a:noFill/>
          </a:ln>
        </p:spPr>
        <p:txBody>
          <a:bodyPr anchor="ctr"/>
          <a:lstStyle/>
          <a:p>
            <a:pPr algn="ctr"/>
            <a:endParaRPr lang="zh-CN" altLang="zh-CN">
              <a:latin typeface="微软雅黑" panose="020B0503020204020204" pitchFamily="34" charset="-122"/>
              <a:ea typeface="微软雅黑" panose="020B0503020204020204" pitchFamily="34" charset="-122"/>
              <a:sym typeface="宋体" pitchFamily="2" charset="-122"/>
            </a:endParaRPr>
          </a:p>
        </p:txBody>
      </p:sp>
      <p:sp>
        <p:nvSpPr>
          <p:cNvPr id="10" name="等腰三角形 10"/>
          <p:cNvSpPr>
            <a:spLocks noChangeArrowheads="1"/>
          </p:cNvSpPr>
          <p:nvPr/>
        </p:nvSpPr>
        <p:spPr bwMode="auto">
          <a:xfrm rot="2750931">
            <a:off x="4619374" y="2818832"/>
            <a:ext cx="318609" cy="329151"/>
          </a:xfrm>
          <a:prstGeom prst="triangle">
            <a:avLst>
              <a:gd name="adj" fmla="val 50000"/>
            </a:avLst>
          </a:prstGeom>
          <a:solidFill>
            <a:schemeClr val="bg1">
              <a:lumMod val="85000"/>
            </a:schemeClr>
          </a:solidFill>
          <a:ln>
            <a:noFill/>
          </a:ln>
        </p:spPr>
        <p:txBody>
          <a:bodyPr anchor="ctr"/>
          <a:lstStyle/>
          <a:p>
            <a:pPr algn="ctr"/>
            <a:endParaRPr lang="zh-CN" altLang="zh-CN">
              <a:latin typeface="微软雅黑" panose="020B0503020204020204" pitchFamily="34" charset="-122"/>
              <a:ea typeface="微软雅黑" panose="020B0503020204020204" pitchFamily="34" charset="-122"/>
              <a:sym typeface="宋体" pitchFamily="2" charset="-122"/>
            </a:endParaRPr>
          </a:p>
        </p:txBody>
      </p:sp>
      <p:grpSp>
        <p:nvGrpSpPr>
          <p:cNvPr id="11" name="Group 8"/>
          <p:cNvGrpSpPr>
            <a:grpSpLocks/>
          </p:cNvGrpSpPr>
          <p:nvPr/>
        </p:nvGrpSpPr>
        <p:grpSpPr bwMode="auto">
          <a:xfrm>
            <a:off x="1276905" y="1431359"/>
            <a:ext cx="1550877" cy="1550877"/>
            <a:chOff x="0" y="0"/>
            <a:chExt cx="2101515" cy="2101515"/>
          </a:xfrm>
        </p:grpSpPr>
        <p:sp>
          <p:nvSpPr>
            <p:cNvPr id="12" name="椭圆 3"/>
            <p:cNvSpPr>
              <a:spLocks noChangeArrowheads="1"/>
            </p:cNvSpPr>
            <p:nvPr/>
          </p:nvSpPr>
          <p:spPr bwMode="auto">
            <a:xfrm>
              <a:off x="0" y="0"/>
              <a:ext cx="2101515" cy="2101515"/>
            </a:xfrm>
            <a:prstGeom prst="ellipse">
              <a:avLst/>
            </a:prstGeom>
            <a:solidFill>
              <a:srgbClr val="45C1A4"/>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宋体" pitchFamily="2" charset="-122"/>
              </a:endParaRPr>
            </a:p>
          </p:txBody>
        </p:sp>
        <p:sp>
          <p:nvSpPr>
            <p:cNvPr id="13"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宋体" pitchFamily="2" charset="-122"/>
              </a:endParaRPr>
            </a:p>
          </p:txBody>
        </p:sp>
      </p:grpSp>
      <p:sp>
        <p:nvSpPr>
          <p:cNvPr id="14" name="矩形 13"/>
          <p:cNvSpPr>
            <a:spLocks noChangeArrowheads="1"/>
          </p:cNvSpPr>
          <p:nvPr/>
        </p:nvSpPr>
        <p:spPr bwMode="auto">
          <a:xfrm>
            <a:off x="1514444" y="1903568"/>
            <a:ext cx="119009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1000" dirty="0">
                <a:latin typeface="微软雅黑" panose="020B0503020204020204" pitchFamily="34" charset="-122"/>
                <a:ea typeface="微软雅黑" panose="020B0503020204020204" pitchFamily="34" charset="-122"/>
                <a:sym typeface="微软雅黑" pitchFamily="34" charset="-122"/>
              </a:rPr>
              <a:t>单击添加内容文字单击添加段落文字单击添加段落文字。</a:t>
            </a:r>
            <a:endParaRPr lang="zh-CN" altLang="en-US" sz="1000" dirty="0">
              <a:latin typeface="微软雅黑" panose="020B0503020204020204" pitchFamily="34" charset="-122"/>
              <a:ea typeface="微软雅黑" panose="020B0503020204020204" pitchFamily="34" charset="-122"/>
              <a:sym typeface="宋体" pitchFamily="2" charset="-122"/>
            </a:endParaRPr>
          </a:p>
        </p:txBody>
      </p:sp>
      <p:grpSp>
        <p:nvGrpSpPr>
          <p:cNvPr id="17" name="Group 8"/>
          <p:cNvGrpSpPr>
            <a:grpSpLocks/>
          </p:cNvGrpSpPr>
          <p:nvPr/>
        </p:nvGrpSpPr>
        <p:grpSpPr bwMode="auto">
          <a:xfrm>
            <a:off x="3094852" y="2818246"/>
            <a:ext cx="1550877" cy="1550877"/>
            <a:chOff x="0" y="0"/>
            <a:chExt cx="2101515" cy="2101515"/>
          </a:xfrm>
        </p:grpSpPr>
        <p:sp>
          <p:nvSpPr>
            <p:cNvPr id="18" name="椭圆 3"/>
            <p:cNvSpPr>
              <a:spLocks noChangeArrowheads="1"/>
            </p:cNvSpPr>
            <p:nvPr/>
          </p:nvSpPr>
          <p:spPr bwMode="auto">
            <a:xfrm>
              <a:off x="0" y="0"/>
              <a:ext cx="2101515" cy="2101515"/>
            </a:xfrm>
            <a:prstGeom prst="ellipse">
              <a:avLst/>
            </a:prstGeom>
            <a:solidFill>
              <a:srgbClr val="B9D51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宋体" pitchFamily="2" charset="-122"/>
              </a:endParaRPr>
            </a:p>
          </p:txBody>
        </p:sp>
        <p:sp>
          <p:nvSpPr>
            <p:cNvPr id="19"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宋体" pitchFamily="2" charset="-122"/>
              </a:endParaRPr>
            </a:p>
          </p:txBody>
        </p:sp>
      </p:grpSp>
      <p:sp>
        <p:nvSpPr>
          <p:cNvPr id="20" name="矩形 19"/>
          <p:cNvSpPr>
            <a:spLocks noChangeArrowheads="1"/>
          </p:cNvSpPr>
          <p:nvPr/>
        </p:nvSpPr>
        <p:spPr bwMode="auto">
          <a:xfrm>
            <a:off x="3332391" y="3290455"/>
            <a:ext cx="119009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1000" dirty="0">
                <a:latin typeface="微软雅黑" panose="020B0503020204020204" pitchFamily="34" charset="-122"/>
                <a:ea typeface="微软雅黑" panose="020B0503020204020204" pitchFamily="34" charset="-122"/>
                <a:sym typeface="微软雅黑" pitchFamily="34" charset="-122"/>
              </a:rPr>
              <a:t>单击添加内容文字单击添加段落文字单击添加段落文字。</a:t>
            </a:r>
            <a:endParaRPr lang="zh-CN" altLang="en-US" sz="1000" dirty="0">
              <a:latin typeface="微软雅黑" panose="020B0503020204020204" pitchFamily="34" charset="-122"/>
              <a:ea typeface="微软雅黑" panose="020B0503020204020204" pitchFamily="34" charset="-122"/>
              <a:sym typeface="宋体" pitchFamily="2" charset="-122"/>
            </a:endParaRPr>
          </a:p>
        </p:txBody>
      </p:sp>
      <p:grpSp>
        <p:nvGrpSpPr>
          <p:cNvPr id="21" name="Group 8"/>
          <p:cNvGrpSpPr>
            <a:grpSpLocks/>
          </p:cNvGrpSpPr>
          <p:nvPr/>
        </p:nvGrpSpPr>
        <p:grpSpPr bwMode="auto">
          <a:xfrm>
            <a:off x="4912798" y="1618776"/>
            <a:ext cx="1550877" cy="1550877"/>
            <a:chOff x="0" y="0"/>
            <a:chExt cx="2101515" cy="2101515"/>
          </a:xfrm>
        </p:grpSpPr>
        <p:sp>
          <p:nvSpPr>
            <p:cNvPr id="22" name="椭圆 3"/>
            <p:cNvSpPr>
              <a:spLocks noChangeArrowheads="1"/>
            </p:cNvSpPr>
            <p:nvPr/>
          </p:nvSpPr>
          <p:spPr bwMode="auto">
            <a:xfrm>
              <a:off x="0" y="0"/>
              <a:ext cx="2101515" cy="2101515"/>
            </a:xfrm>
            <a:prstGeom prst="ellipse">
              <a:avLst/>
            </a:prstGeom>
            <a:solidFill>
              <a:srgbClr val="0E7FB7"/>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宋体" pitchFamily="2" charset="-122"/>
              </a:endParaRPr>
            </a:p>
          </p:txBody>
        </p:sp>
        <p:sp>
          <p:nvSpPr>
            <p:cNvPr id="23"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宋体" pitchFamily="2" charset="-122"/>
              </a:endParaRPr>
            </a:p>
          </p:txBody>
        </p:sp>
      </p:grpSp>
      <p:sp>
        <p:nvSpPr>
          <p:cNvPr id="24" name="矩形 23"/>
          <p:cNvSpPr>
            <a:spLocks noChangeArrowheads="1"/>
          </p:cNvSpPr>
          <p:nvPr/>
        </p:nvSpPr>
        <p:spPr bwMode="auto">
          <a:xfrm>
            <a:off x="5150337" y="2090985"/>
            <a:ext cx="119009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1000" dirty="0">
                <a:latin typeface="微软雅黑" panose="020B0503020204020204" pitchFamily="34" charset="-122"/>
                <a:ea typeface="微软雅黑" panose="020B0503020204020204" pitchFamily="34" charset="-122"/>
                <a:sym typeface="微软雅黑" pitchFamily="34" charset="-122"/>
              </a:rPr>
              <a:t>单击添加内容文字单击添加段落文字单击添加段落文字。</a:t>
            </a:r>
            <a:endParaRPr lang="zh-CN" altLang="en-US" sz="1000" dirty="0">
              <a:latin typeface="微软雅黑" panose="020B0503020204020204" pitchFamily="34" charset="-122"/>
              <a:ea typeface="微软雅黑" panose="020B0503020204020204" pitchFamily="34" charset="-122"/>
              <a:sym typeface="宋体" pitchFamily="2" charset="-122"/>
            </a:endParaRPr>
          </a:p>
        </p:txBody>
      </p:sp>
      <p:grpSp>
        <p:nvGrpSpPr>
          <p:cNvPr id="25" name="Group 8"/>
          <p:cNvGrpSpPr>
            <a:grpSpLocks/>
          </p:cNvGrpSpPr>
          <p:nvPr/>
        </p:nvGrpSpPr>
        <p:grpSpPr bwMode="auto">
          <a:xfrm>
            <a:off x="6683890" y="2902584"/>
            <a:ext cx="1550877" cy="1550877"/>
            <a:chOff x="0" y="0"/>
            <a:chExt cx="2101515" cy="2101515"/>
          </a:xfrm>
        </p:grpSpPr>
        <p:sp>
          <p:nvSpPr>
            <p:cNvPr id="26" name="椭圆 3"/>
            <p:cNvSpPr>
              <a:spLocks noChangeArrowheads="1"/>
            </p:cNvSpPr>
            <p:nvPr/>
          </p:nvSpPr>
          <p:spPr bwMode="auto">
            <a:xfrm>
              <a:off x="0" y="0"/>
              <a:ext cx="2101515" cy="2101515"/>
            </a:xfrm>
            <a:prstGeom prst="ellipse">
              <a:avLst/>
            </a:prstGeom>
            <a:solidFill>
              <a:srgbClr val="45C1A4"/>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宋体" pitchFamily="2" charset="-122"/>
              </a:endParaRPr>
            </a:p>
          </p:txBody>
        </p:sp>
        <p:sp>
          <p:nvSpPr>
            <p:cNvPr id="27"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宋体" pitchFamily="2" charset="-122"/>
              </a:endParaRPr>
            </a:p>
          </p:txBody>
        </p:sp>
      </p:grpSp>
      <p:sp>
        <p:nvSpPr>
          <p:cNvPr id="28" name="矩形 27"/>
          <p:cNvSpPr>
            <a:spLocks noChangeArrowheads="1"/>
          </p:cNvSpPr>
          <p:nvPr/>
        </p:nvSpPr>
        <p:spPr bwMode="auto">
          <a:xfrm>
            <a:off x="6921429" y="3374793"/>
            <a:ext cx="119009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1000" dirty="0">
                <a:latin typeface="微软雅黑" panose="020B0503020204020204" pitchFamily="34" charset="-122"/>
                <a:ea typeface="微软雅黑" panose="020B0503020204020204" pitchFamily="34" charset="-122"/>
                <a:sym typeface="微软雅黑" pitchFamily="34" charset="-122"/>
              </a:rPr>
              <a:t>单击添加内容文字单击添加段落文字单击添加段落文字。</a:t>
            </a:r>
            <a:endParaRPr lang="zh-CN" altLang="en-US" sz="1000" dirty="0">
              <a:latin typeface="微软雅黑" panose="020B0503020204020204" pitchFamily="34" charset="-122"/>
              <a:ea typeface="微软雅黑" panose="020B0503020204020204" pitchFamily="34" charset="-122"/>
              <a:sym typeface="宋体" pitchFamily="2" charset="-122"/>
            </a:endParaRPr>
          </a:p>
        </p:txBody>
      </p:sp>
      <p:sp>
        <p:nvSpPr>
          <p:cNvPr id="29" name="椭圆 28"/>
          <p:cNvSpPr/>
          <p:nvPr/>
        </p:nvSpPr>
        <p:spPr bwMode="auto">
          <a:xfrm>
            <a:off x="1396187" y="1490935"/>
            <a:ext cx="381540" cy="381540"/>
          </a:xfrm>
          <a:prstGeom prst="ellipse">
            <a:avLst/>
          </a:prstGeom>
          <a:solidFill>
            <a:schemeClr val="bg1"/>
          </a:solidFill>
          <a:ln w="9525" cap="flat" cmpd="sng" algn="ctr">
            <a:solidFill>
              <a:srgbClr val="F8F8F8"/>
            </a:solid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dirty="0">
              <a:latin typeface="微软雅黑" panose="020B0503020204020204" pitchFamily="34" charset="-122"/>
              <a:ea typeface="微软雅黑" panose="020B0503020204020204" pitchFamily="34" charset="-122"/>
            </a:endParaRPr>
          </a:p>
        </p:txBody>
      </p:sp>
      <p:sp>
        <p:nvSpPr>
          <p:cNvPr id="30" name="TextBox 30"/>
          <p:cNvSpPr txBox="1"/>
          <p:nvPr/>
        </p:nvSpPr>
        <p:spPr>
          <a:xfrm>
            <a:off x="1462659" y="1511384"/>
            <a:ext cx="317716" cy="364843"/>
          </a:xfrm>
          <a:prstGeom prst="rect">
            <a:avLst/>
          </a:prstGeom>
          <a:noFill/>
        </p:spPr>
        <p:txBody>
          <a:bodyPr wrap="none" rtlCol="0">
            <a:spAutoFit/>
          </a:bodyPr>
          <a:lstStyle/>
          <a:p>
            <a:r>
              <a:rPr lang="en-US" altLang="zh-CN" sz="1771" dirty="0">
                <a:latin typeface="微软雅黑" panose="020B0503020204020204" pitchFamily="34" charset="-122"/>
                <a:ea typeface="微软雅黑" panose="020B0503020204020204" pitchFamily="34" charset="-122"/>
              </a:rPr>
              <a:t>1</a:t>
            </a:r>
            <a:endParaRPr lang="zh-CN" altLang="en-US" sz="1771" dirty="0">
              <a:latin typeface="微软雅黑" panose="020B0503020204020204" pitchFamily="34" charset="-122"/>
              <a:ea typeface="微软雅黑" panose="020B0503020204020204" pitchFamily="34" charset="-122"/>
            </a:endParaRPr>
          </a:p>
        </p:txBody>
      </p:sp>
      <p:sp>
        <p:nvSpPr>
          <p:cNvPr id="31" name="椭圆 30"/>
          <p:cNvSpPr/>
          <p:nvPr/>
        </p:nvSpPr>
        <p:spPr bwMode="auto">
          <a:xfrm>
            <a:off x="3355313" y="2820855"/>
            <a:ext cx="381540" cy="381540"/>
          </a:xfrm>
          <a:prstGeom prst="ellipse">
            <a:avLst/>
          </a:prstGeom>
          <a:solidFill>
            <a:schemeClr val="bg1"/>
          </a:solidFill>
          <a:ln w="9525" cap="flat" cmpd="sng" algn="ctr">
            <a:solidFill>
              <a:srgbClr val="F8F8F8"/>
            </a:solid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dirty="0">
              <a:latin typeface="微软雅黑" panose="020B0503020204020204" pitchFamily="34" charset="-122"/>
              <a:ea typeface="微软雅黑" panose="020B0503020204020204" pitchFamily="34" charset="-122"/>
            </a:endParaRPr>
          </a:p>
        </p:txBody>
      </p:sp>
      <p:sp>
        <p:nvSpPr>
          <p:cNvPr id="32" name="TextBox 32"/>
          <p:cNvSpPr txBox="1"/>
          <p:nvPr/>
        </p:nvSpPr>
        <p:spPr>
          <a:xfrm>
            <a:off x="3421785" y="2841305"/>
            <a:ext cx="317716" cy="364843"/>
          </a:xfrm>
          <a:prstGeom prst="rect">
            <a:avLst/>
          </a:prstGeom>
          <a:noFill/>
        </p:spPr>
        <p:txBody>
          <a:bodyPr wrap="none" rtlCol="0">
            <a:spAutoFit/>
          </a:bodyPr>
          <a:lstStyle/>
          <a:p>
            <a:r>
              <a:rPr lang="en-US" altLang="zh-CN" sz="1771" dirty="0">
                <a:latin typeface="微软雅黑" panose="020B0503020204020204" pitchFamily="34" charset="-122"/>
                <a:ea typeface="微软雅黑" panose="020B0503020204020204" pitchFamily="34" charset="-122"/>
              </a:rPr>
              <a:t>2</a:t>
            </a:r>
            <a:endParaRPr lang="zh-CN" altLang="en-US" sz="1771" dirty="0">
              <a:latin typeface="微软雅黑" panose="020B0503020204020204" pitchFamily="34" charset="-122"/>
              <a:ea typeface="微软雅黑" panose="020B0503020204020204" pitchFamily="34" charset="-122"/>
            </a:endParaRPr>
          </a:p>
        </p:txBody>
      </p:sp>
      <p:sp>
        <p:nvSpPr>
          <p:cNvPr id="33" name="椭圆 32"/>
          <p:cNvSpPr/>
          <p:nvPr/>
        </p:nvSpPr>
        <p:spPr bwMode="auto">
          <a:xfrm>
            <a:off x="5065160" y="1668981"/>
            <a:ext cx="381540" cy="381540"/>
          </a:xfrm>
          <a:prstGeom prst="ellipse">
            <a:avLst/>
          </a:prstGeom>
          <a:solidFill>
            <a:schemeClr val="bg1"/>
          </a:solidFill>
          <a:ln w="9525" cap="flat" cmpd="sng" algn="ctr">
            <a:solidFill>
              <a:srgbClr val="F8F8F8"/>
            </a:solid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dirty="0">
              <a:latin typeface="微软雅黑" panose="020B0503020204020204" pitchFamily="34" charset="-122"/>
              <a:ea typeface="微软雅黑" panose="020B0503020204020204" pitchFamily="34" charset="-122"/>
            </a:endParaRPr>
          </a:p>
        </p:txBody>
      </p:sp>
      <p:sp>
        <p:nvSpPr>
          <p:cNvPr id="34" name="TextBox 34"/>
          <p:cNvSpPr txBox="1"/>
          <p:nvPr/>
        </p:nvSpPr>
        <p:spPr>
          <a:xfrm>
            <a:off x="5131632" y="1689431"/>
            <a:ext cx="317716" cy="364843"/>
          </a:xfrm>
          <a:prstGeom prst="rect">
            <a:avLst/>
          </a:prstGeom>
          <a:noFill/>
        </p:spPr>
        <p:txBody>
          <a:bodyPr wrap="none" rtlCol="0">
            <a:spAutoFit/>
          </a:bodyPr>
          <a:lstStyle/>
          <a:p>
            <a:r>
              <a:rPr lang="en-US" altLang="zh-CN" sz="1771" dirty="0">
                <a:latin typeface="微软雅黑" panose="020B0503020204020204" pitchFamily="34" charset="-122"/>
                <a:ea typeface="微软雅黑" panose="020B0503020204020204" pitchFamily="34" charset="-122"/>
              </a:rPr>
              <a:t>3</a:t>
            </a:r>
            <a:endParaRPr lang="zh-CN" altLang="en-US" sz="1771" dirty="0">
              <a:latin typeface="微软雅黑" panose="020B0503020204020204" pitchFamily="34" charset="-122"/>
              <a:ea typeface="微软雅黑" panose="020B0503020204020204" pitchFamily="34" charset="-122"/>
            </a:endParaRPr>
          </a:p>
        </p:txBody>
      </p:sp>
      <p:sp>
        <p:nvSpPr>
          <p:cNvPr id="35" name="椭圆 34"/>
          <p:cNvSpPr/>
          <p:nvPr/>
        </p:nvSpPr>
        <p:spPr bwMode="auto">
          <a:xfrm>
            <a:off x="6874819" y="2978881"/>
            <a:ext cx="381540" cy="381540"/>
          </a:xfrm>
          <a:prstGeom prst="ellipse">
            <a:avLst/>
          </a:prstGeom>
          <a:solidFill>
            <a:schemeClr val="bg1"/>
          </a:solidFill>
          <a:ln w="9525" cap="flat" cmpd="sng" algn="ctr">
            <a:solidFill>
              <a:srgbClr val="F8F8F8"/>
            </a:solid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dirty="0">
              <a:latin typeface="微软雅黑" panose="020B0503020204020204" pitchFamily="34" charset="-122"/>
              <a:ea typeface="微软雅黑" panose="020B0503020204020204" pitchFamily="34" charset="-122"/>
            </a:endParaRPr>
          </a:p>
        </p:txBody>
      </p:sp>
      <p:sp>
        <p:nvSpPr>
          <p:cNvPr id="36" name="TextBox 36"/>
          <p:cNvSpPr txBox="1"/>
          <p:nvPr/>
        </p:nvSpPr>
        <p:spPr>
          <a:xfrm>
            <a:off x="6941291" y="2999330"/>
            <a:ext cx="317716" cy="364843"/>
          </a:xfrm>
          <a:prstGeom prst="rect">
            <a:avLst/>
          </a:prstGeom>
          <a:noFill/>
        </p:spPr>
        <p:txBody>
          <a:bodyPr wrap="none" rtlCol="0">
            <a:spAutoFit/>
          </a:bodyPr>
          <a:lstStyle/>
          <a:p>
            <a:r>
              <a:rPr lang="en-US" altLang="zh-CN" sz="1771" dirty="0">
                <a:latin typeface="微软雅黑" panose="020B0503020204020204" pitchFamily="34" charset="-122"/>
                <a:ea typeface="微软雅黑" panose="020B0503020204020204" pitchFamily="34" charset="-122"/>
              </a:rPr>
              <a:t>4</a:t>
            </a:r>
            <a:endParaRPr lang="zh-CN" altLang="en-US" sz="1771" dirty="0">
              <a:latin typeface="微软雅黑" panose="020B0503020204020204" pitchFamily="34" charset="-122"/>
              <a:ea typeface="微软雅黑" panose="020B0503020204020204" pitchFamily="34" charset="-122"/>
            </a:endParaRPr>
          </a:p>
        </p:txBody>
      </p:sp>
      <p:sp>
        <p:nvSpPr>
          <p:cNvPr id="37" name="椭圆 36"/>
          <p:cNvSpPr/>
          <p:nvPr/>
        </p:nvSpPr>
        <p:spPr bwMode="auto">
          <a:xfrm>
            <a:off x="1092323" y="3453064"/>
            <a:ext cx="941914" cy="941914"/>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a:latin typeface="微软雅黑" panose="020B0503020204020204" pitchFamily="34" charset="-122"/>
              <a:ea typeface="微软雅黑" panose="020B0503020204020204" pitchFamily="34" charset="-122"/>
            </a:endParaRPr>
          </a:p>
        </p:txBody>
      </p:sp>
      <p:sp>
        <p:nvSpPr>
          <p:cNvPr id="38" name="椭圆 37"/>
          <p:cNvSpPr/>
          <p:nvPr/>
        </p:nvSpPr>
        <p:spPr bwMode="auto">
          <a:xfrm>
            <a:off x="3017059" y="1574824"/>
            <a:ext cx="853230" cy="853230"/>
          </a:xfrm>
          <a:prstGeom prst="ellipse">
            <a:avLst/>
          </a:prstGeom>
          <a:blipFill>
            <a:blip r:embed="rId4" cstate="print"/>
            <a:stretch>
              <a:fillRect/>
            </a:stretch>
          </a:blipFill>
          <a:ln w="9525" cap="flat" cmpd="sng" algn="ctr">
            <a:solidFill>
              <a:schemeClr val="bg1"/>
            </a:solid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a:latin typeface="微软雅黑" panose="020B0503020204020204" pitchFamily="34" charset="-122"/>
              <a:ea typeface="微软雅黑" panose="020B0503020204020204" pitchFamily="34" charset="-122"/>
            </a:endParaRPr>
          </a:p>
        </p:txBody>
      </p:sp>
      <p:sp>
        <p:nvSpPr>
          <p:cNvPr id="39" name="椭圆 38"/>
          <p:cNvSpPr/>
          <p:nvPr/>
        </p:nvSpPr>
        <p:spPr bwMode="auto">
          <a:xfrm>
            <a:off x="4056975" y="2139463"/>
            <a:ext cx="303343" cy="303343"/>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a:latin typeface="微软雅黑" panose="020B0503020204020204" pitchFamily="34" charset="-122"/>
              <a:ea typeface="微软雅黑" panose="020B0503020204020204" pitchFamily="34" charset="-122"/>
            </a:endParaRPr>
          </a:p>
        </p:txBody>
      </p:sp>
      <p:sp>
        <p:nvSpPr>
          <p:cNvPr id="40" name="椭圆 39"/>
          <p:cNvSpPr/>
          <p:nvPr/>
        </p:nvSpPr>
        <p:spPr bwMode="auto">
          <a:xfrm>
            <a:off x="2264483" y="3166620"/>
            <a:ext cx="303343" cy="303343"/>
          </a:xfrm>
          <a:prstGeom prst="ellipse">
            <a:avLst/>
          </a:prstGeom>
          <a:solidFill>
            <a:schemeClr val="bg2"/>
          </a:solidFill>
          <a:ln w="9525" cap="flat" cmpd="sng" algn="ctr">
            <a:no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a:latin typeface="微软雅黑" panose="020B0503020204020204" pitchFamily="34" charset="-122"/>
              <a:ea typeface="微软雅黑" panose="020B0503020204020204" pitchFamily="34" charset="-122"/>
            </a:endParaRPr>
          </a:p>
        </p:txBody>
      </p:sp>
      <p:sp>
        <p:nvSpPr>
          <p:cNvPr id="41" name="椭圆 40"/>
          <p:cNvSpPr/>
          <p:nvPr/>
        </p:nvSpPr>
        <p:spPr bwMode="auto">
          <a:xfrm>
            <a:off x="1536160" y="3138529"/>
            <a:ext cx="200175" cy="200175"/>
          </a:xfrm>
          <a:prstGeom prst="ellipse">
            <a:avLst/>
          </a:prstGeom>
          <a:solidFill>
            <a:schemeClr val="bg2"/>
          </a:solidFill>
          <a:ln w="9525" cap="flat" cmpd="sng" algn="ctr">
            <a:no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a:latin typeface="微软雅黑" panose="020B0503020204020204" pitchFamily="34" charset="-122"/>
              <a:ea typeface="微软雅黑" panose="020B0503020204020204" pitchFamily="34" charset="-122"/>
            </a:endParaRPr>
          </a:p>
        </p:txBody>
      </p:sp>
      <p:sp>
        <p:nvSpPr>
          <p:cNvPr id="42" name="椭圆 41"/>
          <p:cNvSpPr/>
          <p:nvPr/>
        </p:nvSpPr>
        <p:spPr bwMode="auto">
          <a:xfrm>
            <a:off x="5266592" y="3678022"/>
            <a:ext cx="1350009" cy="1350009"/>
          </a:xfrm>
          <a:prstGeom prst="ellipse">
            <a:avLst/>
          </a:prstGeom>
          <a:blipFill>
            <a:blip r:embed="rId5" cstate="print"/>
            <a:stretch>
              <a:fillRect/>
            </a:stretch>
          </a:blipFill>
          <a:ln w="9525" cap="flat" cmpd="sng" algn="ctr">
            <a:solidFill>
              <a:schemeClr val="bg1"/>
            </a:solid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a:latin typeface="微软雅黑" panose="020B0503020204020204" pitchFamily="34" charset="-122"/>
              <a:ea typeface="微软雅黑" panose="020B0503020204020204" pitchFamily="34" charset="-122"/>
            </a:endParaRPr>
          </a:p>
        </p:txBody>
      </p:sp>
      <p:sp>
        <p:nvSpPr>
          <p:cNvPr id="43" name="椭圆 42"/>
          <p:cNvSpPr/>
          <p:nvPr/>
        </p:nvSpPr>
        <p:spPr bwMode="auto">
          <a:xfrm>
            <a:off x="7431296" y="2144624"/>
            <a:ext cx="298180" cy="298180"/>
          </a:xfrm>
          <a:prstGeom prst="ellipse">
            <a:avLst/>
          </a:prstGeom>
          <a:solidFill>
            <a:schemeClr val="bg2"/>
          </a:solidFill>
          <a:ln w="9525" cap="flat" cmpd="sng" algn="ctr">
            <a:no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a:latin typeface="微软雅黑" panose="020B0503020204020204" pitchFamily="34" charset="-122"/>
              <a:ea typeface="微软雅黑" panose="020B0503020204020204" pitchFamily="34" charset="-122"/>
            </a:endParaRPr>
          </a:p>
        </p:txBody>
      </p:sp>
      <p:sp>
        <p:nvSpPr>
          <p:cNvPr id="44" name="椭圆 43"/>
          <p:cNvSpPr/>
          <p:nvPr/>
        </p:nvSpPr>
        <p:spPr bwMode="auto">
          <a:xfrm>
            <a:off x="6857298" y="2435326"/>
            <a:ext cx="218953" cy="218953"/>
          </a:xfrm>
          <a:prstGeom prst="ellipse">
            <a:avLst/>
          </a:prstGeom>
          <a:solidFill>
            <a:schemeClr val="bg2"/>
          </a:solidFill>
          <a:ln w="9525" cap="flat" cmpd="sng" algn="ctr">
            <a:no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a:latin typeface="微软雅黑" panose="020B0503020204020204" pitchFamily="34" charset="-122"/>
              <a:ea typeface="微软雅黑" panose="020B0503020204020204" pitchFamily="34" charset="-122"/>
            </a:endParaRPr>
          </a:p>
        </p:txBody>
      </p:sp>
      <p:sp>
        <p:nvSpPr>
          <p:cNvPr id="45" name="椭圆 44"/>
          <p:cNvSpPr/>
          <p:nvPr/>
        </p:nvSpPr>
        <p:spPr bwMode="auto">
          <a:xfrm>
            <a:off x="6744511" y="1618776"/>
            <a:ext cx="399627" cy="399627"/>
          </a:xfrm>
          <a:prstGeom prst="ellipse">
            <a:avLst/>
          </a:prstGeom>
          <a:solidFill>
            <a:schemeClr val="bg2"/>
          </a:solidFill>
          <a:ln w="9525" cap="flat" cmpd="sng" algn="ctr">
            <a:no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a:latin typeface="微软雅黑" panose="020B0503020204020204" pitchFamily="34" charset="-122"/>
              <a:ea typeface="微软雅黑" panose="020B0503020204020204" pitchFamily="34" charset="-122"/>
            </a:endParaRPr>
          </a:p>
        </p:txBody>
      </p:sp>
      <p:sp>
        <p:nvSpPr>
          <p:cNvPr id="46" name="椭圆 45"/>
          <p:cNvSpPr/>
          <p:nvPr/>
        </p:nvSpPr>
        <p:spPr bwMode="auto">
          <a:xfrm>
            <a:off x="5124844" y="3341593"/>
            <a:ext cx="298180" cy="298180"/>
          </a:xfrm>
          <a:prstGeom prst="ellipse">
            <a:avLst/>
          </a:prstGeom>
          <a:solidFill>
            <a:schemeClr val="bg2"/>
          </a:solidFill>
          <a:ln w="9525" cap="flat" cmpd="sng" algn="ctr">
            <a:no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a:latin typeface="微软雅黑" panose="020B0503020204020204" pitchFamily="34" charset="-122"/>
              <a:ea typeface="微软雅黑" panose="020B0503020204020204" pitchFamily="34" charset="-122"/>
            </a:endParaRPr>
          </a:p>
        </p:txBody>
      </p:sp>
      <p:sp>
        <p:nvSpPr>
          <p:cNvPr id="47" name="椭圆 46"/>
          <p:cNvSpPr/>
          <p:nvPr/>
        </p:nvSpPr>
        <p:spPr bwMode="auto">
          <a:xfrm>
            <a:off x="4983711" y="3902981"/>
            <a:ext cx="218953" cy="218953"/>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a:latin typeface="微软雅黑" panose="020B0503020204020204" pitchFamily="34" charset="-122"/>
              <a:ea typeface="微软雅黑" panose="020B0503020204020204" pitchFamily="34" charset="-122"/>
            </a:endParaRPr>
          </a:p>
        </p:txBody>
      </p:sp>
      <p:sp>
        <p:nvSpPr>
          <p:cNvPr id="48" name="椭圆 47"/>
          <p:cNvSpPr/>
          <p:nvPr/>
        </p:nvSpPr>
        <p:spPr bwMode="auto">
          <a:xfrm>
            <a:off x="8136208" y="4702449"/>
            <a:ext cx="298180" cy="298180"/>
          </a:xfrm>
          <a:prstGeom prst="ellipse">
            <a:avLst/>
          </a:prstGeom>
          <a:solidFill>
            <a:schemeClr val="bg2"/>
          </a:solidFill>
          <a:ln w="9525" cap="flat" cmpd="sng" algn="ctr">
            <a:noFill/>
            <a:prstDash val="solid"/>
            <a:round/>
            <a:headEnd type="none" w="med" len="med"/>
            <a:tailEnd type="none" w="med" len="med"/>
          </a:ln>
          <a:effectLst/>
          <a:extLst/>
        </p:spPr>
        <p:txBody>
          <a:bodyPr vert="horz" wrap="square" lIns="67470" tIns="33735" rIns="67470" bIns="33735" numCol="1" rtlCol="0" anchor="t" anchorCtr="0" compatLnSpc="1">
            <a:prstTxWarp prst="textNoShape">
              <a:avLst/>
            </a:prstTxWarp>
          </a:bodyPr>
          <a:lstStyle/>
          <a:p>
            <a:pPr defTabSz="674736"/>
            <a:endParaRPr lang="zh-CN" altLang="en-US" sz="1328">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263245886"/>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par>
                          <p:cTn id="23" fill="hold">
                            <p:stCondLst>
                              <p:cond delay="1500"/>
                            </p:stCondLst>
                            <p:childTnLst>
                              <p:par>
                                <p:cTn id="24" presetID="53" presetClass="entr" presetSubtype="16" fill="hold" grpId="0" nodeType="afterEffect">
                                  <p:stCondLst>
                                    <p:cond delay="100"/>
                                  </p:stCondLst>
                                  <p:childTnLst>
                                    <p:set>
                                      <p:cBhvr>
                                        <p:cTn id="25" dur="1" fill="hold">
                                          <p:stCondLst>
                                            <p:cond delay="0"/>
                                          </p:stCondLst>
                                        </p:cTn>
                                        <p:tgtEl>
                                          <p:spTgt spid="40"/>
                                        </p:tgtEl>
                                        <p:attrNameLst>
                                          <p:attrName>style.visibility</p:attrName>
                                        </p:attrNameLst>
                                      </p:cBhvr>
                                      <p:to>
                                        <p:strVal val="visible"/>
                                      </p:to>
                                    </p:set>
                                    <p:anim calcmode="lin" valueType="num">
                                      <p:cBhvr>
                                        <p:cTn id="26" dur="500" fill="hold"/>
                                        <p:tgtEl>
                                          <p:spTgt spid="40"/>
                                        </p:tgtEl>
                                        <p:attrNameLst>
                                          <p:attrName>ppt_w</p:attrName>
                                        </p:attrNameLst>
                                      </p:cBhvr>
                                      <p:tavLst>
                                        <p:tav tm="0">
                                          <p:val>
                                            <p:fltVal val="0"/>
                                          </p:val>
                                        </p:tav>
                                        <p:tav tm="100000">
                                          <p:val>
                                            <p:strVal val="#ppt_w"/>
                                          </p:val>
                                        </p:tav>
                                      </p:tavLst>
                                    </p:anim>
                                    <p:anim calcmode="lin" valueType="num">
                                      <p:cBhvr>
                                        <p:cTn id="27" dur="500" fill="hold"/>
                                        <p:tgtEl>
                                          <p:spTgt spid="40"/>
                                        </p:tgtEl>
                                        <p:attrNameLst>
                                          <p:attrName>ppt_h</p:attrName>
                                        </p:attrNameLst>
                                      </p:cBhvr>
                                      <p:tavLst>
                                        <p:tav tm="0">
                                          <p:val>
                                            <p:fltVal val="0"/>
                                          </p:val>
                                        </p:tav>
                                        <p:tav tm="100000">
                                          <p:val>
                                            <p:strVal val="#ppt_h"/>
                                          </p:val>
                                        </p:tav>
                                      </p:tavLst>
                                    </p:anim>
                                    <p:animEffect transition="in" filter="fade">
                                      <p:cBhvr>
                                        <p:cTn id="28" dur="500"/>
                                        <p:tgtEl>
                                          <p:spTgt spid="4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par>
                                <p:cTn id="34" presetID="53" presetClass="entr" presetSubtype="16" fill="hold" grpId="0" nodeType="withEffect">
                                  <p:stCondLst>
                                    <p:cond delay="20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par>
                                <p:cTn id="39" presetID="53" presetClass="entr" presetSubtype="16" fill="hold" grpId="0" nodeType="withEffect">
                                  <p:stCondLst>
                                    <p:cond delay="300"/>
                                  </p:stCondLst>
                                  <p:childTnLst>
                                    <p:set>
                                      <p:cBhvr>
                                        <p:cTn id="40" dur="1" fill="hold">
                                          <p:stCondLst>
                                            <p:cond delay="0"/>
                                          </p:stCondLst>
                                        </p:cTn>
                                        <p:tgtEl>
                                          <p:spTgt spid="45"/>
                                        </p:tgtEl>
                                        <p:attrNameLst>
                                          <p:attrName>style.visibility</p:attrName>
                                        </p:attrNameLst>
                                      </p:cBhvr>
                                      <p:to>
                                        <p:strVal val="visible"/>
                                      </p:to>
                                    </p:set>
                                    <p:anim calcmode="lin" valueType="num">
                                      <p:cBhvr>
                                        <p:cTn id="41" dur="800" fill="hold"/>
                                        <p:tgtEl>
                                          <p:spTgt spid="45"/>
                                        </p:tgtEl>
                                        <p:attrNameLst>
                                          <p:attrName>ppt_w</p:attrName>
                                        </p:attrNameLst>
                                      </p:cBhvr>
                                      <p:tavLst>
                                        <p:tav tm="0">
                                          <p:val>
                                            <p:fltVal val="0"/>
                                          </p:val>
                                        </p:tav>
                                        <p:tav tm="100000">
                                          <p:val>
                                            <p:strVal val="#ppt_w"/>
                                          </p:val>
                                        </p:tav>
                                      </p:tavLst>
                                    </p:anim>
                                    <p:anim calcmode="lin" valueType="num">
                                      <p:cBhvr>
                                        <p:cTn id="42" dur="800" fill="hold"/>
                                        <p:tgtEl>
                                          <p:spTgt spid="45"/>
                                        </p:tgtEl>
                                        <p:attrNameLst>
                                          <p:attrName>ppt_h</p:attrName>
                                        </p:attrNameLst>
                                      </p:cBhvr>
                                      <p:tavLst>
                                        <p:tav tm="0">
                                          <p:val>
                                            <p:fltVal val="0"/>
                                          </p:val>
                                        </p:tav>
                                        <p:tav tm="100000">
                                          <p:val>
                                            <p:strVal val="#ppt_h"/>
                                          </p:val>
                                        </p:tav>
                                      </p:tavLst>
                                    </p:anim>
                                    <p:animEffect transition="in" filter="fade">
                                      <p:cBhvr>
                                        <p:cTn id="43" dur="800"/>
                                        <p:tgtEl>
                                          <p:spTgt spid="4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par>
                                <p:cTn id="49" presetID="53" presetClass="entr" presetSubtype="16"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37"/>
                                        </p:tgtEl>
                                        <p:attrNameLst>
                                          <p:attrName>style.visibility</p:attrName>
                                        </p:attrNameLst>
                                      </p:cBhvr>
                                      <p:to>
                                        <p:strVal val="visible"/>
                                      </p:to>
                                    </p:set>
                                    <p:anim calcmode="lin" valueType="num">
                                      <p:cBhvr>
                                        <p:cTn id="56" dur="300" fill="hold"/>
                                        <p:tgtEl>
                                          <p:spTgt spid="37"/>
                                        </p:tgtEl>
                                        <p:attrNameLst>
                                          <p:attrName>ppt_w</p:attrName>
                                        </p:attrNameLst>
                                      </p:cBhvr>
                                      <p:tavLst>
                                        <p:tav tm="0">
                                          <p:val>
                                            <p:fltVal val="0"/>
                                          </p:val>
                                        </p:tav>
                                        <p:tav tm="100000">
                                          <p:val>
                                            <p:strVal val="#ppt_w"/>
                                          </p:val>
                                        </p:tav>
                                      </p:tavLst>
                                    </p:anim>
                                    <p:anim calcmode="lin" valueType="num">
                                      <p:cBhvr>
                                        <p:cTn id="57" dur="300" fill="hold"/>
                                        <p:tgtEl>
                                          <p:spTgt spid="37"/>
                                        </p:tgtEl>
                                        <p:attrNameLst>
                                          <p:attrName>ppt_h</p:attrName>
                                        </p:attrNameLst>
                                      </p:cBhvr>
                                      <p:tavLst>
                                        <p:tav tm="0">
                                          <p:val>
                                            <p:fltVal val="0"/>
                                          </p:val>
                                        </p:tav>
                                        <p:tav tm="100000">
                                          <p:val>
                                            <p:strVal val="#ppt_h"/>
                                          </p:val>
                                        </p:tav>
                                      </p:tavLst>
                                    </p:anim>
                                    <p:animEffect transition="in" filter="fade">
                                      <p:cBhvr>
                                        <p:cTn id="58" dur="300"/>
                                        <p:tgtEl>
                                          <p:spTgt spid="37"/>
                                        </p:tgtEl>
                                      </p:cBhvr>
                                    </p:animEffect>
                                  </p:childTnLst>
                                </p:cTn>
                              </p:par>
                              <p:par>
                                <p:cTn id="59" presetID="53" presetClass="entr" presetSubtype="16" fill="hold" grpId="0" nodeType="withEffect">
                                  <p:stCondLst>
                                    <p:cond delay="20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childTnLst>
                          </p:cTn>
                        </p:par>
                        <p:par>
                          <p:cTn id="64" fill="hold">
                            <p:stCondLst>
                              <p:cond delay="2600"/>
                            </p:stCondLst>
                            <p:childTnLst>
                              <p:par>
                                <p:cTn id="65" presetID="53" presetClass="entr" presetSubtype="16" fill="hold" grpId="0" nodeType="afterEffect">
                                  <p:stCondLst>
                                    <p:cond delay="20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600" fill="hold"/>
                                        <p:tgtEl>
                                          <p:spTgt spid="43"/>
                                        </p:tgtEl>
                                        <p:attrNameLst>
                                          <p:attrName>ppt_w</p:attrName>
                                        </p:attrNameLst>
                                      </p:cBhvr>
                                      <p:tavLst>
                                        <p:tav tm="0">
                                          <p:val>
                                            <p:fltVal val="0"/>
                                          </p:val>
                                        </p:tav>
                                        <p:tav tm="100000">
                                          <p:val>
                                            <p:strVal val="#ppt_w"/>
                                          </p:val>
                                        </p:tav>
                                      </p:tavLst>
                                    </p:anim>
                                    <p:anim calcmode="lin" valueType="num">
                                      <p:cBhvr>
                                        <p:cTn id="73" dur="600" fill="hold"/>
                                        <p:tgtEl>
                                          <p:spTgt spid="43"/>
                                        </p:tgtEl>
                                        <p:attrNameLst>
                                          <p:attrName>ppt_h</p:attrName>
                                        </p:attrNameLst>
                                      </p:cBhvr>
                                      <p:tavLst>
                                        <p:tav tm="0">
                                          <p:val>
                                            <p:fltVal val="0"/>
                                          </p:val>
                                        </p:tav>
                                        <p:tav tm="100000">
                                          <p:val>
                                            <p:strVal val="#ppt_h"/>
                                          </p:val>
                                        </p:tav>
                                      </p:tavLst>
                                    </p:anim>
                                    <p:animEffect transition="in" filter="fade">
                                      <p:cBhvr>
                                        <p:cTn id="74" dur="600"/>
                                        <p:tgtEl>
                                          <p:spTgt spid="4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childTnLst>
                          </p:cTn>
                        </p:par>
                        <p:par>
                          <p:cTn id="85" fill="hold">
                            <p:stCondLst>
                              <p:cond delay="3300"/>
                            </p:stCondLst>
                            <p:childTnLst>
                              <p:par>
                                <p:cTn id="86" presetID="53" presetClass="entr" presetSubtype="16"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 calcmode="lin" valueType="num">
                                      <p:cBhvr>
                                        <p:cTn id="88" dur="500" fill="hold"/>
                                        <p:tgtEl>
                                          <p:spTgt spid="38"/>
                                        </p:tgtEl>
                                        <p:attrNameLst>
                                          <p:attrName>ppt_w</p:attrName>
                                        </p:attrNameLst>
                                      </p:cBhvr>
                                      <p:tavLst>
                                        <p:tav tm="0">
                                          <p:val>
                                            <p:fltVal val="0"/>
                                          </p:val>
                                        </p:tav>
                                        <p:tav tm="100000">
                                          <p:val>
                                            <p:strVal val="#ppt_w"/>
                                          </p:val>
                                        </p:tav>
                                      </p:tavLst>
                                    </p:anim>
                                    <p:anim calcmode="lin" valueType="num">
                                      <p:cBhvr>
                                        <p:cTn id="89" dur="500" fill="hold"/>
                                        <p:tgtEl>
                                          <p:spTgt spid="38"/>
                                        </p:tgtEl>
                                        <p:attrNameLst>
                                          <p:attrName>ppt_h</p:attrName>
                                        </p:attrNameLst>
                                      </p:cBhvr>
                                      <p:tavLst>
                                        <p:tav tm="0">
                                          <p:val>
                                            <p:fltVal val="0"/>
                                          </p:val>
                                        </p:tav>
                                        <p:tav tm="100000">
                                          <p:val>
                                            <p:strVal val="#ppt_h"/>
                                          </p:val>
                                        </p:tav>
                                      </p:tavLst>
                                    </p:anim>
                                    <p:animEffect transition="in" filter="fade">
                                      <p:cBhvr>
                                        <p:cTn id="90" dur="500"/>
                                        <p:tgtEl>
                                          <p:spTgt spid="38"/>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p:cTn id="93" dur="300" fill="hold"/>
                                        <p:tgtEl>
                                          <p:spTgt spid="41"/>
                                        </p:tgtEl>
                                        <p:attrNameLst>
                                          <p:attrName>ppt_w</p:attrName>
                                        </p:attrNameLst>
                                      </p:cBhvr>
                                      <p:tavLst>
                                        <p:tav tm="0">
                                          <p:val>
                                            <p:fltVal val="0"/>
                                          </p:val>
                                        </p:tav>
                                        <p:tav tm="100000">
                                          <p:val>
                                            <p:strVal val="#ppt_w"/>
                                          </p:val>
                                        </p:tav>
                                      </p:tavLst>
                                    </p:anim>
                                    <p:anim calcmode="lin" valueType="num">
                                      <p:cBhvr>
                                        <p:cTn id="94" dur="300" fill="hold"/>
                                        <p:tgtEl>
                                          <p:spTgt spid="41"/>
                                        </p:tgtEl>
                                        <p:attrNameLst>
                                          <p:attrName>ppt_h</p:attrName>
                                        </p:attrNameLst>
                                      </p:cBhvr>
                                      <p:tavLst>
                                        <p:tav tm="0">
                                          <p:val>
                                            <p:fltVal val="0"/>
                                          </p:val>
                                        </p:tav>
                                        <p:tav tm="100000">
                                          <p:val>
                                            <p:strVal val="#ppt_h"/>
                                          </p:val>
                                        </p:tav>
                                      </p:tavLst>
                                    </p:anim>
                                    <p:animEffect transition="in" filter="fade">
                                      <p:cBhvr>
                                        <p:cTn id="95" dur="300"/>
                                        <p:tgtEl>
                                          <p:spTgt spid="41"/>
                                        </p:tgtEl>
                                      </p:cBhvr>
                                    </p:animEffect>
                                  </p:childTnLst>
                                </p:cTn>
                              </p:par>
                            </p:childTnLst>
                          </p:cTn>
                        </p:par>
                        <p:par>
                          <p:cTn id="96" fill="hold">
                            <p:stCondLst>
                              <p:cond delay="3800"/>
                            </p:stCondLst>
                            <p:childTnLst>
                              <p:par>
                                <p:cTn id="97" presetID="53" presetClass="entr" presetSubtype="16" fill="hold" grpId="0" nodeType="after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p:cTn id="99" dur="400" fill="hold"/>
                                        <p:tgtEl>
                                          <p:spTgt spid="20"/>
                                        </p:tgtEl>
                                        <p:attrNameLst>
                                          <p:attrName>ppt_w</p:attrName>
                                        </p:attrNameLst>
                                      </p:cBhvr>
                                      <p:tavLst>
                                        <p:tav tm="0">
                                          <p:val>
                                            <p:fltVal val="0"/>
                                          </p:val>
                                        </p:tav>
                                        <p:tav tm="100000">
                                          <p:val>
                                            <p:strVal val="#ppt_w"/>
                                          </p:val>
                                        </p:tav>
                                      </p:tavLst>
                                    </p:anim>
                                    <p:anim calcmode="lin" valueType="num">
                                      <p:cBhvr>
                                        <p:cTn id="100" dur="400" fill="hold"/>
                                        <p:tgtEl>
                                          <p:spTgt spid="20"/>
                                        </p:tgtEl>
                                        <p:attrNameLst>
                                          <p:attrName>ppt_h</p:attrName>
                                        </p:attrNameLst>
                                      </p:cBhvr>
                                      <p:tavLst>
                                        <p:tav tm="0">
                                          <p:val>
                                            <p:fltVal val="0"/>
                                          </p:val>
                                        </p:tav>
                                        <p:tav tm="100000">
                                          <p:val>
                                            <p:strVal val="#ppt_h"/>
                                          </p:val>
                                        </p:tav>
                                      </p:tavLst>
                                    </p:anim>
                                    <p:animEffect transition="in" filter="fade">
                                      <p:cBhvr>
                                        <p:cTn id="101" dur="400"/>
                                        <p:tgtEl>
                                          <p:spTgt spid="20"/>
                                        </p:tgtEl>
                                      </p:cBhvr>
                                    </p:animEffect>
                                  </p:childTnLst>
                                </p:cTn>
                              </p:par>
                              <p:par>
                                <p:cTn id="102" presetID="53" presetClass="entr" presetSubtype="16" fill="hold" nodeType="with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p:cTn id="104" dur="400" fill="hold"/>
                                        <p:tgtEl>
                                          <p:spTgt spid="17"/>
                                        </p:tgtEl>
                                        <p:attrNameLst>
                                          <p:attrName>ppt_w</p:attrName>
                                        </p:attrNameLst>
                                      </p:cBhvr>
                                      <p:tavLst>
                                        <p:tav tm="0">
                                          <p:val>
                                            <p:fltVal val="0"/>
                                          </p:val>
                                        </p:tav>
                                        <p:tav tm="100000">
                                          <p:val>
                                            <p:strVal val="#ppt_w"/>
                                          </p:val>
                                        </p:tav>
                                      </p:tavLst>
                                    </p:anim>
                                    <p:anim calcmode="lin" valueType="num">
                                      <p:cBhvr>
                                        <p:cTn id="105" dur="400" fill="hold"/>
                                        <p:tgtEl>
                                          <p:spTgt spid="17"/>
                                        </p:tgtEl>
                                        <p:attrNameLst>
                                          <p:attrName>ppt_h</p:attrName>
                                        </p:attrNameLst>
                                      </p:cBhvr>
                                      <p:tavLst>
                                        <p:tav tm="0">
                                          <p:val>
                                            <p:fltVal val="0"/>
                                          </p:val>
                                        </p:tav>
                                        <p:tav tm="100000">
                                          <p:val>
                                            <p:strVal val="#ppt_h"/>
                                          </p:val>
                                        </p:tav>
                                      </p:tavLst>
                                    </p:anim>
                                    <p:animEffect transition="in" filter="fade">
                                      <p:cBhvr>
                                        <p:cTn id="106" dur="400"/>
                                        <p:tgtEl>
                                          <p:spTgt spid="17"/>
                                        </p:tgtEl>
                                      </p:cBhvr>
                                    </p:animEffect>
                                  </p:childTnLst>
                                </p:cTn>
                              </p:par>
                            </p:childTnLst>
                          </p:cTn>
                        </p:par>
                        <p:par>
                          <p:cTn id="107" fill="hold">
                            <p:stCondLst>
                              <p:cond delay="4200"/>
                            </p:stCondLst>
                            <p:childTnLst>
                              <p:par>
                                <p:cTn id="108" presetID="53" presetClass="entr" presetSubtype="16"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 calcmode="lin" valueType="num">
                                      <p:cBhvr>
                                        <p:cTn id="110" dur="600" fill="hold"/>
                                        <p:tgtEl>
                                          <p:spTgt spid="28"/>
                                        </p:tgtEl>
                                        <p:attrNameLst>
                                          <p:attrName>ppt_w</p:attrName>
                                        </p:attrNameLst>
                                      </p:cBhvr>
                                      <p:tavLst>
                                        <p:tav tm="0">
                                          <p:val>
                                            <p:fltVal val="0"/>
                                          </p:val>
                                        </p:tav>
                                        <p:tav tm="100000">
                                          <p:val>
                                            <p:strVal val="#ppt_w"/>
                                          </p:val>
                                        </p:tav>
                                      </p:tavLst>
                                    </p:anim>
                                    <p:anim calcmode="lin" valueType="num">
                                      <p:cBhvr>
                                        <p:cTn id="111" dur="600" fill="hold"/>
                                        <p:tgtEl>
                                          <p:spTgt spid="28"/>
                                        </p:tgtEl>
                                        <p:attrNameLst>
                                          <p:attrName>ppt_h</p:attrName>
                                        </p:attrNameLst>
                                      </p:cBhvr>
                                      <p:tavLst>
                                        <p:tav tm="0">
                                          <p:val>
                                            <p:fltVal val="0"/>
                                          </p:val>
                                        </p:tav>
                                        <p:tav tm="100000">
                                          <p:val>
                                            <p:strVal val="#ppt_h"/>
                                          </p:val>
                                        </p:tav>
                                      </p:tavLst>
                                    </p:anim>
                                    <p:animEffect transition="in" filter="fade">
                                      <p:cBhvr>
                                        <p:cTn id="112" dur="600"/>
                                        <p:tgtEl>
                                          <p:spTgt spid="28"/>
                                        </p:tgtEl>
                                      </p:cBhvr>
                                    </p:animEffect>
                                  </p:childTnLst>
                                </p:cTn>
                              </p:par>
                              <p:par>
                                <p:cTn id="113" presetID="53" presetClass="entr" presetSubtype="16" fill="hold" nodeType="withEffect">
                                  <p:stCondLst>
                                    <p:cond delay="200"/>
                                  </p:stCondLst>
                                  <p:childTnLst>
                                    <p:set>
                                      <p:cBhvr>
                                        <p:cTn id="114" dur="1" fill="hold">
                                          <p:stCondLst>
                                            <p:cond delay="0"/>
                                          </p:stCondLst>
                                        </p:cTn>
                                        <p:tgtEl>
                                          <p:spTgt spid="25"/>
                                        </p:tgtEl>
                                        <p:attrNameLst>
                                          <p:attrName>style.visibility</p:attrName>
                                        </p:attrNameLst>
                                      </p:cBhvr>
                                      <p:to>
                                        <p:strVal val="visible"/>
                                      </p:to>
                                    </p:set>
                                    <p:anim calcmode="lin" valueType="num">
                                      <p:cBhvr>
                                        <p:cTn id="115" dur="600" fill="hold"/>
                                        <p:tgtEl>
                                          <p:spTgt spid="25"/>
                                        </p:tgtEl>
                                        <p:attrNameLst>
                                          <p:attrName>ppt_w</p:attrName>
                                        </p:attrNameLst>
                                      </p:cBhvr>
                                      <p:tavLst>
                                        <p:tav tm="0">
                                          <p:val>
                                            <p:fltVal val="0"/>
                                          </p:val>
                                        </p:tav>
                                        <p:tav tm="100000">
                                          <p:val>
                                            <p:strVal val="#ppt_w"/>
                                          </p:val>
                                        </p:tav>
                                      </p:tavLst>
                                    </p:anim>
                                    <p:anim calcmode="lin" valueType="num">
                                      <p:cBhvr>
                                        <p:cTn id="116" dur="600" fill="hold"/>
                                        <p:tgtEl>
                                          <p:spTgt spid="25"/>
                                        </p:tgtEl>
                                        <p:attrNameLst>
                                          <p:attrName>ppt_h</p:attrName>
                                        </p:attrNameLst>
                                      </p:cBhvr>
                                      <p:tavLst>
                                        <p:tav tm="0">
                                          <p:val>
                                            <p:fltVal val="0"/>
                                          </p:val>
                                        </p:tav>
                                        <p:tav tm="100000">
                                          <p:val>
                                            <p:strVal val="#ppt_h"/>
                                          </p:val>
                                        </p:tav>
                                      </p:tavLst>
                                    </p:anim>
                                    <p:animEffect transition="in" filter="fade">
                                      <p:cBhvr>
                                        <p:cTn id="117" dur="600"/>
                                        <p:tgtEl>
                                          <p:spTgt spid="25"/>
                                        </p:tgtEl>
                                      </p:cBhvr>
                                    </p:animEffect>
                                  </p:childTnLst>
                                </p:cTn>
                              </p:par>
                            </p:childTnLst>
                          </p:cTn>
                        </p:par>
                        <p:par>
                          <p:cTn id="118" fill="hold">
                            <p:stCondLst>
                              <p:cond delay="5000"/>
                            </p:stCondLst>
                            <p:childTnLst>
                              <p:par>
                                <p:cTn id="119" presetID="52" presetClass="entr" presetSubtype="0"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Scale>
                                      <p:cBhvr>
                                        <p:cTn id="121"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2" dur="1000" decel="50000" fill="hold">
                                          <p:stCondLst>
                                            <p:cond delay="0"/>
                                          </p:stCondLst>
                                        </p:cTn>
                                        <p:tgtEl>
                                          <p:spTgt spid="29"/>
                                        </p:tgtEl>
                                        <p:attrNameLst>
                                          <p:attrName>ppt_x</p:attrName>
                                          <p:attrName>ppt_y</p:attrName>
                                        </p:attrNameLst>
                                      </p:cBhvr>
                                    </p:animMotion>
                                    <p:animEffect transition="in" filter="fade">
                                      <p:cBhvr>
                                        <p:cTn id="123" dur="1000"/>
                                        <p:tgtEl>
                                          <p:spTgt spid="29"/>
                                        </p:tgtEl>
                                      </p:cBhvr>
                                    </p:animEffect>
                                  </p:childTnLst>
                                </p:cTn>
                              </p:par>
                              <p:par>
                                <p:cTn id="124" presetID="52" presetClass="entr" presetSubtype="0" fill="hold" grpId="0" nodeType="withEffect">
                                  <p:stCondLst>
                                    <p:cond delay="0"/>
                                  </p:stCondLst>
                                  <p:childTnLst>
                                    <p:set>
                                      <p:cBhvr>
                                        <p:cTn id="125" dur="1" fill="hold">
                                          <p:stCondLst>
                                            <p:cond delay="0"/>
                                          </p:stCondLst>
                                        </p:cTn>
                                        <p:tgtEl>
                                          <p:spTgt spid="30"/>
                                        </p:tgtEl>
                                        <p:attrNameLst>
                                          <p:attrName>style.visibility</p:attrName>
                                        </p:attrNameLst>
                                      </p:cBhvr>
                                      <p:to>
                                        <p:strVal val="visible"/>
                                      </p:to>
                                    </p:set>
                                    <p:animScale>
                                      <p:cBhvr>
                                        <p:cTn id="126"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7" dur="1000" decel="50000" fill="hold">
                                          <p:stCondLst>
                                            <p:cond delay="0"/>
                                          </p:stCondLst>
                                        </p:cTn>
                                        <p:tgtEl>
                                          <p:spTgt spid="30"/>
                                        </p:tgtEl>
                                        <p:attrNameLst>
                                          <p:attrName>ppt_x</p:attrName>
                                          <p:attrName>ppt_y</p:attrName>
                                        </p:attrNameLst>
                                      </p:cBhvr>
                                    </p:animMotion>
                                    <p:animEffect transition="in" filter="fade">
                                      <p:cBhvr>
                                        <p:cTn id="128" dur="1000"/>
                                        <p:tgtEl>
                                          <p:spTgt spid="30"/>
                                        </p:tgtEl>
                                      </p:cBhvr>
                                    </p:animEffect>
                                  </p:childTnLst>
                                </p:cTn>
                              </p:par>
                              <p:par>
                                <p:cTn id="129" presetID="52" presetClass="entr" presetSubtype="0" fill="hold" grpId="0" nodeType="withEffect">
                                  <p:stCondLst>
                                    <p:cond delay="200"/>
                                  </p:stCondLst>
                                  <p:childTnLst>
                                    <p:set>
                                      <p:cBhvr>
                                        <p:cTn id="130" dur="1" fill="hold">
                                          <p:stCondLst>
                                            <p:cond delay="0"/>
                                          </p:stCondLst>
                                        </p:cTn>
                                        <p:tgtEl>
                                          <p:spTgt spid="32"/>
                                        </p:tgtEl>
                                        <p:attrNameLst>
                                          <p:attrName>style.visibility</p:attrName>
                                        </p:attrNameLst>
                                      </p:cBhvr>
                                      <p:to>
                                        <p:strVal val="visible"/>
                                      </p:to>
                                    </p:set>
                                    <p:animScale>
                                      <p:cBhvr>
                                        <p:cTn id="131"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2" dur="1000" decel="50000" fill="hold">
                                          <p:stCondLst>
                                            <p:cond delay="0"/>
                                          </p:stCondLst>
                                        </p:cTn>
                                        <p:tgtEl>
                                          <p:spTgt spid="32"/>
                                        </p:tgtEl>
                                        <p:attrNameLst>
                                          <p:attrName>ppt_x</p:attrName>
                                          <p:attrName>ppt_y</p:attrName>
                                        </p:attrNameLst>
                                      </p:cBhvr>
                                    </p:animMotion>
                                    <p:animEffect transition="in" filter="fade">
                                      <p:cBhvr>
                                        <p:cTn id="133" dur="1000"/>
                                        <p:tgtEl>
                                          <p:spTgt spid="32"/>
                                        </p:tgtEl>
                                      </p:cBhvr>
                                    </p:animEffect>
                                  </p:childTnLst>
                                </p:cTn>
                              </p:par>
                              <p:par>
                                <p:cTn id="134" presetID="52" presetClass="entr" presetSubtype="0" fill="hold" grpId="0" nodeType="withEffect">
                                  <p:stCondLst>
                                    <p:cond delay="200"/>
                                  </p:stCondLst>
                                  <p:childTnLst>
                                    <p:set>
                                      <p:cBhvr>
                                        <p:cTn id="135" dur="1" fill="hold">
                                          <p:stCondLst>
                                            <p:cond delay="0"/>
                                          </p:stCondLst>
                                        </p:cTn>
                                        <p:tgtEl>
                                          <p:spTgt spid="31"/>
                                        </p:tgtEl>
                                        <p:attrNameLst>
                                          <p:attrName>style.visibility</p:attrName>
                                        </p:attrNameLst>
                                      </p:cBhvr>
                                      <p:to>
                                        <p:strVal val="visible"/>
                                      </p:to>
                                    </p:set>
                                    <p:animScale>
                                      <p:cBhvr>
                                        <p:cTn id="136"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7" dur="1000" decel="50000" fill="hold">
                                          <p:stCondLst>
                                            <p:cond delay="0"/>
                                          </p:stCondLst>
                                        </p:cTn>
                                        <p:tgtEl>
                                          <p:spTgt spid="31"/>
                                        </p:tgtEl>
                                        <p:attrNameLst>
                                          <p:attrName>ppt_x</p:attrName>
                                          <p:attrName>ppt_y</p:attrName>
                                        </p:attrNameLst>
                                      </p:cBhvr>
                                    </p:animMotion>
                                    <p:animEffect transition="in" filter="fade">
                                      <p:cBhvr>
                                        <p:cTn id="138" dur="1000"/>
                                        <p:tgtEl>
                                          <p:spTgt spid="31"/>
                                        </p:tgtEl>
                                      </p:cBhvr>
                                    </p:animEffect>
                                  </p:childTnLst>
                                </p:cTn>
                              </p:par>
                              <p:par>
                                <p:cTn id="139" presetID="52" presetClass="entr" presetSubtype="0" fill="hold" grpId="0" nodeType="withEffect">
                                  <p:stCondLst>
                                    <p:cond delay="400"/>
                                  </p:stCondLst>
                                  <p:childTnLst>
                                    <p:set>
                                      <p:cBhvr>
                                        <p:cTn id="140" dur="1" fill="hold">
                                          <p:stCondLst>
                                            <p:cond delay="0"/>
                                          </p:stCondLst>
                                        </p:cTn>
                                        <p:tgtEl>
                                          <p:spTgt spid="34"/>
                                        </p:tgtEl>
                                        <p:attrNameLst>
                                          <p:attrName>style.visibility</p:attrName>
                                        </p:attrNameLst>
                                      </p:cBhvr>
                                      <p:to>
                                        <p:strVal val="visible"/>
                                      </p:to>
                                    </p:set>
                                    <p:animScale>
                                      <p:cBhvr>
                                        <p:cTn id="141"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2" dur="1000" decel="50000" fill="hold">
                                          <p:stCondLst>
                                            <p:cond delay="0"/>
                                          </p:stCondLst>
                                        </p:cTn>
                                        <p:tgtEl>
                                          <p:spTgt spid="34"/>
                                        </p:tgtEl>
                                        <p:attrNameLst>
                                          <p:attrName>ppt_x</p:attrName>
                                          <p:attrName>ppt_y</p:attrName>
                                        </p:attrNameLst>
                                      </p:cBhvr>
                                    </p:animMotion>
                                    <p:animEffect transition="in" filter="fade">
                                      <p:cBhvr>
                                        <p:cTn id="143" dur="1000"/>
                                        <p:tgtEl>
                                          <p:spTgt spid="34"/>
                                        </p:tgtEl>
                                      </p:cBhvr>
                                    </p:animEffect>
                                  </p:childTnLst>
                                </p:cTn>
                              </p:par>
                              <p:par>
                                <p:cTn id="144" presetID="52" presetClass="entr" presetSubtype="0" fill="hold" grpId="0" nodeType="withEffect">
                                  <p:stCondLst>
                                    <p:cond delay="400"/>
                                  </p:stCondLst>
                                  <p:childTnLst>
                                    <p:set>
                                      <p:cBhvr>
                                        <p:cTn id="145" dur="1" fill="hold">
                                          <p:stCondLst>
                                            <p:cond delay="0"/>
                                          </p:stCondLst>
                                        </p:cTn>
                                        <p:tgtEl>
                                          <p:spTgt spid="33"/>
                                        </p:tgtEl>
                                        <p:attrNameLst>
                                          <p:attrName>style.visibility</p:attrName>
                                        </p:attrNameLst>
                                      </p:cBhvr>
                                      <p:to>
                                        <p:strVal val="visible"/>
                                      </p:to>
                                    </p:set>
                                    <p:animScale>
                                      <p:cBhvr>
                                        <p:cTn id="146"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7" dur="1000" decel="50000" fill="hold">
                                          <p:stCondLst>
                                            <p:cond delay="0"/>
                                          </p:stCondLst>
                                        </p:cTn>
                                        <p:tgtEl>
                                          <p:spTgt spid="33"/>
                                        </p:tgtEl>
                                        <p:attrNameLst>
                                          <p:attrName>ppt_x</p:attrName>
                                          <p:attrName>ppt_y</p:attrName>
                                        </p:attrNameLst>
                                      </p:cBhvr>
                                    </p:animMotion>
                                    <p:animEffect transition="in" filter="fade">
                                      <p:cBhvr>
                                        <p:cTn id="148" dur="1000"/>
                                        <p:tgtEl>
                                          <p:spTgt spid="33"/>
                                        </p:tgtEl>
                                      </p:cBhvr>
                                    </p:animEffect>
                                  </p:childTnLst>
                                </p:cTn>
                              </p:par>
                              <p:par>
                                <p:cTn id="149" presetID="52" presetClass="entr" presetSubtype="0" fill="hold" grpId="0" nodeType="withEffect">
                                  <p:stCondLst>
                                    <p:cond delay="600"/>
                                  </p:stCondLst>
                                  <p:childTnLst>
                                    <p:set>
                                      <p:cBhvr>
                                        <p:cTn id="150" dur="1" fill="hold">
                                          <p:stCondLst>
                                            <p:cond delay="0"/>
                                          </p:stCondLst>
                                        </p:cTn>
                                        <p:tgtEl>
                                          <p:spTgt spid="36"/>
                                        </p:tgtEl>
                                        <p:attrNameLst>
                                          <p:attrName>style.visibility</p:attrName>
                                        </p:attrNameLst>
                                      </p:cBhvr>
                                      <p:to>
                                        <p:strVal val="visible"/>
                                      </p:to>
                                    </p:set>
                                    <p:animScale>
                                      <p:cBhvr>
                                        <p:cTn id="151"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2" dur="1000" decel="50000" fill="hold">
                                          <p:stCondLst>
                                            <p:cond delay="0"/>
                                          </p:stCondLst>
                                        </p:cTn>
                                        <p:tgtEl>
                                          <p:spTgt spid="36"/>
                                        </p:tgtEl>
                                        <p:attrNameLst>
                                          <p:attrName>ppt_x</p:attrName>
                                          <p:attrName>ppt_y</p:attrName>
                                        </p:attrNameLst>
                                      </p:cBhvr>
                                    </p:animMotion>
                                    <p:animEffect transition="in" filter="fade">
                                      <p:cBhvr>
                                        <p:cTn id="153" dur="1000"/>
                                        <p:tgtEl>
                                          <p:spTgt spid="36"/>
                                        </p:tgtEl>
                                      </p:cBhvr>
                                    </p:animEffect>
                                  </p:childTnLst>
                                </p:cTn>
                              </p:par>
                              <p:par>
                                <p:cTn id="154" presetID="52" presetClass="entr" presetSubtype="0" fill="hold" grpId="0" nodeType="withEffect">
                                  <p:stCondLst>
                                    <p:cond delay="600"/>
                                  </p:stCondLst>
                                  <p:childTnLst>
                                    <p:set>
                                      <p:cBhvr>
                                        <p:cTn id="155" dur="1" fill="hold">
                                          <p:stCondLst>
                                            <p:cond delay="0"/>
                                          </p:stCondLst>
                                        </p:cTn>
                                        <p:tgtEl>
                                          <p:spTgt spid="35"/>
                                        </p:tgtEl>
                                        <p:attrNameLst>
                                          <p:attrName>style.visibility</p:attrName>
                                        </p:attrNameLst>
                                      </p:cBhvr>
                                      <p:to>
                                        <p:strVal val="visible"/>
                                      </p:to>
                                    </p:set>
                                    <p:animScale>
                                      <p:cBhvr>
                                        <p:cTn id="156"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7" dur="1000" decel="50000" fill="hold">
                                          <p:stCondLst>
                                            <p:cond delay="0"/>
                                          </p:stCondLst>
                                        </p:cTn>
                                        <p:tgtEl>
                                          <p:spTgt spid="35"/>
                                        </p:tgtEl>
                                        <p:attrNameLst>
                                          <p:attrName>ppt_x</p:attrName>
                                          <p:attrName>ppt_y</p:attrName>
                                        </p:attrNameLst>
                                      </p:cBhvr>
                                    </p:animMotion>
                                    <p:animEffect transition="in" filter="fade">
                                      <p:cBhvr>
                                        <p:cTn id="158" dur="1000"/>
                                        <p:tgtEl>
                                          <p:spTgt spid="35"/>
                                        </p:tgtEl>
                                      </p:cBhvr>
                                    </p:animEffect>
                                  </p:childTnLst>
                                </p:cTn>
                              </p:par>
                            </p:childTnLst>
                          </p:cTn>
                        </p:par>
                        <p:par>
                          <p:cTn id="159" fill="hold">
                            <p:stCondLst>
                              <p:cond delay="6600"/>
                            </p:stCondLst>
                            <p:childTnLst>
                              <p:par>
                                <p:cTn id="160" presetID="2" presetClass="entr" presetSubtype="9" fill="hold" grpId="0" nodeType="afterEffect">
                                  <p:stCondLst>
                                    <p:cond delay="0"/>
                                  </p:stCondLst>
                                  <p:childTnLst>
                                    <p:set>
                                      <p:cBhvr>
                                        <p:cTn id="161" dur="1" fill="hold">
                                          <p:stCondLst>
                                            <p:cond delay="0"/>
                                          </p:stCondLst>
                                        </p:cTn>
                                        <p:tgtEl>
                                          <p:spTgt spid="8"/>
                                        </p:tgtEl>
                                        <p:attrNameLst>
                                          <p:attrName>style.visibility</p:attrName>
                                        </p:attrNameLst>
                                      </p:cBhvr>
                                      <p:to>
                                        <p:strVal val="visible"/>
                                      </p:to>
                                    </p:set>
                                    <p:anim calcmode="lin" valueType="num">
                                      <p:cBhvr additive="base">
                                        <p:cTn id="162" dur="500" fill="hold"/>
                                        <p:tgtEl>
                                          <p:spTgt spid="8"/>
                                        </p:tgtEl>
                                        <p:attrNameLst>
                                          <p:attrName>ppt_x</p:attrName>
                                        </p:attrNameLst>
                                      </p:cBhvr>
                                      <p:tavLst>
                                        <p:tav tm="0">
                                          <p:val>
                                            <p:strVal val="0-#ppt_w/2"/>
                                          </p:val>
                                        </p:tav>
                                        <p:tav tm="100000">
                                          <p:val>
                                            <p:strVal val="#ppt_x"/>
                                          </p:val>
                                        </p:tav>
                                      </p:tavLst>
                                    </p:anim>
                                    <p:anim calcmode="lin" valueType="num">
                                      <p:cBhvr additive="base">
                                        <p:cTn id="163" dur="500" fill="hold"/>
                                        <p:tgtEl>
                                          <p:spTgt spid="8"/>
                                        </p:tgtEl>
                                        <p:attrNameLst>
                                          <p:attrName>ppt_y</p:attrName>
                                        </p:attrNameLst>
                                      </p:cBhvr>
                                      <p:tavLst>
                                        <p:tav tm="0">
                                          <p:val>
                                            <p:strVal val="0-#ppt_h/2"/>
                                          </p:val>
                                        </p:tav>
                                        <p:tav tm="100000">
                                          <p:val>
                                            <p:strVal val="#ppt_y"/>
                                          </p:val>
                                        </p:tav>
                                      </p:tavLst>
                                    </p:anim>
                                  </p:childTnLst>
                                </p:cTn>
                              </p:par>
                            </p:childTnLst>
                          </p:cTn>
                        </p:par>
                        <p:par>
                          <p:cTn id="164" fill="hold">
                            <p:stCondLst>
                              <p:cond delay="7100"/>
                            </p:stCondLst>
                            <p:childTnLst>
                              <p:par>
                                <p:cTn id="165" presetID="2" presetClass="entr" presetSubtype="12" fill="hold" grpId="0" nodeType="afterEffect">
                                  <p:stCondLst>
                                    <p:cond delay="0"/>
                                  </p:stCondLst>
                                  <p:childTnLst>
                                    <p:set>
                                      <p:cBhvr>
                                        <p:cTn id="166" dur="1" fill="hold">
                                          <p:stCondLst>
                                            <p:cond delay="0"/>
                                          </p:stCondLst>
                                        </p:cTn>
                                        <p:tgtEl>
                                          <p:spTgt spid="10"/>
                                        </p:tgtEl>
                                        <p:attrNameLst>
                                          <p:attrName>style.visibility</p:attrName>
                                        </p:attrNameLst>
                                      </p:cBhvr>
                                      <p:to>
                                        <p:strVal val="visible"/>
                                      </p:to>
                                    </p:set>
                                    <p:anim calcmode="lin" valueType="num">
                                      <p:cBhvr additive="base">
                                        <p:cTn id="167" dur="500" fill="hold"/>
                                        <p:tgtEl>
                                          <p:spTgt spid="10"/>
                                        </p:tgtEl>
                                        <p:attrNameLst>
                                          <p:attrName>ppt_x</p:attrName>
                                        </p:attrNameLst>
                                      </p:cBhvr>
                                      <p:tavLst>
                                        <p:tav tm="0">
                                          <p:val>
                                            <p:strVal val="0-#ppt_w/2"/>
                                          </p:val>
                                        </p:tav>
                                        <p:tav tm="100000">
                                          <p:val>
                                            <p:strVal val="#ppt_x"/>
                                          </p:val>
                                        </p:tav>
                                      </p:tavLst>
                                    </p:anim>
                                    <p:anim calcmode="lin" valueType="num">
                                      <p:cBhvr additive="base">
                                        <p:cTn id="168" dur="500" fill="hold"/>
                                        <p:tgtEl>
                                          <p:spTgt spid="10"/>
                                        </p:tgtEl>
                                        <p:attrNameLst>
                                          <p:attrName>ppt_y</p:attrName>
                                        </p:attrNameLst>
                                      </p:cBhvr>
                                      <p:tavLst>
                                        <p:tav tm="0">
                                          <p:val>
                                            <p:strVal val="1+#ppt_h/2"/>
                                          </p:val>
                                        </p:tav>
                                        <p:tav tm="100000">
                                          <p:val>
                                            <p:strVal val="#ppt_y"/>
                                          </p:val>
                                        </p:tav>
                                      </p:tavLst>
                                    </p:anim>
                                  </p:childTnLst>
                                </p:cTn>
                              </p:par>
                            </p:childTnLst>
                          </p:cTn>
                        </p:par>
                        <p:par>
                          <p:cTn id="169" fill="hold">
                            <p:stCondLst>
                              <p:cond delay="7600"/>
                            </p:stCondLst>
                            <p:childTnLst>
                              <p:par>
                                <p:cTn id="170" presetID="2" presetClass="entr" presetSubtype="9"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additive="base">
                                        <p:cTn id="172" dur="500" fill="hold"/>
                                        <p:tgtEl>
                                          <p:spTgt spid="9"/>
                                        </p:tgtEl>
                                        <p:attrNameLst>
                                          <p:attrName>ppt_x</p:attrName>
                                        </p:attrNameLst>
                                      </p:cBhvr>
                                      <p:tavLst>
                                        <p:tav tm="0">
                                          <p:val>
                                            <p:strVal val="0-#ppt_w/2"/>
                                          </p:val>
                                        </p:tav>
                                        <p:tav tm="100000">
                                          <p:val>
                                            <p:strVal val="#ppt_x"/>
                                          </p:val>
                                        </p:tav>
                                      </p:tavLst>
                                    </p:anim>
                                    <p:anim calcmode="lin" valueType="num">
                                      <p:cBhvr additive="base">
                                        <p:cTn id="17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P spid="20" grpId="0"/>
      <p:bldP spid="24" grpId="0"/>
      <p:bldP spid="28" grpId="0"/>
      <p:bldP spid="29" grpId="0" animBg="1"/>
      <p:bldP spid="30" grpId="0"/>
      <p:bldP spid="31" grpId="0" animBg="1"/>
      <p:bldP spid="32" grpId="0"/>
      <p:bldP spid="33" grpId="0" animBg="1"/>
      <p:bldP spid="34" grpId="0"/>
      <p:bldP spid="35" grpId="0" animBg="1"/>
      <p:bldP spid="36" grpId="0"/>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srcRect l="6612" r="7521"/>
          <a:stretch/>
        </p:blipFill>
        <p:spPr>
          <a:xfrm flipV="1">
            <a:off x="2" y="0"/>
            <a:ext cx="9463311" cy="5359400"/>
          </a:xfrm>
          <a:prstGeom prst="rect">
            <a:avLst/>
          </a:prstGeom>
        </p:spPr>
      </p:pic>
      <p:sp>
        <p:nvSpPr>
          <p:cNvPr id="19" name="矩形 18"/>
          <p:cNvSpPr/>
          <p:nvPr/>
        </p:nvSpPr>
        <p:spPr>
          <a:xfrm>
            <a:off x="4032136" y="1986002"/>
            <a:ext cx="2781531" cy="553998"/>
          </a:xfrm>
          <a:prstGeom prst="rect">
            <a:avLst/>
          </a:prstGeom>
        </p:spPr>
        <p:txBody>
          <a:bodyPr wrap="none">
            <a:spAutoFit/>
          </a:bodyPr>
          <a:lstStyle/>
          <a:p>
            <a:r>
              <a:rPr lang="zh-CN" altLang="en-US" sz="3000" b="1" spc="300" dirty="0">
                <a:solidFill>
                  <a:srgbClr val="69B698"/>
                </a:solidFill>
                <a:latin typeface="Adobe 黑体 Std R" panose="020B0400000000000000" pitchFamily="34" charset="-122"/>
                <a:ea typeface="Adobe 黑体 Std R" panose="020B0400000000000000" pitchFamily="34" charset="-122"/>
                <a:cs typeface="Source Sans Pro ExtraLight"/>
              </a:rPr>
              <a:t>工作完成情况</a:t>
            </a:r>
            <a:endParaRPr lang="en-US" altLang="zh-CN" sz="3000" b="1" spc="300" dirty="0">
              <a:solidFill>
                <a:srgbClr val="69B698"/>
              </a:solidFill>
              <a:latin typeface="Adobe 黑体 Std R" panose="020B0400000000000000" pitchFamily="34" charset="-122"/>
              <a:ea typeface="Adobe 黑体 Std R" panose="020B0400000000000000" pitchFamily="34" charset="-122"/>
              <a:cs typeface="Source Sans Pro ExtraLight"/>
            </a:endParaRPr>
          </a:p>
        </p:txBody>
      </p:sp>
      <p:sp>
        <p:nvSpPr>
          <p:cNvPr id="20" name="矩形 19"/>
          <p:cNvSpPr/>
          <p:nvPr/>
        </p:nvSpPr>
        <p:spPr>
          <a:xfrm>
            <a:off x="4089414" y="2438400"/>
            <a:ext cx="2084225" cy="303160"/>
          </a:xfrm>
          <a:prstGeom prst="rect">
            <a:avLst/>
          </a:prstGeom>
        </p:spPr>
        <p:txBody>
          <a:bodyPr wrap="none">
            <a:spAutoFit/>
          </a:bodyPr>
          <a:lstStyle/>
          <a:p>
            <a:r>
              <a:rPr lang="en-US" altLang="zh-CN" spc="300" dirty="0">
                <a:solidFill>
                  <a:srgbClr val="69B698"/>
                </a:solidFill>
                <a:latin typeface="黑体" panose="02010609060101010101" pitchFamily="49" charset="-122"/>
                <a:ea typeface="黑体" panose="02010609060101010101" pitchFamily="49" charset="-122"/>
              </a:rPr>
              <a:t>WORK COMPLETION</a:t>
            </a:r>
            <a:endParaRPr lang="zh-CN" altLang="en-US" spc="300" dirty="0">
              <a:solidFill>
                <a:srgbClr val="69B698"/>
              </a:solidFill>
              <a:latin typeface="黑体" panose="02010609060101010101" pitchFamily="49" charset="-122"/>
              <a:ea typeface="黑体" panose="02010609060101010101" pitchFamily="49" charset="-122"/>
            </a:endParaRPr>
          </a:p>
        </p:txBody>
      </p:sp>
      <p:pic>
        <p:nvPicPr>
          <p:cNvPr id="6" name="图片占位符 2"/>
          <p:cNvPicPr>
            <a:picLocks noChangeAspect="1"/>
          </p:cNvPicPr>
          <p:nvPr/>
        </p:nvPicPr>
        <p:blipFill>
          <a:blip r:embed="rId4" cstate="print">
            <a:grayscl/>
            <a:extLst>
              <a:ext uri="{28A0092B-C50C-407E-A947-70E740481C1C}">
                <a14:useLocalDpi xmlns:a14="http://schemas.microsoft.com/office/drawing/2010/main" xmlns="" val="0"/>
              </a:ext>
            </a:extLst>
          </a:blip>
          <a:stretch>
            <a:fillRect/>
          </a:stretch>
        </p:blipFill>
        <p:spPr>
          <a:xfrm>
            <a:off x="1763157" y="1379557"/>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Tree>
    <p:extLst>
      <p:ext uri="{BB962C8B-B14F-4D97-AF65-F5344CB8AC3E}">
        <p14:creationId xmlns:p14="http://schemas.microsoft.com/office/powerpoint/2010/main" xmlns="" val="1295325815"/>
      </p:ext>
    </p:extLst>
  </p:cSld>
  <p:clrMapOvr>
    <a:masterClrMapping/>
  </p:clrMapOvr>
  <mc:AlternateContent xmlns:mc="http://schemas.openxmlformats.org/markup-compatibility/2006">
    <mc:Choice xmlns:p14="http://schemas.microsoft.com/office/powerpoint/2010/main" xmlns="" Requires="p14">
      <p:transition spd="slow" p14:dur="4000" advClick="0" advTm="0">
        <p14:vortex dir="r"/>
      </p:transition>
    </mc:Choice>
    <mc:Fallback>
      <p:transition spd="slow"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65000" fill="hold" nodeType="withEffect" p14:presetBounceEnd="58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8000">
                                          <p:cBhvr additive="base">
                                            <p:cTn id="7" dur="1500" fill="hold"/>
                                            <p:tgtEl>
                                              <p:spTgt spid="6"/>
                                            </p:tgtEl>
                                            <p:attrNameLst>
                                              <p:attrName>ppt_x</p:attrName>
                                            </p:attrNameLst>
                                          </p:cBhvr>
                                          <p:tavLst>
                                            <p:tav tm="0">
                                              <p:val>
                                                <p:strVal val="#ppt_x"/>
                                              </p:val>
                                            </p:tav>
                                            <p:tav tm="100000">
                                              <p:val>
                                                <p:strVal val="#ppt_x"/>
                                              </p:val>
                                            </p:tav>
                                          </p:tavLst>
                                        </p:anim>
                                        <p:anim calcmode="lin" valueType="num" p14:bounceEnd="58000">
                                          <p:cBhvr additive="base">
                                            <p:cTn id="8" dur="1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65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608</TotalTime>
  <Words>3797</Words>
  <Application>Microsoft Office PowerPoint</Application>
  <PresentationFormat>自定义</PresentationFormat>
  <Paragraphs>332</Paragraphs>
  <Slides>29</Slides>
  <Notes>29</Notes>
  <HiddenSlides>0</HiddenSlides>
  <MMClips>1</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Administrator</cp:lastModifiedBy>
  <cp:revision>42</cp:revision>
  <dcterms:created xsi:type="dcterms:W3CDTF">2016-08-16T02:01:41Z</dcterms:created>
  <dcterms:modified xsi:type="dcterms:W3CDTF">2017-07-06T20:26:21Z</dcterms:modified>
</cp:coreProperties>
</file>