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96" r:id="rId4"/>
    <p:sldId id="260" r:id="rId5"/>
    <p:sldId id="262" r:id="rId6"/>
    <p:sldId id="263" r:id="rId7"/>
    <p:sldId id="266" r:id="rId8"/>
    <p:sldId id="268" r:id="rId9"/>
    <p:sldId id="269" r:id="rId10"/>
    <p:sldId id="264" r:id="rId11"/>
    <p:sldId id="265" r:id="rId12"/>
    <p:sldId id="267" r:id="rId13"/>
    <p:sldId id="270" r:id="rId14"/>
    <p:sldId id="271" r:id="rId15"/>
    <p:sldId id="272" r:id="rId16"/>
    <p:sldId id="273" r:id="rId17"/>
    <p:sldId id="274" r:id="rId18"/>
    <p:sldId id="275" r:id="rId19"/>
    <p:sldId id="276" r:id="rId20"/>
    <p:sldId id="278" r:id="rId21"/>
    <p:sldId id="277" r:id="rId22"/>
    <p:sldId id="297" r:id="rId23"/>
    <p:sldId id="279" r:id="rId24"/>
    <p:sldId id="282" r:id="rId25"/>
    <p:sldId id="283" r:id="rId26"/>
    <p:sldId id="284" r:id="rId27"/>
    <p:sldId id="298" r:id="rId28"/>
    <p:sldId id="286" r:id="rId29"/>
    <p:sldId id="287" r:id="rId30"/>
    <p:sldId id="288" r:id="rId31"/>
    <p:sldId id="289" r:id="rId32"/>
    <p:sldId id="290" r:id="rId33"/>
    <p:sldId id="295" r:id="rId34"/>
  </p:sldIdLst>
  <p:sldSz cx="12198350" cy="6859588"/>
  <p:notesSz cx="6858000" cy="9144000"/>
  <p:defaultTextStyle>
    <a:defPPr>
      <a:defRPr lang="zh-CN"/>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35"/>
    <a:srgbClr val="009900"/>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6608" autoAdjust="0"/>
    <p:restoredTop sz="60444" autoAdjust="0"/>
  </p:normalViewPr>
  <p:slideViewPr>
    <p:cSldViewPr>
      <p:cViewPr>
        <p:scale>
          <a:sx n="90" d="100"/>
          <a:sy n="90" d="100"/>
        </p:scale>
        <p:origin x="-1302" y="-564"/>
      </p:cViewPr>
      <p:guideLst>
        <p:guide orient="horz" pos="2161"/>
        <p:guide pos="3842"/>
      </p:guideLst>
    </p:cSldViewPr>
  </p:slideViewPr>
  <p:outlineViewPr>
    <p:cViewPr>
      <p:scale>
        <a:sx n="33" d="100"/>
        <a:sy n="33" d="100"/>
      </p:scale>
      <p:origin x="0" y="154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A9A04-298B-4049-8C60-C9149E2C1FBF}"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49DE-0A4A-4294-B127-30FDF2A88CDD}" type="slidenum">
              <a:rPr lang="zh-CN" altLang="en-US" smtClean="0"/>
              <a:pPr/>
              <a:t>‹#›</a:t>
            </a:fld>
            <a:endParaRPr lang="zh-CN" altLang="en-US"/>
          </a:p>
        </p:txBody>
      </p:sp>
    </p:spTree>
    <p:extLst>
      <p:ext uri="{BB962C8B-B14F-4D97-AF65-F5344CB8AC3E}">
        <p14:creationId xmlns:p14="http://schemas.microsoft.com/office/powerpoint/2010/main" xmlns="" val="2952734845"/>
      </p:ext>
    </p:extLst>
  </p:cSld>
  <p:clrMap bg1="lt1" tx1="dk1" bg2="lt2" tx2="dk2" accent1="accent1" accent2="accent2" accent3="accent3" accent4="accent4" accent5="accent5" accent6="accent6" hlink="hlink" folHlink="folHlink"/>
  <p:notesStyle>
    <a:lvl1pPr marL="0" algn="l" defTabSz="1088959" rtl="0" eaLnBrk="1" latinLnBrk="0" hangingPunct="1">
      <a:defRPr sz="1400" kern="1200">
        <a:solidFill>
          <a:schemeClr val="tx1"/>
        </a:solidFill>
        <a:latin typeface="+mn-lt"/>
        <a:ea typeface="+mn-ea"/>
        <a:cs typeface="+mn-cs"/>
      </a:defRPr>
    </a:lvl1pPr>
    <a:lvl2pPr marL="544479" algn="l" defTabSz="1088959" rtl="0" eaLnBrk="1" latinLnBrk="0" hangingPunct="1">
      <a:defRPr sz="1400" kern="1200">
        <a:solidFill>
          <a:schemeClr val="tx1"/>
        </a:solidFill>
        <a:latin typeface="+mn-lt"/>
        <a:ea typeface="+mn-ea"/>
        <a:cs typeface="+mn-cs"/>
      </a:defRPr>
    </a:lvl2pPr>
    <a:lvl3pPr marL="1088959" algn="l" defTabSz="1088959" rtl="0" eaLnBrk="1" latinLnBrk="0" hangingPunct="1">
      <a:defRPr sz="1400" kern="1200">
        <a:solidFill>
          <a:schemeClr val="tx1"/>
        </a:solidFill>
        <a:latin typeface="+mn-lt"/>
        <a:ea typeface="+mn-ea"/>
        <a:cs typeface="+mn-cs"/>
      </a:defRPr>
    </a:lvl3pPr>
    <a:lvl4pPr marL="1633438" algn="l" defTabSz="1088959" rtl="0" eaLnBrk="1" latinLnBrk="0" hangingPunct="1">
      <a:defRPr sz="1400" kern="1200">
        <a:solidFill>
          <a:schemeClr val="tx1"/>
        </a:solidFill>
        <a:latin typeface="+mn-lt"/>
        <a:ea typeface="+mn-ea"/>
        <a:cs typeface="+mn-cs"/>
      </a:defRPr>
    </a:lvl4pPr>
    <a:lvl5pPr marL="2177918" algn="l" defTabSz="1088959" rtl="0" eaLnBrk="1" latinLnBrk="0" hangingPunct="1">
      <a:defRPr sz="1400" kern="1200">
        <a:solidFill>
          <a:schemeClr val="tx1"/>
        </a:solidFill>
        <a:latin typeface="+mn-lt"/>
        <a:ea typeface="+mn-ea"/>
        <a:cs typeface="+mn-cs"/>
      </a:defRPr>
    </a:lvl5pPr>
    <a:lvl6pPr marL="2722397" algn="l" defTabSz="1088959" rtl="0" eaLnBrk="1" latinLnBrk="0" hangingPunct="1">
      <a:defRPr sz="1400" kern="1200">
        <a:solidFill>
          <a:schemeClr val="tx1"/>
        </a:solidFill>
        <a:latin typeface="+mn-lt"/>
        <a:ea typeface="+mn-ea"/>
        <a:cs typeface="+mn-cs"/>
      </a:defRPr>
    </a:lvl6pPr>
    <a:lvl7pPr marL="3266877" algn="l" defTabSz="1088959" rtl="0" eaLnBrk="1" latinLnBrk="0" hangingPunct="1">
      <a:defRPr sz="1400" kern="1200">
        <a:solidFill>
          <a:schemeClr val="tx1"/>
        </a:solidFill>
        <a:latin typeface="+mn-lt"/>
        <a:ea typeface="+mn-ea"/>
        <a:cs typeface="+mn-cs"/>
      </a:defRPr>
    </a:lvl7pPr>
    <a:lvl8pPr marL="3811356" algn="l" defTabSz="1088959" rtl="0" eaLnBrk="1" latinLnBrk="0" hangingPunct="1">
      <a:defRPr sz="1400" kern="1200">
        <a:solidFill>
          <a:schemeClr val="tx1"/>
        </a:solidFill>
        <a:latin typeface="+mn-lt"/>
        <a:ea typeface="+mn-ea"/>
        <a:cs typeface="+mn-cs"/>
      </a:defRPr>
    </a:lvl8pPr>
    <a:lvl9pPr marL="4355836" algn="l" defTabSz="108895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a:t>
            </a:fld>
            <a:endParaRPr lang="zh-CN" altLang="en-US"/>
          </a:p>
        </p:txBody>
      </p:sp>
    </p:spTree>
    <p:extLst>
      <p:ext uri="{BB962C8B-B14F-4D97-AF65-F5344CB8AC3E}">
        <p14:creationId xmlns:p14="http://schemas.microsoft.com/office/powerpoint/2010/main" xmlns="" val="8207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10</a:t>
            </a:fld>
            <a:endParaRPr lang="zh-CN" altLang="en-US"/>
          </a:p>
        </p:txBody>
      </p:sp>
    </p:spTree>
    <p:extLst>
      <p:ext uri="{BB962C8B-B14F-4D97-AF65-F5344CB8AC3E}">
        <p14:creationId xmlns:p14="http://schemas.microsoft.com/office/powerpoint/2010/main" xmlns="" val="149212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11</a:t>
            </a:fld>
            <a:endParaRPr lang="zh-CN" altLang="en-US"/>
          </a:p>
        </p:txBody>
      </p:sp>
    </p:spTree>
    <p:extLst>
      <p:ext uri="{BB962C8B-B14F-4D97-AF65-F5344CB8AC3E}">
        <p14:creationId xmlns:p14="http://schemas.microsoft.com/office/powerpoint/2010/main" xmlns="" val="247244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12</a:t>
            </a:fld>
            <a:endParaRPr lang="zh-CN" altLang="en-US"/>
          </a:p>
        </p:txBody>
      </p:sp>
    </p:spTree>
    <p:extLst>
      <p:ext uri="{BB962C8B-B14F-4D97-AF65-F5344CB8AC3E}">
        <p14:creationId xmlns:p14="http://schemas.microsoft.com/office/powerpoint/2010/main" xmlns="" val="123712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13</a:t>
            </a:fld>
            <a:endParaRPr lang="zh-CN" altLang="en-US"/>
          </a:p>
        </p:txBody>
      </p:sp>
    </p:spTree>
    <p:extLst>
      <p:ext uri="{BB962C8B-B14F-4D97-AF65-F5344CB8AC3E}">
        <p14:creationId xmlns:p14="http://schemas.microsoft.com/office/powerpoint/2010/main" xmlns="" val="3214691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14</a:t>
            </a:fld>
            <a:endParaRPr lang="zh-CN" altLang="en-US"/>
          </a:p>
        </p:txBody>
      </p:sp>
    </p:spTree>
    <p:extLst>
      <p:ext uri="{BB962C8B-B14F-4D97-AF65-F5344CB8AC3E}">
        <p14:creationId xmlns:p14="http://schemas.microsoft.com/office/powerpoint/2010/main" xmlns="" val="60497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15</a:t>
            </a:fld>
            <a:endParaRPr lang="zh-CN" altLang="en-US"/>
          </a:p>
        </p:txBody>
      </p:sp>
    </p:spTree>
    <p:extLst>
      <p:ext uri="{BB962C8B-B14F-4D97-AF65-F5344CB8AC3E}">
        <p14:creationId xmlns:p14="http://schemas.microsoft.com/office/powerpoint/2010/main" xmlns="" val="9687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16</a:t>
            </a:fld>
            <a:endParaRPr lang="zh-CN" altLang="en-US"/>
          </a:p>
        </p:txBody>
      </p:sp>
    </p:spTree>
    <p:extLst>
      <p:ext uri="{BB962C8B-B14F-4D97-AF65-F5344CB8AC3E}">
        <p14:creationId xmlns:p14="http://schemas.microsoft.com/office/powerpoint/2010/main" xmlns="" val="195882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17</a:t>
            </a:fld>
            <a:endParaRPr lang="zh-CN" altLang="en-US"/>
          </a:p>
        </p:txBody>
      </p:sp>
    </p:spTree>
    <p:extLst>
      <p:ext uri="{BB962C8B-B14F-4D97-AF65-F5344CB8AC3E}">
        <p14:creationId xmlns:p14="http://schemas.microsoft.com/office/powerpoint/2010/main" xmlns="" val="396306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18</a:t>
            </a:fld>
            <a:endParaRPr lang="zh-CN" altLang="en-US"/>
          </a:p>
        </p:txBody>
      </p:sp>
    </p:spTree>
    <p:extLst>
      <p:ext uri="{BB962C8B-B14F-4D97-AF65-F5344CB8AC3E}">
        <p14:creationId xmlns:p14="http://schemas.microsoft.com/office/powerpoint/2010/main" xmlns="" val="103650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19</a:t>
            </a:fld>
            <a:endParaRPr lang="zh-CN" altLang="en-US"/>
          </a:p>
        </p:txBody>
      </p:sp>
    </p:spTree>
    <p:extLst>
      <p:ext uri="{BB962C8B-B14F-4D97-AF65-F5344CB8AC3E}">
        <p14:creationId xmlns:p14="http://schemas.microsoft.com/office/powerpoint/2010/main" xmlns="" val="2873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a:t>
            </a:fld>
            <a:endParaRPr lang="zh-CN" altLang="en-US"/>
          </a:p>
        </p:txBody>
      </p:sp>
    </p:spTree>
    <p:extLst>
      <p:ext uri="{BB962C8B-B14F-4D97-AF65-F5344CB8AC3E}">
        <p14:creationId xmlns:p14="http://schemas.microsoft.com/office/powerpoint/2010/main" xmlns="" val="319104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20</a:t>
            </a:fld>
            <a:endParaRPr lang="zh-CN" altLang="en-US"/>
          </a:p>
        </p:txBody>
      </p:sp>
    </p:spTree>
    <p:extLst>
      <p:ext uri="{BB962C8B-B14F-4D97-AF65-F5344CB8AC3E}">
        <p14:creationId xmlns:p14="http://schemas.microsoft.com/office/powerpoint/2010/main" xmlns="" val="242310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21</a:t>
            </a:fld>
            <a:endParaRPr lang="zh-CN" altLang="en-US"/>
          </a:p>
        </p:txBody>
      </p:sp>
    </p:spTree>
    <p:extLst>
      <p:ext uri="{BB962C8B-B14F-4D97-AF65-F5344CB8AC3E}">
        <p14:creationId xmlns:p14="http://schemas.microsoft.com/office/powerpoint/2010/main" xmlns="" val="92462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22</a:t>
            </a:fld>
            <a:endParaRPr lang="zh-CN" altLang="en-US"/>
          </a:p>
        </p:txBody>
      </p:sp>
    </p:spTree>
    <p:extLst>
      <p:ext uri="{BB962C8B-B14F-4D97-AF65-F5344CB8AC3E}">
        <p14:creationId xmlns:p14="http://schemas.microsoft.com/office/powerpoint/2010/main" xmlns="" val="239190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23</a:t>
            </a:fld>
            <a:endParaRPr lang="zh-CN" altLang="en-US"/>
          </a:p>
        </p:txBody>
      </p:sp>
    </p:spTree>
    <p:extLst>
      <p:ext uri="{BB962C8B-B14F-4D97-AF65-F5344CB8AC3E}">
        <p14:creationId xmlns:p14="http://schemas.microsoft.com/office/powerpoint/2010/main" xmlns="" val="151844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24</a:t>
            </a:fld>
            <a:endParaRPr lang="zh-CN" altLang="en-US"/>
          </a:p>
        </p:txBody>
      </p:sp>
    </p:spTree>
    <p:extLst>
      <p:ext uri="{BB962C8B-B14F-4D97-AF65-F5344CB8AC3E}">
        <p14:creationId xmlns:p14="http://schemas.microsoft.com/office/powerpoint/2010/main" xmlns="" val="101840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25</a:t>
            </a:fld>
            <a:endParaRPr lang="zh-CN" altLang="en-US"/>
          </a:p>
        </p:txBody>
      </p:sp>
    </p:spTree>
    <p:extLst>
      <p:ext uri="{BB962C8B-B14F-4D97-AF65-F5344CB8AC3E}">
        <p14:creationId xmlns:p14="http://schemas.microsoft.com/office/powerpoint/2010/main" xmlns="" val="3625797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26</a:t>
            </a:fld>
            <a:endParaRPr lang="zh-CN" altLang="en-US"/>
          </a:p>
        </p:txBody>
      </p:sp>
    </p:spTree>
    <p:extLst>
      <p:ext uri="{BB962C8B-B14F-4D97-AF65-F5344CB8AC3E}">
        <p14:creationId xmlns:p14="http://schemas.microsoft.com/office/powerpoint/2010/main" xmlns="" val="45825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27</a:t>
            </a:fld>
            <a:endParaRPr lang="zh-CN" altLang="en-US"/>
          </a:p>
        </p:txBody>
      </p:sp>
    </p:spTree>
    <p:extLst>
      <p:ext uri="{BB962C8B-B14F-4D97-AF65-F5344CB8AC3E}">
        <p14:creationId xmlns:p14="http://schemas.microsoft.com/office/powerpoint/2010/main" xmlns="" val="873004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28</a:t>
            </a:fld>
            <a:endParaRPr lang="zh-CN" altLang="en-US"/>
          </a:p>
        </p:txBody>
      </p:sp>
    </p:spTree>
    <p:extLst>
      <p:ext uri="{BB962C8B-B14F-4D97-AF65-F5344CB8AC3E}">
        <p14:creationId xmlns:p14="http://schemas.microsoft.com/office/powerpoint/2010/main" xmlns="" val="3726056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29</a:t>
            </a:fld>
            <a:endParaRPr lang="zh-CN" altLang="en-US"/>
          </a:p>
        </p:txBody>
      </p:sp>
    </p:spTree>
    <p:extLst>
      <p:ext uri="{BB962C8B-B14F-4D97-AF65-F5344CB8AC3E}">
        <p14:creationId xmlns:p14="http://schemas.microsoft.com/office/powerpoint/2010/main" xmlns="" val="232136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3</a:t>
            </a:fld>
            <a:endParaRPr lang="zh-CN" altLang="en-US"/>
          </a:p>
        </p:txBody>
      </p:sp>
    </p:spTree>
    <p:extLst>
      <p:ext uri="{BB962C8B-B14F-4D97-AF65-F5344CB8AC3E}">
        <p14:creationId xmlns:p14="http://schemas.microsoft.com/office/powerpoint/2010/main" xmlns="" val="1042660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30</a:t>
            </a:fld>
            <a:endParaRPr lang="zh-CN" altLang="en-US"/>
          </a:p>
        </p:txBody>
      </p:sp>
    </p:spTree>
    <p:extLst>
      <p:ext uri="{BB962C8B-B14F-4D97-AF65-F5344CB8AC3E}">
        <p14:creationId xmlns:p14="http://schemas.microsoft.com/office/powerpoint/2010/main" xmlns="" val="4224316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31</a:t>
            </a:fld>
            <a:endParaRPr lang="zh-CN" altLang="en-US"/>
          </a:p>
        </p:txBody>
      </p:sp>
    </p:spTree>
    <p:extLst>
      <p:ext uri="{BB962C8B-B14F-4D97-AF65-F5344CB8AC3E}">
        <p14:creationId xmlns:p14="http://schemas.microsoft.com/office/powerpoint/2010/main" xmlns="" val="1284189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32</a:t>
            </a:fld>
            <a:endParaRPr lang="zh-CN" altLang="en-US"/>
          </a:p>
        </p:txBody>
      </p:sp>
    </p:spTree>
    <p:extLst>
      <p:ext uri="{BB962C8B-B14F-4D97-AF65-F5344CB8AC3E}">
        <p14:creationId xmlns:p14="http://schemas.microsoft.com/office/powerpoint/2010/main" xmlns="" val="1442265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xmlns="" w="12700">
                <a:solidFill>
                  <a:srgbClr val="000000"/>
                </a:solidFill>
                <a:miter lim="800000"/>
                <a:headEnd/>
                <a:tailEnd/>
              </a14:hiddenLine>
            </a:ext>
          </a:extLst>
        </p:spPr>
        <p:txBody>
          <a:bodyPr anchor="t"/>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r" eaLnBrk="1" hangingPunct="1">
              <a:buFont typeface="Arial" pitchFamily="34" charset="0"/>
              <a:buNone/>
            </a:pPr>
            <a:fld id="{57D548EC-D78C-4E2B-8163-69B06428AC45}" type="slidenum">
              <a:rPr lang="zh-CN" altLang="en-US" sz="1200">
                <a:latin typeface="Calibri" pitchFamily="34" charset="0"/>
                <a:ea typeface="宋体" pitchFamily="2" charset="-122"/>
              </a:rPr>
              <a:pPr algn="r" eaLnBrk="1" hangingPunct="1">
                <a:buFont typeface="Arial" pitchFamily="34" charset="0"/>
                <a:buNone/>
              </a:pPr>
              <a:t>33</a:t>
            </a:fld>
            <a:endParaRPr lang="zh-CN" altLang="en-US" sz="1200">
              <a:latin typeface="Calibri" pitchFamily="34" charset="0"/>
              <a:ea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4</a:t>
            </a:fld>
            <a:endParaRPr lang="zh-CN" altLang="en-US"/>
          </a:p>
        </p:txBody>
      </p:sp>
    </p:spTree>
    <p:extLst>
      <p:ext uri="{BB962C8B-B14F-4D97-AF65-F5344CB8AC3E}">
        <p14:creationId xmlns:p14="http://schemas.microsoft.com/office/powerpoint/2010/main" xmlns="" val="236338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5</a:t>
            </a:fld>
            <a:endParaRPr lang="zh-CN" altLang="en-US"/>
          </a:p>
        </p:txBody>
      </p:sp>
    </p:spTree>
    <p:extLst>
      <p:ext uri="{BB962C8B-B14F-4D97-AF65-F5344CB8AC3E}">
        <p14:creationId xmlns:p14="http://schemas.microsoft.com/office/powerpoint/2010/main" xmlns="" val="127589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6</a:t>
            </a:fld>
            <a:endParaRPr lang="zh-CN" altLang="en-US"/>
          </a:p>
        </p:txBody>
      </p:sp>
    </p:spTree>
    <p:extLst>
      <p:ext uri="{BB962C8B-B14F-4D97-AF65-F5344CB8AC3E}">
        <p14:creationId xmlns:p14="http://schemas.microsoft.com/office/powerpoint/2010/main" xmlns="" val="390690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7</a:t>
            </a:fld>
            <a:endParaRPr lang="zh-CN" altLang="en-US"/>
          </a:p>
        </p:txBody>
      </p:sp>
    </p:spTree>
    <p:extLst>
      <p:ext uri="{BB962C8B-B14F-4D97-AF65-F5344CB8AC3E}">
        <p14:creationId xmlns:p14="http://schemas.microsoft.com/office/powerpoint/2010/main" xmlns="" val="85458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8</a:t>
            </a:fld>
            <a:endParaRPr lang="zh-CN" altLang="en-US"/>
          </a:p>
        </p:txBody>
      </p:sp>
    </p:spTree>
    <p:extLst>
      <p:ext uri="{BB962C8B-B14F-4D97-AF65-F5344CB8AC3E}">
        <p14:creationId xmlns:p14="http://schemas.microsoft.com/office/powerpoint/2010/main" xmlns="" val="8496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9</a:t>
            </a:fld>
            <a:endParaRPr lang="zh-CN" altLang="en-US"/>
          </a:p>
        </p:txBody>
      </p:sp>
    </p:spTree>
    <p:extLst>
      <p:ext uri="{BB962C8B-B14F-4D97-AF65-F5344CB8AC3E}">
        <p14:creationId xmlns:p14="http://schemas.microsoft.com/office/powerpoint/2010/main" xmlns="" val="879430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6" y="794"/>
            <a:ext cx="12199509" cy="6858794"/>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5138" y="5950074"/>
            <a:ext cx="12198350" cy="909514"/>
          </a:xfrm>
          <a:prstGeom prst="rect">
            <a:avLst/>
          </a:prstGeom>
        </p:spPr>
      </p:pic>
    </p:spTree>
    <p:extLst>
      <p:ext uri="{BB962C8B-B14F-4D97-AF65-F5344CB8AC3E}">
        <p14:creationId xmlns:p14="http://schemas.microsoft.com/office/powerpoint/2010/main" xmlns="" val="1912298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9" name="图片 5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6166098"/>
            <a:ext cx="12210901" cy="710737"/>
          </a:xfrm>
          <a:prstGeom prst="rect">
            <a:avLst/>
          </a:prstGeom>
        </p:spPr>
      </p:pic>
      <p:sp>
        <p:nvSpPr>
          <p:cNvPr id="10" name="矩形 6"/>
          <p:cNvSpPr/>
          <p:nvPr userDrawn="1"/>
        </p:nvSpPr>
        <p:spPr>
          <a:xfrm>
            <a:off x="0" y="333375"/>
            <a:ext cx="3938935" cy="43180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
          <p:cNvSpPr/>
          <p:nvPr userDrawn="1"/>
        </p:nvSpPr>
        <p:spPr>
          <a:xfrm>
            <a:off x="0" y="838076"/>
            <a:ext cx="12198350" cy="45719"/>
          </a:xfrm>
          <a:prstGeom prst="rect">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 name="组合 5"/>
          <p:cNvGrpSpPr/>
          <p:nvPr userDrawn="1"/>
        </p:nvGrpSpPr>
        <p:grpSpPr>
          <a:xfrm>
            <a:off x="554559" y="6237783"/>
            <a:ext cx="360363" cy="360363"/>
            <a:chOff x="5343091" y="6237783"/>
            <a:chExt cx="360363" cy="360363"/>
          </a:xfrm>
        </p:grpSpPr>
        <p:sp>
          <p:nvSpPr>
            <p:cNvPr id="38" name="椭圆 15"/>
            <p:cNvSpPr/>
            <p:nvPr userDrawn="1"/>
          </p:nvSpPr>
          <p:spPr bwMode="auto">
            <a:xfrm>
              <a:off x="5343091" y="6237783"/>
              <a:ext cx="360363" cy="360363"/>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燕尾形 16">
              <a:hlinkClick r:id="" action="ppaction://hlinkshowjump?jump=previousslide"/>
            </p:cNvPr>
            <p:cNvSpPr/>
            <p:nvPr userDrawn="1"/>
          </p:nvSpPr>
          <p:spPr bwMode="auto">
            <a:xfrm flipH="1">
              <a:off x="5436754" y="6331446"/>
              <a:ext cx="173037" cy="1730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9900"/>
                </a:solidFill>
              </a:endParaRPr>
            </a:p>
          </p:txBody>
        </p:sp>
      </p:grpSp>
      <p:sp>
        <p:nvSpPr>
          <p:cNvPr id="60" name="矩形 6"/>
          <p:cNvSpPr/>
          <p:nvPr userDrawn="1"/>
        </p:nvSpPr>
        <p:spPr>
          <a:xfrm>
            <a:off x="8259415" y="333375"/>
            <a:ext cx="3938935" cy="431800"/>
          </a:xfrm>
          <a:prstGeom prst="rect">
            <a:avLst/>
          </a:prstGeom>
          <a:solidFill>
            <a:srgbClr val="00B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63" name="组合 62"/>
          <p:cNvGrpSpPr/>
          <p:nvPr userDrawn="1"/>
        </p:nvGrpSpPr>
        <p:grpSpPr>
          <a:xfrm>
            <a:off x="11211743" y="6324301"/>
            <a:ext cx="360363" cy="360363"/>
            <a:chOff x="6494896" y="6237783"/>
            <a:chExt cx="360363" cy="360363"/>
          </a:xfrm>
        </p:grpSpPr>
        <p:sp>
          <p:nvSpPr>
            <p:cNvPr id="64" name="椭圆 2"/>
            <p:cNvSpPr/>
            <p:nvPr userDrawn="1"/>
          </p:nvSpPr>
          <p:spPr bwMode="auto">
            <a:xfrm>
              <a:off x="6494896" y="6237783"/>
              <a:ext cx="360363" cy="360363"/>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 name="燕尾形 3">
              <a:hlinkClick r:id="" action="ppaction://hlinkshowjump?jump=nextslide"/>
            </p:cNvPr>
            <p:cNvSpPr/>
            <p:nvPr userDrawn="1"/>
          </p:nvSpPr>
          <p:spPr bwMode="auto">
            <a:xfrm>
              <a:off x="6588559" y="6331446"/>
              <a:ext cx="173037" cy="1730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extLst>
      <p:ext uri="{BB962C8B-B14F-4D97-AF65-F5344CB8AC3E}">
        <p14:creationId xmlns:p14="http://schemas.microsoft.com/office/powerpoint/2010/main" xmlns="" val="36648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6166098"/>
            <a:ext cx="12210901" cy="710737"/>
          </a:xfrm>
          <a:prstGeom prst="rect">
            <a:avLst/>
          </a:prstGeom>
        </p:spPr>
      </p:pic>
      <p:pic>
        <p:nvPicPr>
          <p:cNvPr id="8" name="图片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flipV="1">
            <a:off x="-12551" y="-1"/>
            <a:ext cx="12210901" cy="693490"/>
          </a:xfrm>
          <a:prstGeom prst="rect">
            <a:avLst/>
          </a:prstGeom>
        </p:spPr>
      </p:pic>
    </p:spTree>
    <p:extLst>
      <p:ext uri="{BB962C8B-B14F-4D97-AF65-F5344CB8AC3E}">
        <p14:creationId xmlns:p14="http://schemas.microsoft.com/office/powerpoint/2010/main" xmlns="" val="352425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349727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9737943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113"/>
            <a:ext cx="4013173" cy="1162319"/>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8" y="1435433"/>
            <a:ext cx="4013173" cy="4692149"/>
          </a:xfrm>
        </p:spPr>
        <p:txBody>
          <a:bodyPr/>
          <a:lstStyle>
            <a:lvl1pPr marL="0" indent="0">
              <a:buNone/>
              <a:defRPr sz="1700"/>
            </a:lvl1pPr>
            <a:lvl2pPr marL="544479" indent="0">
              <a:buNone/>
              <a:defRPr sz="1400"/>
            </a:lvl2pPr>
            <a:lvl3pPr marL="1088959" indent="0">
              <a:buNone/>
              <a:defRPr sz="1200"/>
            </a:lvl3pPr>
            <a:lvl4pPr marL="1633438" indent="0">
              <a:buNone/>
              <a:defRPr sz="1100"/>
            </a:lvl4pPr>
            <a:lvl5pPr marL="2177918" indent="0">
              <a:buNone/>
              <a:defRPr sz="1100"/>
            </a:lvl5pPr>
            <a:lvl6pPr marL="2722397" indent="0">
              <a:buNone/>
              <a:defRPr sz="1100"/>
            </a:lvl6pPr>
            <a:lvl7pPr marL="3266877" indent="0">
              <a:buNone/>
              <a:defRPr sz="1100"/>
            </a:lvl7pPr>
            <a:lvl8pPr marL="3811356" indent="0">
              <a:buNone/>
              <a:defRPr sz="1100"/>
            </a:lvl8pPr>
            <a:lvl9pPr marL="4355836"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88958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69"/>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7"/>
            <a:ext cx="7319010" cy="4115753"/>
          </a:xfrm>
        </p:spPr>
        <p:txBody>
          <a:bodyPr/>
          <a:lstStyle>
            <a:lvl1pPr marL="0" indent="0">
              <a:buNone/>
              <a:defRPr sz="3800"/>
            </a:lvl1pPr>
            <a:lvl2pPr marL="544479" indent="0">
              <a:buNone/>
              <a:defRPr sz="3300"/>
            </a:lvl2pPr>
            <a:lvl3pPr marL="1088959" indent="0">
              <a:buNone/>
              <a:defRPr sz="2900"/>
            </a:lvl3pPr>
            <a:lvl4pPr marL="1633438" indent="0">
              <a:buNone/>
              <a:defRPr sz="2400"/>
            </a:lvl4pPr>
            <a:lvl5pPr marL="2177918" indent="0">
              <a:buNone/>
              <a:defRPr sz="2400"/>
            </a:lvl5pPr>
            <a:lvl6pPr marL="2722397" indent="0">
              <a:buNone/>
              <a:defRPr sz="2400"/>
            </a:lvl6pPr>
            <a:lvl7pPr marL="3266877" indent="0">
              <a:buNone/>
              <a:defRPr sz="2400"/>
            </a:lvl7pPr>
            <a:lvl8pPr marL="3811356" indent="0">
              <a:buNone/>
              <a:defRPr sz="2400"/>
            </a:lvl8pPr>
            <a:lvl9pPr marL="4355836" indent="0">
              <a:buNone/>
              <a:defRPr sz="2400"/>
            </a:lvl9pPr>
          </a:lstStyle>
          <a:p>
            <a:endParaRPr lang="zh-CN" altLang="en-US"/>
          </a:p>
        </p:txBody>
      </p:sp>
      <p:sp>
        <p:nvSpPr>
          <p:cNvPr id="4" name="文本占位符 3"/>
          <p:cNvSpPr>
            <a:spLocks noGrp="1"/>
          </p:cNvSpPr>
          <p:nvPr>
            <p:ph type="body" sz="half" idx="2"/>
          </p:nvPr>
        </p:nvSpPr>
        <p:spPr>
          <a:xfrm>
            <a:off x="2390962" y="5368581"/>
            <a:ext cx="7319010" cy="805048"/>
          </a:xfrm>
        </p:spPr>
        <p:txBody>
          <a:bodyPr/>
          <a:lstStyle>
            <a:lvl1pPr marL="0" indent="0">
              <a:buNone/>
              <a:defRPr sz="1700"/>
            </a:lvl1pPr>
            <a:lvl2pPr marL="544479" indent="0">
              <a:buNone/>
              <a:defRPr sz="1400"/>
            </a:lvl2pPr>
            <a:lvl3pPr marL="1088959" indent="0">
              <a:buNone/>
              <a:defRPr sz="1200"/>
            </a:lvl3pPr>
            <a:lvl4pPr marL="1633438" indent="0">
              <a:buNone/>
              <a:defRPr sz="1100"/>
            </a:lvl4pPr>
            <a:lvl5pPr marL="2177918" indent="0">
              <a:buNone/>
              <a:defRPr sz="1100"/>
            </a:lvl5pPr>
            <a:lvl6pPr marL="2722397" indent="0">
              <a:buNone/>
              <a:defRPr sz="1100"/>
            </a:lvl6pPr>
            <a:lvl7pPr marL="3266877" indent="0">
              <a:buNone/>
              <a:defRPr sz="1100"/>
            </a:lvl7pPr>
            <a:lvl8pPr marL="3811356" indent="0">
              <a:buNone/>
              <a:defRPr sz="1100"/>
            </a:lvl8pPr>
            <a:lvl9pPr marL="4355836"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164024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161663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8093" y="274702"/>
            <a:ext cx="3661622" cy="5854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224" y="274702"/>
            <a:ext cx="10781563" cy="585446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C0AE4-D788-4C63-99CA-2D16C479E33A}"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8132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918" y="274701"/>
            <a:ext cx="10978515" cy="1143265"/>
          </a:xfrm>
          <a:prstGeom prst="rect">
            <a:avLst/>
          </a:prstGeom>
        </p:spPr>
        <p:txBody>
          <a:bodyPr vert="horz" lIns="108896" tIns="54448" rIns="108896" bIns="5444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600571"/>
            <a:ext cx="10978515" cy="4527011"/>
          </a:xfrm>
          <a:prstGeom prst="rect">
            <a:avLst/>
          </a:prstGeom>
        </p:spPr>
        <p:txBody>
          <a:bodyPr vert="horz" lIns="108896" tIns="54448" rIns="108896" bIns="5444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917" y="6357822"/>
            <a:ext cx="2846282" cy="365210"/>
          </a:xfrm>
          <a:prstGeom prst="rect">
            <a:avLst/>
          </a:prstGeom>
        </p:spPr>
        <p:txBody>
          <a:bodyPr vert="horz" lIns="108896" tIns="54448" rIns="108896" bIns="54448" rtlCol="0" anchor="ctr"/>
          <a:lstStyle>
            <a:lvl1pPr algn="l">
              <a:defRPr sz="1400">
                <a:solidFill>
                  <a:schemeClr val="tx1">
                    <a:tint val="75000"/>
                  </a:schemeClr>
                </a:solidFill>
              </a:defRPr>
            </a:lvl1pPr>
          </a:lstStyle>
          <a:p>
            <a:fld id="{DCFC0AE4-D788-4C63-99CA-2D16C479E33A}" type="datetimeFigureOut">
              <a:rPr lang="zh-CN" altLang="en-US" smtClean="0"/>
              <a:pPr/>
              <a:t>2017/7/7</a:t>
            </a:fld>
            <a:endParaRPr lang="zh-CN" altLang="en-US"/>
          </a:p>
        </p:txBody>
      </p:sp>
      <p:sp>
        <p:nvSpPr>
          <p:cNvPr id="5" name="页脚占位符 4"/>
          <p:cNvSpPr>
            <a:spLocks noGrp="1"/>
          </p:cNvSpPr>
          <p:nvPr>
            <p:ph type="ftr" sz="quarter" idx="3"/>
          </p:nvPr>
        </p:nvSpPr>
        <p:spPr>
          <a:xfrm>
            <a:off x="4167770" y="6357822"/>
            <a:ext cx="3862811" cy="365210"/>
          </a:xfrm>
          <a:prstGeom prst="rect">
            <a:avLst/>
          </a:prstGeom>
        </p:spPr>
        <p:txBody>
          <a:bodyPr vert="horz" lIns="108896" tIns="54448" rIns="108896" bIns="54448"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42151" y="6357822"/>
            <a:ext cx="2846282" cy="365210"/>
          </a:xfrm>
          <a:prstGeom prst="rect">
            <a:avLst/>
          </a:prstGeom>
        </p:spPr>
        <p:txBody>
          <a:bodyPr vert="horz" lIns="108896" tIns="54448" rIns="108896" bIns="54448" rtlCol="0" anchor="ctr"/>
          <a:lstStyle>
            <a:lvl1pPr algn="r">
              <a:defRPr sz="1400">
                <a:solidFill>
                  <a:schemeClr val="tx1">
                    <a:tint val="75000"/>
                  </a:schemeClr>
                </a:solidFill>
              </a:defRPr>
            </a:lvl1pPr>
          </a:lstStyle>
          <a:p>
            <a:fld id="{C07AF2F5-CE6D-4DAA-B6C8-82C34ECB625D}" type="slidenum">
              <a:rPr lang="zh-CN" altLang="en-US" smtClean="0"/>
              <a:pPr/>
              <a:t>‹#›</a:t>
            </a:fld>
            <a:endParaRPr lang="zh-CN" altLang="en-US"/>
          </a:p>
        </p:txBody>
      </p:sp>
    </p:spTree>
    <p:extLst>
      <p:ext uri="{BB962C8B-B14F-4D97-AF65-F5344CB8AC3E}">
        <p14:creationId xmlns:p14="http://schemas.microsoft.com/office/powerpoint/2010/main" xmlns="" val="404402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 id="2147483656" r:id="rId6"/>
    <p:sldLayoutId id="2147483657" r:id="rId7"/>
    <p:sldLayoutId id="2147483658" r:id="rId8"/>
    <p:sldLayoutId id="2147483659" r:id="rId9"/>
  </p:sldLayoutIdLst>
  <p:timing>
    <p:tnLst>
      <p:par>
        <p:cTn id="1" dur="indefinite" restart="never" nodeType="tmRoot"/>
      </p:par>
    </p:tnLst>
  </p:timing>
  <p:txStyles>
    <p:titleStyle>
      <a:lvl1pPr algn="ctr" defTabSz="1088959" rtl="0" eaLnBrk="1" latinLnBrk="0" hangingPunct="1">
        <a:spcBef>
          <a:spcPct val="0"/>
        </a:spcBef>
        <a:buNone/>
        <a:defRPr sz="5200" kern="1200">
          <a:solidFill>
            <a:schemeClr val="tx1"/>
          </a:solidFill>
          <a:latin typeface="+mj-lt"/>
          <a:ea typeface="+mj-ea"/>
          <a:cs typeface="+mj-cs"/>
        </a:defRPr>
      </a:lvl1pPr>
    </p:titleStyle>
    <p:bodyStyle>
      <a:lvl1pPr marL="408360" indent="-408360" algn="l" defTabSz="1088959"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779" indent="-340300" algn="l" defTabSz="1088959"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1199" indent="-272240" algn="l" defTabSz="108895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678"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50158"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4637"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9117"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3596"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8076" indent="-272240" algn="l" defTabSz="1088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999603" y="591865"/>
            <a:ext cx="4220252" cy="461665"/>
          </a:xfrm>
          <a:prstGeom prst="rect">
            <a:avLst/>
          </a:prstGeom>
          <a:noFill/>
        </p:spPr>
        <p:txBody>
          <a:bodyPr wrap="square" rtlCol="0">
            <a:spAutoFit/>
          </a:bodyPr>
          <a:lstStyle/>
          <a:p>
            <a:pPr algn="ctr"/>
            <a:r>
              <a:rPr lang="en-US" altLang="zh-CN" sz="2400" dirty="0" smtClean="0">
                <a:latin typeface="微软雅黑" panose="020B0503020204020204" pitchFamily="34" charset="-122"/>
                <a:ea typeface="微软雅黑" panose="020B0503020204020204" pitchFamily="34" charset="-122"/>
              </a:rPr>
              <a:t>LOGO </a:t>
            </a:r>
            <a:r>
              <a:rPr lang="zh-CN" altLang="en-US" sz="2400" dirty="0" smtClean="0">
                <a:latin typeface="微软雅黑" panose="020B0503020204020204" pitchFamily="34" charset="-122"/>
                <a:ea typeface="微软雅黑" panose="020B0503020204020204" pitchFamily="34" charset="-122"/>
              </a:rPr>
              <a:t>点击输入贵公司名称</a:t>
            </a:r>
            <a:endParaRPr lang="zh-CN" altLang="en-US" sz="24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3989097" y="4653930"/>
            <a:ext cx="2974174" cy="461665"/>
          </a:xfrm>
          <a:prstGeom prst="rect">
            <a:avLst/>
          </a:prstGeom>
          <a:noFill/>
        </p:spPr>
        <p:txBody>
          <a:bodyPr wrap="square" rtlCol="0">
            <a:spAutoFit/>
          </a:bodyPr>
          <a:lstStyle/>
          <a:p>
            <a:pPr algn="r"/>
            <a:r>
              <a:rPr lang="zh-CN" altLang="en-US" sz="2400" b="1" dirty="0" smtClean="0">
                <a:latin typeface="方正幼线简体" panose="03000509000000000000" pitchFamily="65" charset="-122"/>
                <a:ea typeface="方正幼线简体" panose="03000509000000000000" pitchFamily="65" charset="-122"/>
              </a:rPr>
              <a:t>汇报人</a:t>
            </a:r>
            <a:r>
              <a:rPr lang="zh-CN" altLang="en-US" sz="2400" b="1" dirty="0" smtClean="0">
                <a:latin typeface="方正幼线简体" panose="03000509000000000000" pitchFamily="65" charset="-122"/>
                <a:ea typeface="方正幼线简体" panose="03000509000000000000" pitchFamily="65" charset="-122"/>
              </a:rPr>
              <a:t>：亮亮图文</a:t>
            </a:r>
            <a:endParaRPr lang="zh-CN" altLang="en-US" sz="2400" b="1" dirty="0">
              <a:latin typeface="方正幼线简体" panose="03000509000000000000" pitchFamily="65" charset="-122"/>
              <a:ea typeface="方正幼线简体" panose="03000509000000000000" pitchFamily="65" charset="-122"/>
            </a:endParaRPr>
          </a:p>
        </p:txBody>
      </p:sp>
      <p:sp>
        <p:nvSpPr>
          <p:cNvPr id="17" name="TextBox 16"/>
          <p:cNvSpPr txBox="1"/>
          <p:nvPr/>
        </p:nvSpPr>
        <p:spPr>
          <a:xfrm>
            <a:off x="1057293" y="4192265"/>
            <a:ext cx="5931432" cy="461665"/>
          </a:xfrm>
          <a:prstGeom prst="rect">
            <a:avLst/>
          </a:prstGeom>
          <a:noFill/>
        </p:spPr>
        <p:txBody>
          <a:bodyPr wrap="none" rtlCol="0">
            <a:spAutoFit/>
          </a:bodyPr>
          <a:lstStyle/>
          <a:p>
            <a:pPr algn="ctr"/>
            <a:r>
              <a:rPr lang="zh-CN" altLang="en-US" sz="2400" dirty="0" smtClean="0">
                <a:latin typeface="Adobe 黑体 Std R" pitchFamily="34" charset="-122"/>
                <a:ea typeface="Adobe 黑体 Std R" pitchFamily="34" charset="-122"/>
              </a:rPr>
              <a:t>框架式</a:t>
            </a:r>
            <a:r>
              <a:rPr lang="zh-CN" altLang="en-US" sz="2400" dirty="0">
                <a:latin typeface="Adobe 黑体 Std R" pitchFamily="34" charset="-122"/>
                <a:ea typeface="Adobe 黑体 Std R" pitchFamily="34" charset="-122"/>
              </a:rPr>
              <a:t>：年终汇报总结 工作总结  </a:t>
            </a:r>
            <a:r>
              <a:rPr lang="zh-CN" altLang="en-US" sz="2400" dirty="0" smtClean="0">
                <a:latin typeface="Adobe 黑体 Std R" pitchFamily="34" charset="-122"/>
                <a:ea typeface="Adobe 黑体 Std R" pitchFamily="34" charset="-122"/>
              </a:rPr>
              <a:t>商务汇报</a:t>
            </a:r>
            <a:endParaRPr lang="zh-CN" altLang="en-US" sz="2400" dirty="0">
              <a:latin typeface="Adobe 黑体 Std R" pitchFamily="34" charset="-122"/>
              <a:ea typeface="Adobe 黑体 Std R" pitchFamily="34" charset="-122"/>
            </a:endParaRPr>
          </a:p>
        </p:txBody>
      </p:sp>
      <p:sp>
        <p:nvSpPr>
          <p:cNvPr id="4" name="矩形 3"/>
          <p:cNvSpPr/>
          <p:nvPr/>
        </p:nvSpPr>
        <p:spPr>
          <a:xfrm>
            <a:off x="0" y="3357786"/>
            <a:ext cx="6838486" cy="686981"/>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26567" y="3357786"/>
            <a:ext cx="6186310" cy="646331"/>
          </a:xfrm>
          <a:prstGeom prst="rect">
            <a:avLst/>
          </a:prstGeom>
          <a:noFill/>
          <a:effectLst>
            <a:outerShdw blurRad="50800" dist="38100" dir="8100000" algn="tr" rotWithShape="0">
              <a:prstClr val="black">
                <a:alpha val="40000"/>
              </a:prstClr>
            </a:outerShdw>
          </a:effectLst>
        </p:spPr>
        <p:txBody>
          <a:bodyPr wrap="none" rtlCol="0">
            <a:spAutoFit/>
          </a:bodyPr>
          <a:lstStyle/>
          <a:p>
            <a:pPr algn="ctr"/>
            <a:r>
              <a:rPr lang="zh-CN" altLang="en-US" sz="3600" dirty="0" smtClean="0">
                <a:solidFill>
                  <a:srgbClr val="009900"/>
                </a:solidFill>
                <a:latin typeface="方正兰亭粗黑简体" panose="02000000000000000000" pitchFamily="2" charset="-122"/>
                <a:ea typeface="方正兰亭粗黑简体" panose="02000000000000000000" pitchFamily="2" charset="-122"/>
              </a:rPr>
              <a:t>年度工作总结汇报幻灯片模版</a:t>
            </a:r>
            <a:endParaRPr lang="zh-CN" altLang="en-US" sz="3600" dirty="0">
              <a:solidFill>
                <a:srgbClr val="009900"/>
              </a:solidFill>
              <a:latin typeface="方正兰亭粗黑简体" panose="02000000000000000000" pitchFamily="2" charset="-122"/>
              <a:ea typeface="方正兰亭粗黑简体" panose="02000000000000000000" pitchFamily="2" charset="-122"/>
            </a:endParaRPr>
          </a:p>
        </p:txBody>
      </p:sp>
      <p:grpSp>
        <p:nvGrpSpPr>
          <p:cNvPr id="9" name="Group 7"/>
          <p:cNvGrpSpPr>
            <a:grpSpLocks/>
          </p:cNvGrpSpPr>
          <p:nvPr/>
        </p:nvGrpSpPr>
        <p:grpSpPr bwMode="auto">
          <a:xfrm>
            <a:off x="9348853" y="-291645"/>
            <a:ext cx="6735984" cy="6433488"/>
            <a:chOff x="0" y="0"/>
            <a:chExt cx="2208" cy="2208"/>
          </a:xfrm>
        </p:grpSpPr>
        <p:sp>
          <p:nvSpPr>
            <p:cNvPr id="10" name="Oval 8"/>
            <p:cNvSpPr>
              <a:spLocks noChangeArrowheads="1"/>
            </p:cNvSpPr>
            <p:nvPr/>
          </p:nvSpPr>
          <p:spPr bwMode="auto">
            <a:xfrm>
              <a:off x="0" y="76"/>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nvGrpSpPr>
            <p:cNvPr id="11" name="Group 9"/>
            <p:cNvGrpSpPr>
              <a:grpSpLocks noChangeAspect="1"/>
            </p:cNvGrpSpPr>
            <p:nvPr/>
          </p:nvGrpSpPr>
          <p:grpSpPr bwMode="auto">
            <a:xfrm>
              <a:off x="0" y="0"/>
              <a:ext cx="2208" cy="2208"/>
              <a:chOff x="0" y="0"/>
              <a:chExt cx="2208" cy="2208"/>
            </a:xfrm>
          </p:grpSpPr>
          <p:grpSp>
            <p:nvGrpSpPr>
              <p:cNvPr id="12" name="Group 10"/>
              <p:cNvGrpSpPr>
                <a:grpSpLocks noChangeAspect="1"/>
              </p:cNvGrpSpPr>
              <p:nvPr/>
            </p:nvGrpSpPr>
            <p:grpSpPr bwMode="auto">
              <a:xfrm>
                <a:off x="0" y="0"/>
                <a:ext cx="2208" cy="2208"/>
                <a:chOff x="0" y="0"/>
                <a:chExt cx="2208" cy="2208"/>
              </a:xfrm>
            </p:grpSpPr>
            <p:grpSp>
              <p:nvGrpSpPr>
                <p:cNvPr id="32" name="Group 11"/>
                <p:cNvGrpSpPr>
                  <a:grpSpLocks noChangeAspect="1"/>
                </p:cNvGrpSpPr>
                <p:nvPr/>
              </p:nvGrpSpPr>
              <p:grpSpPr bwMode="auto">
                <a:xfrm>
                  <a:off x="0" y="0"/>
                  <a:ext cx="2208" cy="2202"/>
                  <a:chOff x="0" y="0"/>
                  <a:chExt cx="1429" cy="1429"/>
                </a:xfrm>
              </p:grpSpPr>
              <p:grpSp>
                <p:nvGrpSpPr>
                  <p:cNvPr id="40" name="Group 12"/>
                  <p:cNvGrpSpPr>
                    <a:grpSpLocks noChangeAspect="1"/>
                  </p:cNvGrpSpPr>
                  <p:nvPr/>
                </p:nvGrpSpPr>
                <p:grpSpPr bwMode="auto">
                  <a:xfrm>
                    <a:off x="686" y="0"/>
                    <a:ext cx="56" cy="1429"/>
                    <a:chOff x="0" y="0"/>
                    <a:chExt cx="56" cy="1429"/>
                  </a:xfrm>
                </p:grpSpPr>
                <p:sp>
                  <p:nvSpPr>
                    <p:cNvPr id="44" name="AutoShape 13"/>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45" name="AutoShape 14"/>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nvGrpSpPr>
                  <p:cNvPr id="41" name="Group 15"/>
                  <p:cNvGrpSpPr>
                    <a:grpSpLocks noChangeAspect="1"/>
                  </p:cNvGrpSpPr>
                  <p:nvPr/>
                </p:nvGrpSpPr>
                <p:grpSpPr bwMode="auto">
                  <a:xfrm rot="5400000">
                    <a:off x="687" y="-1"/>
                    <a:ext cx="56" cy="1429"/>
                    <a:chOff x="0" y="0"/>
                    <a:chExt cx="56" cy="1429"/>
                  </a:xfrm>
                </p:grpSpPr>
                <p:sp>
                  <p:nvSpPr>
                    <p:cNvPr id="42" name="AutoShape 16"/>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43" name="AutoShape 17"/>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grpSp>
              <p:nvGrpSpPr>
                <p:cNvPr id="33" name="Group 18"/>
                <p:cNvGrpSpPr>
                  <a:grpSpLocks noChangeAspect="1"/>
                </p:cNvGrpSpPr>
                <p:nvPr/>
              </p:nvGrpSpPr>
              <p:grpSpPr bwMode="auto">
                <a:xfrm rot="2700000">
                  <a:off x="-3" y="3"/>
                  <a:ext cx="2208" cy="2202"/>
                  <a:chOff x="0" y="0"/>
                  <a:chExt cx="1429" cy="1429"/>
                </a:xfrm>
              </p:grpSpPr>
              <p:grpSp>
                <p:nvGrpSpPr>
                  <p:cNvPr id="34" name="Group 19"/>
                  <p:cNvGrpSpPr>
                    <a:grpSpLocks noChangeAspect="1"/>
                  </p:cNvGrpSpPr>
                  <p:nvPr/>
                </p:nvGrpSpPr>
                <p:grpSpPr bwMode="auto">
                  <a:xfrm>
                    <a:off x="686" y="0"/>
                    <a:ext cx="56" cy="1429"/>
                    <a:chOff x="0" y="0"/>
                    <a:chExt cx="56" cy="1429"/>
                  </a:xfrm>
                </p:grpSpPr>
                <p:sp>
                  <p:nvSpPr>
                    <p:cNvPr id="38" name="AutoShape 20"/>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39" name="AutoShape 21"/>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nvGrpSpPr>
                  <p:cNvPr id="35" name="Group 22"/>
                  <p:cNvGrpSpPr>
                    <a:grpSpLocks noChangeAspect="1"/>
                  </p:cNvGrpSpPr>
                  <p:nvPr/>
                </p:nvGrpSpPr>
                <p:grpSpPr bwMode="auto">
                  <a:xfrm rot="5400000">
                    <a:off x="687" y="-1"/>
                    <a:ext cx="56" cy="1429"/>
                    <a:chOff x="0" y="0"/>
                    <a:chExt cx="56" cy="1429"/>
                  </a:xfrm>
                </p:grpSpPr>
                <p:sp>
                  <p:nvSpPr>
                    <p:cNvPr id="36" name="AutoShape 23"/>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37" name="AutoShape 24"/>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grpSp>
          <p:grpSp>
            <p:nvGrpSpPr>
              <p:cNvPr id="13" name="Group 25"/>
              <p:cNvGrpSpPr>
                <a:grpSpLocks noChangeAspect="1"/>
              </p:cNvGrpSpPr>
              <p:nvPr/>
            </p:nvGrpSpPr>
            <p:grpSpPr bwMode="auto">
              <a:xfrm rot="1320000">
                <a:off x="318" y="359"/>
                <a:ext cx="1546" cy="1546"/>
                <a:chOff x="0" y="0"/>
                <a:chExt cx="2208" cy="2208"/>
              </a:xfrm>
            </p:grpSpPr>
            <p:grpSp>
              <p:nvGrpSpPr>
                <p:cNvPr id="14" name="Group 26"/>
                <p:cNvGrpSpPr>
                  <a:grpSpLocks noChangeAspect="1"/>
                </p:cNvGrpSpPr>
                <p:nvPr/>
              </p:nvGrpSpPr>
              <p:grpSpPr bwMode="auto">
                <a:xfrm>
                  <a:off x="0" y="0"/>
                  <a:ext cx="2208" cy="2202"/>
                  <a:chOff x="0" y="0"/>
                  <a:chExt cx="1429" cy="1429"/>
                </a:xfrm>
              </p:grpSpPr>
              <p:grpSp>
                <p:nvGrpSpPr>
                  <p:cNvPr id="26" name="Group 27"/>
                  <p:cNvGrpSpPr>
                    <a:grpSpLocks noChangeAspect="1"/>
                  </p:cNvGrpSpPr>
                  <p:nvPr/>
                </p:nvGrpSpPr>
                <p:grpSpPr bwMode="auto">
                  <a:xfrm>
                    <a:off x="686" y="0"/>
                    <a:ext cx="56" cy="1429"/>
                    <a:chOff x="0" y="0"/>
                    <a:chExt cx="56" cy="1429"/>
                  </a:xfrm>
                </p:grpSpPr>
                <p:sp>
                  <p:nvSpPr>
                    <p:cNvPr id="30" name="AutoShape 28"/>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31" name="AutoShape 29"/>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nvGrpSpPr>
                  <p:cNvPr id="27" name="Group 30"/>
                  <p:cNvGrpSpPr>
                    <a:grpSpLocks noChangeAspect="1"/>
                  </p:cNvGrpSpPr>
                  <p:nvPr/>
                </p:nvGrpSpPr>
                <p:grpSpPr bwMode="auto">
                  <a:xfrm rot="5400000">
                    <a:off x="687" y="-1"/>
                    <a:ext cx="56" cy="1429"/>
                    <a:chOff x="0" y="0"/>
                    <a:chExt cx="56" cy="1429"/>
                  </a:xfrm>
                </p:grpSpPr>
                <p:sp>
                  <p:nvSpPr>
                    <p:cNvPr id="28" name="AutoShape 31"/>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29" name="AutoShape 32"/>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grpSp>
              <p:nvGrpSpPr>
                <p:cNvPr id="15" name="Group 33"/>
                <p:cNvGrpSpPr>
                  <a:grpSpLocks noChangeAspect="1"/>
                </p:cNvGrpSpPr>
                <p:nvPr/>
              </p:nvGrpSpPr>
              <p:grpSpPr bwMode="auto">
                <a:xfrm rot="2700000">
                  <a:off x="-3" y="3"/>
                  <a:ext cx="2208" cy="2202"/>
                  <a:chOff x="0" y="0"/>
                  <a:chExt cx="1429" cy="1429"/>
                </a:xfrm>
              </p:grpSpPr>
              <p:grpSp>
                <p:nvGrpSpPr>
                  <p:cNvPr id="16" name="Group 34"/>
                  <p:cNvGrpSpPr>
                    <a:grpSpLocks noChangeAspect="1"/>
                  </p:cNvGrpSpPr>
                  <p:nvPr/>
                </p:nvGrpSpPr>
                <p:grpSpPr bwMode="auto">
                  <a:xfrm>
                    <a:off x="686" y="0"/>
                    <a:ext cx="56" cy="1429"/>
                    <a:chOff x="0" y="0"/>
                    <a:chExt cx="56" cy="1429"/>
                  </a:xfrm>
                </p:grpSpPr>
                <p:sp>
                  <p:nvSpPr>
                    <p:cNvPr id="24" name="AutoShape 35"/>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25" name="AutoShape 36"/>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nvGrpSpPr>
                  <p:cNvPr id="21" name="Group 37"/>
                  <p:cNvGrpSpPr>
                    <a:grpSpLocks noChangeAspect="1"/>
                  </p:cNvGrpSpPr>
                  <p:nvPr/>
                </p:nvGrpSpPr>
                <p:grpSpPr bwMode="auto">
                  <a:xfrm rot="5400000">
                    <a:off x="687" y="-1"/>
                    <a:ext cx="56" cy="1429"/>
                    <a:chOff x="0" y="0"/>
                    <a:chExt cx="56" cy="1429"/>
                  </a:xfrm>
                </p:grpSpPr>
                <p:sp>
                  <p:nvSpPr>
                    <p:cNvPr id="22" name="AutoShape 38"/>
                    <p:cNvSpPr>
                      <a:spLocks noChangeAspect="1" noChangeArrowheads="1"/>
                    </p:cNvSpPr>
                    <p:nvPr/>
                  </p:nvSpPr>
                  <p:spPr bwMode="auto">
                    <a:xfrm>
                      <a:off x="0" y="0"/>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23" name="AutoShape 39"/>
                    <p:cNvSpPr>
                      <a:spLocks noChangeAspect="1" noChangeArrowheads="1"/>
                    </p:cNvSpPr>
                    <p:nvPr/>
                  </p:nvSpPr>
                  <p:spPr bwMode="auto">
                    <a:xfrm flipV="1">
                      <a:off x="0" y="714"/>
                      <a:ext cx="56" cy="715"/>
                    </a:xfrm>
                    <a:prstGeom prst="triangle">
                      <a:avLst>
                        <a:gd name="adj" fmla="val 50000"/>
                      </a:avLst>
                    </a:prstGeom>
                    <a:solidFill>
                      <a:schemeClr val="bg1">
                        <a:alpha val="18999"/>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grpSp>
        </p:grpSp>
      </p:grpSp>
      <p:pic>
        <p:nvPicPr>
          <p:cNvPr id="3" name="克罗地亚狂想曲.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321767" y="-881745"/>
            <a:ext cx="609600" cy="609600"/>
          </a:xfrm>
          <a:prstGeom prst="rect">
            <a:avLst/>
          </a:prstGeom>
        </p:spPr>
      </p:pic>
      <p:sp>
        <p:nvSpPr>
          <p:cNvPr id="5" name="TextBox 4"/>
          <p:cNvSpPr txBox="1"/>
          <p:nvPr/>
        </p:nvSpPr>
        <p:spPr>
          <a:xfrm>
            <a:off x="626567" y="793225"/>
            <a:ext cx="5436104" cy="2646878"/>
          </a:xfrm>
          <a:prstGeom prst="rect">
            <a:avLst/>
          </a:prstGeom>
          <a:noFill/>
        </p:spPr>
        <p:txBody>
          <a:bodyPr wrap="none" rtlCol="0">
            <a:spAutoFit/>
          </a:bodyPr>
          <a:lstStyle/>
          <a:p>
            <a:pPr algn="ctr"/>
            <a:r>
              <a:rPr lang="en-US" altLang="zh-CN" sz="16600" b="1" dirty="0" smtClean="0">
                <a:ln>
                  <a:solidFill>
                    <a:schemeClr val="bg1"/>
                  </a:solidFill>
                </a:ln>
                <a:solidFill>
                  <a:srgbClr val="007635"/>
                </a:solidFill>
                <a:effectLst>
                  <a:outerShdw blurRad="38100" dist="38100" dir="2700000" algn="tl">
                    <a:srgbClr val="000000">
                      <a:alpha val="43137"/>
                    </a:srgbClr>
                  </a:outerShdw>
                </a:effectLst>
                <a:latin typeface="微软雅黑" pitchFamily="34" charset="-122"/>
                <a:ea typeface="微软雅黑" pitchFamily="34" charset="-122"/>
              </a:rPr>
              <a:t>2016</a:t>
            </a:r>
            <a:endParaRPr lang="zh-CN" altLang="en-US" sz="16600" b="1" dirty="0">
              <a:ln>
                <a:solidFill>
                  <a:schemeClr val="bg1"/>
                </a:solidFill>
              </a:ln>
              <a:solidFill>
                <a:srgbClr val="007635"/>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181804827"/>
      </p:ext>
    </p:extLst>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600"/>
                            </p:stCondLst>
                            <p:childTnLst>
                              <p:par>
                                <p:cTn id="20" presetID="42"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6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31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250"/>
                                        <p:tgtEl>
                                          <p:spTgt spid="9"/>
                                        </p:tgtEl>
                                      </p:cBhvr>
                                    </p:animEffect>
                                  </p:childTnLst>
                                </p:cTn>
                              </p:par>
                            </p:childTnLst>
                          </p:cTn>
                        </p:par>
                        <p:par>
                          <p:cTn id="41" fill="hold">
                            <p:stCondLst>
                              <p:cond delay="4350"/>
                            </p:stCondLst>
                            <p:childTnLst>
                              <p:par>
                                <p:cTn id="42" presetID="35" presetClass="path" presetSubtype="0" accel="50000" decel="50000" fill="hold" nodeType="afterEffect">
                                  <p:stCondLst>
                                    <p:cond delay="0"/>
                                  </p:stCondLst>
                                  <p:childTnLst>
                                    <p:animMotion origin="layout" path="M -4.56674E-6 1.11111E-6 L -0.96135 0.01088 " pathEditMode="relative" rAng="0" ptsTypes="AA">
                                      <p:cBhvr>
                                        <p:cTn id="43" dur="2000" fill="hold"/>
                                        <p:tgtEl>
                                          <p:spTgt spid="9"/>
                                        </p:tgtEl>
                                        <p:attrNameLst>
                                          <p:attrName>ppt_x</p:attrName>
                                          <p:attrName>ppt_y</p:attrName>
                                        </p:attrNameLst>
                                      </p:cBhvr>
                                      <p:rCtr x="-48074" y="532"/>
                                    </p:animMotion>
                                  </p:childTnLst>
                                </p:cTn>
                              </p:par>
                            </p:childTnLst>
                          </p:cTn>
                        </p:par>
                        <p:par>
                          <p:cTn id="44" fill="hold">
                            <p:stCondLst>
                              <p:cond delay="6350"/>
                            </p:stCondLst>
                            <p:childTnLst>
                              <p:par>
                                <p:cTn id="45" presetID="1" presetClass="exit" presetSubtype="0" fill="hold" nodeType="after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numSld="999">
                <p:cTn id="47" repeatCount="indefinite" fill="remove" display="0">
                  <p:stCondLst>
                    <p:cond delay="indefinite"/>
                  </p:stCondLst>
                  <p:endCondLst>
                    <p:cond evt="onStopAudio" delay="0">
                      <p:tgtEl>
                        <p:sldTgt/>
                      </p:tgtEl>
                    </p:cond>
                  </p:endCondLst>
                </p:cTn>
                <p:tgtEl>
                  <p:spTgt spid="3"/>
                </p:tgtEl>
              </p:cMediaNode>
            </p:video>
          </p:childTnLst>
        </p:cTn>
      </p:par>
    </p:tnLst>
    <p:bldLst>
      <p:bldP spid="18" grpId="0"/>
      <p:bldP spid="19" grpId="0"/>
      <p:bldP spid="17" grpId="0"/>
      <p:bldP spid="4"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543" y="4392723"/>
            <a:ext cx="9144000" cy="17013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55777" y="4430823"/>
            <a:ext cx="7818284" cy="307122"/>
            <a:chOff x="688234" y="4358021"/>
            <a:chExt cx="7818284" cy="307122"/>
          </a:xfrm>
        </p:grpSpPr>
        <p:sp>
          <p:nvSpPr>
            <p:cNvPr id="7" name="文本框 260"/>
            <p:cNvSpPr txBox="1"/>
            <p:nvPr/>
          </p:nvSpPr>
          <p:spPr>
            <a:xfrm>
              <a:off x="68823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8" name="文本框 261"/>
            <p:cNvSpPr txBox="1"/>
            <p:nvPr/>
          </p:nvSpPr>
          <p:spPr>
            <a:xfrm>
              <a:off x="135358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2</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9" name="文本框 262"/>
            <p:cNvSpPr txBox="1"/>
            <p:nvPr/>
          </p:nvSpPr>
          <p:spPr>
            <a:xfrm>
              <a:off x="2018942"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0" name="文本框 263"/>
            <p:cNvSpPr txBox="1"/>
            <p:nvPr/>
          </p:nvSpPr>
          <p:spPr>
            <a:xfrm>
              <a:off x="2684296"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1" name="文本框 264"/>
            <p:cNvSpPr txBox="1"/>
            <p:nvPr/>
          </p:nvSpPr>
          <p:spPr>
            <a:xfrm>
              <a:off x="3349650"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2" name="文本框 265"/>
            <p:cNvSpPr txBox="1"/>
            <p:nvPr/>
          </p:nvSpPr>
          <p:spPr>
            <a:xfrm>
              <a:off x="401500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3" name="文本框 266"/>
            <p:cNvSpPr txBox="1"/>
            <p:nvPr/>
          </p:nvSpPr>
          <p:spPr>
            <a:xfrm>
              <a:off x="468035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4" name="文本框 267"/>
            <p:cNvSpPr txBox="1"/>
            <p:nvPr/>
          </p:nvSpPr>
          <p:spPr>
            <a:xfrm>
              <a:off x="5345712"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5" name="文本框 268"/>
            <p:cNvSpPr txBox="1"/>
            <p:nvPr/>
          </p:nvSpPr>
          <p:spPr>
            <a:xfrm>
              <a:off x="6011066"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6" name="文本框 269"/>
            <p:cNvSpPr txBox="1"/>
            <p:nvPr/>
          </p:nvSpPr>
          <p:spPr>
            <a:xfrm>
              <a:off x="6676420"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7" name="文本框 270"/>
            <p:cNvSpPr txBox="1"/>
            <p:nvPr/>
          </p:nvSpPr>
          <p:spPr>
            <a:xfrm>
              <a:off x="734177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8" name="文本框 271"/>
            <p:cNvSpPr txBox="1"/>
            <p:nvPr/>
          </p:nvSpPr>
          <p:spPr>
            <a:xfrm>
              <a:off x="800712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endParaRPr>
            </a:p>
          </p:txBody>
        </p:sp>
      </p:grpSp>
      <p:sp>
        <p:nvSpPr>
          <p:cNvPr id="19" name="文本框 315"/>
          <p:cNvSpPr txBox="1"/>
          <p:nvPr/>
        </p:nvSpPr>
        <p:spPr>
          <a:xfrm>
            <a:off x="-237529" y="4717716"/>
            <a:ext cx="1547664" cy="1448382"/>
          </a:xfrm>
          <a:prstGeom prst="rect">
            <a:avLst/>
          </a:prstGeom>
          <a:noFill/>
        </p:spPr>
        <p:txBody>
          <a:bodyPr vert="eaVert" wrap="square" lIns="0" tIns="0" rIns="0" bIns="0" rtlCol="0" anchor="ctr" anchorCtr="0">
            <a:noAutofit/>
          </a:bodyPr>
          <a:lstStyle/>
          <a:p>
            <a:pPr algn="ctr"/>
            <a:r>
              <a:rPr lang="en-US" altLang="zh-CN" sz="3600" dirty="0" smtClean="0">
                <a:solidFill>
                  <a:srgbClr val="FFFFFF"/>
                </a:solidFill>
                <a:latin typeface="Impact" panose="020B0806030902050204" pitchFamily="34" charset="0"/>
                <a:ea typeface="黑体" panose="02010609060101010101" pitchFamily="49" charset="-122"/>
              </a:rPr>
              <a:t>TOTAL</a:t>
            </a:r>
            <a:endParaRPr lang="zh-CN" altLang="en-US" sz="3600" dirty="0">
              <a:solidFill>
                <a:srgbClr val="FFFFFF"/>
              </a:solidFill>
              <a:latin typeface="Impact" panose="020B0806030902050204" pitchFamily="34" charset="0"/>
              <a:ea typeface="黑体" panose="02010609060101010101" pitchFamily="49" charset="-122"/>
            </a:endParaRPr>
          </a:p>
        </p:txBody>
      </p:sp>
      <p:sp>
        <p:nvSpPr>
          <p:cNvPr id="20" name="文本框 317"/>
          <p:cNvSpPr txBox="1"/>
          <p:nvPr/>
        </p:nvSpPr>
        <p:spPr>
          <a:xfrm>
            <a:off x="792124" y="5016828"/>
            <a:ext cx="2892755" cy="789230"/>
          </a:xfrm>
          <a:prstGeom prst="rect">
            <a:avLst/>
          </a:prstGeom>
          <a:noFill/>
        </p:spPr>
        <p:txBody>
          <a:bodyPr wrap="square" lIns="0" tIns="0" rIns="0" bIns="0" rtlCol="0" anchor="ctr" anchorCtr="0">
            <a:noAutofit/>
          </a:bodyPr>
          <a:lstStyle/>
          <a:p>
            <a:pPr algn="ctr"/>
            <a:r>
              <a:rPr lang="en-US" altLang="zh-CN" sz="4800" dirty="0" smtClean="0">
                <a:solidFill>
                  <a:srgbClr val="FFFF00"/>
                </a:solidFill>
                <a:latin typeface="Impact" panose="020B0806030902050204" pitchFamily="34" charset="0"/>
                <a:ea typeface="华康新综艺W7(P)" panose="040B0700000000000000" pitchFamily="82" charset="-122"/>
              </a:rPr>
              <a:t>18,1818,00</a:t>
            </a:r>
            <a:endParaRPr lang="zh-CN" altLang="en-US" sz="4800" dirty="0">
              <a:solidFill>
                <a:srgbClr val="FFFF00"/>
              </a:solidFill>
              <a:latin typeface="Impact" panose="020B0806030902050204" pitchFamily="34" charset="0"/>
              <a:ea typeface="华康新综艺W7(P)" panose="040B0700000000000000" pitchFamily="82" charset="-122"/>
            </a:endParaRPr>
          </a:p>
        </p:txBody>
      </p:sp>
      <p:sp>
        <p:nvSpPr>
          <p:cNvPr id="21" name="文本框 323"/>
          <p:cNvSpPr txBox="1"/>
          <p:nvPr/>
        </p:nvSpPr>
        <p:spPr>
          <a:xfrm>
            <a:off x="4070766" y="5079755"/>
            <a:ext cx="4742153" cy="1014335"/>
          </a:xfrm>
          <a:prstGeom prst="rect">
            <a:avLst/>
          </a:prstGeom>
          <a:noFill/>
        </p:spPr>
        <p:txBody>
          <a:bodyPr wrap="square" lIns="0" tIns="0" rIns="0" bIns="0" rtlCol="0" anchor="t" anchorCtr="0">
            <a:noAutofit/>
          </a:bodyPr>
          <a:lstStyle/>
          <a:p>
            <a:pPr algn="just">
              <a:lnSpc>
                <a:spcPct val="120000"/>
              </a:lnSpc>
            </a:pPr>
            <a:r>
              <a:rPr lang="zh-CN" altLang="en-US" sz="1600" dirty="0" smtClean="0">
                <a:solidFill>
                  <a:srgbClr val="FFFFFF"/>
                </a:solidFill>
                <a:latin typeface="+mn-ea"/>
              </a:rPr>
              <a:t>此处输入您的文本，或者复制您的文本粘贴到此处</a:t>
            </a:r>
            <a:r>
              <a:rPr lang="en-US" altLang="zh-CN" sz="1600" dirty="0" smtClean="0">
                <a:solidFill>
                  <a:srgbClr val="FFFFFF"/>
                </a:solidFill>
                <a:latin typeface="+mn-ea"/>
              </a:rPr>
              <a:t>.</a:t>
            </a:r>
            <a:r>
              <a:rPr lang="zh-CN" altLang="en-US" sz="1600" dirty="0">
                <a:solidFill>
                  <a:srgbClr val="FFFFFF"/>
                </a:solidFill>
                <a:latin typeface="+mn-ea"/>
              </a:rPr>
              <a:t>此处输入您的文本，或者复制您的文本粘贴到此处</a:t>
            </a:r>
            <a:r>
              <a:rPr lang="en-US" altLang="zh-CN" sz="1600" dirty="0" smtClean="0">
                <a:solidFill>
                  <a:srgbClr val="FFFFFF"/>
                </a:solidFill>
                <a:latin typeface="+mn-ea"/>
              </a:rPr>
              <a:t>.</a:t>
            </a:r>
            <a:r>
              <a:rPr lang="zh-CN" altLang="en-US" sz="1600" dirty="0" smtClean="0">
                <a:solidFill>
                  <a:srgbClr val="FFFFFF"/>
                </a:solidFill>
                <a:latin typeface="+mn-ea"/>
              </a:rPr>
              <a:t>此处</a:t>
            </a:r>
            <a:r>
              <a:rPr lang="zh-CN" altLang="en-US" sz="1600" dirty="0">
                <a:solidFill>
                  <a:srgbClr val="FFFFFF"/>
                </a:solidFill>
                <a:latin typeface="+mn-ea"/>
              </a:rPr>
              <a:t>输入您的</a:t>
            </a:r>
            <a:r>
              <a:rPr lang="zh-CN" altLang="en-US" sz="1600" dirty="0" smtClean="0">
                <a:solidFill>
                  <a:srgbClr val="FFFFFF"/>
                </a:solidFill>
                <a:latin typeface="+mn-ea"/>
              </a:rPr>
              <a:t>文本</a:t>
            </a:r>
            <a:r>
              <a:rPr lang="en-US" altLang="zh-CN" sz="1600" dirty="0" smtClean="0">
                <a:solidFill>
                  <a:srgbClr val="FFFFFF"/>
                </a:solidFill>
                <a:latin typeface="+mn-ea"/>
              </a:rPr>
              <a:t>.</a:t>
            </a:r>
            <a:endParaRPr lang="zh-CN" altLang="en-US" sz="1600" dirty="0">
              <a:solidFill>
                <a:srgbClr val="FFFFFF"/>
              </a:solidFill>
              <a:latin typeface="+mn-ea"/>
            </a:endParaRPr>
          </a:p>
        </p:txBody>
      </p:sp>
      <p:cxnSp>
        <p:nvCxnSpPr>
          <p:cNvPr id="22" name="直接连接符 21"/>
          <p:cNvCxnSpPr/>
          <p:nvPr/>
        </p:nvCxnSpPr>
        <p:spPr>
          <a:xfrm>
            <a:off x="3866927" y="5143070"/>
            <a:ext cx="0" cy="792000"/>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3" name="KSO_Shape"/>
          <p:cNvSpPr/>
          <p:nvPr/>
        </p:nvSpPr>
        <p:spPr>
          <a:xfrm>
            <a:off x="6969669" y="2838099"/>
            <a:ext cx="565287" cy="446577"/>
          </a:xfrm>
          <a:prstGeom prst="wedgeEllipseCallout">
            <a:avLst>
              <a:gd name="adj1" fmla="val -25046"/>
              <a:gd name="adj2" fmla="val 6569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smtClean="0">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4" name="KSO_Shape"/>
          <p:cNvSpPr/>
          <p:nvPr/>
        </p:nvSpPr>
        <p:spPr>
          <a:xfrm>
            <a:off x="4947901" y="1053530"/>
            <a:ext cx="565287" cy="446577"/>
          </a:xfrm>
          <a:prstGeom prst="wedgeEllipseCallout">
            <a:avLst>
              <a:gd name="adj1" fmla="val -25046"/>
              <a:gd name="adj2" fmla="val 656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dirty="0" smtClean="0">
                <a:solidFill>
                  <a:srgbClr val="FFFFFF"/>
                </a:solidFill>
                <a:latin typeface="华文细黑" panose="02010600040101010101" pitchFamily="2" charset="-122"/>
                <a:ea typeface="华文细黑" panose="02010600040101010101" pitchFamily="2" charset="-122"/>
              </a:rPr>
              <a:t>240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grpSp>
        <p:nvGrpSpPr>
          <p:cNvPr id="25" name="组合 24"/>
          <p:cNvGrpSpPr/>
          <p:nvPr/>
        </p:nvGrpSpPr>
        <p:grpSpPr>
          <a:xfrm>
            <a:off x="1023119" y="1666782"/>
            <a:ext cx="7684541" cy="2725941"/>
            <a:chOff x="755576" y="1593980"/>
            <a:chExt cx="7684541" cy="2725941"/>
          </a:xfrm>
        </p:grpSpPr>
        <p:sp>
          <p:nvSpPr>
            <p:cNvPr id="26" name="矩形 25"/>
            <p:cNvSpPr/>
            <p:nvPr/>
          </p:nvSpPr>
          <p:spPr>
            <a:xfrm>
              <a:off x="755576" y="2715472"/>
              <a:ext cx="364705" cy="15567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21016" y="3046619"/>
              <a:ext cx="364705" cy="1225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86456" y="2257818"/>
              <a:ext cx="364705" cy="20143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751896" y="2888381"/>
              <a:ext cx="364705" cy="1431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17336" y="1943656"/>
              <a:ext cx="364705" cy="2328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082776" y="2560008"/>
              <a:ext cx="364705" cy="17121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748216" y="1593980"/>
              <a:ext cx="364705" cy="2678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413656" y="2460300"/>
              <a:ext cx="364705" cy="1811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079096" y="2115602"/>
              <a:ext cx="364705" cy="21566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744536" y="3497505"/>
              <a:ext cx="364705" cy="7746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409976" y="2634326"/>
              <a:ext cx="364705" cy="163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075412" y="2234414"/>
              <a:ext cx="364705" cy="2037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 name="直接连接符 44"/>
          <p:cNvCxnSpPr/>
          <p:nvPr/>
        </p:nvCxnSpPr>
        <p:spPr>
          <a:xfrm flipV="1">
            <a:off x="9427076" y="5242459"/>
            <a:ext cx="1296144" cy="1"/>
          </a:xfrm>
          <a:prstGeom prst="line">
            <a:avLst/>
          </a:prstGeom>
        </p:spPr>
        <p:style>
          <a:lnRef idx="3">
            <a:schemeClr val="accent5"/>
          </a:lnRef>
          <a:fillRef idx="0">
            <a:schemeClr val="accent5"/>
          </a:fillRef>
          <a:effectRef idx="2">
            <a:schemeClr val="accent5"/>
          </a:effectRef>
          <a:fontRef idx="minor">
            <a:schemeClr val="tx1"/>
          </a:fontRef>
        </p:style>
      </p:cxnSp>
      <p:cxnSp>
        <p:nvCxnSpPr>
          <p:cNvPr id="50" name="直接连接符 49"/>
          <p:cNvCxnSpPr/>
          <p:nvPr/>
        </p:nvCxnSpPr>
        <p:spPr>
          <a:xfrm flipV="1">
            <a:off x="10707687" y="4430823"/>
            <a:ext cx="0" cy="812584"/>
          </a:xfrm>
          <a:prstGeom prst="line">
            <a:avLst/>
          </a:prstGeom>
        </p:spPr>
        <p:style>
          <a:lnRef idx="3">
            <a:schemeClr val="accent5"/>
          </a:lnRef>
          <a:fillRef idx="0">
            <a:schemeClr val="accent5"/>
          </a:fillRef>
          <a:effectRef idx="2">
            <a:schemeClr val="accent5"/>
          </a:effectRef>
          <a:fontRef idx="minor">
            <a:schemeClr val="tx1"/>
          </a:fontRef>
        </p:style>
      </p:cxnSp>
      <p:sp>
        <p:nvSpPr>
          <p:cNvPr id="52" name="文本框 323"/>
          <p:cNvSpPr txBox="1"/>
          <p:nvPr/>
        </p:nvSpPr>
        <p:spPr>
          <a:xfrm>
            <a:off x="9384033" y="2047052"/>
            <a:ext cx="2547790" cy="2297953"/>
          </a:xfrm>
          <a:prstGeom prst="rect">
            <a:avLst/>
          </a:prstGeom>
          <a:noFill/>
        </p:spPr>
        <p:txBody>
          <a:bodyPr wrap="square" lIns="0" tIns="0" rIns="0" bIns="0" rtlCol="0" anchor="t" anchorCtr="0">
            <a:noAutofit/>
          </a:bodyPr>
          <a:lstStyle/>
          <a:p>
            <a:pPr algn="just">
              <a:lnSpc>
                <a:spcPct val="120000"/>
              </a:lnSpc>
            </a:pPr>
            <a:r>
              <a:rPr lang="zh-CN" altLang="en-US" sz="1800" dirty="0" smtClean="0">
                <a:latin typeface="Adobe 黑体 Std R" pitchFamily="34" charset="-122"/>
                <a:ea typeface="Adobe 黑体 Std R" pitchFamily="34" charset="-122"/>
              </a:rPr>
              <a:t>此处输入您的文本，或者复制您的文本粘贴到此处</a:t>
            </a:r>
            <a:r>
              <a:rPr lang="en-US" altLang="zh-CN" sz="1800" dirty="0" smtClean="0">
                <a:latin typeface="Adobe 黑体 Std R" pitchFamily="34" charset="-122"/>
                <a:ea typeface="Adobe 黑体 Std R" pitchFamily="34" charset="-122"/>
              </a:rPr>
              <a:t>.</a:t>
            </a:r>
            <a:r>
              <a:rPr lang="zh-CN" altLang="en-US" sz="1800" dirty="0">
                <a:latin typeface="Adobe 黑体 Std R" pitchFamily="34" charset="-122"/>
                <a:ea typeface="Adobe 黑体 Std R" pitchFamily="34" charset="-122"/>
              </a:rPr>
              <a:t>此处输入您的文本，或者复制您的文本粘贴到此处</a:t>
            </a:r>
            <a:r>
              <a:rPr lang="en-US" altLang="zh-CN" sz="1800" dirty="0" smtClean="0">
                <a:latin typeface="Adobe 黑体 Std R" pitchFamily="34" charset="-122"/>
                <a:ea typeface="Adobe 黑体 Std R" pitchFamily="34" charset="-122"/>
              </a:rPr>
              <a:t>.</a:t>
            </a:r>
            <a:r>
              <a:rPr lang="zh-CN" altLang="en-US" sz="1800" dirty="0" smtClean="0">
                <a:latin typeface="Adobe 黑体 Std R" pitchFamily="34" charset="-122"/>
                <a:ea typeface="Adobe 黑体 Std R" pitchFamily="34" charset="-122"/>
              </a:rPr>
              <a:t>此处</a:t>
            </a:r>
            <a:r>
              <a:rPr lang="zh-CN" altLang="en-US" sz="1800" dirty="0">
                <a:latin typeface="Adobe 黑体 Std R" pitchFamily="34" charset="-122"/>
                <a:ea typeface="Adobe 黑体 Std R" pitchFamily="34" charset="-122"/>
              </a:rPr>
              <a:t>输入您的</a:t>
            </a:r>
            <a:r>
              <a:rPr lang="zh-CN" altLang="en-US" sz="1800" dirty="0" smtClean="0">
                <a:latin typeface="Adobe 黑体 Std R" pitchFamily="34" charset="-122"/>
                <a:ea typeface="Adobe 黑体 Std R" pitchFamily="34" charset="-122"/>
              </a:rPr>
              <a:t>文本</a:t>
            </a:r>
            <a:r>
              <a:rPr lang="en-US" altLang="zh-CN" sz="1800" dirty="0" smtClean="0">
                <a:latin typeface="Adobe 黑体 Std R" pitchFamily="34" charset="-122"/>
                <a:ea typeface="Adobe 黑体 Std R" pitchFamily="34" charset="-122"/>
              </a:rPr>
              <a:t>.</a:t>
            </a:r>
            <a:endParaRPr lang="zh-CN" altLang="en-US" sz="1800" dirty="0">
              <a:latin typeface="Adobe 黑体 Std R" pitchFamily="34" charset="-122"/>
              <a:ea typeface="Adobe 黑体 Std R" pitchFamily="34" charset="-122"/>
            </a:endParaRPr>
          </a:p>
        </p:txBody>
      </p:sp>
      <p:sp>
        <p:nvSpPr>
          <p:cNvPr id="41" name="TextBox 40"/>
          <p:cNvSpPr txBox="1"/>
          <p:nvPr/>
        </p:nvSpPr>
        <p:spPr>
          <a:xfrm>
            <a:off x="435280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小节一</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57492261"/>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1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type="lt">
                                    <p:tmAbs val="200"/>
                                  </p:iterate>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anim calcmode="lin" valueType="num">
                                      <p:cBhvr>
                                        <p:cTn id="77" dur="1000" fill="hold"/>
                                        <p:tgtEl>
                                          <p:spTgt spid="52"/>
                                        </p:tgtEl>
                                        <p:attrNameLst>
                                          <p:attrName>ppt_x</p:attrName>
                                        </p:attrNameLst>
                                      </p:cBhvr>
                                      <p:tavLst>
                                        <p:tav tm="0">
                                          <p:val>
                                            <p:strVal val="#ppt_x"/>
                                          </p:val>
                                        </p:tav>
                                        <p:tav tm="100000">
                                          <p:val>
                                            <p:strVal val="#ppt_x"/>
                                          </p:val>
                                        </p:tav>
                                      </p:tavLst>
                                    </p:anim>
                                    <p:anim calcmode="lin" valueType="num">
                                      <p:cBhvr>
                                        <p:cTn id="7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1" grpId="0"/>
      <p:bldP spid="21" grpId="1"/>
      <p:bldP spid="23" grpId="0" animBg="1"/>
      <p:bldP spid="24" grpId="0" animBg="1"/>
      <p:bldP spid="52" grpId="0"/>
      <p:bldP spid="52" grpId="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06687" y="1341562"/>
            <a:ext cx="4738212" cy="3916921"/>
            <a:chOff x="323528" y="836712"/>
            <a:chExt cx="4738212" cy="3916921"/>
          </a:xfrm>
          <a:solidFill>
            <a:schemeClr val="bg1">
              <a:lumMod val="65000"/>
            </a:schemeClr>
          </a:solidFill>
        </p:grpSpPr>
        <p:sp>
          <p:nvSpPr>
            <p:cNvPr id="6" name="内蒙古"/>
            <p:cNvSpPr>
              <a:spLocks/>
            </p:cNvSpPr>
            <p:nvPr/>
          </p:nvSpPr>
          <p:spPr bwMode="auto">
            <a:xfrm>
              <a:off x="2313054" y="880363"/>
              <a:ext cx="2076785" cy="177221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7" name="甘肃"/>
            <p:cNvSpPr>
              <a:spLocks/>
            </p:cNvSpPr>
            <p:nvPr/>
          </p:nvSpPr>
          <p:spPr bwMode="auto">
            <a:xfrm>
              <a:off x="1914567" y="2079301"/>
              <a:ext cx="1326349" cy="11232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8" name="宁夏"/>
            <p:cNvSpPr>
              <a:spLocks/>
            </p:cNvSpPr>
            <p:nvPr/>
          </p:nvSpPr>
          <p:spPr bwMode="auto">
            <a:xfrm>
              <a:off x="2856975" y="2469248"/>
              <a:ext cx="267597" cy="44232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9" name="新疆"/>
            <p:cNvSpPr>
              <a:spLocks/>
            </p:cNvSpPr>
            <p:nvPr/>
          </p:nvSpPr>
          <p:spPr bwMode="auto">
            <a:xfrm>
              <a:off x="323528" y="1305230"/>
              <a:ext cx="1896449" cy="143465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0" name="青海"/>
            <p:cNvSpPr>
              <a:spLocks/>
            </p:cNvSpPr>
            <p:nvPr/>
          </p:nvSpPr>
          <p:spPr bwMode="auto">
            <a:xfrm>
              <a:off x="1553894" y="2431416"/>
              <a:ext cx="1180917" cy="84682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1" name="四川"/>
            <p:cNvSpPr>
              <a:spLocks/>
            </p:cNvSpPr>
            <p:nvPr/>
          </p:nvSpPr>
          <p:spPr bwMode="auto">
            <a:xfrm>
              <a:off x="2231610" y="302506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2" name="西藏"/>
            <p:cNvSpPr>
              <a:spLocks/>
            </p:cNvSpPr>
            <p:nvPr/>
          </p:nvSpPr>
          <p:spPr bwMode="auto">
            <a:xfrm>
              <a:off x="535860" y="2661309"/>
              <a:ext cx="1826641" cy="1111638"/>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3" name="云南"/>
            <p:cNvSpPr>
              <a:spLocks/>
            </p:cNvSpPr>
            <p:nvPr/>
          </p:nvSpPr>
          <p:spPr bwMode="auto">
            <a:xfrm>
              <a:off x="2199615" y="3586703"/>
              <a:ext cx="826060" cy="861373"/>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4" name="贵州"/>
            <p:cNvSpPr>
              <a:spLocks/>
            </p:cNvSpPr>
            <p:nvPr/>
          </p:nvSpPr>
          <p:spPr bwMode="auto">
            <a:xfrm>
              <a:off x="2792982" y="3575062"/>
              <a:ext cx="558462" cy="48306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5" name="广西"/>
            <p:cNvSpPr>
              <a:spLocks/>
            </p:cNvSpPr>
            <p:nvPr/>
          </p:nvSpPr>
          <p:spPr bwMode="auto">
            <a:xfrm>
              <a:off x="2883152" y="3871886"/>
              <a:ext cx="730073" cy="555818"/>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6" name="重庆"/>
            <p:cNvSpPr>
              <a:spLocks/>
            </p:cNvSpPr>
            <p:nvPr/>
          </p:nvSpPr>
          <p:spPr bwMode="auto">
            <a:xfrm>
              <a:off x="2984955" y="3260779"/>
              <a:ext cx="413029" cy="419046"/>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7" name="陕西"/>
            <p:cNvSpPr>
              <a:spLocks/>
            </p:cNvSpPr>
            <p:nvPr/>
          </p:nvSpPr>
          <p:spPr bwMode="auto">
            <a:xfrm>
              <a:off x="2984954" y="2445966"/>
              <a:ext cx="471203" cy="841003"/>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8" name="山西"/>
            <p:cNvSpPr>
              <a:spLocks/>
            </p:cNvSpPr>
            <p:nvPr/>
          </p:nvSpPr>
          <p:spPr bwMode="auto">
            <a:xfrm>
              <a:off x="3392169" y="2288824"/>
              <a:ext cx="314137" cy="6896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9" name="湖南"/>
            <p:cNvSpPr>
              <a:spLocks/>
            </p:cNvSpPr>
            <p:nvPr/>
          </p:nvSpPr>
          <p:spPr bwMode="auto">
            <a:xfrm>
              <a:off x="3310724" y="3464480"/>
              <a:ext cx="500290" cy="58200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0" name="湖北"/>
            <p:cNvSpPr>
              <a:spLocks/>
            </p:cNvSpPr>
            <p:nvPr/>
          </p:nvSpPr>
          <p:spPr bwMode="auto">
            <a:xfrm>
              <a:off x="3252552" y="3129825"/>
              <a:ext cx="709713" cy="44523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1" name="广东"/>
            <p:cNvSpPr>
              <a:spLocks/>
            </p:cNvSpPr>
            <p:nvPr/>
          </p:nvSpPr>
          <p:spPr bwMode="auto">
            <a:xfrm>
              <a:off x="3409619" y="394754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ffectLst/>
          </p:spPr>
          <p:txBody>
            <a:bodyPr/>
            <a:lstStyle/>
            <a:p>
              <a:pPr eaLnBrk="1" fontAlgn="auto" hangingPunct="1">
                <a:spcBef>
                  <a:spcPts val="0"/>
                </a:spcBef>
                <a:spcAft>
                  <a:spcPts val="0"/>
                </a:spcAft>
                <a:defRPr/>
              </a:pPr>
              <a:endParaRPr lang="zh-CN" altLang="en-US" sz="1050">
                <a:solidFill>
                  <a:srgbClr val="FF0000"/>
                </a:solidFill>
                <a:latin typeface="+mn-lt"/>
                <a:ea typeface="+mn-ea"/>
              </a:endParaRPr>
            </a:p>
          </p:txBody>
        </p:sp>
        <p:sp>
          <p:nvSpPr>
            <p:cNvPr id="22" name="江西"/>
            <p:cNvSpPr>
              <a:spLocks/>
            </p:cNvSpPr>
            <p:nvPr/>
          </p:nvSpPr>
          <p:spPr bwMode="auto">
            <a:xfrm>
              <a:off x="3758660" y="3441199"/>
              <a:ext cx="442116" cy="60237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3" name="福建"/>
            <p:cNvSpPr>
              <a:spLocks/>
            </p:cNvSpPr>
            <p:nvPr/>
          </p:nvSpPr>
          <p:spPr bwMode="auto">
            <a:xfrm>
              <a:off x="3988443" y="3601251"/>
              <a:ext cx="410121" cy="50052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4" name="浙江"/>
            <p:cNvSpPr>
              <a:spLocks/>
            </p:cNvSpPr>
            <p:nvPr/>
          </p:nvSpPr>
          <p:spPr bwMode="auto">
            <a:xfrm>
              <a:off x="4171688" y="3284058"/>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5" name="安徽"/>
            <p:cNvSpPr>
              <a:spLocks/>
            </p:cNvSpPr>
            <p:nvPr/>
          </p:nvSpPr>
          <p:spPr bwMode="auto">
            <a:xfrm>
              <a:off x="3828466" y="2931943"/>
              <a:ext cx="445025" cy="54417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6" name="天津"/>
            <p:cNvSpPr>
              <a:spLocks/>
            </p:cNvSpPr>
            <p:nvPr/>
          </p:nvSpPr>
          <p:spPr bwMode="auto">
            <a:xfrm>
              <a:off x="3915725" y="2303374"/>
              <a:ext cx="116347" cy="168781"/>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7" name="北京"/>
            <p:cNvSpPr>
              <a:spLocks/>
            </p:cNvSpPr>
            <p:nvPr/>
          </p:nvSpPr>
          <p:spPr bwMode="auto">
            <a:xfrm>
              <a:off x="3799380" y="2227713"/>
              <a:ext cx="154159" cy="165873"/>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8" name="辽宁"/>
            <p:cNvSpPr>
              <a:spLocks/>
            </p:cNvSpPr>
            <p:nvPr/>
          </p:nvSpPr>
          <p:spPr bwMode="auto">
            <a:xfrm>
              <a:off x="4061157" y="1898878"/>
              <a:ext cx="546829" cy="520898"/>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29" name="吉林"/>
            <p:cNvSpPr>
              <a:spLocks/>
            </p:cNvSpPr>
            <p:nvPr/>
          </p:nvSpPr>
          <p:spPr bwMode="auto">
            <a:xfrm>
              <a:off x="4183323" y="1584593"/>
              <a:ext cx="779522" cy="529628"/>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0" name="黑龙江"/>
            <p:cNvSpPr>
              <a:spLocks/>
            </p:cNvSpPr>
            <p:nvPr/>
          </p:nvSpPr>
          <p:spPr bwMode="auto">
            <a:xfrm>
              <a:off x="4017530" y="836712"/>
              <a:ext cx="1044210" cy="948674"/>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1" name="山东"/>
            <p:cNvSpPr>
              <a:spLocks/>
            </p:cNvSpPr>
            <p:nvPr/>
          </p:nvSpPr>
          <p:spPr bwMode="auto">
            <a:xfrm>
              <a:off x="3811014" y="253908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2" name="上海"/>
            <p:cNvSpPr>
              <a:spLocks/>
            </p:cNvSpPr>
            <p:nvPr/>
          </p:nvSpPr>
          <p:spPr bwMode="auto">
            <a:xfrm>
              <a:off x="4401475" y="3196756"/>
              <a:ext cx="98894" cy="8730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3" name="江苏"/>
            <p:cNvSpPr>
              <a:spLocks/>
            </p:cNvSpPr>
            <p:nvPr/>
          </p:nvSpPr>
          <p:spPr bwMode="auto">
            <a:xfrm>
              <a:off x="3938996" y="2862101"/>
              <a:ext cx="549737" cy="4248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4" name="河北"/>
            <p:cNvSpPr>
              <a:spLocks/>
            </p:cNvSpPr>
            <p:nvPr/>
          </p:nvSpPr>
          <p:spPr bwMode="auto">
            <a:xfrm>
              <a:off x="3651039" y="2050200"/>
              <a:ext cx="511924" cy="730421"/>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5" name="河南"/>
            <p:cNvSpPr>
              <a:spLocks/>
            </p:cNvSpPr>
            <p:nvPr/>
          </p:nvSpPr>
          <p:spPr bwMode="auto">
            <a:xfrm>
              <a:off x="3418346" y="2751521"/>
              <a:ext cx="538103" cy="532539"/>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6" name="台湾"/>
            <p:cNvSpPr>
              <a:spLocks/>
            </p:cNvSpPr>
            <p:nvPr/>
          </p:nvSpPr>
          <p:spPr bwMode="auto">
            <a:xfrm>
              <a:off x="4430561" y="3889344"/>
              <a:ext cx="154159" cy="37248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37" name="海南"/>
            <p:cNvSpPr>
              <a:spLocks/>
            </p:cNvSpPr>
            <p:nvPr/>
          </p:nvSpPr>
          <p:spPr bwMode="auto">
            <a:xfrm>
              <a:off x="3296186" y="4549930"/>
              <a:ext cx="232693" cy="203703"/>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ffectLst/>
          </p:spPr>
          <p:txBody>
            <a:bodyPr/>
            <a:lstStyle/>
            <a:p>
              <a:pPr eaLnBrk="1" fontAlgn="auto" hangingPunct="1">
                <a:spcBef>
                  <a:spcPts val="0"/>
                </a:spcBef>
                <a:spcAft>
                  <a:spcPts val="0"/>
                </a:spcAft>
                <a:defRPr/>
              </a:pPr>
              <a:endParaRPr lang="zh-CN" altLang="en-US">
                <a:latin typeface="+mn-lt"/>
                <a:ea typeface="+mn-ea"/>
              </a:endParaRPr>
            </a:p>
          </p:txBody>
        </p:sp>
      </p:grpSp>
      <p:cxnSp>
        <p:nvCxnSpPr>
          <p:cNvPr id="38" name="直接连接符 37"/>
          <p:cNvCxnSpPr/>
          <p:nvPr/>
        </p:nvCxnSpPr>
        <p:spPr>
          <a:xfrm>
            <a:off x="6767413" y="4444058"/>
            <a:ext cx="3455988"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6772176" y="4448820"/>
            <a:ext cx="5426174"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mn-ea"/>
            </a:endParaRPr>
          </a:p>
        </p:txBody>
      </p:sp>
      <p:sp>
        <p:nvSpPr>
          <p:cNvPr id="40" name="立方体 39"/>
          <p:cNvSpPr/>
          <p:nvPr/>
        </p:nvSpPr>
        <p:spPr>
          <a:xfrm>
            <a:off x="6946801" y="2412058"/>
            <a:ext cx="481012" cy="2185987"/>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立方体 40"/>
          <p:cNvSpPr/>
          <p:nvPr/>
        </p:nvSpPr>
        <p:spPr>
          <a:xfrm>
            <a:off x="7819926" y="2648595"/>
            <a:ext cx="481012" cy="1949450"/>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立方体 41"/>
          <p:cNvSpPr/>
          <p:nvPr/>
        </p:nvSpPr>
        <p:spPr>
          <a:xfrm>
            <a:off x="8691463" y="3062933"/>
            <a:ext cx="481013" cy="1535112"/>
          </a:xfrm>
          <a:prstGeom prst="cub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立方体 42"/>
          <p:cNvSpPr/>
          <p:nvPr/>
        </p:nvSpPr>
        <p:spPr>
          <a:xfrm>
            <a:off x="9564588" y="2083445"/>
            <a:ext cx="479425" cy="2514600"/>
          </a:xfrm>
          <a:prstGeom prst="cub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文本框 15"/>
          <p:cNvSpPr txBox="1">
            <a:spLocks noChangeArrowheads="1"/>
          </p:cNvSpPr>
          <p:nvPr/>
        </p:nvSpPr>
        <p:spPr bwMode="auto">
          <a:xfrm>
            <a:off x="7002363" y="2031058"/>
            <a:ext cx="550863"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80</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5" name="文本框 84"/>
          <p:cNvSpPr txBox="1">
            <a:spLocks noChangeArrowheads="1"/>
          </p:cNvSpPr>
          <p:nvPr/>
        </p:nvSpPr>
        <p:spPr bwMode="auto">
          <a:xfrm>
            <a:off x="7877076" y="2239020"/>
            <a:ext cx="549275"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70</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6" name="文本框 85"/>
          <p:cNvSpPr txBox="1">
            <a:spLocks noChangeArrowheads="1"/>
          </p:cNvSpPr>
          <p:nvPr/>
        </p:nvSpPr>
        <p:spPr bwMode="auto">
          <a:xfrm>
            <a:off x="8745438" y="2658120"/>
            <a:ext cx="550863"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55</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7" name="文本框 86"/>
          <p:cNvSpPr txBox="1">
            <a:spLocks noChangeArrowheads="1"/>
          </p:cNvSpPr>
          <p:nvPr/>
        </p:nvSpPr>
        <p:spPr bwMode="auto">
          <a:xfrm>
            <a:off x="9596338" y="1677045"/>
            <a:ext cx="549275"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dirty="0">
                <a:ea typeface="Verdana" pitchFamily="34" charset="0"/>
                <a:cs typeface="Arial" pitchFamily="34" charset="0"/>
              </a:rPr>
              <a:t>92</a:t>
            </a:r>
            <a:r>
              <a:rPr lang="en-US" altLang="zh-CN" sz="1200" dirty="0">
                <a:ea typeface="Verdana" pitchFamily="34" charset="0"/>
                <a:cs typeface="Arial" pitchFamily="34" charset="0"/>
              </a:rPr>
              <a:t>%</a:t>
            </a:r>
            <a:endParaRPr lang="zh-CN" altLang="en-US" dirty="0">
              <a:ea typeface="微软雅黑" pitchFamily="34" charset="-122"/>
              <a:cs typeface="Arial" pitchFamily="34" charset="0"/>
            </a:endParaRPr>
          </a:p>
        </p:txBody>
      </p:sp>
      <p:sp>
        <p:nvSpPr>
          <p:cNvPr id="48" name="文本框 61"/>
          <p:cNvSpPr txBox="1"/>
          <p:nvPr/>
        </p:nvSpPr>
        <p:spPr>
          <a:xfrm>
            <a:off x="6946801"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mn-ea"/>
                <a:cs typeface="Arial" panose="020B0604020202020204" pitchFamily="34" charset="0"/>
              </a:rPr>
              <a:t>四川</a:t>
            </a:r>
            <a:endParaRPr lang="zh-CN" altLang="en-US" dirty="0">
              <a:latin typeface="+mn-ea"/>
              <a:ea typeface="+mn-ea"/>
              <a:cs typeface="Arial" panose="020B0604020202020204" pitchFamily="34" charset="0"/>
            </a:endParaRPr>
          </a:p>
        </p:txBody>
      </p:sp>
      <p:sp>
        <p:nvSpPr>
          <p:cNvPr id="49" name="文本框 62"/>
          <p:cNvSpPr txBox="1"/>
          <p:nvPr/>
        </p:nvSpPr>
        <p:spPr>
          <a:xfrm>
            <a:off x="7819926"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smtClean="0">
                <a:latin typeface="+mn-ea"/>
                <a:ea typeface="+mn-ea"/>
                <a:cs typeface="Arial" panose="020B0604020202020204" pitchFamily="34" charset="0"/>
              </a:rPr>
              <a:t>广东</a:t>
            </a:r>
            <a:endParaRPr lang="zh-CN" altLang="en-US" dirty="0">
              <a:latin typeface="+mn-ea"/>
              <a:ea typeface="+mn-ea"/>
              <a:cs typeface="Arial" panose="020B0604020202020204" pitchFamily="34" charset="0"/>
            </a:endParaRPr>
          </a:p>
        </p:txBody>
      </p:sp>
      <p:sp>
        <p:nvSpPr>
          <p:cNvPr id="50" name="文本框 63"/>
          <p:cNvSpPr txBox="1"/>
          <p:nvPr/>
        </p:nvSpPr>
        <p:spPr>
          <a:xfrm>
            <a:off x="8691463" y="4763145"/>
            <a:ext cx="481013"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smtClean="0">
                <a:latin typeface="+mn-ea"/>
                <a:ea typeface="+mn-ea"/>
                <a:cs typeface="Arial" panose="020B0604020202020204" pitchFamily="34" charset="0"/>
              </a:rPr>
              <a:t>山东</a:t>
            </a:r>
            <a:endParaRPr lang="zh-CN" altLang="en-US" dirty="0">
              <a:latin typeface="+mn-ea"/>
              <a:ea typeface="+mn-ea"/>
              <a:cs typeface="Arial" panose="020B0604020202020204" pitchFamily="34" charset="0"/>
            </a:endParaRPr>
          </a:p>
        </p:txBody>
      </p:sp>
      <p:sp>
        <p:nvSpPr>
          <p:cNvPr id="51" name="文本框 64"/>
          <p:cNvSpPr txBox="1"/>
          <p:nvPr/>
        </p:nvSpPr>
        <p:spPr>
          <a:xfrm>
            <a:off x="9564588" y="4763145"/>
            <a:ext cx="479425"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mn-ea"/>
                <a:cs typeface="Arial" panose="020B0604020202020204" pitchFamily="34" charset="0"/>
              </a:rPr>
              <a:t>浙江</a:t>
            </a:r>
            <a:endParaRPr lang="zh-CN" altLang="en-US" dirty="0">
              <a:latin typeface="+mn-ea"/>
              <a:ea typeface="+mn-ea"/>
              <a:cs typeface="Arial" panose="020B0604020202020204" pitchFamily="34" charset="0"/>
            </a:endParaRPr>
          </a:p>
        </p:txBody>
      </p:sp>
      <p:sp>
        <p:nvSpPr>
          <p:cNvPr id="52" name="四川"/>
          <p:cNvSpPr>
            <a:spLocks/>
          </p:cNvSpPr>
          <p:nvPr/>
        </p:nvSpPr>
        <p:spPr bwMode="auto">
          <a:xfrm>
            <a:off x="3610892" y="352991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0070C0"/>
          </a:solid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53" name="广东"/>
          <p:cNvSpPr>
            <a:spLocks/>
          </p:cNvSpPr>
          <p:nvPr/>
        </p:nvSpPr>
        <p:spPr bwMode="auto">
          <a:xfrm>
            <a:off x="4788901" y="445239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0000"/>
          </a:solidFill>
          <a:ln>
            <a:noFill/>
          </a:ln>
          <a:effectLst/>
        </p:spPr>
        <p:txBody>
          <a:bodyPr/>
          <a:lstStyle/>
          <a:p>
            <a:pPr eaLnBrk="1" fontAlgn="auto" hangingPunct="1">
              <a:spcBef>
                <a:spcPts val="0"/>
              </a:spcBef>
              <a:spcAft>
                <a:spcPts val="0"/>
              </a:spcAft>
              <a:defRPr/>
            </a:pPr>
            <a:endParaRPr lang="zh-CN" altLang="en-US" sz="1050">
              <a:solidFill>
                <a:srgbClr val="FF0000"/>
              </a:solidFill>
              <a:latin typeface="+mn-lt"/>
              <a:ea typeface="+mn-ea"/>
            </a:endParaRPr>
          </a:p>
        </p:txBody>
      </p:sp>
      <p:sp>
        <p:nvSpPr>
          <p:cNvPr id="54" name="浙江"/>
          <p:cNvSpPr>
            <a:spLocks/>
          </p:cNvSpPr>
          <p:nvPr/>
        </p:nvSpPr>
        <p:spPr bwMode="auto">
          <a:xfrm>
            <a:off x="5557924" y="3788906"/>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00B0F0"/>
          </a:solid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55" name="山东"/>
          <p:cNvSpPr>
            <a:spLocks/>
          </p:cNvSpPr>
          <p:nvPr/>
        </p:nvSpPr>
        <p:spPr bwMode="auto">
          <a:xfrm>
            <a:off x="5190296" y="304393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7030A0"/>
          </a:solidFill>
          <a:ln>
            <a:no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56" name="矩形 55"/>
          <p:cNvSpPr/>
          <p:nvPr/>
        </p:nvSpPr>
        <p:spPr>
          <a:xfrm>
            <a:off x="842591" y="5402499"/>
            <a:ext cx="10513168" cy="907615"/>
          </a:xfrm>
          <a:prstGeom prst="rect">
            <a:avLst/>
          </a:prstGeom>
        </p:spPr>
        <p:txBody>
          <a:bodyPr/>
          <a:lstStyle/>
          <a:p>
            <a:pPr algn="just" eaLnBrk="1" fontAlgn="auto" hangingPunct="1">
              <a:lnSpc>
                <a:spcPct val="150000"/>
              </a:lnSpc>
              <a:spcBef>
                <a:spcPts val="600"/>
              </a:spcBef>
              <a:spcAft>
                <a:spcPts val="600"/>
              </a:spcAft>
              <a:buClr>
                <a:srgbClr val="00B050"/>
              </a:buClr>
              <a:buSzPct val="80000"/>
              <a:defRPr/>
            </a:pPr>
            <a:r>
              <a:rPr lang="zh-CN" altLang="en-US" sz="1600" dirty="0">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600" dirty="0" smtClean="0">
                <a:latin typeface="Adobe 黑体 Std R" pitchFamily="34" charset="-122"/>
                <a:ea typeface="Adobe 黑体 Std R" pitchFamily="34" charset="-122"/>
              </a:rPr>
              <a:t>。请</a:t>
            </a:r>
            <a:r>
              <a:rPr lang="zh-CN" altLang="en-US" sz="1600" dirty="0">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
        <p:nvSpPr>
          <p:cNvPr id="57" name="TextBox 56"/>
          <p:cNvSpPr txBox="1"/>
          <p:nvPr/>
        </p:nvSpPr>
        <p:spPr>
          <a:xfrm>
            <a:off x="435280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小节二</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6382926"/>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animEffect transition="in" filter="fade">
                                      <p:cBhvr>
                                        <p:cTn id="25" dur="10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1" nodeType="clickEffect">
                                  <p:stCondLst>
                                    <p:cond delay="0"/>
                                  </p:stCondLst>
                                  <p:childTnLst>
                                    <p:animEffect transition="out" filter="fade">
                                      <p:cBhvr>
                                        <p:cTn id="29" dur="1000" tmFilter="0, 0; .2, .5; .8, .5; 1, 0"/>
                                        <p:tgtEl>
                                          <p:spTgt spid="52"/>
                                        </p:tgtEl>
                                      </p:cBhvr>
                                    </p:animEffect>
                                    <p:animScale>
                                      <p:cBhvr>
                                        <p:cTn id="30" dur="500" autoRev="1" fill="hold"/>
                                        <p:tgtEl>
                                          <p:spTgt spid="52"/>
                                        </p:tgtEl>
                                      </p:cBhvr>
                                      <p:by x="105000" y="105000"/>
                                    </p:animScale>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Effect transition="in" filter="fade">
                                      <p:cBhvr>
                                        <p:cTn id="36" dur="1000"/>
                                        <p:tgtEl>
                                          <p:spTgt spid="53"/>
                                        </p:tgtEl>
                                      </p:cBhvr>
                                    </p:animEffect>
                                  </p:childTnLst>
                                </p:cTn>
                              </p:par>
                            </p:childTnLst>
                          </p:cTn>
                        </p:par>
                        <p:par>
                          <p:cTn id="37" fill="hold">
                            <p:stCondLst>
                              <p:cond delay="2000"/>
                            </p:stCondLst>
                            <p:childTnLst>
                              <p:par>
                                <p:cTn id="38" presetID="26" presetClass="emph" presetSubtype="0" fill="hold" grpId="1" nodeType="afterEffect">
                                  <p:stCondLst>
                                    <p:cond delay="0"/>
                                  </p:stCondLst>
                                  <p:childTnLst>
                                    <p:animEffect transition="out" filter="fade">
                                      <p:cBhvr>
                                        <p:cTn id="39" dur="1000" tmFilter="0, 0; .2, .5; .8, .5; 1, 0"/>
                                        <p:tgtEl>
                                          <p:spTgt spid="53"/>
                                        </p:tgtEl>
                                      </p:cBhvr>
                                    </p:animEffect>
                                    <p:animScale>
                                      <p:cBhvr>
                                        <p:cTn id="40" dur="500" autoRev="1" fill="hold"/>
                                        <p:tgtEl>
                                          <p:spTgt spid="53"/>
                                        </p:tgtEl>
                                      </p:cBhvr>
                                      <p:by x="105000" y="105000"/>
                                    </p:animScale>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Effect transition="in" filter="fade">
                                      <p:cBhvr>
                                        <p:cTn id="46" dur="1000"/>
                                        <p:tgtEl>
                                          <p:spTgt spid="55"/>
                                        </p:tgtEl>
                                      </p:cBhvr>
                                    </p:animEffect>
                                  </p:childTnLst>
                                </p:cTn>
                              </p:par>
                            </p:childTnLst>
                          </p:cTn>
                        </p:par>
                        <p:par>
                          <p:cTn id="47" fill="hold">
                            <p:stCondLst>
                              <p:cond delay="4000"/>
                            </p:stCondLst>
                            <p:childTnLst>
                              <p:par>
                                <p:cTn id="48" presetID="26" presetClass="emph" presetSubtype="0" fill="hold" grpId="1" nodeType="afterEffect">
                                  <p:stCondLst>
                                    <p:cond delay="0"/>
                                  </p:stCondLst>
                                  <p:childTnLst>
                                    <p:animEffect transition="out" filter="fade">
                                      <p:cBhvr>
                                        <p:cTn id="49" dur="1000" tmFilter="0, 0; .2, .5; .8, .5; 1, 0"/>
                                        <p:tgtEl>
                                          <p:spTgt spid="55"/>
                                        </p:tgtEl>
                                      </p:cBhvr>
                                    </p:animEffect>
                                    <p:animScale>
                                      <p:cBhvr>
                                        <p:cTn id="50" dur="500" autoRev="1" fill="hold"/>
                                        <p:tgtEl>
                                          <p:spTgt spid="55"/>
                                        </p:tgtEl>
                                      </p:cBhvr>
                                      <p:by x="105000" y="105000"/>
                                    </p:animScale>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Effect transition="in" filter="fade">
                                      <p:cBhvr>
                                        <p:cTn id="56" dur="1000"/>
                                        <p:tgtEl>
                                          <p:spTgt spid="54"/>
                                        </p:tgtEl>
                                      </p:cBhvr>
                                    </p:animEffect>
                                  </p:childTnLst>
                                </p:cTn>
                              </p:par>
                            </p:childTnLst>
                          </p:cTn>
                        </p:par>
                        <p:par>
                          <p:cTn id="57" fill="hold">
                            <p:stCondLst>
                              <p:cond delay="6000"/>
                            </p:stCondLst>
                            <p:childTnLst>
                              <p:par>
                                <p:cTn id="58" presetID="26" presetClass="emph" presetSubtype="0" fill="hold" grpId="1" nodeType="afterEffect">
                                  <p:stCondLst>
                                    <p:cond delay="0"/>
                                  </p:stCondLst>
                                  <p:childTnLst>
                                    <p:animEffect transition="out" filter="fade">
                                      <p:cBhvr>
                                        <p:cTn id="59" dur="1000" tmFilter="0, 0; .2, .5; .8, .5; 1, 0"/>
                                        <p:tgtEl>
                                          <p:spTgt spid="54"/>
                                        </p:tgtEl>
                                      </p:cBhvr>
                                    </p:animEffect>
                                    <p:animScale>
                                      <p:cBhvr>
                                        <p:cTn id="60" dur="500" autoRev="1" fill="hold"/>
                                        <p:tgtEl>
                                          <p:spTgt spid="54"/>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par>
                                <p:cTn id="67" presetID="2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2000"/>
                                        <p:tgtEl>
                                          <p:spTgt spid="4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2000"/>
                                        <p:tgtEl>
                                          <p:spTgt spid="4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2000"/>
                                        <p:tgtEl>
                                          <p:spTgt spid="4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20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iterate type="lt">
                                    <p:tmPct val="10000"/>
                                  </p:iterate>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anim calcmode="lin" valueType="num">
                                      <p:cBhvr>
                                        <p:cTn id="89" dur="500" fill="hold"/>
                                        <p:tgtEl>
                                          <p:spTgt spid="44"/>
                                        </p:tgtEl>
                                        <p:attrNameLst>
                                          <p:attrName>ppt_x</p:attrName>
                                        </p:attrNameLst>
                                      </p:cBhvr>
                                      <p:tavLst>
                                        <p:tav tm="0">
                                          <p:val>
                                            <p:strVal val="#ppt_x"/>
                                          </p:val>
                                        </p:tav>
                                        <p:tav tm="100000">
                                          <p:val>
                                            <p:strVal val="#ppt_x"/>
                                          </p:val>
                                        </p:tav>
                                      </p:tavLst>
                                    </p:anim>
                                    <p:anim calcmode="lin" valueType="num">
                                      <p:cBhvr>
                                        <p:cTn id="9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iterate type="lt">
                                    <p:tmPct val="10000"/>
                                  </p:iterate>
                                  <p:childTnLst>
                                    <p:set>
                                      <p:cBhvr>
                                        <p:cTn id="99" dur="1" fill="hold">
                                          <p:stCondLst>
                                            <p:cond delay="0"/>
                                          </p:stCondLst>
                                        </p:cTn>
                                        <p:tgtEl>
                                          <p:spTgt spid="45"/>
                                        </p:tgtEl>
                                        <p:attrNameLst>
                                          <p:attrName>style.visibility</p:attrName>
                                        </p:attrNameLst>
                                      </p:cBhvr>
                                      <p:to>
                                        <p:strVal val="visible"/>
                                      </p:to>
                                    </p:set>
                                    <p:animEffect transition="in" filter="fade">
                                      <p:cBhvr>
                                        <p:cTn id="100" dur="250"/>
                                        <p:tgtEl>
                                          <p:spTgt spid="45"/>
                                        </p:tgtEl>
                                      </p:cBhvr>
                                    </p:animEffect>
                                    <p:anim calcmode="lin" valueType="num">
                                      <p:cBhvr>
                                        <p:cTn id="101" dur="250" fill="hold"/>
                                        <p:tgtEl>
                                          <p:spTgt spid="45"/>
                                        </p:tgtEl>
                                        <p:attrNameLst>
                                          <p:attrName>ppt_x</p:attrName>
                                        </p:attrNameLst>
                                      </p:cBhvr>
                                      <p:tavLst>
                                        <p:tav tm="0">
                                          <p:val>
                                            <p:strVal val="#ppt_x"/>
                                          </p:val>
                                        </p:tav>
                                        <p:tav tm="100000">
                                          <p:val>
                                            <p:strVal val="#ppt_x"/>
                                          </p:val>
                                        </p:tav>
                                      </p:tavLst>
                                    </p:anim>
                                    <p:anim calcmode="lin" valueType="num">
                                      <p:cBhvr>
                                        <p:cTn id="102" dur="2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iterate type="lt">
                                    <p:tmPct val="10000"/>
                                  </p:iterate>
                                  <p:childTnLst>
                                    <p:set>
                                      <p:cBhvr>
                                        <p:cTn id="111" dur="1" fill="hold">
                                          <p:stCondLst>
                                            <p:cond delay="0"/>
                                          </p:stCondLst>
                                        </p:cTn>
                                        <p:tgtEl>
                                          <p:spTgt spid="46"/>
                                        </p:tgtEl>
                                        <p:attrNameLst>
                                          <p:attrName>style.visibility</p:attrName>
                                        </p:attrNameLst>
                                      </p:cBhvr>
                                      <p:to>
                                        <p:strVal val="visible"/>
                                      </p:to>
                                    </p:set>
                                    <p:animEffect transition="in" filter="fade">
                                      <p:cBhvr>
                                        <p:cTn id="112" dur="250"/>
                                        <p:tgtEl>
                                          <p:spTgt spid="46"/>
                                        </p:tgtEl>
                                      </p:cBhvr>
                                    </p:animEffect>
                                    <p:anim calcmode="lin" valueType="num">
                                      <p:cBhvr>
                                        <p:cTn id="113" dur="250" fill="hold"/>
                                        <p:tgtEl>
                                          <p:spTgt spid="46"/>
                                        </p:tgtEl>
                                        <p:attrNameLst>
                                          <p:attrName>ppt_x</p:attrName>
                                        </p:attrNameLst>
                                      </p:cBhvr>
                                      <p:tavLst>
                                        <p:tav tm="0">
                                          <p:val>
                                            <p:strVal val="#ppt_x"/>
                                          </p:val>
                                        </p:tav>
                                        <p:tav tm="100000">
                                          <p:val>
                                            <p:strVal val="#ppt_x"/>
                                          </p:val>
                                        </p:tav>
                                      </p:tavLst>
                                    </p:anim>
                                    <p:anim calcmode="lin" valueType="num">
                                      <p:cBhvr>
                                        <p:cTn id="11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iterate type="wd">
                                    <p:tmPct val="10000"/>
                                  </p:iterate>
                                  <p:childTnLst>
                                    <p:set>
                                      <p:cBhvr>
                                        <p:cTn id="123" dur="1" fill="hold">
                                          <p:stCondLst>
                                            <p:cond delay="0"/>
                                          </p:stCondLst>
                                        </p:cTn>
                                        <p:tgtEl>
                                          <p:spTgt spid="47"/>
                                        </p:tgtEl>
                                        <p:attrNameLst>
                                          <p:attrName>style.visibility</p:attrName>
                                        </p:attrNameLst>
                                      </p:cBhvr>
                                      <p:to>
                                        <p:strVal val="visible"/>
                                      </p:to>
                                    </p:set>
                                    <p:animEffect transition="in" filter="fade">
                                      <p:cBhvr>
                                        <p:cTn id="124" dur="250"/>
                                        <p:tgtEl>
                                          <p:spTgt spid="47"/>
                                        </p:tgtEl>
                                      </p:cBhvr>
                                    </p:animEffect>
                                    <p:anim calcmode="lin" valueType="num">
                                      <p:cBhvr>
                                        <p:cTn id="125" dur="250" fill="hold"/>
                                        <p:tgtEl>
                                          <p:spTgt spid="47"/>
                                        </p:tgtEl>
                                        <p:attrNameLst>
                                          <p:attrName>ppt_x</p:attrName>
                                        </p:attrNameLst>
                                      </p:cBhvr>
                                      <p:tavLst>
                                        <p:tav tm="0">
                                          <p:val>
                                            <p:strVal val="#ppt_x"/>
                                          </p:val>
                                        </p:tav>
                                        <p:tav tm="100000">
                                          <p:val>
                                            <p:strVal val="#ppt_x"/>
                                          </p:val>
                                        </p:tav>
                                      </p:tavLst>
                                    </p:anim>
                                    <p:anim calcmode="lin" valueType="num">
                                      <p:cBhvr>
                                        <p:cTn id="12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iterate type="wd">
                                    <p:tmPct val="10000"/>
                                  </p:iterate>
                                  <p:childTnLst>
                                    <p:set>
                                      <p:cBhvr>
                                        <p:cTn id="130" dur="1" fill="hold">
                                          <p:stCondLst>
                                            <p:cond delay="0"/>
                                          </p:stCondLst>
                                        </p:cTn>
                                        <p:tgtEl>
                                          <p:spTgt spid="56"/>
                                        </p:tgtEl>
                                        <p:attrNameLst>
                                          <p:attrName>style.visibility</p:attrName>
                                        </p:attrNameLst>
                                      </p:cBhvr>
                                      <p:to>
                                        <p:strVal val="visible"/>
                                      </p:to>
                                    </p:set>
                                    <p:animEffect transition="in" filter="fade">
                                      <p:cBhvr>
                                        <p:cTn id="131" dur="250"/>
                                        <p:tgtEl>
                                          <p:spTgt spid="56"/>
                                        </p:tgtEl>
                                      </p:cBhvr>
                                    </p:animEffect>
                                    <p:anim calcmode="lin" valueType="num">
                                      <p:cBhvr>
                                        <p:cTn id="132" dur="250" fill="hold"/>
                                        <p:tgtEl>
                                          <p:spTgt spid="56"/>
                                        </p:tgtEl>
                                        <p:attrNameLst>
                                          <p:attrName>ppt_x</p:attrName>
                                        </p:attrNameLst>
                                      </p:cBhvr>
                                      <p:tavLst>
                                        <p:tav tm="0">
                                          <p:val>
                                            <p:strVal val="#ppt_x"/>
                                          </p:val>
                                        </p:tav>
                                        <p:tav tm="100000">
                                          <p:val>
                                            <p:strVal val="#ppt_x"/>
                                          </p:val>
                                        </p:tav>
                                      </p:tavLst>
                                    </p:anim>
                                    <p:anim calcmode="lin" valueType="num">
                                      <p:cBhvr>
                                        <p:cTn id="133" dur="2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1" nodeType="clickEffect">
                                  <p:stCondLst>
                                    <p:cond delay="0"/>
                                  </p:stCondLst>
                                  <p:iterate type="wd">
                                    <p:tmAbs val="0"/>
                                  </p:iterate>
                                  <p:childTnLst>
                                    <p:set>
                                      <p:cBhvr>
                                        <p:cTn id="137" dur="1" fill="hold">
                                          <p:stCondLst>
                                            <p:cond delay="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2" grpId="0" animBg="1"/>
      <p:bldP spid="52" grpId="1" animBg="1"/>
      <p:bldP spid="53" grpId="0" animBg="1"/>
      <p:bldP spid="53" grpId="1" animBg="1"/>
      <p:bldP spid="54" grpId="0" animBg="1"/>
      <p:bldP spid="54" grpId="1" animBg="1"/>
      <p:bldP spid="55" grpId="0" animBg="1"/>
      <p:bldP spid="55" grpId="1" animBg="1"/>
      <p:bldP spid="56" grpId="0"/>
      <p:bldP spid="56" grpId="1"/>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
          <p:cNvSpPr>
            <a:spLocks noChangeArrowheads="1"/>
          </p:cNvSpPr>
          <p:nvPr/>
        </p:nvSpPr>
        <p:spPr bwMode="auto">
          <a:xfrm>
            <a:off x="1274639" y="1440110"/>
            <a:ext cx="4443412" cy="4441825"/>
          </a:xfrm>
          <a:prstGeom prst="ellipse">
            <a:avLst/>
          </a:prstGeom>
          <a:noFill/>
          <a:ln w="9525">
            <a:solidFill>
              <a:schemeClr val="accent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6" name="Oval 13"/>
          <p:cNvSpPr>
            <a:spLocks noChangeArrowheads="1"/>
          </p:cNvSpPr>
          <p:nvPr/>
        </p:nvSpPr>
        <p:spPr bwMode="auto">
          <a:xfrm>
            <a:off x="1915989" y="3510210"/>
            <a:ext cx="1685925" cy="1684338"/>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7" name="Oval 14"/>
          <p:cNvSpPr>
            <a:spLocks noChangeArrowheads="1"/>
          </p:cNvSpPr>
          <p:nvPr/>
        </p:nvSpPr>
        <p:spPr bwMode="auto">
          <a:xfrm>
            <a:off x="2057276" y="3651498"/>
            <a:ext cx="1387475" cy="1387475"/>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8" name="Oval 18"/>
          <p:cNvSpPr>
            <a:spLocks noChangeArrowheads="1"/>
          </p:cNvSpPr>
          <p:nvPr/>
        </p:nvSpPr>
        <p:spPr bwMode="auto">
          <a:xfrm>
            <a:off x="3590801" y="3233985"/>
            <a:ext cx="1685925" cy="1685925"/>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9" name="Oval 19"/>
          <p:cNvSpPr>
            <a:spLocks noChangeArrowheads="1"/>
          </p:cNvSpPr>
          <p:nvPr/>
        </p:nvSpPr>
        <p:spPr bwMode="auto">
          <a:xfrm>
            <a:off x="3732089" y="3375273"/>
            <a:ext cx="1387475" cy="1387475"/>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Oval 23"/>
          <p:cNvSpPr>
            <a:spLocks noChangeArrowheads="1"/>
          </p:cNvSpPr>
          <p:nvPr/>
        </p:nvSpPr>
        <p:spPr bwMode="auto">
          <a:xfrm>
            <a:off x="2470026" y="1956048"/>
            <a:ext cx="1684338" cy="1685925"/>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1" name="Oval 24"/>
          <p:cNvSpPr>
            <a:spLocks noChangeArrowheads="1"/>
          </p:cNvSpPr>
          <p:nvPr/>
        </p:nvSpPr>
        <p:spPr bwMode="auto">
          <a:xfrm>
            <a:off x="2611313" y="2136519"/>
            <a:ext cx="1387475" cy="1387475"/>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2" name="TextBox 10"/>
          <p:cNvSpPr txBox="1">
            <a:spLocks noChangeArrowheads="1"/>
          </p:cNvSpPr>
          <p:nvPr/>
        </p:nvSpPr>
        <p:spPr bwMode="auto">
          <a:xfrm>
            <a:off x="6210176" y="147503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a:solidFill>
                  <a:schemeClr val="tx1"/>
                </a:solidFill>
                <a:latin typeface="微软雅黑" pitchFamily="34" charset="-122"/>
              </a:rPr>
              <a:t>标题文本一</a:t>
            </a:r>
          </a:p>
        </p:txBody>
      </p:sp>
      <p:sp>
        <p:nvSpPr>
          <p:cNvPr id="13" name="TextBox 11"/>
          <p:cNvSpPr txBox="1">
            <a:spLocks noChangeArrowheads="1"/>
          </p:cNvSpPr>
          <p:nvPr/>
        </p:nvSpPr>
        <p:spPr bwMode="auto">
          <a:xfrm>
            <a:off x="6210176" y="1841748"/>
            <a:ext cx="4897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p:txBody>
      </p:sp>
      <p:sp>
        <p:nvSpPr>
          <p:cNvPr id="14" name="TextBox 12"/>
          <p:cNvSpPr txBox="1">
            <a:spLocks noChangeArrowheads="1"/>
          </p:cNvSpPr>
          <p:nvPr/>
        </p:nvSpPr>
        <p:spPr bwMode="auto">
          <a:xfrm>
            <a:off x="2855789" y="2437060"/>
            <a:ext cx="9191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b="1">
                <a:solidFill>
                  <a:srgbClr val="F8F8F8"/>
                </a:solidFill>
                <a:latin typeface="微软雅黑" pitchFamily="34" charset="-122"/>
              </a:rPr>
              <a:t>标题</a:t>
            </a:r>
            <a:endParaRPr lang="en-US" altLang="zh-CN" sz="1800" b="1">
              <a:solidFill>
                <a:srgbClr val="F8F8F8"/>
              </a:solidFill>
              <a:latin typeface="微软雅黑" pitchFamily="34" charset="-122"/>
            </a:endParaRPr>
          </a:p>
          <a:p>
            <a:pPr algn="ctr" eaLnBrk="1" hangingPunct="1">
              <a:spcBef>
                <a:spcPct val="0"/>
              </a:spcBef>
              <a:buFontTx/>
              <a:buNone/>
            </a:pPr>
            <a:r>
              <a:rPr lang="zh-CN" altLang="en-US" sz="1800" b="1">
                <a:solidFill>
                  <a:srgbClr val="F8F8F8"/>
                </a:solidFill>
                <a:latin typeface="微软雅黑" pitchFamily="34" charset="-122"/>
              </a:rPr>
              <a:t>文本一</a:t>
            </a:r>
          </a:p>
        </p:txBody>
      </p:sp>
      <p:sp>
        <p:nvSpPr>
          <p:cNvPr id="15" name="TextBox 14"/>
          <p:cNvSpPr txBox="1">
            <a:spLocks noChangeArrowheads="1"/>
          </p:cNvSpPr>
          <p:nvPr/>
        </p:nvSpPr>
        <p:spPr bwMode="auto">
          <a:xfrm>
            <a:off x="2268414" y="4034085"/>
            <a:ext cx="9191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b="1" dirty="0">
                <a:solidFill>
                  <a:srgbClr val="F8F8F8"/>
                </a:solidFill>
                <a:latin typeface="微软雅黑" pitchFamily="34" charset="-122"/>
              </a:rPr>
              <a:t>标题</a:t>
            </a:r>
            <a:endParaRPr lang="en-US" altLang="zh-CN" sz="1800" b="1" dirty="0">
              <a:solidFill>
                <a:srgbClr val="F8F8F8"/>
              </a:solidFill>
              <a:latin typeface="微软雅黑" pitchFamily="34" charset="-122"/>
            </a:endParaRPr>
          </a:p>
          <a:p>
            <a:pPr algn="ctr" eaLnBrk="1" hangingPunct="1">
              <a:spcBef>
                <a:spcPct val="0"/>
              </a:spcBef>
              <a:buFontTx/>
              <a:buNone/>
            </a:pPr>
            <a:r>
              <a:rPr lang="zh-CN" altLang="en-US" sz="1800" b="1" dirty="0">
                <a:solidFill>
                  <a:srgbClr val="F8F8F8"/>
                </a:solidFill>
                <a:latin typeface="微软雅黑" pitchFamily="34" charset="-122"/>
              </a:rPr>
              <a:t>文本二</a:t>
            </a:r>
          </a:p>
        </p:txBody>
      </p:sp>
      <p:sp>
        <p:nvSpPr>
          <p:cNvPr id="16" name="TextBox 15"/>
          <p:cNvSpPr txBox="1">
            <a:spLocks noChangeArrowheads="1"/>
          </p:cNvSpPr>
          <p:nvPr/>
        </p:nvSpPr>
        <p:spPr bwMode="auto">
          <a:xfrm>
            <a:off x="4001964" y="3692773"/>
            <a:ext cx="9191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b="1" dirty="0">
                <a:solidFill>
                  <a:srgbClr val="F8F8F8"/>
                </a:solidFill>
                <a:latin typeface="微软雅黑" pitchFamily="34" charset="-122"/>
              </a:rPr>
              <a:t>标题</a:t>
            </a:r>
            <a:endParaRPr lang="en-US" altLang="zh-CN" sz="1800" b="1" dirty="0">
              <a:solidFill>
                <a:srgbClr val="F8F8F8"/>
              </a:solidFill>
              <a:latin typeface="微软雅黑" pitchFamily="34" charset="-122"/>
            </a:endParaRPr>
          </a:p>
          <a:p>
            <a:pPr algn="ctr" eaLnBrk="1" hangingPunct="1">
              <a:spcBef>
                <a:spcPct val="0"/>
              </a:spcBef>
              <a:buFontTx/>
              <a:buNone/>
            </a:pPr>
            <a:r>
              <a:rPr lang="zh-CN" altLang="en-US" sz="1800" b="1" dirty="0">
                <a:solidFill>
                  <a:srgbClr val="F8F8F8"/>
                </a:solidFill>
                <a:latin typeface="微软雅黑" pitchFamily="34" charset="-122"/>
              </a:rPr>
              <a:t>文本三</a:t>
            </a:r>
          </a:p>
        </p:txBody>
      </p:sp>
      <p:sp>
        <p:nvSpPr>
          <p:cNvPr id="17" name="TextBox 16"/>
          <p:cNvSpPr txBox="1">
            <a:spLocks noChangeArrowheads="1"/>
          </p:cNvSpPr>
          <p:nvPr/>
        </p:nvSpPr>
        <p:spPr bwMode="auto">
          <a:xfrm>
            <a:off x="6210176" y="304348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标题文本二</a:t>
            </a:r>
          </a:p>
        </p:txBody>
      </p:sp>
      <p:sp>
        <p:nvSpPr>
          <p:cNvPr id="18" name="TextBox 17"/>
          <p:cNvSpPr txBox="1">
            <a:spLocks noChangeArrowheads="1"/>
          </p:cNvSpPr>
          <p:nvPr/>
        </p:nvSpPr>
        <p:spPr bwMode="auto">
          <a:xfrm>
            <a:off x="6210176" y="3410198"/>
            <a:ext cx="4897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endParaRPr lang="zh-CN" altLang="en-US" sz="1800" dirty="0">
              <a:solidFill>
                <a:schemeClr val="tx1"/>
              </a:solidFill>
              <a:latin typeface="微软雅黑" pitchFamily="34" charset="-122"/>
            </a:endParaRPr>
          </a:p>
        </p:txBody>
      </p:sp>
      <p:sp>
        <p:nvSpPr>
          <p:cNvPr id="19" name="TextBox 18"/>
          <p:cNvSpPr txBox="1">
            <a:spLocks noChangeArrowheads="1"/>
          </p:cNvSpPr>
          <p:nvPr/>
        </p:nvSpPr>
        <p:spPr bwMode="auto">
          <a:xfrm>
            <a:off x="6210176" y="459923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标题文本三</a:t>
            </a:r>
          </a:p>
        </p:txBody>
      </p:sp>
      <p:sp>
        <p:nvSpPr>
          <p:cNvPr id="20" name="TextBox 19"/>
          <p:cNvSpPr txBox="1">
            <a:spLocks noChangeArrowheads="1"/>
          </p:cNvSpPr>
          <p:nvPr/>
        </p:nvSpPr>
        <p:spPr bwMode="auto">
          <a:xfrm>
            <a:off x="6210176" y="4965948"/>
            <a:ext cx="4897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p>
          <a:p>
            <a:pPr eaLnBrk="1" hangingPunct="1">
              <a:spcBef>
                <a:spcPct val="0"/>
              </a:spcBef>
              <a:buNone/>
            </a:pPr>
            <a:r>
              <a:rPr lang="zh-CN" altLang="en-US" sz="1800" dirty="0" smtClean="0">
                <a:solidFill>
                  <a:schemeClr val="tx1"/>
                </a:solidFill>
                <a:latin typeface="微软雅黑" pitchFamily="34" charset="-122"/>
              </a:rPr>
              <a:t>点击输入你的文字内容或复制你的文本内容</a:t>
            </a:r>
            <a:endParaRPr lang="en-US" altLang="zh-CN" sz="1800" dirty="0" smtClean="0">
              <a:solidFill>
                <a:schemeClr val="tx1"/>
              </a:solidFill>
              <a:latin typeface="微软雅黑" pitchFamily="34" charset="-122"/>
            </a:endParaRPr>
          </a:p>
        </p:txBody>
      </p:sp>
      <p:sp>
        <p:nvSpPr>
          <p:cNvPr id="21" name="TextBox 20"/>
          <p:cNvSpPr txBox="1"/>
          <p:nvPr/>
        </p:nvSpPr>
        <p:spPr>
          <a:xfrm>
            <a:off x="435280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小节三</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18198088"/>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9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1000"/>
                                        <p:tgtEl>
                                          <p:spTgt spid="5"/>
                                        </p:tgtEl>
                                      </p:cBhvr>
                                    </p:animEffect>
                                  </p:childTnLst>
                                </p:cTn>
                              </p:par>
                            </p:childTnLst>
                          </p:cTn>
                        </p:par>
                        <p:par>
                          <p:cTn id="16" fill="hold">
                            <p:stCondLst>
                              <p:cond delay="1900"/>
                            </p:stCondLst>
                            <p:childTnLst>
                              <p:par>
                                <p:cTn id="17" presetID="5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0" dur="1000" decel="50000" fill="hold">
                                          <p:stCondLst>
                                            <p:cond delay="0"/>
                                          </p:stCondLst>
                                        </p:cTn>
                                        <p:tgtEl>
                                          <p:spTgt spid="10"/>
                                        </p:tgtEl>
                                        <p:attrNameLst>
                                          <p:attrName>ppt_x,ppt_y</p:attrName>
                                        </p:attrNameLst>
                                      </p:cBhvr>
                                      <p:rCtr x="0" y="0"/>
                                    </p:animMotion>
                                    <p:animEffect transition="in" filter="fade">
                                      <p:cBhvr>
                                        <p:cTn id="21" dur="1000"/>
                                        <p:tgtEl>
                                          <p:spTgt spid="10"/>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Scale>
                                      <p:cBhvr>
                                        <p:cTn id="2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11"/>
                                        </p:tgtEl>
                                        <p:attrNameLst>
                                          <p:attrName>ppt_x,ppt_y</p:attrName>
                                        </p:attrNameLst>
                                      </p:cBhvr>
                                      <p:rCtr x="0" y="0"/>
                                    </p:animMotion>
                                    <p:animEffect transition="in" filter="fade">
                                      <p:cBhvr>
                                        <p:cTn id="26" dur="1000"/>
                                        <p:tgtEl>
                                          <p:spTgt spid="11"/>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Scale>
                                      <p:cBhvr>
                                        <p:cTn id="2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4"/>
                                        </p:tgtEl>
                                        <p:attrNameLst>
                                          <p:attrName>ppt_x,ppt_y</p:attrName>
                                        </p:attrNameLst>
                                      </p:cBhvr>
                                      <p:rCtr x="0" y="0"/>
                                    </p:animMotion>
                                    <p:animEffect transition="in" filter="fade">
                                      <p:cBhvr>
                                        <p:cTn id="31" dur="1000"/>
                                        <p:tgtEl>
                                          <p:spTgt spid="14"/>
                                        </p:tgtEl>
                                      </p:cBhvr>
                                    </p:animEffect>
                                  </p:childTnLst>
                                </p:cTn>
                              </p:par>
                            </p:childTnLst>
                          </p:cTn>
                        </p:par>
                        <p:par>
                          <p:cTn id="32" fill="hold">
                            <p:stCondLst>
                              <p:cond delay="2900"/>
                            </p:stCondLst>
                            <p:childTnLst>
                              <p:par>
                                <p:cTn id="33" presetID="5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6"/>
                                        </p:tgtEl>
                                        <p:attrNameLst>
                                          <p:attrName>ppt_x,ppt_y</p:attrName>
                                        </p:attrNameLst>
                                      </p:cBhvr>
                                      <p:rCtr x="0" y="0"/>
                                    </p:animMotion>
                                    <p:animEffect transition="in" filter="fade">
                                      <p:cBhvr>
                                        <p:cTn id="37" dur="1000"/>
                                        <p:tgtEl>
                                          <p:spTgt spid="6"/>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Scale>
                                      <p:cBhvr>
                                        <p:cTn id="4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7"/>
                                        </p:tgtEl>
                                        <p:attrNameLst>
                                          <p:attrName>ppt_x,ppt_y</p:attrName>
                                        </p:attrNameLst>
                                      </p:cBhvr>
                                      <p:rCtr x="0" y="0"/>
                                    </p:animMotion>
                                    <p:animEffect transition="in" filter="fade">
                                      <p:cBhvr>
                                        <p:cTn id="42" dur="1000"/>
                                        <p:tgtEl>
                                          <p:spTgt spid="7"/>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Scale>
                                      <p:cBhvr>
                                        <p:cTn id="4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15"/>
                                        </p:tgtEl>
                                        <p:attrNameLst>
                                          <p:attrName>ppt_x,ppt_y</p:attrName>
                                        </p:attrNameLst>
                                      </p:cBhvr>
                                      <p:rCtr x="0" y="0"/>
                                    </p:animMotion>
                                    <p:animEffect transition="in" filter="fade">
                                      <p:cBhvr>
                                        <p:cTn id="47" dur="1000"/>
                                        <p:tgtEl>
                                          <p:spTgt spid="15"/>
                                        </p:tgtEl>
                                      </p:cBhvr>
                                    </p:animEffect>
                                  </p:childTnLst>
                                </p:cTn>
                              </p:par>
                            </p:childTnLst>
                          </p:cTn>
                        </p:par>
                        <p:par>
                          <p:cTn id="48" fill="hold">
                            <p:stCondLst>
                              <p:cond delay="3900"/>
                            </p:stCondLst>
                            <p:childTnLst>
                              <p:par>
                                <p:cTn id="49" presetID="5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Scale>
                                      <p:cBhvr>
                                        <p:cTn id="5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8"/>
                                        </p:tgtEl>
                                        <p:attrNameLst>
                                          <p:attrName>ppt_x,ppt_y</p:attrName>
                                        </p:attrNameLst>
                                      </p:cBhvr>
                                      <p:rCtr x="0" y="0"/>
                                    </p:animMotion>
                                    <p:animEffect transition="in" filter="fade">
                                      <p:cBhvr>
                                        <p:cTn id="53" dur="1000"/>
                                        <p:tgtEl>
                                          <p:spTgt spid="8"/>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Scale>
                                      <p:cBhvr>
                                        <p:cTn id="5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7" dur="1000" decel="50000" fill="hold">
                                          <p:stCondLst>
                                            <p:cond delay="0"/>
                                          </p:stCondLst>
                                        </p:cTn>
                                        <p:tgtEl>
                                          <p:spTgt spid="9"/>
                                        </p:tgtEl>
                                        <p:attrNameLst>
                                          <p:attrName>ppt_x,ppt_y</p:attrName>
                                        </p:attrNameLst>
                                      </p:cBhvr>
                                      <p:rCtr x="0" y="0"/>
                                    </p:animMotion>
                                    <p:animEffect transition="in" filter="fade">
                                      <p:cBhvr>
                                        <p:cTn id="58" dur="1000"/>
                                        <p:tgtEl>
                                          <p:spTgt spid="9"/>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Scale>
                                      <p:cBhvr>
                                        <p:cTn id="6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16"/>
                                        </p:tgtEl>
                                        <p:attrNameLst>
                                          <p:attrName>ppt_x,ppt_y</p:attrName>
                                        </p:attrNameLst>
                                      </p:cBhvr>
                                      <p:rCtr x="0" y="0"/>
                                    </p:animMotion>
                                    <p:animEffect transition="in" filter="fade">
                                      <p:cBhvr>
                                        <p:cTn id="63" dur="1000"/>
                                        <p:tgtEl>
                                          <p:spTgt spid="16"/>
                                        </p:tgtEl>
                                      </p:cBhvr>
                                    </p:animEffect>
                                  </p:childTnLst>
                                </p:cTn>
                              </p:par>
                            </p:childTnLst>
                          </p:cTn>
                        </p:par>
                        <p:par>
                          <p:cTn id="64" fill="hold">
                            <p:stCondLst>
                              <p:cond delay="4900"/>
                            </p:stCondLst>
                            <p:childTnLst>
                              <p:par>
                                <p:cTn id="65" presetID="2" presetClass="entr" presetSubtype="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5400"/>
                            </p:stCondLst>
                            <p:childTnLst>
                              <p:par>
                                <p:cTn id="70" presetID="2" presetClass="entr" presetSubtype="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par>
                          <p:cTn id="74" fill="hold">
                            <p:stCondLst>
                              <p:cond delay="5900"/>
                            </p:stCondLst>
                            <p:childTnLst>
                              <p:par>
                                <p:cTn id="75" presetID="2" presetClass="entr" presetSubtype="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6400"/>
                            </p:stCondLst>
                            <p:childTnLst>
                              <p:par>
                                <p:cTn id="80" presetID="22" presetClass="entr" presetSubtype="1"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par>
                          <p:cTn id="83" fill="hold">
                            <p:stCondLst>
                              <p:cond delay="6900"/>
                            </p:stCondLst>
                            <p:childTnLst>
                              <p:par>
                                <p:cTn id="84" presetID="22" presetClass="entr" presetSubtype="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500"/>
                                        <p:tgtEl>
                                          <p:spTgt spid="18"/>
                                        </p:tgtEl>
                                      </p:cBhvr>
                                    </p:animEffect>
                                  </p:childTnLst>
                                </p:cTn>
                              </p:par>
                            </p:childTnLst>
                          </p:cTn>
                        </p:par>
                        <p:par>
                          <p:cTn id="87" fill="hold">
                            <p:stCondLst>
                              <p:cond delay="7400"/>
                            </p:stCondLst>
                            <p:childTnLst>
                              <p:par>
                                <p:cTn id="88" presetID="22" presetClass="entr" presetSubtype="1"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up)">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p:cNvSpPr>
            <a:spLocks noChangeArrowheads="1"/>
          </p:cNvSpPr>
          <p:nvPr/>
        </p:nvSpPr>
        <p:spPr bwMode="auto">
          <a:xfrm>
            <a:off x="1391375" y="1773610"/>
            <a:ext cx="2210951" cy="165614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2" name="矩形 4"/>
          <p:cNvSpPr>
            <a:spLocks noChangeArrowheads="1"/>
          </p:cNvSpPr>
          <p:nvPr/>
        </p:nvSpPr>
        <p:spPr bwMode="auto">
          <a:xfrm>
            <a:off x="3792925" y="1773610"/>
            <a:ext cx="2210951" cy="165614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3" name="矩形 7"/>
          <p:cNvSpPr>
            <a:spLocks noChangeArrowheads="1"/>
          </p:cNvSpPr>
          <p:nvPr/>
        </p:nvSpPr>
        <p:spPr bwMode="auto">
          <a:xfrm>
            <a:off x="8593908" y="1773610"/>
            <a:ext cx="2208834" cy="165614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4" name="矩形 9"/>
          <p:cNvSpPr>
            <a:spLocks noChangeArrowheads="1"/>
          </p:cNvSpPr>
          <p:nvPr/>
        </p:nvSpPr>
        <p:spPr bwMode="auto">
          <a:xfrm>
            <a:off x="6192357" y="1773610"/>
            <a:ext cx="2210951" cy="1656145"/>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eaLnBrk="1" hangingPunct="1"/>
            <a:endParaRPr lang="zh-CN" altLang="en-US">
              <a:solidFill>
                <a:srgbClr val="FFFFFF"/>
              </a:solidFill>
            </a:endParaRPr>
          </a:p>
        </p:txBody>
      </p:sp>
      <p:sp>
        <p:nvSpPr>
          <p:cNvPr id="15" name="TextBox 15"/>
          <p:cNvSpPr txBox="1">
            <a:spLocks noChangeArrowheads="1"/>
          </p:cNvSpPr>
          <p:nvPr/>
        </p:nvSpPr>
        <p:spPr bwMode="auto">
          <a:xfrm>
            <a:off x="1391375" y="5085978"/>
            <a:ext cx="5116530" cy="493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8896" tIns="54448" rIns="108896" bIns="54448"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eaLnBrk="1" hangingPunct="1"/>
            <a:r>
              <a:rPr lang="zh-CN" altLang="en-US" sz="2900" b="1" dirty="0" smtClean="0">
                <a:solidFill>
                  <a:srgbClr val="00B050"/>
                </a:solidFill>
                <a:latin typeface="微软雅黑" pitchFamily="34" charset="-122"/>
              </a:rPr>
              <a:t>注明内容重要或说明情况</a:t>
            </a:r>
            <a:endParaRPr lang="zh-CN" altLang="en-US" sz="2900" b="1" dirty="0">
              <a:solidFill>
                <a:srgbClr val="00B050"/>
              </a:solidFill>
              <a:latin typeface="微软雅黑" pitchFamily="34" charset="-122"/>
            </a:endParaRPr>
          </a:p>
        </p:txBody>
      </p:sp>
      <p:sp>
        <p:nvSpPr>
          <p:cNvPr id="16" name="矩形 15"/>
          <p:cNvSpPr/>
          <p:nvPr/>
        </p:nvSpPr>
        <p:spPr>
          <a:xfrm>
            <a:off x="1391375" y="5662042"/>
            <a:ext cx="9411366" cy="701837"/>
          </a:xfrm>
          <a:prstGeom prst="rect">
            <a:avLst/>
          </a:prstGeom>
        </p:spPr>
        <p:txBody>
          <a:bodyPr lIns="108896" tIns="54448" rIns="108896" bIns="54448"/>
          <a:lstStyle/>
          <a:p>
            <a:pPr>
              <a:lnSpc>
                <a:spcPct val="130000"/>
              </a:lnSpc>
              <a:defRPr/>
            </a:pPr>
            <a:r>
              <a:rPr lang="zh-CN" altLang="en-US" sz="1700" dirty="0">
                <a:latin typeface="+mn-ea"/>
              </a:rPr>
              <a:t>请在此处输入您的文本，或者删除此文本框。请在此处输入您的文本，或者删除此文本框 </a:t>
            </a:r>
            <a:endParaRPr lang="en-US" altLang="zh-CN" sz="1700" dirty="0" smtClean="0">
              <a:latin typeface="+mn-ea"/>
            </a:endParaRPr>
          </a:p>
          <a:p>
            <a:pPr>
              <a:lnSpc>
                <a:spcPct val="130000"/>
              </a:lnSpc>
              <a:defRPr/>
            </a:pPr>
            <a:r>
              <a:rPr lang="zh-CN" altLang="en-US" sz="1700" dirty="0" smtClean="0">
                <a:latin typeface="+mn-ea"/>
              </a:rPr>
              <a:t>请</a:t>
            </a:r>
            <a:r>
              <a:rPr lang="zh-CN" altLang="en-US" sz="1700" dirty="0">
                <a:latin typeface="+mn-ea"/>
              </a:rPr>
              <a:t>在此处输入您的文本，或者删除此文本框。</a:t>
            </a:r>
          </a:p>
        </p:txBody>
      </p:sp>
      <p:sp>
        <p:nvSpPr>
          <p:cNvPr id="17" name="矩形 16"/>
          <p:cNvSpPr/>
          <p:nvPr/>
        </p:nvSpPr>
        <p:spPr bwMode="auto">
          <a:xfrm>
            <a:off x="1584092"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b="1" dirty="0" smtClean="0">
                <a:solidFill>
                  <a:srgbClr val="F8F8F8"/>
                </a:solidFill>
                <a:latin typeface="+mn-ea"/>
              </a:rPr>
              <a:t>添加文字内容</a:t>
            </a:r>
            <a:endParaRPr lang="en-US" altLang="zh-CN" sz="1700" b="1" dirty="0" smtClean="0">
              <a:solidFill>
                <a:srgbClr val="F8F8F8"/>
              </a:solidFill>
              <a:latin typeface="+mn-ea"/>
            </a:endParaRPr>
          </a:p>
          <a:p>
            <a:pPr algn="ctr">
              <a:lnSpc>
                <a:spcPct val="130000"/>
              </a:lnSpc>
              <a:defRPr/>
            </a:pPr>
            <a:r>
              <a:rPr lang="zh-CN" altLang="en-US" sz="1700" b="1" dirty="0" smtClean="0">
                <a:solidFill>
                  <a:srgbClr val="F8F8F8"/>
                </a:solidFill>
                <a:latin typeface="+mn-ea"/>
              </a:rPr>
              <a:t>说明内容情况</a:t>
            </a:r>
            <a:endParaRPr lang="en-US" altLang="zh-CN" sz="1700" b="1" dirty="0" smtClean="0">
              <a:solidFill>
                <a:srgbClr val="F8F8F8"/>
              </a:solidFill>
              <a:latin typeface="+mn-ea"/>
            </a:endParaRPr>
          </a:p>
          <a:p>
            <a:pPr algn="ctr">
              <a:lnSpc>
                <a:spcPct val="130000"/>
              </a:lnSpc>
              <a:defRPr/>
            </a:pPr>
            <a:r>
              <a:rPr lang="zh-CN" altLang="en-US" sz="1700" b="1" dirty="0" smtClean="0">
                <a:solidFill>
                  <a:srgbClr val="F8F8F8"/>
                </a:solidFill>
                <a:latin typeface="+mn-ea"/>
              </a:rPr>
              <a:t>以完成的项目</a:t>
            </a:r>
            <a:endParaRPr lang="en-US" altLang="zh-CN" sz="1700" b="1" dirty="0" smtClean="0">
              <a:solidFill>
                <a:srgbClr val="F8F8F8"/>
              </a:solidFill>
              <a:latin typeface="+mn-ea"/>
            </a:endParaRPr>
          </a:p>
        </p:txBody>
      </p:sp>
      <p:sp>
        <p:nvSpPr>
          <p:cNvPr id="18" name="矩形 17"/>
          <p:cNvSpPr/>
          <p:nvPr/>
        </p:nvSpPr>
        <p:spPr bwMode="auto">
          <a:xfrm>
            <a:off x="3985642"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b="1" dirty="0">
                <a:solidFill>
                  <a:srgbClr val="F8F8F8"/>
                </a:solidFill>
                <a:latin typeface="+mn-ea"/>
              </a:rPr>
              <a:t>添加文字内容</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说明内容情况</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以完成的项目</a:t>
            </a:r>
            <a:endParaRPr lang="en-US" altLang="zh-CN" sz="1700" b="1" dirty="0">
              <a:solidFill>
                <a:srgbClr val="F8F8F8"/>
              </a:solidFill>
              <a:latin typeface="+mn-ea"/>
            </a:endParaRPr>
          </a:p>
        </p:txBody>
      </p:sp>
      <p:sp>
        <p:nvSpPr>
          <p:cNvPr id="19" name="矩形 18"/>
          <p:cNvSpPr/>
          <p:nvPr/>
        </p:nvSpPr>
        <p:spPr bwMode="auto">
          <a:xfrm>
            <a:off x="8784507"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b="1" dirty="0">
                <a:solidFill>
                  <a:srgbClr val="F8F8F8"/>
                </a:solidFill>
                <a:latin typeface="+mn-ea"/>
              </a:rPr>
              <a:t>添加文字内容</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说明内容情况</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以完成的项目</a:t>
            </a:r>
            <a:endParaRPr lang="en-US" altLang="zh-CN" sz="1700" b="1" dirty="0">
              <a:solidFill>
                <a:srgbClr val="F8F8F8"/>
              </a:solidFill>
              <a:latin typeface="+mn-ea"/>
            </a:endParaRPr>
          </a:p>
        </p:txBody>
      </p:sp>
      <p:sp>
        <p:nvSpPr>
          <p:cNvPr id="20" name="矩形 19"/>
          <p:cNvSpPr/>
          <p:nvPr/>
        </p:nvSpPr>
        <p:spPr bwMode="auto">
          <a:xfrm>
            <a:off x="6385075"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b="1" dirty="0">
                <a:solidFill>
                  <a:srgbClr val="F8F8F8"/>
                </a:solidFill>
                <a:latin typeface="+mn-ea"/>
              </a:rPr>
              <a:t>添加文字内容</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说明内容情况</a:t>
            </a:r>
            <a:endParaRPr lang="en-US" altLang="zh-CN" sz="1700" b="1" dirty="0">
              <a:solidFill>
                <a:srgbClr val="F8F8F8"/>
              </a:solidFill>
              <a:latin typeface="+mn-ea"/>
            </a:endParaRPr>
          </a:p>
          <a:p>
            <a:pPr algn="ctr">
              <a:lnSpc>
                <a:spcPct val="130000"/>
              </a:lnSpc>
              <a:defRPr/>
            </a:pPr>
            <a:r>
              <a:rPr lang="zh-CN" altLang="en-US" sz="1700" b="1" dirty="0">
                <a:solidFill>
                  <a:srgbClr val="F8F8F8"/>
                </a:solidFill>
                <a:latin typeface="+mn-ea"/>
              </a:rPr>
              <a:t>以完成的项目</a:t>
            </a:r>
            <a:endParaRPr lang="en-US" altLang="zh-CN" sz="1700" b="1" dirty="0">
              <a:solidFill>
                <a:srgbClr val="F8F8F8"/>
              </a:solidFill>
              <a:latin typeface="+mn-ea"/>
            </a:endParaRPr>
          </a:p>
        </p:txBody>
      </p:sp>
      <p:sp>
        <p:nvSpPr>
          <p:cNvPr id="21" name="TextBox 20"/>
          <p:cNvSpPr txBox="1"/>
          <p:nvPr/>
        </p:nvSpPr>
        <p:spPr>
          <a:xfrm>
            <a:off x="435280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小节四</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64125612"/>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250" fill="hold"/>
                                        <p:tgtEl>
                                          <p:spTgt spid="11"/>
                                        </p:tgtEl>
                                        <p:attrNameLst>
                                          <p:attrName>ppt_x</p:attrName>
                                        </p:attrNameLst>
                                      </p:cBhvr>
                                      <p:tavLst>
                                        <p:tav tm="0">
                                          <p:val>
                                            <p:strVal val="0-#ppt_w/2"/>
                                          </p:val>
                                        </p:tav>
                                        <p:tav tm="100000">
                                          <p:val>
                                            <p:strVal val="#ppt_x"/>
                                          </p:val>
                                        </p:tav>
                                      </p:tavLst>
                                    </p:anim>
                                    <p:anim calcmode="lin" valueType="num">
                                      <p:cBhvr additive="base">
                                        <p:cTn id="24" dur="125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250" fill="hold"/>
                                        <p:tgtEl>
                                          <p:spTgt spid="12"/>
                                        </p:tgtEl>
                                        <p:attrNameLst>
                                          <p:attrName>ppt_x</p:attrName>
                                        </p:attrNameLst>
                                      </p:cBhvr>
                                      <p:tavLst>
                                        <p:tav tm="0">
                                          <p:val>
                                            <p:strVal val="0-#ppt_w/2"/>
                                          </p:val>
                                        </p:tav>
                                        <p:tav tm="100000">
                                          <p:val>
                                            <p:strVal val="#ppt_x"/>
                                          </p:val>
                                        </p:tav>
                                      </p:tavLst>
                                    </p:anim>
                                    <p:anim calcmode="lin" valueType="num">
                                      <p:cBhvr additive="base">
                                        <p:cTn id="28" dur="125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250" fill="hold"/>
                                        <p:tgtEl>
                                          <p:spTgt spid="14"/>
                                        </p:tgtEl>
                                        <p:attrNameLst>
                                          <p:attrName>ppt_x</p:attrName>
                                        </p:attrNameLst>
                                      </p:cBhvr>
                                      <p:tavLst>
                                        <p:tav tm="0">
                                          <p:val>
                                            <p:strVal val="0-#ppt_w/2"/>
                                          </p:val>
                                        </p:tav>
                                        <p:tav tm="100000">
                                          <p:val>
                                            <p:strVal val="#ppt_x"/>
                                          </p:val>
                                        </p:tav>
                                      </p:tavLst>
                                    </p:anim>
                                    <p:anim calcmode="lin" valueType="num">
                                      <p:cBhvr additive="base">
                                        <p:cTn id="32" dur="125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250" fill="hold"/>
                                        <p:tgtEl>
                                          <p:spTgt spid="13"/>
                                        </p:tgtEl>
                                        <p:attrNameLst>
                                          <p:attrName>ppt_x</p:attrName>
                                        </p:attrNameLst>
                                      </p:cBhvr>
                                      <p:tavLst>
                                        <p:tav tm="0">
                                          <p:val>
                                            <p:strVal val="0-#ppt_w/2"/>
                                          </p:val>
                                        </p:tav>
                                        <p:tav tm="100000">
                                          <p:val>
                                            <p:strVal val="#ppt_x"/>
                                          </p:val>
                                        </p:tav>
                                      </p:tavLst>
                                    </p:anim>
                                    <p:anim calcmode="lin" valueType="num">
                                      <p:cBhvr additive="base">
                                        <p:cTn id="36"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250" fill="hold"/>
                                        <p:tgtEl>
                                          <p:spTgt spid="17"/>
                                        </p:tgtEl>
                                        <p:attrNameLst>
                                          <p:attrName>ppt_x</p:attrName>
                                        </p:attrNameLst>
                                      </p:cBhvr>
                                      <p:tavLst>
                                        <p:tav tm="0">
                                          <p:val>
                                            <p:strVal val="1+#ppt_w/2"/>
                                          </p:val>
                                        </p:tav>
                                        <p:tav tm="100000">
                                          <p:val>
                                            <p:strVal val="#ppt_x"/>
                                          </p:val>
                                        </p:tav>
                                      </p:tavLst>
                                    </p:anim>
                                    <p:anim calcmode="lin" valueType="num">
                                      <p:cBhvr additive="base">
                                        <p:cTn id="42" dur="125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250" fill="hold"/>
                                        <p:tgtEl>
                                          <p:spTgt spid="18"/>
                                        </p:tgtEl>
                                        <p:attrNameLst>
                                          <p:attrName>ppt_x</p:attrName>
                                        </p:attrNameLst>
                                      </p:cBhvr>
                                      <p:tavLst>
                                        <p:tav tm="0">
                                          <p:val>
                                            <p:strVal val="1+#ppt_w/2"/>
                                          </p:val>
                                        </p:tav>
                                        <p:tav tm="100000">
                                          <p:val>
                                            <p:strVal val="#ppt_x"/>
                                          </p:val>
                                        </p:tav>
                                      </p:tavLst>
                                    </p:anim>
                                    <p:anim calcmode="lin" valueType="num">
                                      <p:cBhvr additive="base">
                                        <p:cTn id="46" dur="125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250" fill="hold"/>
                                        <p:tgtEl>
                                          <p:spTgt spid="19"/>
                                        </p:tgtEl>
                                        <p:attrNameLst>
                                          <p:attrName>ppt_x</p:attrName>
                                        </p:attrNameLst>
                                      </p:cBhvr>
                                      <p:tavLst>
                                        <p:tav tm="0">
                                          <p:val>
                                            <p:strVal val="1+#ppt_w/2"/>
                                          </p:val>
                                        </p:tav>
                                        <p:tav tm="100000">
                                          <p:val>
                                            <p:strVal val="#ppt_x"/>
                                          </p:val>
                                        </p:tav>
                                      </p:tavLst>
                                    </p:anim>
                                    <p:anim calcmode="lin" valueType="num">
                                      <p:cBhvr additive="base">
                                        <p:cTn id="50" dur="125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1250" fill="hold"/>
                                        <p:tgtEl>
                                          <p:spTgt spid="20"/>
                                        </p:tgtEl>
                                        <p:attrNameLst>
                                          <p:attrName>ppt_x</p:attrName>
                                        </p:attrNameLst>
                                      </p:cBhvr>
                                      <p:tavLst>
                                        <p:tav tm="0">
                                          <p:val>
                                            <p:strVal val="1+#ppt_w/2"/>
                                          </p:val>
                                        </p:tav>
                                        <p:tav tm="100000">
                                          <p:val>
                                            <p:strVal val="#ppt_x"/>
                                          </p:val>
                                        </p:tav>
                                      </p:tavLst>
                                    </p:anim>
                                    <p:anim calcmode="lin" valueType="num">
                                      <p:cBhvr additive="base">
                                        <p:cTn id="54"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2"/>
          <p:cNvSpPr>
            <a:spLocks noChangeArrowheads="1"/>
          </p:cNvSpPr>
          <p:nvPr/>
        </p:nvSpPr>
        <p:spPr bwMode="auto">
          <a:xfrm rot="747658">
            <a:off x="2403683" y="4212871"/>
            <a:ext cx="9237621" cy="2313267"/>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B050"/>
          </a:solidFill>
          <a:ln>
            <a:noFill/>
          </a:ln>
          <a:extLst/>
        </p:spPr>
        <p:txBody>
          <a:bodyPr anchor="ctr"/>
          <a:lstStyle/>
          <a:p>
            <a:pPr algn="ctr"/>
            <a:endParaRPr lang="zh-CN" altLang="zh-CN">
              <a:solidFill>
                <a:srgbClr val="FFFFFF"/>
              </a:solidFill>
            </a:endParaRPr>
          </a:p>
        </p:txBody>
      </p:sp>
      <p:grpSp>
        <p:nvGrpSpPr>
          <p:cNvPr id="72" name="组合 71"/>
          <p:cNvGrpSpPr/>
          <p:nvPr/>
        </p:nvGrpSpPr>
        <p:grpSpPr>
          <a:xfrm>
            <a:off x="3585720" y="5137719"/>
            <a:ext cx="6985673" cy="1079499"/>
            <a:chOff x="3585720" y="5137719"/>
            <a:chExt cx="6985673" cy="1079499"/>
          </a:xfrm>
        </p:grpSpPr>
        <p:grpSp>
          <p:nvGrpSpPr>
            <p:cNvPr id="7" name="Group 8"/>
            <p:cNvGrpSpPr>
              <a:grpSpLocks/>
            </p:cNvGrpSpPr>
            <p:nvPr/>
          </p:nvGrpSpPr>
          <p:grpSpPr bwMode="auto">
            <a:xfrm>
              <a:off x="3585720" y="5525746"/>
              <a:ext cx="532885" cy="139071"/>
              <a:chOff x="0" y="0"/>
              <a:chExt cx="438150" cy="114300"/>
            </a:xfrm>
          </p:grpSpPr>
          <p:sp>
            <p:nvSpPr>
              <p:cNvPr id="34"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35" name="椭圆 5"/>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8" name="Group 11"/>
            <p:cNvGrpSpPr>
              <a:grpSpLocks/>
            </p:cNvGrpSpPr>
            <p:nvPr/>
          </p:nvGrpSpPr>
          <p:grpSpPr bwMode="auto">
            <a:xfrm>
              <a:off x="5010608" y="5478111"/>
              <a:ext cx="532885" cy="139071"/>
              <a:chOff x="0" y="0"/>
              <a:chExt cx="438150" cy="114300"/>
            </a:xfrm>
          </p:grpSpPr>
          <p:sp>
            <p:nvSpPr>
              <p:cNvPr id="32"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33" name="椭圆 61"/>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9" name="Group 14"/>
            <p:cNvGrpSpPr>
              <a:grpSpLocks/>
            </p:cNvGrpSpPr>
            <p:nvPr/>
          </p:nvGrpSpPr>
          <p:grpSpPr bwMode="auto">
            <a:xfrm>
              <a:off x="5867856" y="5792301"/>
              <a:ext cx="621704" cy="162251"/>
              <a:chOff x="0" y="0"/>
              <a:chExt cx="438150" cy="114300"/>
            </a:xfrm>
          </p:grpSpPr>
          <p:sp>
            <p:nvSpPr>
              <p:cNvPr id="30"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31" name="椭圆 66"/>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0" name="Group 17"/>
            <p:cNvGrpSpPr>
              <a:grpSpLocks/>
            </p:cNvGrpSpPr>
            <p:nvPr/>
          </p:nvGrpSpPr>
          <p:grpSpPr bwMode="auto">
            <a:xfrm>
              <a:off x="6993624" y="5565671"/>
              <a:ext cx="532885" cy="139071"/>
              <a:chOff x="0" y="0"/>
              <a:chExt cx="438150" cy="114300"/>
            </a:xfrm>
          </p:grpSpPr>
          <p:sp>
            <p:nvSpPr>
              <p:cNvPr id="28"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9" name="椭圆 7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1" name="Group 20"/>
            <p:cNvGrpSpPr>
              <a:grpSpLocks/>
            </p:cNvGrpSpPr>
            <p:nvPr/>
          </p:nvGrpSpPr>
          <p:grpSpPr bwMode="auto">
            <a:xfrm>
              <a:off x="7972156" y="6007329"/>
              <a:ext cx="804241" cy="209889"/>
              <a:chOff x="0" y="0"/>
              <a:chExt cx="438150" cy="114300"/>
            </a:xfrm>
          </p:grpSpPr>
          <p:sp>
            <p:nvSpPr>
              <p:cNvPr id="26"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7" name="椭圆 77"/>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2" name="Group 23"/>
            <p:cNvGrpSpPr>
              <a:grpSpLocks/>
            </p:cNvGrpSpPr>
            <p:nvPr/>
          </p:nvGrpSpPr>
          <p:grpSpPr bwMode="auto">
            <a:xfrm>
              <a:off x="9024869" y="5137719"/>
              <a:ext cx="532885" cy="139071"/>
              <a:chOff x="0" y="0"/>
              <a:chExt cx="438150" cy="114300"/>
            </a:xfrm>
          </p:grpSpPr>
          <p:sp>
            <p:nvSpPr>
              <p:cNvPr id="24"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5" name="椭圆 80"/>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13" name="Group 26"/>
            <p:cNvGrpSpPr>
              <a:grpSpLocks/>
            </p:cNvGrpSpPr>
            <p:nvPr/>
          </p:nvGrpSpPr>
          <p:grpSpPr bwMode="auto">
            <a:xfrm>
              <a:off x="10038508" y="5402990"/>
              <a:ext cx="532885" cy="139071"/>
              <a:chOff x="0" y="0"/>
              <a:chExt cx="438150" cy="114300"/>
            </a:xfrm>
          </p:grpSpPr>
          <p:sp>
            <p:nvSpPr>
              <p:cNvPr id="22"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p>
            </p:txBody>
          </p:sp>
          <p:sp>
            <p:nvSpPr>
              <p:cNvPr id="23" name="椭圆 8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cxnSp>
          <p:nvCxnSpPr>
            <p:cNvPr id="14" name="直接连接符 15"/>
            <p:cNvCxnSpPr>
              <a:cxnSpLocks noChangeShapeType="1"/>
              <a:stCxn id="34" idx="6"/>
              <a:endCxn id="32" idx="2"/>
            </p:cNvCxnSpPr>
            <p:nvPr/>
          </p:nvCxnSpPr>
          <p:spPr bwMode="auto">
            <a:xfrm flipV="1">
              <a:off x="4118605" y="5547647"/>
              <a:ext cx="892003" cy="47635"/>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cxnSp>
          <p:nvCxnSpPr>
            <p:cNvPr id="15" name="直接连接符 19"/>
            <p:cNvCxnSpPr>
              <a:cxnSpLocks noChangeShapeType="1"/>
              <a:stCxn id="32" idx="5"/>
              <a:endCxn id="30" idx="1"/>
            </p:cNvCxnSpPr>
            <p:nvPr/>
          </p:nvCxnSpPr>
          <p:spPr bwMode="auto">
            <a:xfrm>
              <a:off x="5465453" y="5596816"/>
              <a:ext cx="493449" cy="219247"/>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sp>
          <p:nvSpPr>
            <p:cNvPr id="16" name="直接连接符 24"/>
            <p:cNvSpPr>
              <a:spLocks noChangeShapeType="1"/>
            </p:cNvSpPr>
            <p:nvPr/>
          </p:nvSpPr>
          <p:spPr bwMode="auto">
            <a:xfrm flipV="1">
              <a:off x="6394951" y="5684376"/>
              <a:ext cx="676713" cy="131687"/>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 name="直接连接符 26"/>
            <p:cNvSpPr>
              <a:spLocks noChangeShapeType="1"/>
            </p:cNvSpPr>
            <p:nvPr/>
          </p:nvSpPr>
          <p:spPr bwMode="auto">
            <a:xfrm>
              <a:off x="7448469" y="5684376"/>
              <a:ext cx="776661" cy="373629"/>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cxnSp>
          <p:nvCxnSpPr>
            <p:cNvPr id="18" name="直接连接符 29"/>
            <p:cNvCxnSpPr>
              <a:cxnSpLocks noChangeShapeType="1"/>
              <a:stCxn id="26" idx="7"/>
              <a:endCxn id="22" idx="3"/>
            </p:cNvCxnSpPr>
            <p:nvPr/>
          </p:nvCxnSpPr>
          <p:spPr bwMode="auto">
            <a:xfrm flipV="1">
              <a:off x="8658618" y="5521694"/>
              <a:ext cx="1457930" cy="516372"/>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cxnSp>
          <p:nvCxnSpPr>
            <p:cNvPr id="19" name="直接连接符 32"/>
            <p:cNvCxnSpPr>
              <a:cxnSpLocks noChangeShapeType="1"/>
              <a:stCxn id="22" idx="1"/>
              <a:endCxn id="24" idx="5"/>
            </p:cNvCxnSpPr>
            <p:nvPr/>
          </p:nvCxnSpPr>
          <p:spPr bwMode="auto">
            <a:xfrm flipH="1" flipV="1">
              <a:off x="9479715" y="5256424"/>
              <a:ext cx="636834" cy="166933"/>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cxnSp>
          <p:nvCxnSpPr>
            <p:cNvPr id="20" name="直接连接符 34"/>
            <p:cNvCxnSpPr>
              <a:cxnSpLocks noChangeShapeType="1"/>
              <a:stCxn id="28" idx="6"/>
              <a:endCxn id="22" idx="2"/>
            </p:cNvCxnSpPr>
            <p:nvPr/>
          </p:nvCxnSpPr>
          <p:spPr bwMode="auto">
            <a:xfrm flipV="1">
              <a:off x="7526509" y="5472525"/>
              <a:ext cx="2511999" cy="162682"/>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cxnSp>
        <p:sp>
          <p:nvSpPr>
            <p:cNvPr id="21" name="直接连接符 43"/>
            <p:cNvSpPr>
              <a:spLocks noChangeShapeType="1"/>
            </p:cNvSpPr>
            <p:nvPr/>
          </p:nvSpPr>
          <p:spPr bwMode="auto">
            <a:xfrm flipV="1">
              <a:off x="8506282" y="5270066"/>
              <a:ext cx="728632" cy="750905"/>
            </a:xfrm>
            <a:prstGeom prst="line">
              <a:avLst/>
            </a:prstGeom>
            <a:noFill/>
            <a:ln w="12700" cap="flat" cmpd="sng">
              <a:solidFill>
                <a:srgbClr val="005374"/>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77" name="组合 76"/>
          <p:cNvGrpSpPr/>
          <p:nvPr/>
        </p:nvGrpSpPr>
        <p:grpSpPr>
          <a:xfrm>
            <a:off x="4693779" y="3564074"/>
            <a:ext cx="1162426" cy="1963768"/>
            <a:chOff x="4693779" y="3564074"/>
            <a:chExt cx="1162426" cy="1963768"/>
          </a:xfrm>
        </p:grpSpPr>
        <p:sp>
          <p:nvSpPr>
            <p:cNvPr id="39" name="直接连接符 84"/>
            <p:cNvSpPr>
              <a:spLocks noChangeShapeType="1"/>
            </p:cNvSpPr>
            <p:nvPr/>
          </p:nvSpPr>
          <p:spPr bwMode="auto">
            <a:xfrm flipV="1">
              <a:off x="5276037" y="4083684"/>
              <a:ext cx="1" cy="144415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0" name="椭圆 90"/>
            <p:cNvSpPr>
              <a:spLocks noChangeArrowheads="1"/>
            </p:cNvSpPr>
            <p:nvPr/>
          </p:nvSpPr>
          <p:spPr bwMode="auto">
            <a:xfrm>
              <a:off x="4693779" y="3564074"/>
              <a:ext cx="1162426" cy="1162083"/>
            </a:xfrm>
            <a:prstGeom prst="ellipse">
              <a:avLst/>
            </a:prstGeom>
            <a:solidFill>
              <a:schemeClr val="bg1"/>
            </a:solidFill>
            <a:ln w="38100" cap="flat" cmpd="sng">
              <a:solidFill>
                <a:srgbClr val="8ABC1D"/>
              </a:solidFill>
              <a:bevel/>
              <a:headEnd/>
              <a:tailEnd/>
            </a:ln>
          </p:spPr>
          <p:txBody>
            <a:bodyPr anchor="ctr"/>
            <a:lstStyle/>
            <a:p>
              <a:pPr algn="ctr"/>
              <a:endParaRPr lang="zh-CN" altLang="zh-CN">
                <a:solidFill>
                  <a:srgbClr val="FFFFFF"/>
                </a:solidFill>
              </a:endParaRPr>
            </a:p>
          </p:txBody>
        </p:sp>
      </p:grpSp>
      <p:sp>
        <p:nvSpPr>
          <p:cNvPr id="38" name="矩形 111"/>
          <p:cNvSpPr>
            <a:spLocks noChangeArrowheads="1"/>
          </p:cNvSpPr>
          <p:nvPr/>
        </p:nvSpPr>
        <p:spPr bwMode="auto">
          <a:xfrm>
            <a:off x="4729856" y="3853130"/>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76" name="组合 75"/>
          <p:cNvGrpSpPr/>
          <p:nvPr/>
        </p:nvGrpSpPr>
        <p:grpSpPr>
          <a:xfrm>
            <a:off x="3288054" y="3177886"/>
            <a:ext cx="1131530" cy="2467743"/>
            <a:chOff x="3288054" y="3177886"/>
            <a:chExt cx="1131530" cy="2467743"/>
          </a:xfrm>
        </p:grpSpPr>
        <p:sp>
          <p:nvSpPr>
            <p:cNvPr id="44" name="直接连接符 12"/>
            <p:cNvSpPr>
              <a:spLocks noChangeShapeType="1"/>
            </p:cNvSpPr>
            <p:nvPr/>
          </p:nvSpPr>
          <p:spPr bwMode="auto">
            <a:xfrm flipV="1">
              <a:off x="3852195" y="4200238"/>
              <a:ext cx="1" cy="144539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5" name="椭圆 95"/>
            <p:cNvSpPr>
              <a:spLocks noChangeArrowheads="1"/>
            </p:cNvSpPr>
            <p:nvPr/>
          </p:nvSpPr>
          <p:spPr bwMode="auto">
            <a:xfrm>
              <a:off x="3288054" y="3177886"/>
              <a:ext cx="1131530" cy="1130204"/>
            </a:xfrm>
            <a:prstGeom prst="ellipse">
              <a:avLst/>
            </a:prstGeom>
            <a:solidFill>
              <a:schemeClr val="bg1"/>
            </a:solidFill>
            <a:ln w="38100" cap="flat" cmpd="sng">
              <a:solidFill>
                <a:srgbClr val="005374"/>
              </a:solidFill>
              <a:bevel/>
              <a:headEnd/>
              <a:tailEnd/>
            </a:ln>
          </p:spPr>
          <p:txBody>
            <a:bodyPr anchor="ctr"/>
            <a:lstStyle/>
            <a:p>
              <a:pPr algn="ctr"/>
              <a:endParaRPr lang="zh-CN" altLang="zh-CN"/>
            </a:p>
          </p:txBody>
        </p:sp>
      </p:grpSp>
      <p:sp>
        <p:nvSpPr>
          <p:cNvPr id="43" name="矩形 112"/>
          <p:cNvSpPr>
            <a:spLocks noChangeArrowheads="1"/>
          </p:cNvSpPr>
          <p:nvPr/>
        </p:nvSpPr>
        <p:spPr bwMode="auto">
          <a:xfrm>
            <a:off x="3314284" y="3421083"/>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79" name="组合 78"/>
          <p:cNvGrpSpPr/>
          <p:nvPr/>
        </p:nvGrpSpPr>
        <p:grpSpPr>
          <a:xfrm>
            <a:off x="6669132" y="3004102"/>
            <a:ext cx="1162426" cy="2599047"/>
            <a:chOff x="6669132" y="3004102"/>
            <a:chExt cx="1162426" cy="2599047"/>
          </a:xfrm>
        </p:grpSpPr>
        <p:sp>
          <p:nvSpPr>
            <p:cNvPr id="49" name="直接连接符 86"/>
            <p:cNvSpPr>
              <a:spLocks noChangeShapeType="1"/>
            </p:cNvSpPr>
            <p:nvPr/>
          </p:nvSpPr>
          <p:spPr bwMode="auto">
            <a:xfrm flipV="1">
              <a:off x="7255965" y="3457411"/>
              <a:ext cx="1" cy="21457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0" name="椭圆 91"/>
            <p:cNvSpPr>
              <a:spLocks noChangeArrowheads="1"/>
            </p:cNvSpPr>
            <p:nvPr/>
          </p:nvSpPr>
          <p:spPr bwMode="auto">
            <a:xfrm>
              <a:off x="6669132" y="3004102"/>
              <a:ext cx="1162426" cy="1162832"/>
            </a:xfrm>
            <a:prstGeom prst="ellipse">
              <a:avLst/>
            </a:prstGeom>
            <a:solidFill>
              <a:schemeClr val="bg1"/>
            </a:solidFill>
            <a:ln w="38100" cap="flat" cmpd="sng">
              <a:solidFill>
                <a:srgbClr val="005374"/>
              </a:solidFill>
              <a:bevel/>
              <a:headEnd/>
              <a:tailEnd/>
            </a:ln>
          </p:spPr>
          <p:txBody>
            <a:bodyPr anchor="ctr"/>
            <a:lstStyle/>
            <a:p>
              <a:pPr algn="ctr"/>
              <a:endParaRPr lang="zh-CN" altLang="zh-CN">
                <a:solidFill>
                  <a:srgbClr val="FFFFFF"/>
                </a:solidFill>
              </a:endParaRPr>
            </a:p>
          </p:txBody>
        </p:sp>
      </p:grpSp>
      <p:sp>
        <p:nvSpPr>
          <p:cNvPr id="48" name="矩形 113"/>
          <p:cNvSpPr>
            <a:spLocks noChangeArrowheads="1"/>
          </p:cNvSpPr>
          <p:nvPr/>
        </p:nvSpPr>
        <p:spPr bwMode="auto">
          <a:xfrm>
            <a:off x="6704684" y="3285778"/>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82" name="组合 81"/>
          <p:cNvGrpSpPr/>
          <p:nvPr/>
        </p:nvGrpSpPr>
        <p:grpSpPr>
          <a:xfrm>
            <a:off x="9702639" y="2183452"/>
            <a:ext cx="1162426" cy="3282600"/>
            <a:chOff x="9702639" y="2183452"/>
            <a:chExt cx="1162426" cy="3282600"/>
          </a:xfrm>
        </p:grpSpPr>
        <p:sp>
          <p:nvSpPr>
            <p:cNvPr id="54" name="直接连接符 89"/>
            <p:cNvSpPr>
              <a:spLocks noChangeShapeType="1"/>
            </p:cNvSpPr>
            <p:nvPr/>
          </p:nvSpPr>
          <p:spPr bwMode="auto">
            <a:xfrm flipV="1">
              <a:off x="10305417" y="3145995"/>
              <a:ext cx="1" cy="232005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5" name="椭圆 94"/>
            <p:cNvSpPr>
              <a:spLocks noChangeArrowheads="1"/>
            </p:cNvSpPr>
            <p:nvPr/>
          </p:nvSpPr>
          <p:spPr bwMode="auto">
            <a:xfrm>
              <a:off x="9702639" y="2183452"/>
              <a:ext cx="1162426" cy="1162409"/>
            </a:xfrm>
            <a:prstGeom prst="ellipse">
              <a:avLst/>
            </a:prstGeom>
            <a:solidFill>
              <a:schemeClr val="bg1"/>
            </a:solidFill>
            <a:ln w="38100" cap="flat" cmpd="sng">
              <a:solidFill>
                <a:srgbClr val="005374"/>
              </a:solidFill>
              <a:bevel/>
              <a:headEnd/>
              <a:tailEnd/>
            </a:ln>
          </p:spPr>
          <p:txBody>
            <a:bodyPr anchor="ctr"/>
            <a:lstStyle/>
            <a:p>
              <a:pPr algn="ctr"/>
              <a:endParaRPr lang="zh-CN" altLang="zh-CN">
                <a:solidFill>
                  <a:srgbClr val="FFFFFF"/>
                </a:solidFill>
              </a:endParaRPr>
            </a:p>
          </p:txBody>
        </p:sp>
      </p:grpSp>
      <p:sp>
        <p:nvSpPr>
          <p:cNvPr id="53" name="矩形 114"/>
          <p:cNvSpPr>
            <a:spLocks noChangeArrowheads="1"/>
          </p:cNvSpPr>
          <p:nvPr/>
        </p:nvSpPr>
        <p:spPr bwMode="auto">
          <a:xfrm>
            <a:off x="9720286" y="2421682"/>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80" name="组合 79"/>
          <p:cNvGrpSpPr/>
          <p:nvPr/>
        </p:nvGrpSpPr>
        <p:grpSpPr>
          <a:xfrm>
            <a:off x="7679013" y="1341562"/>
            <a:ext cx="1345866" cy="4771355"/>
            <a:chOff x="7679013" y="1341562"/>
            <a:chExt cx="1345866" cy="4771355"/>
          </a:xfrm>
        </p:grpSpPr>
        <p:sp>
          <p:nvSpPr>
            <p:cNvPr id="59" name="直接连接符 87"/>
            <p:cNvSpPr>
              <a:spLocks noChangeShapeType="1"/>
            </p:cNvSpPr>
            <p:nvPr/>
          </p:nvSpPr>
          <p:spPr bwMode="auto">
            <a:xfrm flipV="1">
              <a:off x="8361211" y="2567202"/>
              <a:ext cx="1" cy="354571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60" name="椭圆 13"/>
            <p:cNvSpPr>
              <a:spLocks noChangeArrowheads="1"/>
            </p:cNvSpPr>
            <p:nvPr/>
          </p:nvSpPr>
          <p:spPr bwMode="auto">
            <a:xfrm>
              <a:off x="7679013" y="1341562"/>
              <a:ext cx="1345866" cy="1346173"/>
            </a:xfrm>
            <a:prstGeom prst="ellipse">
              <a:avLst/>
            </a:prstGeom>
            <a:solidFill>
              <a:schemeClr val="bg1"/>
            </a:solidFill>
            <a:ln w="38100" cap="flat" cmpd="sng">
              <a:solidFill>
                <a:srgbClr val="005374"/>
              </a:solidFill>
              <a:bevel/>
              <a:headEnd/>
              <a:tailEnd/>
            </a:ln>
          </p:spPr>
          <p:txBody>
            <a:bodyPr anchor="ctr"/>
            <a:lstStyle/>
            <a:p>
              <a:pPr algn="ctr"/>
              <a:endParaRPr lang="zh-CN" altLang="zh-CN" sz="1800">
                <a:solidFill>
                  <a:srgbClr val="FFFFFF"/>
                </a:solidFill>
              </a:endParaRPr>
            </a:p>
          </p:txBody>
        </p:sp>
      </p:grpSp>
      <p:sp>
        <p:nvSpPr>
          <p:cNvPr id="58" name="矩形 118"/>
          <p:cNvSpPr>
            <a:spLocks noChangeArrowheads="1"/>
          </p:cNvSpPr>
          <p:nvPr/>
        </p:nvSpPr>
        <p:spPr bwMode="auto">
          <a:xfrm>
            <a:off x="7769280" y="1641788"/>
            <a:ext cx="12105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000" b="1" dirty="0" smtClean="0">
                <a:solidFill>
                  <a:srgbClr val="000000"/>
                </a:solidFill>
                <a:latin typeface="Calibri" pitchFamily="34" charset="0"/>
                <a:ea typeface="微软雅黑" pitchFamily="34" charset="-122"/>
                <a:sym typeface="Calibri" pitchFamily="34" charset="0"/>
              </a:rPr>
              <a:t>完成的</a:t>
            </a:r>
            <a:endParaRPr lang="en-US" altLang="zh-CN" sz="2000" b="1" dirty="0" smtClean="0">
              <a:solidFill>
                <a:srgbClr val="000000"/>
              </a:solidFill>
              <a:latin typeface="Calibri" pitchFamily="34" charset="0"/>
              <a:ea typeface="微软雅黑" pitchFamily="34" charset="-122"/>
              <a:sym typeface="Calibri" pitchFamily="34" charset="0"/>
            </a:endParaRPr>
          </a:p>
          <a:p>
            <a:pPr algn="ctr"/>
            <a:r>
              <a:rPr lang="zh-CN" altLang="en-US" sz="2000" b="1" dirty="0" smtClean="0">
                <a:solidFill>
                  <a:srgbClr val="000000"/>
                </a:solidFill>
                <a:latin typeface="Calibri" pitchFamily="34" charset="0"/>
                <a:ea typeface="微软雅黑" pitchFamily="34" charset="-122"/>
                <a:sym typeface="Calibri" pitchFamily="34" charset="0"/>
              </a:rPr>
              <a:t>项目名称</a:t>
            </a:r>
            <a:endParaRPr lang="zh-CN" altLang="en-US" sz="2000" b="1" dirty="0">
              <a:solidFill>
                <a:srgbClr val="000000"/>
              </a:solidFill>
              <a:latin typeface="Calibri" pitchFamily="34" charset="0"/>
              <a:ea typeface="微软雅黑" pitchFamily="34" charset="-122"/>
              <a:sym typeface="Calibri" pitchFamily="34" charset="0"/>
            </a:endParaRPr>
          </a:p>
        </p:txBody>
      </p:sp>
      <p:grpSp>
        <p:nvGrpSpPr>
          <p:cNvPr id="78" name="组合 77"/>
          <p:cNvGrpSpPr/>
          <p:nvPr/>
        </p:nvGrpSpPr>
        <p:grpSpPr>
          <a:xfrm>
            <a:off x="5610976" y="2169935"/>
            <a:ext cx="1162426" cy="3684235"/>
            <a:chOff x="5610976" y="2169935"/>
            <a:chExt cx="1162426" cy="3684235"/>
          </a:xfrm>
        </p:grpSpPr>
        <p:sp>
          <p:nvSpPr>
            <p:cNvPr id="64" name="直接连接符 85"/>
            <p:cNvSpPr>
              <a:spLocks noChangeShapeType="1"/>
            </p:cNvSpPr>
            <p:nvPr/>
          </p:nvSpPr>
          <p:spPr bwMode="auto">
            <a:xfrm flipV="1">
              <a:off x="6178962" y="2352496"/>
              <a:ext cx="1" cy="3501674"/>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65" name="椭圆 93"/>
            <p:cNvSpPr>
              <a:spLocks noChangeArrowheads="1"/>
            </p:cNvSpPr>
            <p:nvPr/>
          </p:nvSpPr>
          <p:spPr bwMode="auto">
            <a:xfrm>
              <a:off x="5610976" y="2169935"/>
              <a:ext cx="1162426" cy="1162310"/>
            </a:xfrm>
            <a:prstGeom prst="ellipse">
              <a:avLst/>
            </a:prstGeom>
            <a:solidFill>
              <a:schemeClr val="bg1"/>
            </a:solidFill>
            <a:ln w="38100" cap="flat" cmpd="sng">
              <a:solidFill>
                <a:srgbClr val="8ABC1D"/>
              </a:solidFill>
              <a:bevel/>
              <a:headEnd/>
              <a:tailEnd/>
            </a:ln>
          </p:spPr>
          <p:txBody>
            <a:bodyPr anchor="ctr"/>
            <a:lstStyle/>
            <a:p>
              <a:pPr algn="ctr"/>
              <a:endParaRPr lang="zh-CN" altLang="zh-CN">
                <a:solidFill>
                  <a:srgbClr val="FFFFFF"/>
                </a:solidFill>
              </a:endParaRPr>
            </a:p>
          </p:txBody>
        </p:sp>
      </p:grpSp>
      <p:sp>
        <p:nvSpPr>
          <p:cNvPr id="63" name="矩形 119"/>
          <p:cNvSpPr>
            <a:spLocks noChangeArrowheads="1"/>
          </p:cNvSpPr>
          <p:nvPr/>
        </p:nvSpPr>
        <p:spPr bwMode="auto">
          <a:xfrm>
            <a:off x="5638190" y="2484979"/>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grpSp>
        <p:nvGrpSpPr>
          <p:cNvPr id="81" name="组合 80"/>
          <p:cNvGrpSpPr/>
          <p:nvPr/>
        </p:nvGrpSpPr>
        <p:grpSpPr>
          <a:xfrm>
            <a:off x="8642553" y="3222299"/>
            <a:ext cx="1272489" cy="1977284"/>
            <a:chOff x="8642553" y="3222299"/>
            <a:chExt cx="1272489" cy="1977284"/>
          </a:xfrm>
        </p:grpSpPr>
        <p:sp>
          <p:nvSpPr>
            <p:cNvPr id="69" name="直接连接符 88"/>
            <p:cNvSpPr>
              <a:spLocks noChangeShapeType="1"/>
            </p:cNvSpPr>
            <p:nvPr/>
          </p:nvSpPr>
          <p:spPr bwMode="auto">
            <a:xfrm flipV="1">
              <a:off x="9285939" y="4017097"/>
              <a:ext cx="1" cy="118248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70" name="椭圆 92"/>
            <p:cNvSpPr>
              <a:spLocks noChangeArrowheads="1"/>
            </p:cNvSpPr>
            <p:nvPr/>
          </p:nvSpPr>
          <p:spPr bwMode="auto">
            <a:xfrm>
              <a:off x="8642553" y="3222299"/>
              <a:ext cx="1272489" cy="1271587"/>
            </a:xfrm>
            <a:prstGeom prst="ellipse">
              <a:avLst/>
            </a:prstGeom>
            <a:solidFill>
              <a:schemeClr val="bg1"/>
            </a:solidFill>
            <a:ln w="38100" cap="flat" cmpd="sng">
              <a:solidFill>
                <a:srgbClr val="8ABC1D"/>
              </a:solidFill>
              <a:bevel/>
              <a:headEnd/>
              <a:tailEnd/>
            </a:ln>
          </p:spPr>
          <p:txBody>
            <a:bodyPr anchor="ctr"/>
            <a:lstStyle/>
            <a:p>
              <a:pPr algn="ctr"/>
              <a:endParaRPr lang="zh-CN" altLang="zh-CN">
                <a:solidFill>
                  <a:srgbClr val="FFFFFF"/>
                </a:solidFill>
              </a:endParaRPr>
            </a:p>
          </p:txBody>
        </p:sp>
      </p:grpSp>
      <p:sp>
        <p:nvSpPr>
          <p:cNvPr id="68" name="矩形 120"/>
          <p:cNvSpPr>
            <a:spLocks noChangeArrowheads="1"/>
          </p:cNvSpPr>
          <p:nvPr/>
        </p:nvSpPr>
        <p:spPr bwMode="auto">
          <a:xfrm>
            <a:off x="8735594" y="3501802"/>
            <a:ext cx="1107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itchFamily="34" charset="0"/>
                <a:ea typeface="微软雅黑" pitchFamily="34" charset="-122"/>
                <a:sym typeface="Calibri" pitchFamily="34" charset="0"/>
              </a:rPr>
              <a:t>完成的</a:t>
            </a:r>
            <a:endParaRPr lang="en-US" altLang="zh-CN" sz="1800" b="1" dirty="0" smtClean="0">
              <a:solidFill>
                <a:srgbClr val="000000"/>
              </a:solidFill>
              <a:latin typeface="Calibri" pitchFamily="34" charset="0"/>
              <a:ea typeface="微软雅黑" pitchFamily="34" charset="-122"/>
              <a:sym typeface="Calibri" pitchFamily="34" charset="0"/>
            </a:endParaRPr>
          </a:p>
          <a:p>
            <a:pPr algn="ctr"/>
            <a:r>
              <a:rPr lang="zh-CN" altLang="en-US" sz="1800" b="1" dirty="0" smtClean="0">
                <a:solidFill>
                  <a:srgbClr val="000000"/>
                </a:solidFill>
                <a:latin typeface="Calibri" pitchFamily="34" charset="0"/>
                <a:ea typeface="微软雅黑" pitchFamily="34" charset="-122"/>
                <a:sym typeface="Calibri" pitchFamily="34" charset="0"/>
              </a:rPr>
              <a:t>项目名称</a:t>
            </a:r>
            <a:endParaRPr lang="zh-CN" altLang="en-US" sz="1800" b="1" dirty="0">
              <a:solidFill>
                <a:srgbClr val="000000"/>
              </a:solidFill>
              <a:latin typeface="Calibri" pitchFamily="34" charset="0"/>
              <a:ea typeface="微软雅黑" pitchFamily="34" charset="-122"/>
              <a:sym typeface="Calibri" pitchFamily="34" charset="0"/>
            </a:endParaRPr>
          </a:p>
        </p:txBody>
      </p:sp>
      <p:sp>
        <p:nvSpPr>
          <p:cNvPr id="73" name="矩形 72"/>
          <p:cNvSpPr/>
          <p:nvPr/>
        </p:nvSpPr>
        <p:spPr>
          <a:xfrm>
            <a:off x="434505" y="2133650"/>
            <a:ext cx="2568326" cy="3046988"/>
          </a:xfrm>
          <a:prstGeom prst="rect">
            <a:avLst/>
          </a:prstGeom>
        </p:spPr>
        <p:txBody>
          <a:bodyPr wrap="square">
            <a:spAutoFit/>
          </a:body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p>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endParaRPr lang="zh-CN" altLang="en-US" sz="1600" dirty="0">
              <a:latin typeface="Adobe 黑体 Std R" pitchFamily="34" charset="-122"/>
              <a:ea typeface="Adobe 黑体 Std R" pitchFamily="34" charset="-122"/>
            </a:endParaRPr>
          </a:p>
        </p:txBody>
      </p:sp>
      <p:sp>
        <p:nvSpPr>
          <p:cNvPr id="74" name="矩形 73"/>
          <p:cNvSpPr/>
          <p:nvPr/>
        </p:nvSpPr>
        <p:spPr>
          <a:xfrm>
            <a:off x="0" y="1641788"/>
            <a:ext cx="3002831" cy="3728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509841" y="1629594"/>
            <a:ext cx="2492990" cy="369332"/>
          </a:xfrm>
          <a:prstGeom prst="rect">
            <a:avLst/>
          </a:prstGeom>
          <a:noFill/>
        </p:spPr>
        <p:txBody>
          <a:bodyPr wrap="none" rtlCol="0">
            <a:spAutoFit/>
          </a:bodyPr>
          <a:lstStyle/>
          <a:p>
            <a:r>
              <a:rPr lang="zh-CN" altLang="en-US" sz="1800" dirty="0" smtClean="0">
                <a:solidFill>
                  <a:schemeClr val="bg1"/>
                </a:solidFill>
                <a:latin typeface="方正兰亭粗黑简体" panose="02000000000000000000" pitchFamily="2" charset="-122"/>
                <a:ea typeface="方正兰亭粗黑简体" panose="02000000000000000000" pitchFamily="2" charset="-122"/>
              </a:rPr>
              <a:t>点击输入项目重要内容</a:t>
            </a:r>
            <a:endParaRPr lang="zh-CN" altLang="en-US" sz="1800" dirty="0">
              <a:solidFill>
                <a:schemeClr val="bg1"/>
              </a:solidFill>
              <a:latin typeface="方正兰亭粗黑简体" panose="02000000000000000000" pitchFamily="2" charset="-122"/>
              <a:ea typeface="方正兰亭粗黑简体" panose="02000000000000000000" pitchFamily="2" charset="-122"/>
            </a:endParaRPr>
          </a:p>
        </p:txBody>
      </p:sp>
      <p:sp>
        <p:nvSpPr>
          <p:cNvPr id="67" name="TextBox 66"/>
          <p:cNvSpPr txBox="1"/>
          <p:nvPr/>
        </p:nvSpPr>
        <p:spPr>
          <a:xfrm>
            <a:off x="444766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小节五</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16053156"/>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7"/>
                                        </p:tgtEl>
                                        <p:attrNameLst>
                                          <p:attrName>ppt_y</p:attrName>
                                        </p:attrNameLst>
                                      </p:cBhvr>
                                      <p:tavLst>
                                        <p:tav tm="0">
                                          <p:val>
                                            <p:strVal val="#ppt_y"/>
                                          </p:val>
                                        </p:tav>
                                        <p:tav tm="100000">
                                          <p:val>
                                            <p:strVal val="#ppt_y"/>
                                          </p:val>
                                        </p:tav>
                                      </p:tavLst>
                                    </p:anim>
                                    <p:anim calcmode="lin" valueType="num">
                                      <p:cBhvr>
                                        <p:cTn id="9"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500" fill="hold"/>
                                        <p:tgtEl>
                                          <p:spTgt spid="74"/>
                                        </p:tgtEl>
                                        <p:attrNameLst>
                                          <p:attrName>ppt_x</p:attrName>
                                        </p:attrNameLst>
                                      </p:cBhvr>
                                      <p:tavLst>
                                        <p:tav tm="0">
                                          <p:val>
                                            <p:strVal val="0-#ppt_w/2"/>
                                          </p:val>
                                        </p:tav>
                                        <p:tav tm="100000">
                                          <p:val>
                                            <p:strVal val="#ppt_x"/>
                                          </p:val>
                                        </p:tav>
                                      </p:tavLst>
                                    </p:anim>
                                    <p:anim calcmode="lin" valueType="num">
                                      <p:cBhvr additive="base">
                                        <p:cTn id="1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5"/>
                                        </p:tgtEl>
                                        <p:attrNameLst>
                                          <p:attrName>ppt_y</p:attrName>
                                        </p:attrNameLst>
                                      </p:cBhvr>
                                      <p:tavLst>
                                        <p:tav tm="0">
                                          <p:val>
                                            <p:strVal val="#ppt_y"/>
                                          </p:val>
                                        </p:tav>
                                        <p:tav tm="100000">
                                          <p:val>
                                            <p:strVal val="#ppt_y"/>
                                          </p:val>
                                        </p:tav>
                                      </p:tavLst>
                                    </p:anim>
                                    <p:anim calcmode="lin" valueType="num">
                                      <p:cBhvr>
                                        <p:cTn id="24"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1000"/>
                                        <p:tgtEl>
                                          <p:spTgt spid="73"/>
                                        </p:tgtEl>
                                      </p:cBhvr>
                                    </p:animEffect>
                                    <p:anim calcmode="lin" valueType="num">
                                      <p:cBhvr>
                                        <p:cTn id="32" dur="1000" fill="hold"/>
                                        <p:tgtEl>
                                          <p:spTgt spid="73"/>
                                        </p:tgtEl>
                                        <p:attrNameLst>
                                          <p:attrName>ppt_x</p:attrName>
                                        </p:attrNameLst>
                                      </p:cBhvr>
                                      <p:tavLst>
                                        <p:tav tm="0">
                                          <p:val>
                                            <p:strVal val="#ppt_x"/>
                                          </p:val>
                                        </p:tav>
                                        <p:tav tm="100000">
                                          <p:val>
                                            <p:strVal val="#ppt_x"/>
                                          </p:val>
                                        </p:tav>
                                      </p:tavLst>
                                    </p:anim>
                                    <p:anim calcmode="lin" valueType="num">
                                      <p:cBhvr>
                                        <p:cTn id="3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down)">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wipe(down)">
                                      <p:cBhvr>
                                        <p:cTn id="75" dur="500"/>
                                        <p:tgtEl>
                                          <p:spTgt spid="7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p:cTn id="80" dur="500" fill="hold"/>
                                        <p:tgtEl>
                                          <p:spTgt spid="63"/>
                                        </p:tgtEl>
                                        <p:attrNameLst>
                                          <p:attrName>ppt_w</p:attrName>
                                        </p:attrNameLst>
                                      </p:cBhvr>
                                      <p:tavLst>
                                        <p:tav tm="0">
                                          <p:val>
                                            <p:fltVal val="0"/>
                                          </p:val>
                                        </p:tav>
                                        <p:tav tm="100000">
                                          <p:val>
                                            <p:strVal val="#ppt_w"/>
                                          </p:val>
                                        </p:tav>
                                      </p:tavLst>
                                    </p:anim>
                                    <p:anim calcmode="lin" valueType="num">
                                      <p:cBhvr>
                                        <p:cTn id="81" dur="500" fill="hold"/>
                                        <p:tgtEl>
                                          <p:spTgt spid="63"/>
                                        </p:tgtEl>
                                        <p:attrNameLst>
                                          <p:attrName>ppt_h</p:attrName>
                                        </p:attrNameLst>
                                      </p:cBhvr>
                                      <p:tavLst>
                                        <p:tav tm="0">
                                          <p:val>
                                            <p:fltVal val="0"/>
                                          </p:val>
                                        </p:tav>
                                        <p:tav tm="100000">
                                          <p:val>
                                            <p:strVal val="#ppt_h"/>
                                          </p:val>
                                        </p:tav>
                                      </p:tavLst>
                                    </p:anim>
                                    <p:animEffect transition="in" filter="fade">
                                      <p:cBhvr>
                                        <p:cTn id="82" dur="5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p:cTn id="92" dur="500" fill="hold"/>
                                        <p:tgtEl>
                                          <p:spTgt spid="48"/>
                                        </p:tgtEl>
                                        <p:attrNameLst>
                                          <p:attrName>ppt_w</p:attrName>
                                        </p:attrNameLst>
                                      </p:cBhvr>
                                      <p:tavLst>
                                        <p:tav tm="0">
                                          <p:val>
                                            <p:fltVal val="0"/>
                                          </p:val>
                                        </p:tav>
                                        <p:tav tm="100000">
                                          <p:val>
                                            <p:strVal val="#ppt_w"/>
                                          </p:val>
                                        </p:tav>
                                      </p:tavLst>
                                    </p:anim>
                                    <p:anim calcmode="lin" valueType="num">
                                      <p:cBhvr>
                                        <p:cTn id="93" dur="500" fill="hold"/>
                                        <p:tgtEl>
                                          <p:spTgt spid="48"/>
                                        </p:tgtEl>
                                        <p:attrNameLst>
                                          <p:attrName>ppt_h</p:attrName>
                                        </p:attrNameLst>
                                      </p:cBhvr>
                                      <p:tavLst>
                                        <p:tav tm="0">
                                          <p:val>
                                            <p:fltVal val="0"/>
                                          </p:val>
                                        </p:tav>
                                        <p:tav tm="100000">
                                          <p:val>
                                            <p:strVal val="#ppt_h"/>
                                          </p:val>
                                        </p:tav>
                                      </p:tavLst>
                                    </p:anim>
                                    <p:animEffect transition="in" filter="fade">
                                      <p:cBhvr>
                                        <p:cTn id="94" dur="500"/>
                                        <p:tgtEl>
                                          <p:spTgt spid="4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p:cTn id="104" dur="500" fill="hold"/>
                                        <p:tgtEl>
                                          <p:spTgt spid="58"/>
                                        </p:tgtEl>
                                        <p:attrNameLst>
                                          <p:attrName>ppt_w</p:attrName>
                                        </p:attrNameLst>
                                      </p:cBhvr>
                                      <p:tavLst>
                                        <p:tav tm="0">
                                          <p:val>
                                            <p:fltVal val="0"/>
                                          </p:val>
                                        </p:tav>
                                        <p:tav tm="100000">
                                          <p:val>
                                            <p:strVal val="#ppt_w"/>
                                          </p:val>
                                        </p:tav>
                                      </p:tavLst>
                                    </p:anim>
                                    <p:anim calcmode="lin" valueType="num">
                                      <p:cBhvr>
                                        <p:cTn id="105" dur="500" fill="hold"/>
                                        <p:tgtEl>
                                          <p:spTgt spid="58"/>
                                        </p:tgtEl>
                                        <p:attrNameLst>
                                          <p:attrName>ppt_h</p:attrName>
                                        </p:attrNameLst>
                                      </p:cBhvr>
                                      <p:tavLst>
                                        <p:tav tm="0">
                                          <p:val>
                                            <p:fltVal val="0"/>
                                          </p:val>
                                        </p:tav>
                                        <p:tav tm="100000">
                                          <p:val>
                                            <p:strVal val="#ppt_h"/>
                                          </p:val>
                                        </p:tav>
                                      </p:tavLst>
                                    </p:anim>
                                    <p:animEffect transition="in" filter="fade">
                                      <p:cBhvr>
                                        <p:cTn id="106" dur="500"/>
                                        <p:tgtEl>
                                          <p:spTgt spid="5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ipe(down)">
                                      <p:cBhvr>
                                        <p:cTn id="111" dur="500"/>
                                        <p:tgtEl>
                                          <p:spTgt spid="8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68"/>
                                        </p:tgtEl>
                                        <p:attrNameLst>
                                          <p:attrName>style.visibility</p:attrName>
                                        </p:attrNameLst>
                                      </p:cBhvr>
                                      <p:to>
                                        <p:strVal val="visible"/>
                                      </p:to>
                                    </p:set>
                                    <p:anim calcmode="lin" valueType="num">
                                      <p:cBhvr>
                                        <p:cTn id="116" dur="500" fill="hold"/>
                                        <p:tgtEl>
                                          <p:spTgt spid="68"/>
                                        </p:tgtEl>
                                        <p:attrNameLst>
                                          <p:attrName>ppt_w</p:attrName>
                                        </p:attrNameLst>
                                      </p:cBhvr>
                                      <p:tavLst>
                                        <p:tav tm="0">
                                          <p:val>
                                            <p:fltVal val="0"/>
                                          </p:val>
                                        </p:tav>
                                        <p:tav tm="100000">
                                          <p:val>
                                            <p:strVal val="#ppt_w"/>
                                          </p:val>
                                        </p:tav>
                                      </p:tavLst>
                                    </p:anim>
                                    <p:anim calcmode="lin" valueType="num">
                                      <p:cBhvr>
                                        <p:cTn id="117" dur="500" fill="hold"/>
                                        <p:tgtEl>
                                          <p:spTgt spid="68"/>
                                        </p:tgtEl>
                                        <p:attrNameLst>
                                          <p:attrName>ppt_h</p:attrName>
                                        </p:attrNameLst>
                                      </p:cBhvr>
                                      <p:tavLst>
                                        <p:tav tm="0">
                                          <p:val>
                                            <p:fltVal val="0"/>
                                          </p:val>
                                        </p:tav>
                                        <p:tav tm="100000">
                                          <p:val>
                                            <p:strVal val="#ppt_h"/>
                                          </p:val>
                                        </p:tav>
                                      </p:tavLst>
                                    </p:anim>
                                    <p:animEffect transition="in" filter="fade">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wipe(down)">
                                      <p:cBhvr>
                                        <p:cTn id="123" dur="500"/>
                                        <p:tgtEl>
                                          <p:spTgt spid="8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anim calcmode="lin" valueType="num">
                                      <p:cBhvr>
                                        <p:cTn id="128" dur="500" fill="hold"/>
                                        <p:tgtEl>
                                          <p:spTgt spid="53"/>
                                        </p:tgtEl>
                                        <p:attrNameLst>
                                          <p:attrName>ppt_w</p:attrName>
                                        </p:attrNameLst>
                                      </p:cBhvr>
                                      <p:tavLst>
                                        <p:tav tm="0">
                                          <p:val>
                                            <p:fltVal val="0"/>
                                          </p:val>
                                        </p:tav>
                                        <p:tav tm="100000">
                                          <p:val>
                                            <p:strVal val="#ppt_w"/>
                                          </p:val>
                                        </p:tav>
                                      </p:tavLst>
                                    </p:anim>
                                    <p:anim calcmode="lin" valueType="num">
                                      <p:cBhvr>
                                        <p:cTn id="129" dur="500" fill="hold"/>
                                        <p:tgtEl>
                                          <p:spTgt spid="53"/>
                                        </p:tgtEl>
                                        <p:attrNameLst>
                                          <p:attrName>ppt_h</p:attrName>
                                        </p:attrNameLst>
                                      </p:cBhvr>
                                      <p:tavLst>
                                        <p:tav tm="0">
                                          <p:val>
                                            <p:fltVal val="0"/>
                                          </p:val>
                                        </p:tav>
                                        <p:tav tm="100000">
                                          <p:val>
                                            <p:strVal val="#ppt_h"/>
                                          </p:val>
                                        </p:tav>
                                      </p:tavLst>
                                    </p:anim>
                                    <p:animEffect transition="in" filter="fade">
                                      <p:cBhvr>
                                        <p:cTn id="13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P spid="43" grpId="0"/>
      <p:bldP spid="48" grpId="0"/>
      <p:bldP spid="53" grpId="0"/>
      <p:bldP spid="58" grpId="0"/>
      <p:bldP spid="63" grpId="0"/>
      <p:bldP spid="68" grpId="0"/>
      <p:bldP spid="73" grpId="0"/>
      <p:bldP spid="74" grpId="0" animBg="1"/>
      <p:bldP spid="75"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3708648" y="1516063"/>
            <a:ext cx="7431087" cy="750887"/>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6" name="右箭头 4"/>
          <p:cNvSpPr>
            <a:spLocks noChangeArrowheads="1"/>
          </p:cNvSpPr>
          <p:nvPr/>
        </p:nvSpPr>
        <p:spPr bwMode="auto">
          <a:xfrm>
            <a:off x="3637210" y="1660525"/>
            <a:ext cx="576263" cy="461963"/>
          </a:xfrm>
          <a:prstGeom prst="rightArrow">
            <a:avLst>
              <a:gd name="adj1" fmla="val 50000"/>
              <a:gd name="adj2" fmla="val 50001"/>
            </a:avLst>
          </a:prstGeom>
          <a:ln/>
        </p:spPr>
        <p:style>
          <a:lnRef idx="0">
            <a:schemeClr val="accent3"/>
          </a:lnRef>
          <a:fillRef idx="3">
            <a:schemeClr val="accent3"/>
          </a:fillRef>
          <a:effectRef idx="3">
            <a:schemeClr val="accent3"/>
          </a:effectRef>
          <a:fontRef idx="minor">
            <a:schemeClr val="lt1"/>
          </a:fontRef>
        </p:style>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7" name="矩形 5"/>
          <p:cNvSpPr>
            <a:spLocks noChangeArrowheads="1"/>
          </p:cNvSpPr>
          <p:nvPr/>
        </p:nvSpPr>
        <p:spPr bwMode="auto">
          <a:xfrm>
            <a:off x="1308348" y="1516063"/>
            <a:ext cx="2447925" cy="750887"/>
          </a:xfrm>
          <a:prstGeom prst="rect">
            <a:avLst/>
          </a:prstGeom>
          <a:solidFill>
            <a:srgbClr val="00B05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8" name="矩形 6"/>
          <p:cNvSpPr>
            <a:spLocks noChangeArrowheads="1"/>
          </p:cNvSpPr>
          <p:nvPr/>
        </p:nvSpPr>
        <p:spPr bwMode="auto">
          <a:xfrm>
            <a:off x="3708648" y="2635250"/>
            <a:ext cx="7431087" cy="750888"/>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9" name="右箭头 7"/>
          <p:cNvSpPr>
            <a:spLocks noChangeArrowheads="1"/>
          </p:cNvSpPr>
          <p:nvPr/>
        </p:nvSpPr>
        <p:spPr bwMode="auto">
          <a:xfrm>
            <a:off x="3637210" y="2779713"/>
            <a:ext cx="576263" cy="461962"/>
          </a:xfrm>
          <a:prstGeom prst="rightArrow">
            <a:avLst>
              <a:gd name="adj1" fmla="val 50000"/>
              <a:gd name="adj2" fmla="val 50001"/>
            </a:avLst>
          </a:prstGeom>
          <a:ln/>
        </p:spPr>
        <p:style>
          <a:lnRef idx="0">
            <a:schemeClr val="accent3"/>
          </a:lnRef>
          <a:fillRef idx="3">
            <a:schemeClr val="accent3"/>
          </a:fillRef>
          <a:effectRef idx="3">
            <a:schemeClr val="accent3"/>
          </a:effectRef>
          <a:fontRef idx="minor">
            <a:schemeClr val="lt1"/>
          </a:fontRef>
        </p:style>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矩形 8"/>
          <p:cNvSpPr>
            <a:spLocks noChangeArrowheads="1"/>
          </p:cNvSpPr>
          <p:nvPr/>
        </p:nvSpPr>
        <p:spPr bwMode="auto">
          <a:xfrm>
            <a:off x="1308348" y="2635250"/>
            <a:ext cx="2447925" cy="750888"/>
          </a:xfrm>
          <a:prstGeom prst="rect">
            <a:avLst/>
          </a:prstGeom>
          <a:solidFill>
            <a:srgbClr val="00B05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1" name="矩形 9"/>
          <p:cNvSpPr>
            <a:spLocks noChangeArrowheads="1"/>
          </p:cNvSpPr>
          <p:nvPr/>
        </p:nvSpPr>
        <p:spPr bwMode="auto">
          <a:xfrm>
            <a:off x="3708648" y="3786188"/>
            <a:ext cx="7431087" cy="750887"/>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2" name="右箭头 10"/>
          <p:cNvSpPr>
            <a:spLocks noChangeArrowheads="1"/>
          </p:cNvSpPr>
          <p:nvPr/>
        </p:nvSpPr>
        <p:spPr bwMode="auto">
          <a:xfrm>
            <a:off x="3637210" y="3930650"/>
            <a:ext cx="576263" cy="461963"/>
          </a:xfrm>
          <a:prstGeom prst="rightArrow">
            <a:avLst>
              <a:gd name="adj1" fmla="val 50000"/>
              <a:gd name="adj2" fmla="val 50001"/>
            </a:avLst>
          </a:prstGeom>
          <a:ln/>
        </p:spPr>
        <p:style>
          <a:lnRef idx="0">
            <a:schemeClr val="accent3"/>
          </a:lnRef>
          <a:fillRef idx="3">
            <a:schemeClr val="accent3"/>
          </a:fillRef>
          <a:effectRef idx="3">
            <a:schemeClr val="accent3"/>
          </a:effectRef>
          <a:fontRef idx="minor">
            <a:schemeClr val="lt1"/>
          </a:fontRef>
        </p:style>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3" name="矩形 11"/>
          <p:cNvSpPr>
            <a:spLocks noChangeArrowheads="1"/>
          </p:cNvSpPr>
          <p:nvPr/>
        </p:nvSpPr>
        <p:spPr bwMode="auto">
          <a:xfrm>
            <a:off x="1308348" y="3786188"/>
            <a:ext cx="2447925" cy="750887"/>
          </a:xfrm>
          <a:prstGeom prst="rect">
            <a:avLst/>
          </a:prstGeom>
          <a:solidFill>
            <a:srgbClr val="00B05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4" name="矩形 12"/>
          <p:cNvSpPr>
            <a:spLocks noChangeArrowheads="1"/>
          </p:cNvSpPr>
          <p:nvPr/>
        </p:nvSpPr>
        <p:spPr bwMode="auto">
          <a:xfrm>
            <a:off x="3708648" y="4984750"/>
            <a:ext cx="7431087" cy="749300"/>
          </a:xfrm>
          <a:prstGeom prst="rect">
            <a:avLst/>
          </a:prstGeom>
          <a:solidFill>
            <a:schemeClr val="bg1">
              <a:lumMod val="95000"/>
            </a:schemeClr>
          </a:solidFill>
          <a:ln w="9525">
            <a:noFill/>
            <a:bevel/>
            <a:headEnd/>
            <a:tailEnd/>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5" name="右箭头 14"/>
          <p:cNvSpPr>
            <a:spLocks noChangeArrowheads="1"/>
          </p:cNvSpPr>
          <p:nvPr/>
        </p:nvSpPr>
        <p:spPr bwMode="auto">
          <a:xfrm>
            <a:off x="3637210" y="5129213"/>
            <a:ext cx="576263" cy="461962"/>
          </a:xfrm>
          <a:prstGeom prst="rightArrow">
            <a:avLst>
              <a:gd name="adj1" fmla="val 50000"/>
              <a:gd name="adj2" fmla="val 50001"/>
            </a:avLst>
          </a:prstGeom>
          <a:ln/>
        </p:spPr>
        <p:style>
          <a:lnRef idx="0">
            <a:schemeClr val="accent3"/>
          </a:lnRef>
          <a:fillRef idx="3">
            <a:schemeClr val="accent3"/>
          </a:fillRef>
          <a:effectRef idx="3">
            <a:schemeClr val="accent3"/>
          </a:effectRef>
          <a:fontRef idx="minor">
            <a:schemeClr val="lt1"/>
          </a:fontRef>
        </p:style>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6" name="矩形 15"/>
          <p:cNvSpPr>
            <a:spLocks noChangeArrowheads="1"/>
          </p:cNvSpPr>
          <p:nvPr/>
        </p:nvSpPr>
        <p:spPr bwMode="auto">
          <a:xfrm>
            <a:off x="1308348" y="4984750"/>
            <a:ext cx="2447925" cy="749300"/>
          </a:xfrm>
          <a:prstGeom prst="rect">
            <a:avLst/>
          </a:prstGeom>
          <a:solidFill>
            <a:srgbClr val="00B050"/>
          </a:solid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7" name="TextBox 16"/>
          <p:cNvSpPr txBox="1">
            <a:spLocks noChangeArrowheads="1"/>
          </p:cNvSpPr>
          <p:nvPr/>
        </p:nvSpPr>
        <p:spPr bwMode="auto">
          <a:xfrm>
            <a:off x="1698873" y="1676400"/>
            <a:ext cx="16716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dirty="0">
                <a:solidFill>
                  <a:schemeClr val="bg1"/>
                </a:solidFill>
                <a:latin typeface="微软雅黑" pitchFamily="34" charset="-122"/>
              </a:rPr>
              <a:t>标题文本一</a:t>
            </a:r>
          </a:p>
        </p:txBody>
      </p:sp>
      <p:sp>
        <p:nvSpPr>
          <p:cNvPr id="18" name="TextBox 17"/>
          <p:cNvSpPr txBox="1">
            <a:spLocks noChangeArrowheads="1"/>
          </p:cNvSpPr>
          <p:nvPr/>
        </p:nvSpPr>
        <p:spPr bwMode="auto">
          <a:xfrm>
            <a:off x="4370635" y="1589088"/>
            <a:ext cx="64087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latin typeface="微软雅黑" pitchFamily="34" charset="-122"/>
              </a:rPr>
              <a:t>文字内容文字内容文字内容文字内容文字内容文字内容文字内容文字内容文字内容文字内容文字内容文字内容</a:t>
            </a:r>
          </a:p>
        </p:txBody>
      </p:sp>
      <p:sp>
        <p:nvSpPr>
          <p:cNvPr id="19" name="TextBox 18"/>
          <p:cNvSpPr txBox="1">
            <a:spLocks noChangeArrowheads="1"/>
          </p:cNvSpPr>
          <p:nvPr/>
        </p:nvSpPr>
        <p:spPr bwMode="auto">
          <a:xfrm>
            <a:off x="1712102" y="2779713"/>
            <a:ext cx="167163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a:solidFill>
                  <a:schemeClr val="bg1"/>
                </a:solidFill>
                <a:latin typeface="微软雅黑" pitchFamily="34" charset="-122"/>
              </a:rPr>
              <a:t>标题文本二</a:t>
            </a:r>
          </a:p>
        </p:txBody>
      </p:sp>
      <p:sp>
        <p:nvSpPr>
          <p:cNvPr id="20" name="TextBox 19"/>
          <p:cNvSpPr txBox="1">
            <a:spLocks noChangeArrowheads="1"/>
          </p:cNvSpPr>
          <p:nvPr/>
        </p:nvSpPr>
        <p:spPr bwMode="auto">
          <a:xfrm>
            <a:off x="4370635" y="2692400"/>
            <a:ext cx="640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
        <p:nvSpPr>
          <p:cNvPr id="21" name="TextBox 20"/>
          <p:cNvSpPr txBox="1">
            <a:spLocks noChangeArrowheads="1"/>
          </p:cNvSpPr>
          <p:nvPr/>
        </p:nvSpPr>
        <p:spPr bwMode="auto">
          <a:xfrm>
            <a:off x="1712102" y="3930650"/>
            <a:ext cx="167163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a:solidFill>
                  <a:schemeClr val="bg1"/>
                </a:solidFill>
                <a:latin typeface="微软雅黑" pitchFamily="34" charset="-122"/>
              </a:rPr>
              <a:t>标题文本三</a:t>
            </a:r>
          </a:p>
        </p:txBody>
      </p:sp>
      <p:sp>
        <p:nvSpPr>
          <p:cNvPr id="22" name="TextBox 21"/>
          <p:cNvSpPr txBox="1">
            <a:spLocks noChangeArrowheads="1"/>
          </p:cNvSpPr>
          <p:nvPr/>
        </p:nvSpPr>
        <p:spPr bwMode="auto">
          <a:xfrm>
            <a:off x="4370635" y="3843338"/>
            <a:ext cx="64087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
        <p:nvSpPr>
          <p:cNvPr id="23" name="TextBox 22"/>
          <p:cNvSpPr txBox="1">
            <a:spLocks noChangeArrowheads="1"/>
          </p:cNvSpPr>
          <p:nvPr/>
        </p:nvSpPr>
        <p:spPr bwMode="auto">
          <a:xfrm>
            <a:off x="1712102" y="5129213"/>
            <a:ext cx="167163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2200" b="1" dirty="0">
                <a:solidFill>
                  <a:schemeClr val="bg1"/>
                </a:solidFill>
                <a:latin typeface="微软雅黑" pitchFamily="34" charset="-122"/>
              </a:rPr>
              <a:t>标题文本四</a:t>
            </a:r>
          </a:p>
        </p:txBody>
      </p:sp>
      <p:sp>
        <p:nvSpPr>
          <p:cNvPr id="24" name="TextBox 23"/>
          <p:cNvSpPr txBox="1">
            <a:spLocks noChangeArrowheads="1"/>
          </p:cNvSpPr>
          <p:nvPr/>
        </p:nvSpPr>
        <p:spPr bwMode="auto">
          <a:xfrm>
            <a:off x="4370635" y="5041900"/>
            <a:ext cx="640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a:latin typeface="微软雅黑" pitchFamily="34" charset="-122"/>
              </a:rPr>
              <a:t>文字内容文字内容文字内容文字内容文字内容文字内容文字内容文字内容文字内容文字内容文字内容文字内容</a:t>
            </a:r>
          </a:p>
        </p:txBody>
      </p:sp>
      <p:sp>
        <p:nvSpPr>
          <p:cNvPr id="25" name="TextBox 24"/>
          <p:cNvSpPr txBox="1"/>
          <p:nvPr/>
        </p:nvSpPr>
        <p:spPr>
          <a:xfrm>
            <a:off x="444766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小节六</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8043168"/>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900"/>
                            </p:stCondLst>
                            <p:childTnLst>
                              <p:par>
                                <p:cTn id="13" presetID="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4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6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31"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 calcmode="lin" valueType="num">
                                      <p:cBhvr>
                                        <p:cTn id="50" dur="500" fill="hold"/>
                                        <p:tgtEl>
                                          <p:spTgt spid="17"/>
                                        </p:tgtEl>
                                        <p:attrNameLst>
                                          <p:attrName>style.rotation</p:attrName>
                                        </p:attrNameLst>
                                      </p:cBhvr>
                                      <p:tavLst>
                                        <p:tav tm="0">
                                          <p:val>
                                            <p:fltVal val="90"/>
                                          </p:val>
                                        </p:tav>
                                        <p:tav tm="100000">
                                          <p:val>
                                            <p:fltVal val="0"/>
                                          </p:val>
                                        </p:tav>
                                      </p:tavLst>
                                    </p:anim>
                                    <p:animEffect transition="in" filter="fade">
                                      <p:cBhvr>
                                        <p:cTn id="51" dur="500"/>
                                        <p:tgtEl>
                                          <p:spTgt spid="17"/>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3000"/>
                            </p:stCondLst>
                            <p:childTnLst>
                              <p:par>
                                <p:cTn id="60" presetID="31"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 calcmode="lin" valueType="num">
                                      <p:cBhvr>
                                        <p:cTn id="64" dur="500" fill="hold"/>
                                        <p:tgtEl>
                                          <p:spTgt spid="19"/>
                                        </p:tgtEl>
                                        <p:attrNameLst>
                                          <p:attrName>style.rotation</p:attrName>
                                        </p:attrNameLst>
                                      </p:cBhvr>
                                      <p:tavLst>
                                        <p:tav tm="0">
                                          <p:val>
                                            <p:fltVal val="90"/>
                                          </p:val>
                                        </p:tav>
                                        <p:tav tm="100000">
                                          <p:val>
                                            <p:fltVal val="0"/>
                                          </p:val>
                                        </p:tav>
                                      </p:tavLst>
                                    </p:anim>
                                    <p:animEffect transition="in" filter="fade">
                                      <p:cBhvr>
                                        <p:cTn id="65" dur="500"/>
                                        <p:tgtEl>
                                          <p:spTgt spid="19"/>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4000"/>
                            </p:stCondLst>
                            <p:childTnLst>
                              <p:par>
                                <p:cTn id="74" presetID="31"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 calcmode="lin" valueType="num">
                                      <p:cBhvr>
                                        <p:cTn id="78" dur="500" fill="hold"/>
                                        <p:tgtEl>
                                          <p:spTgt spid="21"/>
                                        </p:tgtEl>
                                        <p:attrNameLst>
                                          <p:attrName>style.rotation</p:attrName>
                                        </p:attrNameLst>
                                      </p:cBhvr>
                                      <p:tavLst>
                                        <p:tav tm="0">
                                          <p:val>
                                            <p:fltVal val="90"/>
                                          </p:val>
                                        </p:tav>
                                        <p:tav tm="100000">
                                          <p:val>
                                            <p:fltVal val="0"/>
                                          </p:val>
                                        </p:tav>
                                      </p:tavLst>
                                    </p:anim>
                                    <p:animEffect transition="in" filter="fade">
                                      <p:cBhvr>
                                        <p:cTn id="79" dur="500"/>
                                        <p:tgtEl>
                                          <p:spTgt spid="21"/>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500"/>
                                        <p:tgtEl>
                                          <p:spTgt spid="11"/>
                                        </p:tgtEl>
                                      </p:cBhvr>
                                    </p:animEffect>
                                  </p:childTnLst>
                                </p:cTn>
                              </p:par>
                            </p:childTnLst>
                          </p:cTn>
                        </p:par>
                        <p:par>
                          <p:cTn id="87" fill="hold">
                            <p:stCondLst>
                              <p:cond delay="5000"/>
                            </p:stCondLst>
                            <p:childTnLst>
                              <p:par>
                                <p:cTn id="88" presetID="31"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 calcmode="lin" valueType="num">
                                      <p:cBhvr>
                                        <p:cTn id="92" dur="500" fill="hold"/>
                                        <p:tgtEl>
                                          <p:spTgt spid="23"/>
                                        </p:tgtEl>
                                        <p:attrNameLst>
                                          <p:attrName>style.rotation</p:attrName>
                                        </p:attrNameLst>
                                      </p:cBhvr>
                                      <p:tavLst>
                                        <p:tav tm="0">
                                          <p:val>
                                            <p:fltVal val="90"/>
                                          </p:val>
                                        </p:tav>
                                        <p:tav tm="100000">
                                          <p:val>
                                            <p:fltVal val="0"/>
                                          </p:val>
                                        </p:tav>
                                      </p:tavLst>
                                    </p:anim>
                                    <p:animEffect transition="in" filter="fade">
                                      <p:cBhvr>
                                        <p:cTn id="93" dur="500"/>
                                        <p:tgtEl>
                                          <p:spTgt spid="23"/>
                                        </p:tgtEl>
                                      </p:cBhvr>
                                    </p:animEffect>
                                  </p:childTnLst>
                                </p:cTn>
                              </p:par>
                            </p:childTnLst>
                          </p:cTn>
                        </p:par>
                        <p:par>
                          <p:cTn id="94" fill="hold">
                            <p:stCondLst>
                              <p:cond delay="5500"/>
                            </p:stCondLst>
                            <p:childTnLst>
                              <p:par>
                                <p:cTn id="95" presetID="2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4"/>
          <p:cNvSpPr>
            <a:spLocks noChangeArrowheads="1"/>
          </p:cNvSpPr>
          <p:nvPr/>
        </p:nvSpPr>
        <p:spPr bwMode="auto">
          <a:xfrm>
            <a:off x="8586987" y="289051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7" name="Oval 25"/>
          <p:cNvSpPr>
            <a:spLocks noChangeArrowheads="1"/>
          </p:cNvSpPr>
          <p:nvPr/>
        </p:nvSpPr>
        <p:spPr bwMode="auto">
          <a:xfrm>
            <a:off x="8593337" y="2892103"/>
            <a:ext cx="930275" cy="257175"/>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8" name="Oval 26"/>
          <p:cNvSpPr>
            <a:spLocks noChangeArrowheads="1"/>
          </p:cNvSpPr>
          <p:nvPr/>
        </p:nvSpPr>
        <p:spPr bwMode="auto">
          <a:xfrm>
            <a:off x="8593337" y="5303515"/>
            <a:ext cx="930275" cy="257175"/>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9" name="AutoShape 36"/>
          <p:cNvSpPr>
            <a:spLocks noChangeArrowheads="1"/>
          </p:cNvSpPr>
          <p:nvPr/>
        </p:nvSpPr>
        <p:spPr bwMode="auto">
          <a:xfrm>
            <a:off x="8588575" y="3638228"/>
            <a:ext cx="930275" cy="1922462"/>
          </a:xfrm>
          <a:prstGeom prst="can">
            <a:avLst>
              <a:gd name="adj" fmla="val 30013"/>
            </a:avLst>
          </a:prstGeom>
          <a:solidFill>
            <a:srgbClr val="00B050"/>
          </a:solidFill>
          <a:ln>
            <a:noFill/>
          </a:ln>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10" name="Text Box 39"/>
          <p:cNvSpPr>
            <a:spLocks noChangeArrowheads="1"/>
          </p:cNvSpPr>
          <p:nvPr/>
        </p:nvSpPr>
        <p:spPr bwMode="auto">
          <a:xfrm>
            <a:off x="8636745" y="3905622"/>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80%</a:t>
            </a:r>
            <a:endParaRPr lang="zh-CN" altLang="en-US"/>
          </a:p>
        </p:txBody>
      </p:sp>
      <p:sp>
        <p:nvSpPr>
          <p:cNvPr id="11" name="Rectangle 41"/>
          <p:cNvSpPr>
            <a:spLocks noChangeArrowheads="1"/>
          </p:cNvSpPr>
          <p:nvPr/>
        </p:nvSpPr>
        <p:spPr bwMode="auto">
          <a:xfrm>
            <a:off x="8593336" y="5594028"/>
            <a:ext cx="938213"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sp>
        <p:nvSpPr>
          <p:cNvPr id="12" name="AutoShape 43"/>
          <p:cNvSpPr>
            <a:spLocks/>
          </p:cNvSpPr>
          <p:nvPr/>
        </p:nvSpPr>
        <p:spPr bwMode="auto">
          <a:xfrm>
            <a:off x="3564137" y="2834953"/>
            <a:ext cx="2006600" cy="311150"/>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dirty="0">
                <a:latin typeface="微软雅黑" pitchFamily="34" charset="-122"/>
                <a:ea typeface="微软雅黑" pitchFamily="34" charset="-122"/>
                <a:sym typeface="微软雅黑" pitchFamily="34" charset="-122"/>
              </a:rPr>
              <a:t>单击此处添加文本</a:t>
            </a:r>
            <a:r>
              <a:rPr lang="en-US" altLang="zh-CN" sz="1400" b="1" dirty="0">
                <a:latin typeface="微软雅黑" pitchFamily="34" charset="-122"/>
                <a:ea typeface="微软雅黑" pitchFamily="34" charset="-122"/>
                <a:sym typeface="微软雅黑" pitchFamily="34" charset="-122"/>
              </a:rPr>
              <a:t>1</a:t>
            </a:r>
          </a:p>
        </p:txBody>
      </p:sp>
      <p:sp>
        <p:nvSpPr>
          <p:cNvPr id="13" name="AutoShape 44"/>
          <p:cNvSpPr>
            <a:spLocks/>
          </p:cNvSpPr>
          <p:nvPr/>
        </p:nvSpPr>
        <p:spPr bwMode="auto">
          <a:xfrm>
            <a:off x="5088137" y="2322190"/>
            <a:ext cx="2006600" cy="311150"/>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dirty="0">
                <a:latin typeface="微软雅黑" pitchFamily="34" charset="-122"/>
                <a:ea typeface="微软雅黑" pitchFamily="34" charset="-122"/>
                <a:sym typeface="微软雅黑" pitchFamily="34" charset="-122"/>
              </a:rPr>
              <a:t>单击此处添加文本</a:t>
            </a:r>
            <a:r>
              <a:rPr lang="en-US" altLang="zh-CN" sz="1400" b="1" dirty="0">
                <a:latin typeface="微软雅黑" pitchFamily="34" charset="-122"/>
                <a:ea typeface="微软雅黑" pitchFamily="34" charset="-122"/>
                <a:sym typeface="微软雅黑" pitchFamily="34" charset="-122"/>
              </a:rPr>
              <a:t>2</a:t>
            </a:r>
          </a:p>
        </p:txBody>
      </p:sp>
      <p:sp>
        <p:nvSpPr>
          <p:cNvPr id="14" name="AutoShape 45"/>
          <p:cNvSpPr>
            <a:spLocks/>
          </p:cNvSpPr>
          <p:nvPr/>
        </p:nvSpPr>
        <p:spPr bwMode="auto">
          <a:xfrm>
            <a:off x="7602737" y="1483990"/>
            <a:ext cx="2057400" cy="330200"/>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a:latin typeface="微软雅黑" pitchFamily="34" charset="-122"/>
                <a:ea typeface="微软雅黑" pitchFamily="34" charset="-122"/>
                <a:sym typeface="微软雅黑" pitchFamily="34" charset="-122"/>
              </a:rPr>
              <a:t>单击此处添加文本</a:t>
            </a:r>
            <a:r>
              <a:rPr lang="en-US" altLang="zh-CN" sz="1400" b="1">
                <a:latin typeface="微软雅黑" pitchFamily="34" charset="-122"/>
                <a:ea typeface="微软雅黑" pitchFamily="34" charset="-122"/>
                <a:sym typeface="微软雅黑" pitchFamily="34" charset="-122"/>
              </a:rPr>
              <a:t>4</a:t>
            </a:r>
          </a:p>
        </p:txBody>
      </p:sp>
      <p:grpSp>
        <p:nvGrpSpPr>
          <p:cNvPr id="19" name="Group 14"/>
          <p:cNvGrpSpPr>
            <a:grpSpLocks/>
          </p:cNvGrpSpPr>
          <p:nvPr/>
        </p:nvGrpSpPr>
        <p:grpSpPr bwMode="auto">
          <a:xfrm>
            <a:off x="7391601" y="3066728"/>
            <a:ext cx="938211" cy="2297112"/>
            <a:chOff x="0" y="0"/>
            <a:chExt cx="919" cy="1497"/>
          </a:xfrm>
        </p:grpSpPr>
        <p:sp>
          <p:nvSpPr>
            <p:cNvPr id="21"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7D7D7D"/>
                </a:solidFill>
                <a:latin typeface="Impact" pitchFamily="34" charset="0"/>
                <a:ea typeface="微软雅黑" pitchFamily="34" charset="-122"/>
                <a:sym typeface="Impact" pitchFamily="34" charset="0"/>
              </a:endParaRPr>
            </a:p>
          </p:txBody>
        </p:sp>
        <p:sp>
          <p:nvSpPr>
            <p:cNvPr id="22"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sp>
          <p:nvSpPr>
            <p:cNvPr id="23"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grpSp>
      <p:sp>
        <p:nvSpPr>
          <p:cNvPr id="20" name="AutoShape 35"/>
          <p:cNvSpPr>
            <a:spLocks noChangeArrowheads="1"/>
          </p:cNvSpPr>
          <p:nvPr/>
        </p:nvSpPr>
        <p:spPr bwMode="auto">
          <a:xfrm>
            <a:off x="7402713" y="4081140"/>
            <a:ext cx="930274" cy="1285875"/>
          </a:xfrm>
          <a:prstGeom prst="can">
            <a:avLst>
              <a:gd name="adj" fmla="val 26941"/>
            </a:avLst>
          </a:prstGeom>
          <a:solidFill>
            <a:srgbClr val="00B050"/>
          </a:solidFill>
          <a:ln>
            <a:noFill/>
          </a:ln>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17" name="Text Box 38"/>
          <p:cNvSpPr>
            <a:spLocks noChangeArrowheads="1"/>
          </p:cNvSpPr>
          <p:nvPr/>
        </p:nvSpPr>
        <p:spPr bwMode="auto">
          <a:xfrm>
            <a:off x="7454059" y="4312022"/>
            <a:ext cx="76199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18" name="Rectangle 46"/>
          <p:cNvSpPr>
            <a:spLocks noChangeArrowheads="1"/>
          </p:cNvSpPr>
          <p:nvPr/>
        </p:nvSpPr>
        <p:spPr bwMode="auto">
          <a:xfrm>
            <a:off x="7374137" y="5406703"/>
            <a:ext cx="938212"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grpSp>
        <p:nvGrpSpPr>
          <p:cNvPr id="28" name="Group 23"/>
          <p:cNvGrpSpPr>
            <a:grpSpLocks/>
          </p:cNvGrpSpPr>
          <p:nvPr/>
        </p:nvGrpSpPr>
        <p:grpSpPr bwMode="auto">
          <a:xfrm>
            <a:off x="6231138" y="3192140"/>
            <a:ext cx="938211" cy="1944688"/>
            <a:chOff x="0" y="0"/>
            <a:chExt cx="919" cy="1497"/>
          </a:xfrm>
        </p:grpSpPr>
        <p:sp>
          <p:nvSpPr>
            <p:cNvPr id="3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3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grpSp>
      <p:sp>
        <p:nvSpPr>
          <p:cNvPr id="29" name="AutoShape 34"/>
          <p:cNvSpPr>
            <a:spLocks noChangeArrowheads="1"/>
          </p:cNvSpPr>
          <p:nvPr/>
        </p:nvSpPr>
        <p:spPr bwMode="auto">
          <a:xfrm>
            <a:off x="6239076" y="4511353"/>
            <a:ext cx="930273" cy="623887"/>
          </a:xfrm>
          <a:prstGeom prst="can">
            <a:avLst>
              <a:gd name="adj" fmla="val 30417"/>
            </a:avLst>
          </a:prstGeom>
          <a:solidFill>
            <a:srgbClr val="00B050"/>
          </a:solidFill>
          <a:ln>
            <a:noFill/>
          </a:ln>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26" name="Text Box 37"/>
          <p:cNvSpPr>
            <a:spLocks noChangeArrowheads="1"/>
          </p:cNvSpPr>
          <p:nvPr/>
        </p:nvSpPr>
        <p:spPr bwMode="auto">
          <a:xfrm>
            <a:off x="6274546" y="4727947"/>
            <a:ext cx="76199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dirty="0">
                <a:solidFill>
                  <a:srgbClr val="FFFFFF"/>
                </a:solidFill>
                <a:latin typeface="Impact" pitchFamily="34" charset="0"/>
                <a:ea typeface="微软雅黑" pitchFamily="34" charset="-122"/>
                <a:sym typeface="Impact" pitchFamily="34" charset="0"/>
              </a:rPr>
              <a:t>30%</a:t>
            </a:r>
            <a:endParaRPr lang="zh-CN" altLang="en-US" dirty="0"/>
          </a:p>
        </p:txBody>
      </p:sp>
      <p:sp>
        <p:nvSpPr>
          <p:cNvPr id="27" name="Rectangle 47"/>
          <p:cNvSpPr>
            <a:spLocks noChangeArrowheads="1"/>
          </p:cNvSpPr>
          <p:nvPr/>
        </p:nvSpPr>
        <p:spPr bwMode="auto">
          <a:xfrm>
            <a:off x="6231137" y="5219378"/>
            <a:ext cx="938211"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sp>
        <p:nvSpPr>
          <p:cNvPr id="33" name="AutoShape 48"/>
          <p:cNvSpPr>
            <a:spLocks/>
          </p:cNvSpPr>
          <p:nvPr/>
        </p:nvSpPr>
        <p:spPr bwMode="auto">
          <a:xfrm>
            <a:off x="6231137" y="1864990"/>
            <a:ext cx="2068512" cy="311150"/>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r">
              <a:lnSpc>
                <a:spcPct val="90000"/>
              </a:lnSpc>
            </a:pPr>
            <a:r>
              <a:rPr lang="zh-CN" altLang="en-US" sz="1400" b="1">
                <a:latin typeface="微软雅黑" pitchFamily="34" charset="-122"/>
                <a:ea typeface="微软雅黑" pitchFamily="34" charset="-122"/>
                <a:sym typeface="微软雅黑" pitchFamily="34" charset="-122"/>
              </a:rPr>
              <a:t>单击此处添加文本</a:t>
            </a:r>
            <a:r>
              <a:rPr lang="en-US" altLang="zh-CN" sz="1400" b="1">
                <a:latin typeface="微软雅黑" pitchFamily="34" charset="-122"/>
                <a:ea typeface="微软雅黑" pitchFamily="34" charset="-122"/>
                <a:sym typeface="微软雅黑" pitchFamily="34" charset="-122"/>
              </a:rPr>
              <a:t>3</a:t>
            </a:r>
          </a:p>
        </p:txBody>
      </p:sp>
      <p:sp>
        <p:nvSpPr>
          <p:cNvPr id="35" name="Freeform 31"/>
          <p:cNvSpPr>
            <a:spLocks noChangeArrowheads="1"/>
          </p:cNvSpPr>
          <p:nvPr/>
        </p:nvSpPr>
        <p:spPr bwMode="auto">
          <a:xfrm>
            <a:off x="9785555" y="2704778"/>
            <a:ext cx="937529"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36" name="Oval 32"/>
          <p:cNvSpPr>
            <a:spLocks noChangeArrowheads="1"/>
          </p:cNvSpPr>
          <p:nvPr/>
        </p:nvSpPr>
        <p:spPr bwMode="auto">
          <a:xfrm>
            <a:off x="9791911" y="5457503"/>
            <a:ext cx="931173" cy="292100"/>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7" name="AutoShape 33"/>
          <p:cNvSpPr>
            <a:spLocks noChangeArrowheads="1"/>
          </p:cNvSpPr>
          <p:nvPr/>
        </p:nvSpPr>
        <p:spPr bwMode="auto">
          <a:xfrm>
            <a:off x="9798267" y="4451028"/>
            <a:ext cx="929584" cy="1285875"/>
          </a:xfrm>
          <a:prstGeom prst="can">
            <a:avLst>
              <a:gd name="adj" fmla="val 26987"/>
            </a:avLst>
          </a:prstGeom>
          <a:solidFill>
            <a:srgbClr val="00B050"/>
          </a:solidFill>
          <a:ln>
            <a:noFill/>
          </a:ln>
          <a:extLst/>
        </p:spPr>
        <p:txBody>
          <a:bodyPr anchor="ctr"/>
          <a:lstStyle/>
          <a:p>
            <a:endParaRPr lang="zh-CN" altLang="zh-CN" sz="3200">
              <a:solidFill>
                <a:srgbClr val="FFFFFF"/>
              </a:solidFill>
              <a:latin typeface="微软雅黑" pitchFamily="34" charset="-122"/>
              <a:ea typeface="微软雅黑" pitchFamily="34" charset="-122"/>
              <a:sym typeface="微软雅黑" pitchFamily="34" charset="-122"/>
            </a:endParaRPr>
          </a:p>
        </p:txBody>
      </p:sp>
      <p:sp>
        <p:nvSpPr>
          <p:cNvPr id="38" name="Text Box 40"/>
          <p:cNvSpPr>
            <a:spLocks noChangeArrowheads="1"/>
          </p:cNvSpPr>
          <p:nvPr/>
        </p:nvSpPr>
        <p:spPr bwMode="auto">
          <a:xfrm>
            <a:off x="9856018" y="4686672"/>
            <a:ext cx="762736"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39" name="Rectangle 42"/>
          <p:cNvSpPr>
            <a:spLocks noChangeArrowheads="1"/>
          </p:cNvSpPr>
          <p:nvPr/>
        </p:nvSpPr>
        <p:spPr bwMode="auto">
          <a:xfrm>
            <a:off x="9812318" y="5781353"/>
            <a:ext cx="1001931"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完成</a:t>
            </a:r>
            <a:endParaRPr lang="en-US" altLang="zh-CN" sz="1600" b="1" dirty="0" smtClean="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600" b="1" dirty="0" smtClean="0">
                <a:solidFill>
                  <a:srgbClr val="7D7D7D"/>
                </a:solidFill>
                <a:latin typeface="微软雅黑" pitchFamily="34" charset="-122"/>
                <a:ea typeface="微软雅黑" pitchFamily="34" charset="-122"/>
                <a:sym typeface="微软雅黑" pitchFamily="34" charset="-122"/>
              </a:rPr>
              <a:t>比例</a:t>
            </a:r>
            <a:endParaRPr lang="en-US" altLang="zh-CN" sz="1600" b="1" dirty="0">
              <a:solidFill>
                <a:srgbClr val="7D7D7D"/>
              </a:solidFill>
              <a:latin typeface="微软雅黑" pitchFamily="34" charset="-122"/>
              <a:ea typeface="微软雅黑" pitchFamily="34" charset="-122"/>
              <a:sym typeface="微软雅黑" pitchFamily="34" charset="-122"/>
            </a:endParaRPr>
          </a:p>
        </p:txBody>
      </p:sp>
      <p:sp>
        <p:nvSpPr>
          <p:cNvPr id="40" name="Oval 49"/>
          <p:cNvSpPr>
            <a:spLocks noChangeArrowheads="1"/>
          </p:cNvSpPr>
          <p:nvPr/>
        </p:nvSpPr>
        <p:spPr bwMode="auto">
          <a:xfrm>
            <a:off x="9780787" y="2714303"/>
            <a:ext cx="931173" cy="257175"/>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42" name="文本框 74"/>
          <p:cNvSpPr>
            <a:spLocks noChangeArrowheads="1"/>
          </p:cNvSpPr>
          <p:nvPr/>
        </p:nvSpPr>
        <p:spPr bwMode="auto">
          <a:xfrm>
            <a:off x="914599" y="3683008"/>
            <a:ext cx="4379913" cy="184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p>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endParaRPr lang="zh-CN" altLang="en-US" sz="1600" dirty="0">
              <a:latin typeface="Adobe 黑体 Std R" pitchFamily="34" charset="-122"/>
              <a:ea typeface="Adobe 黑体 Std R" pitchFamily="34" charset="-122"/>
            </a:endParaRPr>
          </a:p>
        </p:txBody>
      </p:sp>
      <p:grpSp>
        <p:nvGrpSpPr>
          <p:cNvPr id="43" name="Group 40"/>
          <p:cNvGrpSpPr>
            <a:grpSpLocks/>
          </p:cNvGrpSpPr>
          <p:nvPr/>
        </p:nvGrpSpPr>
        <p:grpSpPr bwMode="auto">
          <a:xfrm>
            <a:off x="914599" y="2769865"/>
            <a:ext cx="4265965" cy="726967"/>
            <a:chOff x="0" y="0"/>
            <a:chExt cx="4264741" cy="726945"/>
          </a:xfrm>
        </p:grpSpPr>
        <p:sp>
          <p:nvSpPr>
            <p:cNvPr id="44" name="文本框 76"/>
            <p:cNvSpPr>
              <a:spLocks noChangeArrowheads="1"/>
            </p:cNvSpPr>
            <p:nvPr/>
          </p:nvSpPr>
          <p:spPr bwMode="auto">
            <a:xfrm>
              <a:off x="0" y="0"/>
              <a:ext cx="29870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32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5"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41" name="TextBox 40"/>
          <p:cNvSpPr txBox="1"/>
          <p:nvPr/>
        </p:nvSpPr>
        <p:spPr>
          <a:xfrm>
            <a:off x="444766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小节七</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60856421"/>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right)">
                                      <p:cBhvr>
                                        <p:cTn id="84" dur="500"/>
                                        <p:tgtEl>
                                          <p:spTgt spid="1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right)">
                                      <p:cBhvr>
                                        <p:cTn id="87" dur="500"/>
                                        <p:tgtEl>
                                          <p:spTgt spid="33"/>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right)">
                                      <p:cBhvr>
                                        <p:cTn id="90" dur="500"/>
                                        <p:tgtEl>
                                          <p:spTgt spid="1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right)">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0-#ppt_w/2"/>
                                          </p:val>
                                        </p:tav>
                                        <p:tav tm="100000">
                                          <p:val>
                                            <p:strVal val="#ppt_x"/>
                                          </p:val>
                                        </p:tav>
                                      </p:tavLst>
                                    </p:anim>
                                    <p:anim calcmode="lin" valueType="num">
                                      <p:cBhvr additive="base">
                                        <p:cTn id="99" dur="500" fill="hold"/>
                                        <p:tgtEl>
                                          <p:spTgt spid="43"/>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iterate type="wd">
                                    <p:tmPct val="10000"/>
                                  </p:iterate>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fill="hold"/>
                                        <p:tgtEl>
                                          <p:spTgt spid="42"/>
                                        </p:tgtEl>
                                        <p:attrNameLst>
                                          <p:attrName>ppt_x</p:attrName>
                                        </p:attrNameLst>
                                      </p:cBhvr>
                                      <p:tavLst>
                                        <p:tav tm="0">
                                          <p:val>
                                            <p:strVal val="1+#ppt_w/2"/>
                                          </p:val>
                                        </p:tav>
                                        <p:tav tm="100000">
                                          <p:val>
                                            <p:strVal val="#ppt_x"/>
                                          </p:val>
                                        </p:tav>
                                      </p:tavLst>
                                    </p:anim>
                                    <p:anim calcmode="lin" valueType="num">
                                      <p:cBhvr additive="base">
                                        <p:cTn id="10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p:bldP spid="12" grpId="0" animBg="1"/>
      <p:bldP spid="13" grpId="0" animBg="1"/>
      <p:bldP spid="14" grpId="0" animBg="1"/>
      <p:bldP spid="20" grpId="0" animBg="1"/>
      <p:bldP spid="17" grpId="0"/>
      <p:bldP spid="18" grpId="0"/>
      <p:bldP spid="29" grpId="0" animBg="1"/>
      <p:bldP spid="26" grpId="0"/>
      <p:bldP spid="27" grpId="0"/>
      <p:bldP spid="33" grpId="0" animBg="1"/>
      <p:bldP spid="35" grpId="0" animBg="1"/>
      <p:bldP spid="37" grpId="0" animBg="1"/>
      <p:bldP spid="38" grpId="0"/>
      <p:bldP spid="39" grpId="0"/>
      <p:bldP spid="42"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1"/>
          <p:cNvSpPr>
            <a:spLocks noChangeArrowheads="1"/>
          </p:cNvSpPr>
          <p:nvPr/>
        </p:nvSpPr>
        <p:spPr bwMode="auto">
          <a:xfrm>
            <a:off x="4755703" y="1485578"/>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sp>
        <p:nvSpPr>
          <p:cNvPr id="16" name="椭圆 15"/>
          <p:cNvSpPr/>
          <p:nvPr/>
        </p:nvSpPr>
        <p:spPr bwMode="auto">
          <a:xfrm>
            <a:off x="3519041" y="1519448"/>
            <a:ext cx="1026518" cy="701675"/>
          </a:xfrm>
          <a:prstGeom prst="ellipse">
            <a:avLst/>
          </a:prstGeom>
          <a:solidFill>
            <a:srgbClr val="66CD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2013</a:t>
            </a:r>
            <a:endParaRPr lang="zh-CN" altLang="en-US" dirty="0"/>
          </a:p>
        </p:txBody>
      </p:sp>
      <p:sp>
        <p:nvSpPr>
          <p:cNvPr id="17" name="椭圆 16"/>
          <p:cNvSpPr/>
          <p:nvPr/>
        </p:nvSpPr>
        <p:spPr bwMode="auto">
          <a:xfrm>
            <a:off x="3519041" y="2778906"/>
            <a:ext cx="1026518" cy="703262"/>
          </a:xfrm>
          <a:prstGeom prst="ellipse">
            <a:avLst/>
          </a:prstGeom>
          <a:solidFill>
            <a:srgbClr val="046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2014</a:t>
            </a:r>
            <a:endParaRPr lang="zh-CN" altLang="en-US" dirty="0"/>
          </a:p>
        </p:txBody>
      </p:sp>
      <p:sp>
        <p:nvSpPr>
          <p:cNvPr id="18" name="椭圆 17"/>
          <p:cNvSpPr/>
          <p:nvPr/>
        </p:nvSpPr>
        <p:spPr bwMode="auto">
          <a:xfrm>
            <a:off x="3519041" y="3984389"/>
            <a:ext cx="1026518" cy="701675"/>
          </a:xfrm>
          <a:prstGeom prst="ellipse">
            <a:avLst/>
          </a:prstGeom>
          <a:solidFill>
            <a:srgbClr val="D6B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2015</a:t>
            </a:r>
            <a:endParaRPr lang="zh-CN" altLang="en-US" dirty="0"/>
          </a:p>
        </p:txBody>
      </p:sp>
      <p:sp>
        <p:nvSpPr>
          <p:cNvPr id="19" name="椭圆 18"/>
          <p:cNvSpPr/>
          <p:nvPr/>
        </p:nvSpPr>
        <p:spPr bwMode="auto">
          <a:xfrm>
            <a:off x="3519041" y="5176391"/>
            <a:ext cx="1026518" cy="701675"/>
          </a:xfrm>
          <a:prstGeom prst="ellips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t>2016</a:t>
            </a:r>
            <a:endParaRPr lang="zh-CN" altLang="en-US" dirty="0"/>
          </a:p>
        </p:txBody>
      </p:sp>
      <p:grpSp>
        <p:nvGrpSpPr>
          <p:cNvPr id="35" name="组合 34"/>
          <p:cNvGrpSpPr/>
          <p:nvPr/>
        </p:nvGrpSpPr>
        <p:grpSpPr>
          <a:xfrm>
            <a:off x="1130623" y="5218101"/>
            <a:ext cx="2328863" cy="606426"/>
            <a:chOff x="1010035" y="5742513"/>
            <a:chExt cx="2905125" cy="750887"/>
          </a:xfrm>
          <a:solidFill>
            <a:srgbClr val="00B050"/>
          </a:solidFill>
        </p:grpSpPr>
        <p:sp>
          <p:nvSpPr>
            <p:cNvPr id="31" name="右箭头 4"/>
            <p:cNvSpPr>
              <a:spLocks noChangeArrowheads="1"/>
            </p:cNvSpPr>
            <p:nvPr/>
          </p:nvSpPr>
          <p:spPr bwMode="auto">
            <a:xfrm>
              <a:off x="3338897" y="5886975"/>
              <a:ext cx="576263" cy="461963"/>
            </a:xfrm>
            <a:prstGeom prst="rightArrow">
              <a:avLst>
                <a:gd name="adj1" fmla="val 50000"/>
                <a:gd name="adj2" fmla="val 50001"/>
              </a:avLst>
            </a:prstGeom>
            <a:grp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32" name="矩形 5"/>
            <p:cNvSpPr>
              <a:spLocks noChangeArrowheads="1"/>
            </p:cNvSpPr>
            <p:nvPr/>
          </p:nvSpPr>
          <p:spPr bwMode="auto">
            <a:xfrm>
              <a:off x="1010035" y="5742513"/>
              <a:ext cx="2447925" cy="750887"/>
            </a:xfrm>
            <a:prstGeom prst="rect">
              <a:avLst/>
            </a:prstGeom>
            <a:grp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grpSp>
        <p:nvGrpSpPr>
          <p:cNvPr id="36" name="组合 35"/>
          <p:cNvGrpSpPr/>
          <p:nvPr/>
        </p:nvGrpSpPr>
        <p:grpSpPr>
          <a:xfrm>
            <a:off x="1130623" y="4032013"/>
            <a:ext cx="2328863" cy="606426"/>
            <a:chOff x="1010035" y="5742513"/>
            <a:chExt cx="2905125" cy="750887"/>
          </a:xfrm>
          <a:solidFill>
            <a:srgbClr val="00B050"/>
          </a:solidFill>
        </p:grpSpPr>
        <p:sp>
          <p:nvSpPr>
            <p:cNvPr id="37" name="右箭头 4"/>
            <p:cNvSpPr>
              <a:spLocks noChangeArrowheads="1"/>
            </p:cNvSpPr>
            <p:nvPr/>
          </p:nvSpPr>
          <p:spPr bwMode="auto">
            <a:xfrm>
              <a:off x="3338897" y="5886975"/>
              <a:ext cx="576263" cy="461963"/>
            </a:xfrm>
            <a:prstGeom prst="rightArrow">
              <a:avLst>
                <a:gd name="adj1" fmla="val 50000"/>
                <a:gd name="adj2" fmla="val 50001"/>
              </a:avLst>
            </a:prstGeom>
            <a:grp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38" name="矩形 5"/>
            <p:cNvSpPr>
              <a:spLocks noChangeArrowheads="1"/>
            </p:cNvSpPr>
            <p:nvPr/>
          </p:nvSpPr>
          <p:spPr bwMode="auto">
            <a:xfrm>
              <a:off x="1010035" y="5742513"/>
              <a:ext cx="2447925" cy="750887"/>
            </a:xfrm>
            <a:prstGeom prst="rect">
              <a:avLst/>
            </a:prstGeom>
            <a:grp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grpSp>
        <p:nvGrpSpPr>
          <p:cNvPr id="39" name="组合 38"/>
          <p:cNvGrpSpPr/>
          <p:nvPr/>
        </p:nvGrpSpPr>
        <p:grpSpPr>
          <a:xfrm>
            <a:off x="1130623" y="2827324"/>
            <a:ext cx="2328863" cy="606426"/>
            <a:chOff x="1010035" y="5742513"/>
            <a:chExt cx="2905125" cy="750887"/>
          </a:xfrm>
          <a:solidFill>
            <a:srgbClr val="00B050"/>
          </a:solidFill>
        </p:grpSpPr>
        <p:sp>
          <p:nvSpPr>
            <p:cNvPr id="40" name="右箭头 4"/>
            <p:cNvSpPr>
              <a:spLocks noChangeArrowheads="1"/>
            </p:cNvSpPr>
            <p:nvPr/>
          </p:nvSpPr>
          <p:spPr bwMode="auto">
            <a:xfrm>
              <a:off x="3338897" y="5886975"/>
              <a:ext cx="576263" cy="461963"/>
            </a:xfrm>
            <a:prstGeom prst="rightArrow">
              <a:avLst>
                <a:gd name="adj1" fmla="val 50000"/>
                <a:gd name="adj2" fmla="val 50001"/>
              </a:avLst>
            </a:prstGeom>
            <a:grp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41" name="矩形 5"/>
            <p:cNvSpPr>
              <a:spLocks noChangeArrowheads="1"/>
            </p:cNvSpPr>
            <p:nvPr/>
          </p:nvSpPr>
          <p:spPr bwMode="auto">
            <a:xfrm>
              <a:off x="1010035" y="5742513"/>
              <a:ext cx="2447925" cy="750887"/>
            </a:xfrm>
            <a:prstGeom prst="rect">
              <a:avLst/>
            </a:prstGeom>
            <a:grp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grpSp>
        <p:nvGrpSpPr>
          <p:cNvPr id="42" name="组合 41"/>
          <p:cNvGrpSpPr/>
          <p:nvPr/>
        </p:nvGrpSpPr>
        <p:grpSpPr>
          <a:xfrm>
            <a:off x="1130623" y="1534261"/>
            <a:ext cx="2328863" cy="606426"/>
            <a:chOff x="1010035" y="5742513"/>
            <a:chExt cx="2905125" cy="750887"/>
          </a:xfrm>
          <a:solidFill>
            <a:srgbClr val="00B050"/>
          </a:solidFill>
        </p:grpSpPr>
        <p:sp>
          <p:nvSpPr>
            <p:cNvPr id="43" name="右箭头 4"/>
            <p:cNvSpPr>
              <a:spLocks noChangeArrowheads="1"/>
            </p:cNvSpPr>
            <p:nvPr/>
          </p:nvSpPr>
          <p:spPr bwMode="auto">
            <a:xfrm>
              <a:off x="3338897" y="5886975"/>
              <a:ext cx="576263" cy="461963"/>
            </a:xfrm>
            <a:prstGeom prst="rightArrow">
              <a:avLst>
                <a:gd name="adj1" fmla="val 50000"/>
                <a:gd name="adj2" fmla="val 50001"/>
              </a:avLst>
            </a:prstGeom>
            <a:grp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44" name="矩形 5"/>
            <p:cNvSpPr>
              <a:spLocks noChangeArrowheads="1"/>
            </p:cNvSpPr>
            <p:nvPr/>
          </p:nvSpPr>
          <p:spPr bwMode="auto">
            <a:xfrm>
              <a:off x="1010035" y="5742513"/>
              <a:ext cx="2447925" cy="750887"/>
            </a:xfrm>
            <a:prstGeom prst="rect">
              <a:avLst/>
            </a:prstGeom>
            <a:grpFill/>
            <a:ln w="9525">
              <a:noFill/>
              <a:bevel/>
              <a:headEnd/>
              <a:tailEnd/>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grpSp>
      <p:sp>
        <p:nvSpPr>
          <p:cNvPr id="9" name="文本框 22"/>
          <p:cNvSpPr txBox="1">
            <a:spLocks noChangeArrowheads="1"/>
          </p:cNvSpPr>
          <p:nvPr/>
        </p:nvSpPr>
        <p:spPr bwMode="auto">
          <a:xfrm>
            <a:off x="1336779" y="1575864"/>
            <a:ext cx="16492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dirty="0">
                <a:solidFill>
                  <a:schemeClr val="bg1"/>
                </a:solidFill>
                <a:latin typeface="微软雅黑" pitchFamily="34" charset="-122"/>
                <a:ea typeface="微软雅黑" pitchFamily="34" charset="-122"/>
              </a:rPr>
              <a:t>你的标题</a:t>
            </a:r>
            <a:endParaRPr lang="en-US" altLang="zh-CN" sz="2800" dirty="0">
              <a:solidFill>
                <a:schemeClr val="bg1"/>
              </a:solidFill>
              <a:latin typeface="微软雅黑" pitchFamily="34" charset="-122"/>
              <a:ea typeface="微软雅黑" pitchFamily="34" charset="-122"/>
            </a:endParaRPr>
          </a:p>
        </p:txBody>
      </p:sp>
      <p:sp>
        <p:nvSpPr>
          <p:cNvPr id="10" name="文本框 58"/>
          <p:cNvSpPr txBox="1">
            <a:spLocks noChangeArrowheads="1"/>
          </p:cNvSpPr>
          <p:nvPr/>
        </p:nvSpPr>
        <p:spPr bwMode="auto">
          <a:xfrm>
            <a:off x="1310286" y="5232807"/>
            <a:ext cx="16492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a:solidFill>
                  <a:schemeClr val="bg1"/>
                </a:solidFill>
                <a:latin typeface="微软雅黑" pitchFamily="34" charset="-122"/>
                <a:ea typeface="微软雅黑" pitchFamily="34" charset="-122"/>
              </a:rPr>
              <a:t>你的标题</a:t>
            </a:r>
            <a:endParaRPr lang="en-US" altLang="zh-CN" sz="2800">
              <a:solidFill>
                <a:schemeClr val="bg1"/>
              </a:solidFill>
              <a:latin typeface="微软雅黑" pitchFamily="34" charset="-122"/>
              <a:ea typeface="微软雅黑" pitchFamily="34" charset="-122"/>
            </a:endParaRPr>
          </a:p>
        </p:txBody>
      </p:sp>
      <p:sp>
        <p:nvSpPr>
          <p:cNvPr id="11" name="文本框 59"/>
          <p:cNvSpPr txBox="1">
            <a:spLocks noChangeArrowheads="1"/>
          </p:cNvSpPr>
          <p:nvPr/>
        </p:nvSpPr>
        <p:spPr bwMode="auto">
          <a:xfrm>
            <a:off x="1299246" y="2834566"/>
            <a:ext cx="16470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dirty="0">
                <a:solidFill>
                  <a:schemeClr val="bg1"/>
                </a:solidFill>
                <a:latin typeface="微软雅黑" pitchFamily="34" charset="-122"/>
                <a:ea typeface="微软雅黑" pitchFamily="34" charset="-122"/>
              </a:rPr>
              <a:t>你的标题</a:t>
            </a:r>
            <a:endParaRPr lang="en-US" altLang="zh-CN" sz="2800" dirty="0">
              <a:solidFill>
                <a:schemeClr val="bg1"/>
              </a:solidFill>
              <a:latin typeface="微软雅黑" pitchFamily="34" charset="-122"/>
              <a:ea typeface="微软雅黑" pitchFamily="34" charset="-122"/>
            </a:endParaRPr>
          </a:p>
        </p:txBody>
      </p:sp>
      <p:sp>
        <p:nvSpPr>
          <p:cNvPr id="12" name="文本框 60"/>
          <p:cNvSpPr txBox="1">
            <a:spLocks noChangeArrowheads="1"/>
          </p:cNvSpPr>
          <p:nvPr/>
        </p:nvSpPr>
        <p:spPr bwMode="auto">
          <a:xfrm>
            <a:off x="1323532" y="4028105"/>
            <a:ext cx="16470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800">
                <a:solidFill>
                  <a:schemeClr val="bg1"/>
                </a:solidFill>
                <a:latin typeface="微软雅黑" pitchFamily="34" charset="-122"/>
                <a:ea typeface="微软雅黑" pitchFamily="34" charset="-122"/>
              </a:rPr>
              <a:t>你的标题</a:t>
            </a:r>
            <a:endParaRPr lang="en-US" altLang="zh-CN" sz="2800">
              <a:solidFill>
                <a:schemeClr val="bg1"/>
              </a:solidFill>
              <a:latin typeface="微软雅黑" pitchFamily="34" charset="-122"/>
              <a:ea typeface="微软雅黑" pitchFamily="34" charset="-122"/>
            </a:endParaRPr>
          </a:p>
        </p:txBody>
      </p:sp>
      <p:cxnSp>
        <p:nvCxnSpPr>
          <p:cNvPr id="51" name="直接连接符 50"/>
          <p:cNvCxnSpPr/>
          <p:nvPr/>
        </p:nvCxnSpPr>
        <p:spPr>
          <a:xfrm>
            <a:off x="4370983" y="1455153"/>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3" name="直接连接符 52"/>
          <p:cNvCxnSpPr/>
          <p:nvPr/>
        </p:nvCxnSpPr>
        <p:spPr>
          <a:xfrm>
            <a:off x="4370983" y="2277666"/>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3" name="矩形 21"/>
          <p:cNvSpPr>
            <a:spLocks noChangeArrowheads="1"/>
          </p:cNvSpPr>
          <p:nvPr/>
        </p:nvSpPr>
        <p:spPr bwMode="auto">
          <a:xfrm>
            <a:off x="4755703" y="2751972"/>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cxnSp>
        <p:nvCxnSpPr>
          <p:cNvPr id="64" name="直接连接符 63"/>
          <p:cNvCxnSpPr/>
          <p:nvPr/>
        </p:nvCxnSpPr>
        <p:spPr>
          <a:xfrm>
            <a:off x="4370983" y="2721547"/>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直接连接符 64"/>
          <p:cNvCxnSpPr/>
          <p:nvPr/>
        </p:nvCxnSpPr>
        <p:spPr>
          <a:xfrm>
            <a:off x="4370983" y="3544060"/>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6" name="矩形 21"/>
          <p:cNvSpPr>
            <a:spLocks noChangeArrowheads="1"/>
          </p:cNvSpPr>
          <p:nvPr/>
        </p:nvSpPr>
        <p:spPr bwMode="auto">
          <a:xfrm>
            <a:off x="4755703" y="3964275"/>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cxnSp>
        <p:nvCxnSpPr>
          <p:cNvPr id="67" name="直接连接符 66"/>
          <p:cNvCxnSpPr/>
          <p:nvPr/>
        </p:nvCxnSpPr>
        <p:spPr>
          <a:xfrm>
            <a:off x="4370983" y="3933850"/>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直接连接符 67"/>
          <p:cNvCxnSpPr/>
          <p:nvPr/>
        </p:nvCxnSpPr>
        <p:spPr>
          <a:xfrm>
            <a:off x="4370983" y="4756363"/>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9" name="矩形 21"/>
          <p:cNvSpPr>
            <a:spLocks noChangeArrowheads="1"/>
          </p:cNvSpPr>
          <p:nvPr/>
        </p:nvSpPr>
        <p:spPr bwMode="auto">
          <a:xfrm>
            <a:off x="4755703" y="5148663"/>
            <a:ext cx="609600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p>
          <a:p>
            <a:pPr algn="just">
              <a:lnSpc>
                <a:spcPct val="120000"/>
              </a:lnSpc>
            </a:pPr>
            <a:r>
              <a:rPr lang="zh-CN" altLang="en-US" sz="1200" dirty="0" smtClean="0">
                <a:latin typeface="Adobe 黑体 Std R" pitchFamily="34" charset="-122"/>
                <a:ea typeface="Adobe 黑体 Std R" pitchFamily="34" charset="-122"/>
              </a:rPr>
              <a:t>此处输入您的文本，或者复制您的文本粘贴到此处</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此处输入您的文本，</a:t>
            </a:r>
            <a:endParaRPr lang="zh-CN" altLang="en-US" sz="1200" dirty="0">
              <a:latin typeface="Adobe 黑体 Std R" pitchFamily="34" charset="-122"/>
              <a:ea typeface="Adobe 黑体 Std R" pitchFamily="34" charset="-122"/>
            </a:endParaRPr>
          </a:p>
        </p:txBody>
      </p:sp>
      <p:cxnSp>
        <p:nvCxnSpPr>
          <p:cNvPr id="70" name="直接连接符 69"/>
          <p:cNvCxnSpPr/>
          <p:nvPr/>
        </p:nvCxnSpPr>
        <p:spPr>
          <a:xfrm>
            <a:off x="4370983" y="5118238"/>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直接连接符 70"/>
          <p:cNvCxnSpPr/>
          <p:nvPr/>
        </p:nvCxnSpPr>
        <p:spPr>
          <a:xfrm>
            <a:off x="4370983" y="5940751"/>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45" name="TextBox 44"/>
          <p:cNvSpPr txBox="1"/>
          <p:nvPr/>
        </p:nvSpPr>
        <p:spPr>
          <a:xfrm>
            <a:off x="444766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小节八</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97474406"/>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ppt_x"/>
                                          </p:val>
                                        </p:tav>
                                        <p:tav tm="100000">
                                          <p:val>
                                            <p:strVal val="#ppt_x"/>
                                          </p:val>
                                        </p:tav>
                                      </p:tavLst>
                                    </p:anim>
                                    <p:anim calcmode="lin" valueType="num">
                                      <p:cBhvr additive="base">
                                        <p:cTn id="17" dur="500" fill="hold"/>
                                        <p:tgtEl>
                                          <p:spTgt spid="4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right)">
                                      <p:cBhvr>
                                        <p:cTn id="70" dur="500"/>
                                        <p:tgtEl>
                                          <p:spTgt spid="51"/>
                                        </p:tgtEl>
                                      </p:cBhvr>
                                    </p:animEffect>
                                  </p:childTnLst>
                                </p:cTn>
                              </p:par>
                              <p:par>
                                <p:cTn id="71" presetID="22" presetClass="entr" presetSubtype="8"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ipe(left)">
                                      <p:cBhvr>
                                        <p:cTn id="83" dur="500"/>
                                        <p:tgtEl>
                                          <p:spTgt spid="64"/>
                                        </p:tgtEl>
                                      </p:cBhvr>
                                    </p:animEffect>
                                  </p:childTnLst>
                                </p:cTn>
                              </p:par>
                              <p:par>
                                <p:cTn id="84" presetID="22" presetClass="entr" presetSubtype="2"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right)">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500"/>
                                        <p:tgtEl>
                                          <p:spTgt spid="6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wipe(left)">
                                      <p:cBhvr>
                                        <p:cTn id="96" dur="500"/>
                                        <p:tgtEl>
                                          <p:spTgt spid="67"/>
                                        </p:tgtEl>
                                      </p:cBhvr>
                                    </p:animEffect>
                                  </p:childTnLst>
                                </p:cTn>
                              </p:par>
                              <p:par>
                                <p:cTn id="97" presetID="22" presetClass="entr" presetSubtype="2"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right)">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down)">
                                      <p:cBhvr>
                                        <p:cTn id="104" dur="500"/>
                                        <p:tgtEl>
                                          <p:spTgt spid="6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wipe(left)">
                                      <p:cBhvr>
                                        <p:cTn id="109" dur="500"/>
                                        <p:tgtEl>
                                          <p:spTgt spid="70"/>
                                        </p:tgtEl>
                                      </p:cBhvr>
                                    </p:animEffect>
                                  </p:childTnLst>
                                </p:cTn>
                              </p:par>
                              <p:par>
                                <p:cTn id="110" presetID="22" presetClass="entr" presetSubtype="2" fill="hold"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wipe(right)">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wipe(down)">
                                      <p:cBhvr>
                                        <p:cTn id="1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18" grpId="0" animBg="1"/>
      <p:bldP spid="19" grpId="0" animBg="1"/>
      <p:bldP spid="9" grpId="0"/>
      <p:bldP spid="10" grpId="0"/>
      <p:bldP spid="11" grpId="0"/>
      <p:bldP spid="12" grpId="0"/>
      <p:bldP spid="63" grpId="0"/>
      <p:bldP spid="66" grpId="0"/>
      <p:bldP spid="69"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3210419" y="2260209"/>
            <a:ext cx="6068284" cy="666704"/>
            <a:chOff x="0" y="0"/>
            <a:chExt cx="3398" cy="383"/>
          </a:xfrm>
        </p:grpSpPr>
        <p:cxnSp>
          <p:nvCxnSpPr>
            <p:cNvPr id="6" name="AutoShape 20"/>
            <p:cNvCxnSpPr>
              <a:cxnSpLocks noChangeShapeType="1"/>
            </p:cNvCxnSpPr>
            <p:nvPr/>
          </p:nvCxnSpPr>
          <p:spPr bwMode="auto">
            <a:xfrm rot="5400000">
              <a:off x="22" y="-22"/>
              <a:ext cx="383" cy="427"/>
            </a:xfrm>
            <a:prstGeom prst="bentConnector3">
              <a:avLst>
                <a:gd name="adj1" fmla="val 49602"/>
              </a:avLst>
            </a:prstGeom>
            <a:noFill/>
            <a:ln w="19050">
              <a:solidFill>
                <a:srgbClr val="0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7" name="AutoShape 21"/>
            <p:cNvCxnSpPr>
              <a:cxnSpLocks noChangeShapeType="1"/>
            </p:cNvCxnSpPr>
            <p:nvPr/>
          </p:nvCxnSpPr>
          <p:spPr bwMode="auto">
            <a:xfrm rot="16200000" flipH="1">
              <a:off x="864" y="-442"/>
              <a:ext cx="383" cy="1267"/>
            </a:xfrm>
            <a:prstGeom prst="bentConnector3">
              <a:avLst>
                <a:gd name="adj1" fmla="val 49602"/>
              </a:avLst>
            </a:prstGeom>
            <a:noFill/>
            <a:ln w="19050">
              <a:solidFill>
                <a:srgbClr val="0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8" name="AutoShape 22"/>
            <p:cNvCxnSpPr>
              <a:cxnSpLocks noChangeShapeType="1"/>
            </p:cNvCxnSpPr>
            <p:nvPr/>
          </p:nvCxnSpPr>
          <p:spPr bwMode="auto">
            <a:xfrm rot="16200000" flipH="1">
              <a:off x="1716" y="-1294"/>
              <a:ext cx="383" cy="2971"/>
            </a:xfrm>
            <a:prstGeom prst="bentConnector3">
              <a:avLst>
                <a:gd name="adj1" fmla="val 49602"/>
              </a:avLst>
            </a:prstGeom>
            <a:noFill/>
            <a:ln w="19050">
              <a:solidFill>
                <a:srgbClr val="0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
        <p:nvSpPr>
          <p:cNvPr id="9" name="Rectangle 26"/>
          <p:cNvSpPr>
            <a:spLocks noChangeArrowheads="1"/>
          </p:cNvSpPr>
          <p:nvPr/>
        </p:nvSpPr>
        <p:spPr bwMode="auto">
          <a:xfrm>
            <a:off x="4210476" y="1493712"/>
            <a:ext cx="6146844" cy="622115"/>
          </a:xfrm>
          <a:prstGeom prst="rect">
            <a:avLst/>
          </a:prstGeom>
          <a:solidFill>
            <a:srgbClr val="007635"/>
          </a:solidFill>
          <a:ln>
            <a:noFill/>
          </a:ln>
          <a:effec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2000" b="0" dirty="0">
                <a:solidFill>
                  <a:schemeClr val="bg1"/>
                </a:solidFill>
                <a:latin typeface="微软雅黑" pitchFamily="34" charset="-122"/>
                <a:ea typeface="黑体" pitchFamily="49" charset="-122"/>
                <a:sym typeface="微软雅黑" pitchFamily="34" charset="-122"/>
              </a:rPr>
              <a:t>单击此处添加段落文字内容</a:t>
            </a:r>
          </a:p>
        </p:txBody>
      </p:sp>
      <p:sp>
        <p:nvSpPr>
          <p:cNvPr id="10" name="AutoShape 24"/>
          <p:cNvSpPr>
            <a:spLocks noChangeArrowheads="1"/>
          </p:cNvSpPr>
          <p:nvPr/>
        </p:nvSpPr>
        <p:spPr bwMode="auto">
          <a:xfrm>
            <a:off x="2318648" y="1376932"/>
            <a:ext cx="2624352" cy="853552"/>
          </a:xfrm>
          <a:prstGeom prst="roundRect">
            <a:avLst>
              <a:gd name="adj" fmla="val 0"/>
            </a:avLst>
          </a:prstGeom>
          <a:solidFill>
            <a:srgbClr val="00B050"/>
          </a:solidFill>
          <a:ln>
            <a:noFill/>
          </a:ln>
          <a:effec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2400" b="0" dirty="0">
                <a:solidFill>
                  <a:srgbClr val="FFFFFF"/>
                </a:solidFill>
                <a:latin typeface="微软雅黑" pitchFamily="34" charset="-122"/>
                <a:ea typeface="黑体" pitchFamily="49" charset="-122"/>
                <a:sym typeface="微软雅黑" pitchFamily="34" charset="-122"/>
              </a:rPr>
              <a:t>单击添加文字</a:t>
            </a:r>
            <a:endParaRPr lang="zh-CN" altLang="en-US" sz="2400" b="0" dirty="0">
              <a:ea typeface="黑体" pitchFamily="49" charset="-122"/>
            </a:endParaRPr>
          </a:p>
        </p:txBody>
      </p:sp>
      <p:grpSp>
        <p:nvGrpSpPr>
          <p:cNvPr id="11" name="Group 8"/>
          <p:cNvGrpSpPr>
            <a:grpSpLocks/>
          </p:cNvGrpSpPr>
          <p:nvPr/>
        </p:nvGrpSpPr>
        <p:grpSpPr bwMode="auto">
          <a:xfrm>
            <a:off x="1821805" y="3054310"/>
            <a:ext cx="2751748" cy="2751748"/>
            <a:chOff x="0" y="0"/>
            <a:chExt cx="1296" cy="1296"/>
          </a:xfrm>
          <a:solidFill>
            <a:schemeClr val="accent3">
              <a:lumMod val="75000"/>
            </a:schemeClr>
          </a:solidFill>
        </p:grpSpPr>
        <p:sp>
          <p:nvSpPr>
            <p:cNvPr id="12" name="Rectangle 18"/>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sz="3600"/>
            </a:p>
          </p:txBody>
        </p:sp>
        <p:sp>
          <p:nvSpPr>
            <p:cNvPr id="13"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endParaRPr lang="zh-CN" altLang="en-US" sz="1800" b="0" dirty="0">
                <a:solidFill>
                  <a:schemeClr val="bg1"/>
                </a:solidFill>
                <a:ea typeface="黑体" pitchFamily="49" charset="-122"/>
              </a:endParaRPr>
            </a:p>
          </p:txBody>
        </p:sp>
        <p:sp>
          <p:nvSpPr>
            <p:cNvPr id="14"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r>
                <a:rPr lang="zh-CN" altLang="en-US" sz="1800" b="0">
                  <a:solidFill>
                    <a:schemeClr val="bg1"/>
                  </a:solidFill>
                  <a:latin typeface="微软雅黑" pitchFamily="34" charset="-122"/>
                  <a:ea typeface="黑体" pitchFamily="49" charset="-122"/>
                  <a:sym typeface="微软雅黑" pitchFamily="34" charset="-122"/>
                </a:rPr>
                <a:t>添加文字</a:t>
              </a:r>
            </a:p>
          </p:txBody>
        </p:sp>
        <p:grpSp>
          <p:nvGrpSpPr>
            <p:cNvPr id="15" name="Group 12"/>
            <p:cNvGrpSpPr>
              <a:grpSpLocks/>
            </p:cNvGrpSpPr>
            <p:nvPr/>
          </p:nvGrpSpPr>
          <p:grpSpPr bwMode="auto">
            <a:xfrm>
              <a:off x="668" y="93"/>
              <a:ext cx="518" cy="518"/>
              <a:chOff x="0" y="0"/>
              <a:chExt cx="518" cy="518"/>
            </a:xfrm>
            <a:grpFill/>
          </p:grpSpPr>
          <p:sp>
            <p:nvSpPr>
              <p:cNvPr id="16"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endParaRPr lang="zh-CN" altLang="en-US" sz="2400" b="0">
                  <a:solidFill>
                    <a:srgbClr val="FF6600"/>
                  </a:solidFill>
                  <a:latin typeface="微软雅黑" pitchFamily="34" charset="-122"/>
                  <a:ea typeface="微软雅黑" pitchFamily="34" charset="-122"/>
                  <a:sym typeface="微软雅黑" pitchFamily="34" charset="-122"/>
                </a:endParaRPr>
              </a:p>
            </p:txBody>
          </p:sp>
          <p:pic>
            <p:nvPicPr>
              <p:cNvPr id="17" name="Picture 14" descr="图片1"/>
              <p:cNvPicPr>
                <a:picLocks noChangeAspect="1" noChangeArrowheads="1"/>
              </p:cNvPicPr>
              <p:nvPr/>
            </p:nvPicPr>
            <p:blipFill>
              <a:blip r:embed="rId3" cstate="print">
                <a:extLst>
                  <a:ext uri="{28A0092B-C50C-407E-A947-70E740481C1C}">
                    <a14:useLocalDpi xmlns:a14="http://schemas.microsoft.com/office/drawing/2010/main" xmlns=""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grpSp>
        <p:nvGrpSpPr>
          <p:cNvPr id="18" name="Group 15"/>
          <p:cNvGrpSpPr>
            <a:grpSpLocks/>
          </p:cNvGrpSpPr>
          <p:nvPr/>
        </p:nvGrpSpPr>
        <p:grpSpPr bwMode="auto">
          <a:xfrm>
            <a:off x="4826222" y="3054310"/>
            <a:ext cx="2751748" cy="2751748"/>
            <a:chOff x="0" y="0"/>
            <a:chExt cx="1296" cy="1296"/>
          </a:xfrm>
          <a:solidFill>
            <a:schemeClr val="accent3">
              <a:lumMod val="75000"/>
            </a:schemeClr>
          </a:solidFill>
        </p:grpSpPr>
        <p:sp>
          <p:nvSpPr>
            <p:cNvPr id="19" name="Rectangle 25"/>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sz="3600"/>
            </a:p>
          </p:txBody>
        </p:sp>
        <p:sp>
          <p:nvSpPr>
            <p:cNvPr id="20"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dirty="0">
                  <a:solidFill>
                    <a:schemeClr val="bg1"/>
                  </a:solidFill>
                  <a:latin typeface="微软雅黑" pitchFamily="34" charset="-122"/>
                  <a:ea typeface="黑体" pitchFamily="49" charset="-122"/>
                  <a:sym typeface="微软雅黑" pitchFamily="34" charset="-122"/>
                </a:rPr>
                <a:t>单击此处添加文字内容</a:t>
              </a:r>
              <a:endParaRPr lang="zh-CN" altLang="en-US" sz="1800" b="0" dirty="0">
                <a:solidFill>
                  <a:schemeClr val="bg1"/>
                </a:solidFill>
                <a:ea typeface="黑体" pitchFamily="49" charset="-122"/>
              </a:endParaRPr>
            </a:p>
          </p:txBody>
        </p:sp>
        <p:sp>
          <p:nvSpPr>
            <p:cNvPr id="21"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r>
                <a:rPr lang="zh-CN" altLang="en-US" sz="1800" b="0">
                  <a:solidFill>
                    <a:schemeClr val="bg1"/>
                  </a:solidFill>
                  <a:latin typeface="微软雅黑" pitchFamily="34" charset="-122"/>
                  <a:ea typeface="黑体" pitchFamily="49" charset="-122"/>
                  <a:sym typeface="微软雅黑" pitchFamily="34" charset="-122"/>
                </a:rPr>
                <a:t>添加文字</a:t>
              </a:r>
            </a:p>
          </p:txBody>
        </p:sp>
        <p:grpSp>
          <p:nvGrpSpPr>
            <p:cNvPr id="22" name="Group 19"/>
            <p:cNvGrpSpPr>
              <a:grpSpLocks/>
            </p:cNvGrpSpPr>
            <p:nvPr/>
          </p:nvGrpSpPr>
          <p:grpSpPr bwMode="auto">
            <a:xfrm>
              <a:off x="668" y="93"/>
              <a:ext cx="518" cy="518"/>
              <a:chOff x="0" y="0"/>
              <a:chExt cx="518" cy="518"/>
            </a:xfrm>
            <a:grpFill/>
          </p:grpSpPr>
          <p:sp>
            <p:nvSpPr>
              <p:cNvPr id="23"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endParaRPr lang="zh-CN" altLang="en-US" sz="2400" b="0">
                  <a:solidFill>
                    <a:srgbClr val="FF6600"/>
                  </a:solidFill>
                  <a:latin typeface="微软雅黑" pitchFamily="34" charset="-122"/>
                  <a:ea typeface="微软雅黑" pitchFamily="34" charset="-122"/>
                  <a:sym typeface="微软雅黑" pitchFamily="34" charset="-122"/>
                </a:endParaRPr>
              </a:p>
            </p:txBody>
          </p:sp>
          <p:pic>
            <p:nvPicPr>
              <p:cNvPr id="24" name="Picture 14" descr="图片1"/>
              <p:cNvPicPr>
                <a:picLocks noChangeAspect="1" noChangeArrowheads="1"/>
              </p:cNvPicPr>
              <p:nvPr/>
            </p:nvPicPr>
            <p:blipFill>
              <a:blip r:embed="rId3" cstate="print">
                <a:extLst>
                  <a:ext uri="{28A0092B-C50C-407E-A947-70E740481C1C}">
                    <a14:useLocalDpi xmlns:a14="http://schemas.microsoft.com/office/drawing/2010/main" xmlns=""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grpSp>
        <p:nvGrpSpPr>
          <p:cNvPr id="25" name="Group 22"/>
          <p:cNvGrpSpPr>
            <a:grpSpLocks/>
          </p:cNvGrpSpPr>
          <p:nvPr/>
        </p:nvGrpSpPr>
        <p:grpSpPr bwMode="auto">
          <a:xfrm>
            <a:off x="7832761" y="3054310"/>
            <a:ext cx="2751748" cy="2751748"/>
            <a:chOff x="0" y="0"/>
            <a:chExt cx="1296" cy="1296"/>
          </a:xfrm>
          <a:solidFill>
            <a:schemeClr val="accent3">
              <a:lumMod val="75000"/>
            </a:schemeClr>
          </a:solidFill>
        </p:grpSpPr>
        <p:sp>
          <p:nvSpPr>
            <p:cNvPr id="26" name="Rectangle 32"/>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sz="3600"/>
            </a:p>
          </p:txBody>
        </p:sp>
        <p:sp>
          <p:nvSpPr>
            <p:cNvPr id="27"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lnSpc>
                  <a:spcPct val="120000"/>
                </a:lnSpc>
              </a:pPr>
              <a:r>
                <a:rPr lang="zh-CN" altLang="en-US" sz="1800" b="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a:solidFill>
                    <a:schemeClr val="bg1"/>
                  </a:solidFill>
                  <a:latin typeface="微软雅黑" pitchFamily="34" charset="-122"/>
                  <a:ea typeface="黑体" pitchFamily="49" charset="-122"/>
                  <a:sym typeface="微软雅黑" pitchFamily="34" charset="-122"/>
                </a:rPr>
                <a:t>单击此处添加文字内容</a:t>
              </a:r>
            </a:p>
            <a:p>
              <a:pPr algn="ctr">
                <a:lnSpc>
                  <a:spcPct val="120000"/>
                </a:lnSpc>
              </a:pPr>
              <a:r>
                <a:rPr lang="zh-CN" altLang="en-US" sz="1800" b="0">
                  <a:solidFill>
                    <a:schemeClr val="bg1"/>
                  </a:solidFill>
                  <a:latin typeface="微软雅黑" pitchFamily="34" charset="-122"/>
                  <a:ea typeface="黑体" pitchFamily="49" charset="-122"/>
                  <a:sym typeface="微软雅黑" pitchFamily="34" charset="-122"/>
                </a:rPr>
                <a:t>单击此处添加文字内容</a:t>
              </a:r>
              <a:endParaRPr lang="zh-CN" altLang="en-US" sz="1800" b="0">
                <a:solidFill>
                  <a:schemeClr val="bg1"/>
                </a:solidFill>
                <a:ea typeface="黑体" pitchFamily="49" charset="-122"/>
              </a:endParaRPr>
            </a:p>
          </p:txBody>
        </p:sp>
        <p:sp>
          <p:nvSpPr>
            <p:cNvPr id="28"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r>
                <a:rPr lang="zh-CN" altLang="en-US" sz="1800" b="0">
                  <a:solidFill>
                    <a:schemeClr val="bg1"/>
                  </a:solidFill>
                  <a:latin typeface="微软雅黑" pitchFamily="34" charset="-122"/>
                  <a:ea typeface="黑体" pitchFamily="49" charset="-122"/>
                  <a:sym typeface="微软雅黑" pitchFamily="34" charset="-122"/>
                </a:rPr>
                <a:t>添加文字</a:t>
              </a:r>
            </a:p>
          </p:txBody>
        </p:sp>
        <p:grpSp>
          <p:nvGrpSpPr>
            <p:cNvPr id="29" name="Group 26"/>
            <p:cNvGrpSpPr>
              <a:grpSpLocks/>
            </p:cNvGrpSpPr>
            <p:nvPr/>
          </p:nvGrpSpPr>
          <p:grpSpPr bwMode="auto">
            <a:xfrm>
              <a:off x="668" y="93"/>
              <a:ext cx="518" cy="518"/>
              <a:chOff x="0" y="0"/>
              <a:chExt cx="518" cy="518"/>
            </a:xfrm>
            <a:grpFill/>
          </p:grpSpPr>
          <p:sp>
            <p:nvSpPr>
              <p:cNvPr id="30"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endParaRPr lang="zh-CN" altLang="en-US" sz="2400" b="0">
                  <a:solidFill>
                    <a:srgbClr val="FF6600"/>
                  </a:solidFill>
                  <a:latin typeface="微软雅黑" pitchFamily="34" charset="-122"/>
                  <a:ea typeface="微软雅黑" pitchFamily="34" charset="-122"/>
                  <a:sym typeface="微软雅黑" pitchFamily="34" charset="-122"/>
                </a:endParaRPr>
              </a:p>
            </p:txBody>
          </p:sp>
          <p:pic>
            <p:nvPicPr>
              <p:cNvPr id="31" name="Picture 14" descr="图片1"/>
              <p:cNvPicPr>
                <a:picLocks noChangeAspect="1" noChangeArrowheads="1"/>
              </p:cNvPicPr>
              <p:nvPr/>
            </p:nvPicPr>
            <p:blipFill>
              <a:blip r:embed="rId3" cstate="print">
                <a:extLst>
                  <a:ext uri="{28A0092B-C50C-407E-A947-70E740481C1C}">
                    <a14:useLocalDpi xmlns:a14="http://schemas.microsoft.com/office/drawing/2010/main" xmlns=""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sp>
        <p:nvSpPr>
          <p:cNvPr id="32" name="TextBox 31"/>
          <p:cNvSpPr txBox="1"/>
          <p:nvPr/>
        </p:nvSpPr>
        <p:spPr>
          <a:xfrm>
            <a:off x="444766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小节九</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1682721"/>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2247762" y="2058093"/>
            <a:ext cx="5112099" cy="506192"/>
            <a:chOff x="0" y="0"/>
            <a:chExt cx="4652967" cy="459490"/>
          </a:xfrm>
        </p:grpSpPr>
        <p:sp>
          <p:nvSpPr>
            <p:cNvPr id="6" name="AutoShape 7"/>
            <p:cNvSpPr>
              <a:spLocks noChangeAspect="1" noChangeArrowheads="1" noTextEdit="1"/>
            </p:cNvSpPr>
            <p:nvPr/>
          </p:nvSpPr>
          <p:spPr bwMode="auto">
            <a:xfrm>
              <a:off x="0" y="0"/>
              <a:ext cx="4652966" cy="457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 name="Rectangle 9"/>
            <p:cNvSpPr>
              <a:spLocks noChangeArrowheads="1"/>
            </p:cNvSpPr>
            <p:nvPr/>
          </p:nvSpPr>
          <p:spPr bwMode="auto">
            <a:xfrm>
              <a:off x="1305" y="64617"/>
              <a:ext cx="4625552"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 name="Rectangle 10"/>
            <p:cNvSpPr>
              <a:spLocks noChangeArrowheads="1"/>
            </p:cNvSpPr>
            <p:nvPr/>
          </p:nvSpPr>
          <p:spPr bwMode="auto">
            <a:xfrm>
              <a:off x="4622291" y="0"/>
              <a:ext cx="30676" cy="459490"/>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 name="Rectangle 11"/>
            <p:cNvSpPr>
              <a:spLocks noChangeArrowheads="1"/>
            </p:cNvSpPr>
            <p:nvPr/>
          </p:nvSpPr>
          <p:spPr bwMode="auto">
            <a:xfrm>
              <a:off x="3687650"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0" name="Rectangle 12"/>
            <p:cNvSpPr>
              <a:spLocks noChangeArrowheads="1"/>
            </p:cNvSpPr>
            <p:nvPr/>
          </p:nvSpPr>
          <p:spPr bwMode="auto">
            <a:xfrm>
              <a:off x="2767370"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1" name="Rectangle 13"/>
            <p:cNvSpPr>
              <a:spLocks noChangeArrowheads="1"/>
            </p:cNvSpPr>
            <p:nvPr/>
          </p:nvSpPr>
          <p:spPr bwMode="auto">
            <a:xfrm>
              <a:off x="4151707"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2" name="Rectangle 14"/>
            <p:cNvSpPr>
              <a:spLocks noChangeArrowheads="1"/>
            </p:cNvSpPr>
            <p:nvPr/>
          </p:nvSpPr>
          <p:spPr bwMode="auto">
            <a:xfrm>
              <a:off x="3230120"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3" name="Rectangle 15"/>
            <p:cNvSpPr>
              <a:spLocks noChangeArrowheads="1"/>
            </p:cNvSpPr>
            <p:nvPr/>
          </p:nvSpPr>
          <p:spPr bwMode="auto">
            <a:xfrm>
              <a:off x="1845131"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4" name="Rectangle 16"/>
            <p:cNvSpPr>
              <a:spLocks noChangeArrowheads="1"/>
            </p:cNvSpPr>
            <p:nvPr/>
          </p:nvSpPr>
          <p:spPr bwMode="auto">
            <a:xfrm>
              <a:off x="2306576" y="0"/>
              <a:ext cx="29371"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5" name="Rectangle 17"/>
            <p:cNvSpPr>
              <a:spLocks noChangeArrowheads="1"/>
            </p:cNvSpPr>
            <p:nvPr/>
          </p:nvSpPr>
          <p:spPr bwMode="auto">
            <a:xfrm>
              <a:off x="1386296" y="0"/>
              <a:ext cx="28717"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6" name="Rectangle 18"/>
            <p:cNvSpPr>
              <a:spLocks noChangeArrowheads="1"/>
            </p:cNvSpPr>
            <p:nvPr/>
          </p:nvSpPr>
          <p:spPr bwMode="auto">
            <a:xfrm>
              <a:off x="926807"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7" name="Rectangle 19"/>
            <p:cNvSpPr>
              <a:spLocks noChangeArrowheads="1"/>
            </p:cNvSpPr>
            <p:nvPr/>
          </p:nvSpPr>
          <p:spPr bwMode="auto">
            <a:xfrm>
              <a:off x="1305" y="434688"/>
              <a:ext cx="4625553"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8" name="Rectangle 20"/>
            <p:cNvSpPr>
              <a:spLocks noChangeArrowheads="1"/>
            </p:cNvSpPr>
            <p:nvPr/>
          </p:nvSpPr>
          <p:spPr bwMode="auto">
            <a:xfrm>
              <a:off x="464056" y="0"/>
              <a:ext cx="30676" cy="15272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9" name="Rectangle 21"/>
            <p:cNvSpPr>
              <a:spLocks noChangeArrowheads="1"/>
            </p:cNvSpPr>
            <p:nvPr/>
          </p:nvSpPr>
          <p:spPr bwMode="auto">
            <a:xfrm>
              <a:off x="1305" y="0"/>
              <a:ext cx="29371" cy="447089"/>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0" name="矩形 35"/>
            <p:cNvSpPr>
              <a:spLocks noChangeArrowheads="1"/>
            </p:cNvSpPr>
            <p:nvPr/>
          </p:nvSpPr>
          <p:spPr bwMode="auto">
            <a:xfrm>
              <a:off x="2814022" y="105425"/>
              <a:ext cx="401152"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21" name="矩形 36"/>
            <p:cNvSpPr>
              <a:spLocks noChangeArrowheads="1"/>
            </p:cNvSpPr>
            <p:nvPr/>
          </p:nvSpPr>
          <p:spPr bwMode="auto">
            <a:xfrm>
              <a:off x="2354560"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2" name="矩形 37"/>
            <p:cNvSpPr>
              <a:spLocks noChangeArrowheads="1"/>
            </p:cNvSpPr>
            <p:nvPr/>
          </p:nvSpPr>
          <p:spPr bwMode="auto">
            <a:xfrm>
              <a:off x="1895918"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3" name="矩形 38"/>
            <p:cNvSpPr>
              <a:spLocks noChangeArrowheads="1"/>
            </p:cNvSpPr>
            <p:nvPr/>
          </p:nvSpPr>
          <p:spPr bwMode="auto">
            <a:xfrm>
              <a:off x="1437276"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4" name="矩形 39"/>
            <p:cNvSpPr>
              <a:spLocks noChangeArrowheads="1"/>
            </p:cNvSpPr>
            <p:nvPr/>
          </p:nvSpPr>
          <p:spPr bwMode="auto">
            <a:xfrm>
              <a:off x="978635"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5" name="矩形 40"/>
            <p:cNvSpPr>
              <a:spLocks noChangeArrowheads="1"/>
            </p:cNvSpPr>
            <p:nvPr/>
          </p:nvSpPr>
          <p:spPr bwMode="auto">
            <a:xfrm>
              <a:off x="519993"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6" name="矩形 41"/>
            <p:cNvSpPr>
              <a:spLocks noChangeArrowheads="1"/>
            </p:cNvSpPr>
            <p:nvPr/>
          </p:nvSpPr>
          <p:spPr bwMode="auto">
            <a:xfrm>
              <a:off x="61350" y="105082"/>
              <a:ext cx="402705" cy="306109"/>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27" name="矩形 42"/>
            <p:cNvSpPr>
              <a:spLocks noChangeArrowheads="1"/>
            </p:cNvSpPr>
            <p:nvPr/>
          </p:nvSpPr>
          <p:spPr bwMode="auto">
            <a:xfrm>
              <a:off x="3272766" y="105425"/>
              <a:ext cx="401152"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28" name="矩形 43"/>
            <p:cNvSpPr>
              <a:spLocks noChangeArrowheads="1"/>
            </p:cNvSpPr>
            <p:nvPr/>
          </p:nvSpPr>
          <p:spPr bwMode="auto">
            <a:xfrm>
              <a:off x="3729523" y="105425"/>
              <a:ext cx="403137"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29" name="矩形 44"/>
            <p:cNvSpPr>
              <a:spLocks noChangeArrowheads="1"/>
            </p:cNvSpPr>
            <p:nvPr/>
          </p:nvSpPr>
          <p:spPr bwMode="auto">
            <a:xfrm>
              <a:off x="4188266" y="105425"/>
              <a:ext cx="403139" cy="306326"/>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grpSp>
      <p:grpSp>
        <p:nvGrpSpPr>
          <p:cNvPr id="128" name="组合 127"/>
          <p:cNvGrpSpPr/>
          <p:nvPr/>
        </p:nvGrpSpPr>
        <p:grpSpPr>
          <a:xfrm>
            <a:off x="1418655" y="1890589"/>
            <a:ext cx="580971" cy="669331"/>
            <a:chOff x="1418655" y="1890589"/>
            <a:chExt cx="580971" cy="669331"/>
          </a:xfrm>
          <a:solidFill>
            <a:srgbClr val="007635"/>
          </a:solidFill>
        </p:grpSpPr>
        <p:sp>
          <p:nvSpPr>
            <p:cNvPr id="32" name="Oval 37"/>
            <p:cNvSpPr>
              <a:spLocks noChangeArrowheads="1"/>
            </p:cNvSpPr>
            <p:nvPr/>
          </p:nvSpPr>
          <p:spPr bwMode="auto">
            <a:xfrm flipH="1">
              <a:off x="1501389" y="1890589"/>
              <a:ext cx="112746" cy="116881"/>
            </a:xfrm>
            <a:prstGeom prst="ellipse">
              <a:avLst/>
            </a:prstGeom>
            <a:grpFill/>
            <a:ln>
              <a:noFill/>
            </a:ln>
            <a:effec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33" name="Freeform 38"/>
            <p:cNvSpPr>
              <a:spLocks/>
            </p:cNvSpPr>
            <p:nvPr/>
          </p:nvSpPr>
          <p:spPr bwMode="auto">
            <a:xfrm flipH="1">
              <a:off x="1466511" y="2017560"/>
              <a:ext cx="13789"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grpFill/>
            <a:ln>
              <a:noFill/>
            </a:ln>
            <a:effectLst/>
          </p:spPr>
          <p:txBody>
            <a:bodyPr/>
            <a:lstStyle/>
            <a:p>
              <a:endParaRPr lang="zh-CN" altLang="en-US"/>
            </a:p>
          </p:txBody>
        </p:sp>
        <p:sp>
          <p:nvSpPr>
            <p:cNvPr id="34" name="Freeform 39"/>
            <p:cNvSpPr>
              <a:spLocks/>
            </p:cNvSpPr>
            <p:nvPr/>
          </p:nvSpPr>
          <p:spPr bwMode="auto">
            <a:xfrm flipH="1">
              <a:off x="1418655" y="2017560"/>
              <a:ext cx="279837"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grpFill/>
            <a:ln>
              <a:noFill/>
            </a:ln>
            <a:effectLst/>
          </p:spPr>
          <p:txBody>
            <a:bodyPr/>
            <a:lstStyle/>
            <a:p>
              <a:endParaRPr lang="zh-CN" altLang="en-US"/>
            </a:p>
          </p:txBody>
        </p:sp>
        <p:sp>
          <p:nvSpPr>
            <p:cNvPr id="37" name="Oval 37"/>
            <p:cNvSpPr>
              <a:spLocks noChangeArrowheads="1"/>
            </p:cNvSpPr>
            <p:nvPr/>
          </p:nvSpPr>
          <p:spPr bwMode="auto">
            <a:xfrm flipH="1">
              <a:off x="1807107" y="1890589"/>
              <a:ext cx="110124" cy="116881"/>
            </a:xfrm>
            <a:prstGeom prst="ellipse">
              <a:avLst/>
            </a:prstGeom>
            <a:grpFill/>
            <a:ln>
              <a:noFill/>
            </a:ln>
            <a:effec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38" name="Freeform 38"/>
            <p:cNvSpPr>
              <a:spLocks/>
            </p:cNvSpPr>
            <p:nvPr/>
          </p:nvSpPr>
          <p:spPr bwMode="auto">
            <a:xfrm flipH="1">
              <a:off x="1773040" y="2017560"/>
              <a:ext cx="13468"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grpFill/>
            <a:ln>
              <a:noFill/>
            </a:ln>
            <a:effectLst/>
          </p:spPr>
          <p:txBody>
            <a:bodyPr/>
            <a:lstStyle/>
            <a:p>
              <a:endParaRPr lang="zh-CN" altLang="en-US"/>
            </a:p>
          </p:txBody>
        </p:sp>
        <p:sp>
          <p:nvSpPr>
            <p:cNvPr id="39" name="Freeform 39"/>
            <p:cNvSpPr>
              <a:spLocks/>
            </p:cNvSpPr>
            <p:nvPr/>
          </p:nvSpPr>
          <p:spPr bwMode="auto">
            <a:xfrm flipH="1">
              <a:off x="1726297" y="2017560"/>
              <a:ext cx="273329"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grpFill/>
            <a:ln>
              <a:noFill/>
            </a:ln>
            <a:effectLst/>
          </p:spPr>
          <p:txBody>
            <a:bodyPr/>
            <a:lstStyle/>
            <a:p>
              <a:endParaRPr lang="zh-CN" altLang="en-US"/>
            </a:p>
          </p:txBody>
        </p:sp>
      </p:grpSp>
      <p:grpSp>
        <p:nvGrpSpPr>
          <p:cNvPr id="40" name="Group 37"/>
          <p:cNvGrpSpPr>
            <a:grpSpLocks/>
          </p:cNvGrpSpPr>
          <p:nvPr/>
        </p:nvGrpSpPr>
        <p:grpSpPr bwMode="auto">
          <a:xfrm>
            <a:off x="2247762" y="3314844"/>
            <a:ext cx="5112099" cy="506192"/>
            <a:chOff x="0" y="0"/>
            <a:chExt cx="4652970" cy="459488"/>
          </a:xfrm>
        </p:grpSpPr>
        <p:sp>
          <p:nvSpPr>
            <p:cNvPr id="4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4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4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5" name="矩形 73"/>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6" name="矩形 74"/>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7" name="矩形 75"/>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8" name="矩形 76"/>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59" name="矩形 77"/>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0" name="矩形 78"/>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1" name="矩形 79"/>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2" name="矩形 80"/>
            <p:cNvSpPr>
              <a:spLocks noChangeArrowheads="1"/>
            </p:cNvSpPr>
            <p:nvPr/>
          </p:nvSpPr>
          <p:spPr bwMode="auto">
            <a:xfrm>
              <a:off x="3271846"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63" name="矩形 81"/>
            <p:cNvSpPr>
              <a:spLocks noChangeArrowheads="1"/>
            </p:cNvSpPr>
            <p:nvPr/>
          </p:nvSpPr>
          <p:spPr bwMode="auto">
            <a:xfrm>
              <a:off x="3729526" y="105424"/>
              <a:ext cx="403138" cy="30632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64" name="矩形 82"/>
            <p:cNvSpPr>
              <a:spLocks noChangeArrowheads="1"/>
            </p:cNvSpPr>
            <p:nvPr/>
          </p:nvSpPr>
          <p:spPr bwMode="auto">
            <a:xfrm>
              <a:off x="4188269" y="105424"/>
              <a:ext cx="403139" cy="30632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grpSp>
      <p:grpSp>
        <p:nvGrpSpPr>
          <p:cNvPr id="65" name="Group 62"/>
          <p:cNvGrpSpPr>
            <a:grpSpLocks/>
          </p:cNvGrpSpPr>
          <p:nvPr/>
        </p:nvGrpSpPr>
        <p:grpSpPr bwMode="auto">
          <a:xfrm>
            <a:off x="5036180" y="1355533"/>
            <a:ext cx="604374" cy="562920"/>
            <a:chOff x="0" y="0"/>
            <a:chExt cx="576064" cy="535781"/>
          </a:xfrm>
        </p:grpSpPr>
        <p:grpSp>
          <p:nvGrpSpPr>
            <p:cNvPr id="66" name="Group 63"/>
            <p:cNvGrpSpPr>
              <a:grpSpLocks/>
            </p:cNvGrpSpPr>
            <p:nvPr/>
          </p:nvGrpSpPr>
          <p:grpSpPr bwMode="auto">
            <a:xfrm rot="3277959">
              <a:off x="190" y="8335"/>
              <a:ext cx="535781" cy="519112"/>
              <a:chOff x="0" y="0"/>
              <a:chExt cx="1071563" cy="1038225"/>
            </a:xfrm>
          </p:grpSpPr>
          <p:sp>
            <p:nvSpPr>
              <p:cNvPr id="68" name="Freeform 45"/>
              <p:cNvSpPr>
                <a:spLocks/>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69" name="椭圆 90"/>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grpSp>
        <p:sp>
          <p:nvSpPr>
            <p:cNvPr id="67"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just" eaLnBrk="1" hangingPunct="1">
                <a:buFontTx/>
                <a:buNone/>
              </a:pPr>
              <a:r>
                <a:rPr lang="en-US" altLang="zh-CN" sz="800" b="0" dirty="0">
                  <a:solidFill>
                    <a:schemeClr val="bg1"/>
                  </a:solidFill>
                  <a:latin typeface="Century725 Blk BT"/>
                  <a:ea typeface="微软雅黑" pitchFamily="34" charset="-122"/>
                </a:rPr>
                <a:t>60%</a:t>
              </a:r>
            </a:p>
          </p:txBody>
        </p:sp>
      </p:grpSp>
      <p:grpSp>
        <p:nvGrpSpPr>
          <p:cNvPr id="70" name="Group 67"/>
          <p:cNvGrpSpPr>
            <a:grpSpLocks/>
          </p:cNvGrpSpPr>
          <p:nvPr/>
        </p:nvGrpSpPr>
        <p:grpSpPr bwMode="auto">
          <a:xfrm>
            <a:off x="2247762" y="4571597"/>
            <a:ext cx="5109918" cy="506192"/>
            <a:chOff x="0" y="0"/>
            <a:chExt cx="4652970" cy="459488"/>
          </a:xfrm>
        </p:grpSpPr>
        <p:sp>
          <p:nvSpPr>
            <p:cNvPr id="7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7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5" name="矩形 111"/>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6" name="矩形 112"/>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7" name="矩形 113"/>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8" name="矩形 114"/>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89" name="矩形 115"/>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0" name="矩形 116"/>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1" name="矩形 117"/>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92" name="矩形 118"/>
            <p:cNvSpPr>
              <a:spLocks noChangeArrowheads="1"/>
            </p:cNvSpPr>
            <p:nvPr/>
          </p:nvSpPr>
          <p:spPr bwMode="auto">
            <a:xfrm>
              <a:off x="3272178" y="104970"/>
              <a:ext cx="403311" cy="30698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93" name="矩形 119"/>
            <p:cNvSpPr>
              <a:spLocks noChangeArrowheads="1"/>
            </p:cNvSpPr>
            <p:nvPr/>
          </p:nvSpPr>
          <p:spPr bwMode="auto">
            <a:xfrm>
              <a:off x="3731118" y="104970"/>
              <a:ext cx="401324" cy="30698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sp>
          <p:nvSpPr>
            <p:cNvPr id="94" name="矩形 120"/>
            <p:cNvSpPr>
              <a:spLocks noChangeArrowheads="1"/>
            </p:cNvSpPr>
            <p:nvPr/>
          </p:nvSpPr>
          <p:spPr bwMode="auto">
            <a:xfrm>
              <a:off x="4190056" y="104970"/>
              <a:ext cx="401324" cy="306985"/>
            </a:xfrm>
            <a:prstGeom prst="rect">
              <a:avLst/>
            </a:prstGeom>
            <a:solidFill>
              <a:srgbClr val="FF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buFontTx/>
                <a:buNone/>
              </a:pPr>
              <a:endParaRPr lang="zh-CN" altLang="zh-CN" sz="1800" b="0">
                <a:solidFill>
                  <a:srgbClr val="FFFFFF"/>
                </a:solidFill>
                <a:latin typeface="Calibri" pitchFamily="34" charset="0"/>
              </a:endParaRPr>
            </a:p>
          </p:txBody>
        </p:sp>
      </p:grpSp>
      <p:grpSp>
        <p:nvGrpSpPr>
          <p:cNvPr id="129" name="组合 128"/>
          <p:cNvGrpSpPr/>
          <p:nvPr/>
        </p:nvGrpSpPr>
        <p:grpSpPr>
          <a:xfrm>
            <a:off x="1418655" y="3142977"/>
            <a:ext cx="589102" cy="669331"/>
            <a:chOff x="1418655" y="3142977"/>
            <a:chExt cx="589102" cy="669331"/>
          </a:xfrm>
        </p:grpSpPr>
        <p:sp>
          <p:nvSpPr>
            <p:cNvPr id="96" name="Freeform 28"/>
            <p:cNvSpPr>
              <a:spLocks/>
            </p:cNvSpPr>
            <p:nvPr/>
          </p:nvSpPr>
          <p:spPr bwMode="auto">
            <a:xfrm>
              <a:off x="1805768" y="3144659"/>
              <a:ext cx="115895" cy="122629"/>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7" name="Freeform 30"/>
            <p:cNvSpPr>
              <a:spLocks/>
            </p:cNvSpPr>
            <p:nvPr/>
          </p:nvSpPr>
          <p:spPr bwMode="auto">
            <a:xfrm>
              <a:off x="1726297" y="3274101"/>
              <a:ext cx="281460" cy="538207"/>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0" name="Oval 37"/>
            <p:cNvSpPr>
              <a:spLocks noChangeArrowheads="1"/>
            </p:cNvSpPr>
            <p:nvPr/>
          </p:nvSpPr>
          <p:spPr bwMode="auto">
            <a:xfrm flipH="1">
              <a:off x="1502672" y="3142977"/>
              <a:ext cx="114494" cy="116881"/>
            </a:xfrm>
            <a:prstGeom prst="ellipse">
              <a:avLst/>
            </a:prstGeom>
            <a:solidFill>
              <a:srgbClr val="0070C0"/>
            </a:solidFill>
            <a:ln>
              <a:noFill/>
            </a:ln>
            <a:effectLst/>
          </p:spPr>
          <p:txBody>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sp>
          <p:nvSpPr>
            <p:cNvPr id="101" name="Freeform 38"/>
            <p:cNvSpPr>
              <a:spLocks/>
            </p:cNvSpPr>
            <p:nvPr/>
          </p:nvSpPr>
          <p:spPr bwMode="auto">
            <a:xfrm flipH="1">
              <a:off x="1467253" y="3269948"/>
              <a:ext cx="14003"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a:p>
          </p:txBody>
        </p:sp>
        <p:sp>
          <p:nvSpPr>
            <p:cNvPr id="102" name="Freeform 39"/>
            <p:cNvSpPr>
              <a:spLocks/>
            </p:cNvSpPr>
            <p:nvPr/>
          </p:nvSpPr>
          <p:spPr bwMode="auto">
            <a:xfrm flipH="1">
              <a:off x="1418655" y="3269948"/>
              <a:ext cx="284176"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635"/>
            </a:solidFill>
            <a:ln>
              <a:noFill/>
            </a:ln>
            <a:effectLst/>
          </p:spPr>
          <p:txBody>
            <a:bodyPr/>
            <a:lstStyle/>
            <a:p>
              <a:endParaRPr lang="zh-CN" altLang="en-US"/>
            </a:p>
          </p:txBody>
        </p:sp>
      </p:grpSp>
      <p:grpSp>
        <p:nvGrpSpPr>
          <p:cNvPr id="130" name="组合 129"/>
          <p:cNvGrpSpPr/>
          <p:nvPr/>
        </p:nvGrpSpPr>
        <p:grpSpPr>
          <a:xfrm>
            <a:off x="1418655" y="4427594"/>
            <a:ext cx="589102" cy="667649"/>
            <a:chOff x="1418655" y="4427594"/>
            <a:chExt cx="589102" cy="667649"/>
          </a:xfrm>
        </p:grpSpPr>
        <p:grpSp>
          <p:nvGrpSpPr>
            <p:cNvPr id="103" name="Group 100"/>
            <p:cNvGrpSpPr>
              <a:grpSpLocks/>
            </p:cNvGrpSpPr>
            <p:nvPr/>
          </p:nvGrpSpPr>
          <p:grpSpPr bwMode="auto">
            <a:xfrm>
              <a:off x="1418655" y="4427594"/>
              <a:ext cx="281459" cy="667649"/>
              <a:chOff x="0" y="0"/>
              <a:chExt cx="134937" cy="311150"/>
            </a:xfrm>
          </p:grpSpPr>
          <p:sp>
            <p:nvSpPr>
              <p:cNvPr id="104" name="Freeform 28"/>
              <p:cNvSpPr>
                <a:spLocks/>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5" name="Freeform 30"/>
              <p:cNvSpPr>
                <a:spLocks/>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nvGrpSpPr>
            <p:cNvPr id="106" name="Group 103"/>
            <p:cNvGrpSpPr>
              <a:grpSpLocks/>
            </p:cNvGrpSpPr>
            <p:nvPr/>
          </p:nvGrpSpPr>
          <p:grpSpPr bwMode="auto">
            <a:xfrm>
              <a:off x="1726297" y="4427594"/>
              <a:ext cx="281460" cy="667649"/>
              <a:chOff x="0" y="0"/>
              <a:chExt cx="134937" cy="311150"/>
            </a:xfrm>
          </p:grpSpPr>
          <p:sp>
            <p:nvSpPr>
              <p:cNvPr id="107" name="Freeform 28"/>
              <p:cNvSpPr>
                <a:spLocks/>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8" name="Freeform 30"/>
              <p:cNvSpPr>
                <a:spLocks/>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grpSp>
      </p:grpSp>
      <p:grpSp>
        <p:nvGrpSpPr>
          <p:cNvPr id="109" name="Group 106"/>
          <p:cNvGrpSpPr>
            <a:grpSpLocks/>
          </p:cNvGrpSpPr>
          <p:nvPr/>
        </p:nvGrpSpPr>
        <p:grpSpPr bwMode="auto">
          <a:xfrm>
            <a:off x="6033290" y="2607922"/>
            <a:ext cx="604376" cy="558557"/>
            <a:chOff x="0" y="0"/>
            <a:chExt cx="576064" cy="535781"/>
          </a:xfrm>
        </p:grpSpPr>
        <p:grpSp>
          <p:nvGrpSpPr>
            <p:cNvPr id="110" name="Group 107"/>
            <p:cNvGrpSpPr>
              <a:grpSpLocks/>
            </p:cNvGrpSpPr>
            <p:nvPr/>
          </p:nvGrpSpPr>
          <p:grpSpPr bwMode="auto">
            <a:xfrm rot="3277959">
              <a:off x="190" y="8335"/>
              <a:ext cx="535781" cy="519112"/>
              <a:chOff x="0" y="0"/>
              <a:chExt cx="1071563" cy="1038225"/>
            </a:xfrm>
          </p:grpSpPr>
          <p:sp>
            <p:nvSpPr>
              <p:cNvPr id="112" name="Freeform 45"/>
              <p:cNvSpPr>
                <a:spLocks/>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3" name="椭圆 172"/>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grpSp>
        <p:sp>
          <p:nvSpPr>
            <p:cNvPr id="111"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just" eaLnBrk="1" hangingPunct="1">
                <a:buFontTx/>
                <a:buNone/>
              </a:pPr>
              <a:r>
                <a:rPr lang="en-US" altLang="zh-CN" sz="800" b="0">
                  <a:solidFill>
                    <a:schemeClr val="bg1"/>
                  </a:solidFill>
                  <a:latin typeface="Century725 Blk BT"/>
                  <a:ea typeface="微软雅黑" pitchFamily="34" charset="-122"/>
                </a:rPr>
                <a:t>80%</a:t>
              </a:r>
            </a:p>
          </p:txBody>
        </p:sp>
      </p:grpSp>
      <p:grpSp>
        <p:nvGrpSpPr>
          <p:cNvPr id="114" name="Group 111"/>
          <p:cNvGrpSpPr>
            <a:grpSpLocks/>
          </p:cNvGrpSpPr>
          <p:nvPr/>
        </p:nvGrpSpPr>
        <p:grpSpPr bwMode="auto">
          <a:xfrm>
            <a:off x="5520553" y="3869037"/>
            <a:ext cx="602193" cy="558557"/>
            <a:chOff x="0" y="0"/>
            <a:chExt cx="576064" cy="535781"/>
          </a:xfrm>
        </p:grpSpPr>
        <p:grpSp>
          <p:nvGrpSpPr>
            <p:cNvPr id="115" name="Group 112"/>
            <p:cNvGrpSpPr>
              <a:grpSpLocks/>
            </p:cNvGrpSpPr>
            <p:nvPr/>
          </p:nvGrpSpPr>
          <p:grpSpPr bwMode="auto">
            <a:xfrm rot="3277959">
              <a:off x="190" y="8335"/>
              <a:ext cx="535781" cy="519112"/>
              <a:chOff x="0" y="0"/>
              <a:chExt cx="1071563" cy="1038225"/>
            </a:xfrm>
          </p:grpSpPr>
          <p:sp>
            <p:nvSpPr>
              <p:cNvPr id="117" name="Freeform 45"/>
              <p:cNvSpPr>
                <a:spLocks/>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8" name="椭圆 177"/>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buFontTx/>
                  <a:buNone/>
                </a:pPr>
                <a:endParaRPr lang="zh-CN" altLang="zh-CN" sz="1800" b="0">
                  <a:latin typeface="Calibri" pitchFamily="34" charset="0"/>
                </a:endParaRPr>
              </a:p>
            </p:txBody>
          </p:sp>
        </p:grpSp>
        <p:sp>
          <p:nvSpPr>
            <p:cNvPr id="116"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just" eaLnBrk="1" hangingPunct="1">
                <a:buFontTx/>
                <a:buNone/>
              </a:pPr>
              <a:r>
                <a:rPr lang="en-US" altLang="zh-CN" sz="800" b="0">
                  <a:solidFill>
                    <a:schemeClr val="bg1"/>
                  </a:solidFill>
                  <a:latin typeface="Century725 Blk BT"/>
                  <a:ea typeface="微软雅黑" pitchFamily="34" charset="-122"/>
                </a:rPr>
                <a:t>70%</a:t>
              </a:r>
            </a:p>
          </p:txBody>
        </p:sp>
      </p:grpSp>
      <p:sp>
        <p:nvSpPr>
          <p:cNvPr id="119" name="Rectangle 125"/>
          <p:cNvSpPr>
            <a:spLocks noChangeArrowheads="1"/>
          </p:cNvSpPr>
          <p:nvPr/>
        </p:nvSpPr>
        <p:spPr bwMode="auto">
          <a:xfrm>
            <a:off x="7629938" y="2067869"/>
            <a:ext cx="3376680" cy="3837849"/>
          </a:xfrm>
          <a:prstGeom prst="rect">
            <a:avLst/>
          </a:prstGeom>
          <a:solidFill>
            <a:schemeClr val="accent5">
              <a:lumMod val="60000"/>
              <a:lumOff val="40000"/>
            </a:schemeClr>
          </a:solidFill>
          <a:ln>
            <a:noFill/>
          </a:ln>
          <a:effectLst>
            <a:outerShdw dist="35921" dir="2700000" algn="ctr" rotWithShape="0">
              <a:schemeClr val="bg2"/>
            </a:outerShdw>
          </a:effectLst>
        </p:spPr>
        <p:txBody>
          <a:bodyPr wrap="none" lIns="90170" tIns="46990" rIns="90170" bIns="46990"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endParaRPr lang="zh-CN" altLang="en-US" sz="2400" b="0">
              <a:solidFill>
                <a:schemeClr val="bg1"/>
              </a:solidFill>
              <a:ea typeface="方正大黑简体" pitchFamily="2" charset="-122"/>
            </a:endParaRPr>
          </a:p>
        </p:txBody>
      </p:sp>
      <p:sp>
        <p:nvSpPr>
          <p:cNvPr id="120" name="Text Box 126"/>
          <p:cNvSpPr txBox="1">
            <a:spLocks noChangeArrowheads="1"/>
          </p:cNvSpPr>
          <p:nvPr/>
        </p:nvSpPr>
        <p:spPr bwMode="auto">
          <a:xfrm>
            <a:off x="7755000" y="2831920"/>
            <a:ext cx="3126556" cy="923330"/>
          </a:xfrm>
          <a:prstGeom prst="rect">
            <a:avLst/>
          </a:prstGeom>
          <a:noFill/>
          <a:ln>
            <a:noFill/>
          </a:ln>
          <a:effectLst/>
          <a:extLst>
            <a:ext uri="{909E8E84-426E-40DD-AFC4-6F175D3DCCD1}">
              <a14:hiddenFill xmlns:a14="http://schemas.microsoft.com/office/drawing/2010/main" xmlns="">
                <a:solidFill>
                  <a:srgbClr val="FF66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endParaRPr lang="zh-CN" altLang="en-US" sz="2400" b="0" dirty="0"/>
          </a:p>
        </p:txBody>
      </p:sp>
      <p:sp>
        <p:nvSpPr>
          <p:cNvPr id="121" name="AutoShape 127"/>
          <p:cNvSpPr>
            <a:spLocks noChangeArrowheads="1"/>
          </p:cNvSpPr>
          <p:nvPr/>
        </p:nvSpPr>
        <p:spPr bwMode="auto">
          <a:xfrm>
            <a:off x="8052022" y="1749350"/>
            <a:ext cx="2532510" cy="707383"/>
          </a:xfrm>
          <a:prstGeom prst="roundRect">
            <a:avLst>
              <a:gd name="adj" fmla="val 50000"/>
            </a:avLst>
          </a:prstGeom>
          <a:solidFill>
            <a:schemeClr val="bg1"/>
          </a:solidFill>
          <a:ln w="38100">
            <a:solidFill>
              <a:srgbClr val="00B0F0"/>
            </a:solidFill>
            <a:round/>
            <a:headEnd/>
            <a:tailEnd/>
          </a:ln>
          <a:effectLst/>
        </p:spPr>
        <p:txBody>
          <a:bodyPr wrap="none" lIns="90170" tIns="46990" rIns="90170" bIns="46990"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2000" b="0" dirty="0">
                <a:ea typeface="黑体" pitchFamily="49" charset="-122"/>
              </a:rPr>
              <a:t>添加段落文字</a:t>
            </a:r>
          </a:p>
        </p:txBody>
      </p:sp>
      <p:sp>
        <p:nvSpPr>
          <p:cNvPr id="122" name="Text Box 128"/>
          <p:cNvSpPr txBox="1">
            <a:spLocks noChangeArrowheads="1"/>
          </p:cNvSpPr>
          <p:nvPr/>
        </p:nvSpPr>
        <p:spPr bwMode="auto">
          <a:xfrm>
            <a:off x="7755000" y="4535894"/>
            <a:ext cx="3126556" cy="923330"/>
          </a:xfrm>
          <a:prstGeom prst="rect">
            <a:avLst/>
          </a:prstGeom>
          <a:noFill/>
          <a:ln>
            <a:noFill/>
          </a:ln>
          <a:effectLst/>
          <a:extLst>
            <a:ext uri="{909E8E84-426E-40DD-AFC4-6F175D3DCCD1}">
              <a14:hiddenFill xmlns:a14="http://schemas.microsoft.com/office/drawing/2010/main" xmlns="">
                <a:solidFill>
                  <a:srgbClr val="FF66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p>
          <a:p>
            <a:pPr algn="ctr" eaLnBrk="1" hangingPunct="1"/>
            <a:r>
              <a:rPr lang="zh-CN" altLang="en-US" sz="1800" b="0" dirty="0">
                <a:ea typeface="黑体" pitchFamily="49" charset="-122"/>
              </a:rPr>
              <a:t>请点击此处添加相关内容</a:t>
            </a:r>
            <a:endParaRPr lang="zh-CN" altLang="en-US" sz="2400" b="0" dirty="0"/>
          </a:p>
        </p:txBody>
      </p:sp>
      <p:sp>
        <p:nvSpPr>
          <p:cNvPr id="123" name="Line 129"/>
          <p:cNvSpPr>
            <a:spLocks noChangeShapeType="1"/>
          </p:cNvSpPr>
          <p:nvPr/>
        </p:nvSpPr>
        <p:spPr bwMode="auto">
          <a:xfrm>
            <a:off x="7864429" y="4240825"/>
            <a:ext cx="2907696" cy="0"/>
          </a:xfrm>
          <a:prstGeom prst="line">
            <a:avLst/>
          </a:prstGeom>
          <a:noFill/>
          <a:ln w="19050">
            <a:solidFill>
              <a:schemeClr val="bg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pic>
        <p:nvPicPr>
          <p:cNvPr id="124" name="Picture 130" descr="dy"/>
          <p:cNvPicPr>
            <a:picLocks noChangeArrowheads="1"/>
          </p:cNvPicPr>
          <p:nvPr/>
        </p:nvPicPr>
        <p:blipFill>
          <a:blip r:embed="rId3" cstate="print">
            <a:lum bright="34000"/>
            <a:extLst>
              <a:ext uri="{28A0092B-C50C-407E-A947-70E740481C1C}">
                <a14:useLocalDpi xmlns:a14="http://schemas.microsoft.com/office/drawing/2010/main" xmlns="" val="0"/>
              </a:ext>
            </a:extLst>
          </a:blip>
          <a:srcRect/>
          <a:stretch>
            <a:fillRect/>
          </a:stretch>
        </p:blipFill>
        <p:spPr bwMode="auto">
          <a:xfrm>
            <a:off x="6674385" y="5481676"/>
            <a:ext cx="5229164" cy="4416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5" name="TextBox 124"/>
          <p:cNvSpPr txBox="1"/>
          <p:nvPr/>
        </p:nvSpPr>
        <p:spPr>
          <a:xfrm>
            <a:off x="4447661"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小节十</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70666536"/>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5"/>
                                        </p:tgtEl>
                                        <p:attrNameLst>
                                          <p:attrName>ppt_y</p:attrName>
                                        </p:attrNameLst>
                                      </p:cBhvr>
                                      <p:tavLst>
                                        <p:tav tm="0">
                                          <p:val>
                                            <p:strVal val="#ppt_y"/>
                                          </p:val>
                                        </p:tav>
                                        <p:tav tm="100000">
                                          <p:val>
                                            <p:strVal val="#ppt_y"/>
                                          </p:val>
                                        </p:tav>
                                      </p:tavLst>
                                    </p:anim>
                                    <p:anim calcmode="lin" valueType="num">
                                      <p:cBhvr>
                                        <p:cTn id="9"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8"/>
                                        </p:tgtEl>
                                        <p:attrNameLst>
                                          <p:attrName>style.visibility</p:attrName>
                                        </p:attrNameLst>
                                      </p:cBhvr>
                                      <p:to>
                                        <p:strVal val="visible"/>
                                      </p:to>
                                    </p:set>
                                    <p:anim calcmode="lin" valueType="num">
                                      <p:cBhvr additive="base">
                                        <p:cTn id="16" dur="250" fill="hold"/>
                                        <p:tgtEl>
                                          <p:spTgt spid="128"/>
                                        </p:tgtEl>
                                        <p:attrNameLst>
                                          <p:attrName>ppt_x</p:attrName>
                                        </p:attrNameLst>
                                      </p:cBhvr>
                                      <p:tavLst>
                                        <p:tav tm="0">
                                          <p:val>
                                            <p:strVal val="0-#ppt_w/2"/>
                                          </p:val>
                                        </p:tav>
                                        <p:tav tm="100000">
                                          <p:val>
                                            <p:strVal val="#ppt_x"/>
                                          </p:val>
                                        </p:tav>
                                      </p:tavLst>
                                    </p:anim>
                                    <p:anim calcmode="lin" valueType="num">
                                      <p:cBhvr additive="base">
                                        <p:cTn id="17" dur="25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2" presetClass="entr" presetSubtype="8"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1000" fill="hold"/>
                                        <p:tgtEl>
                                          <p:spTgt spid="65"/>
                                        </p:tgtEl>
                                        <p:attrNameLst>
                                          <p:attrName>ppt_x</p:attrName>
                                        </p:attrNameLst>
                                      </p:cBhvr>
                                      <p:tavLst>
                                        <p:tav tm="0">
                                          <p:val>
                                            <p:strVal val="0-#ppt_w/2"/>
                                          </p:val>
                                        </p:tav>
                                        <p:tav tm="100000">
                                          <p:val>
                                            <p:strVal val="#ppt_x"/>
                                          </p:val>
                                        </p:tav>
                                      </p:tavLst>
                                    </p:anim>
                                    <p:anim calcmode="lin" valueType="num">
                                      <p:cBhvr additive="base">
                                        <p:cTn id="2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additive="base">
                                        <p:cTn id="31" dur="250" fill="hold"/>
                                        <p:tgtEl>
                                          <p:spTgt spid="129"/>
                                        </p:tgtEl>
                                        <p:attrNameLst>
                                          <p:attrName>ppt_x</p:attrName>
                                        </p:attrNameLst>
                                      </p:cBhvr>
                                      <p:tavLst>
                                        <p:tav tm="0">
                                          <p:val>
                                            <p:strVal val="0-#ppt_w/2"/>
                                          </p:val>
                                        </p:tav>
                                        <p:tav tm="100000">
                                          <p:val>
                                            <p:strVal val="#ppt_x"/>
                                          </p:val>
                                        </p:tav>
                                      </p:tavLst>
                                    </p:anim>
                                    <p:anim calcmode="lin" valueType="num">
                                      <p:cBhvr additive="base">
                                        <p:cTn id="32" dur="25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1000"/>
                                        <p:tgtEl>
                                          <p:spTgt spid="40"/>
                                        </p:tgtEl>
                                      </p:cBhvr>
                                    </p:animEffect>
                                  </p:childTnLst>
                                </p:cTn>
                              </p:par>
                              <p:par>
                                <p:cTn id="38" presetID="2" presetClass="entr" presetSubtype="8"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anim calcmode="lin" valueType="num">
                                      <p:cBhvr additive="base">
                                        <p:cTn id="40" dur="1000" fill="hold"/>
                                        <p:tgtEl>
                                          <p:spTgt spid="109"/>
                                        </p:tgtEl>
                                        <p:attrNameLst>
                                          <p:attrName>ppt_x</p:attrName>
                                        </p:attrNameLst>
                                      </p:cBhvr>
                                      <p:tavLst>
                                        <p:tav tm="0">
                                          <p:val>
                                            <p:strVal val="0-#ppt_w/2"/>
                                          </p:val>
                                        </p:tav>
                                        <p:tav tm="100000">
                                          <p:val>
                                            <p:strVal val="#ppt_x"/>
                                          </p:val>
                                        </p:tav>
                                      </p:tavLst>
                                    </p:anim>
                                    <p:anim calcmode="lin" valueType="num">
                                      <p:cBhvr additive="base">
                                        <p:cTn id="41"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30"/>
                                        </p:tgtEl>
                                        <p:attrNameLst>
                                          <p:attrName>style.visibility</p:attrName>
                                        </p:attrNameLst>
                                      </p:cBhvr>
                                      <p:to>
                                        <p:strVal val="visible"/>
                                      </p:to>
                                    </p:set>
                                    <p:anim calcmode="lin" valueType="num">
                                      <p:cBhvr additive="base">
                                        <p:cTn id="46" dur="250" fill="hold"/>
                                        <p:tgtEl>
                                          <p:spTgt spid="130"/>
                                        </p:tgtEl>
                                        <p:attrNameLst>
                                          <p:attrName>ppt_x</p:attrName>
                                        </p:attrNameLst>
                                      </p:cBhvr>
                                      <p:tavLst>
                                        <p:tav tm="0">
                                          <p:val>
                                            <p:strVal val="0-#ppt_w/2"/>
                                          </p:val>
                                        </p:tav>
                                        <p:tav tm="100000">
                                          <p:val>
                                            <p:strVal val="#ppt_x"/>
                                          </p:val>
                                        </p:tav>
                                      </p:tavLst>
                                    </p:anim>
                                    <p:anim calcmode="lin" valueType="num">
                                      <p:cBhvr additive="base">
                                        <p:cTn id="47" dur="25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1000"/>
                                        <p:tgtEl>
                                          <p:spTgt spid="70"/>
                                        </p:tgtEl>
                                      </p:cBhvr>
                                    </p:animEffect>
                                  </p:childTnLst>
                                </p:cTn>
                              </p:par>
                              <p:par>
                                <p:cTn id="53" presetID="2" presetClass="entr" presetSubtype="8"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1000" fill="hold"/>
                                        <p:tgtEl>
                                          <p:spTgt spid="114"/>
                                        </p:tgtEl>
                                        <p:attrNameLst>
                                          <p:attrName>ppt_x</p:attrName>
                                        </p:attrNameLst>
                                      </p:cBhvr>
                                      <p:tavLst>
                                        <p:tav tm="0">
                                          <p:val>
                                            <p:strVal val="0-#ppt_w/2"/>
                                          </p:val>
                                        </p:tav>
                                        <p:tav tm="100000">
                                          <p:val>
                                            <p:strVal val="#ppt_x"/>
                                          </p:val>
                                        </p:tav>
                                      </p:tavLst>
                                    </p:anim>
                                    <p:anim calcmode="lin" valueType="num">
                                      <p:cBhvr additive="base">
                                        <p:cTn id="56"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1"/>
                                        </p:tgtEl>
                                        <p:attrNameLst>
                                          <p:attrName>style.visibility</p:attrName>
                                        </p:attrNameLst>
                                      </p:cBhvr>
                                      <p:to>
                                        <p:strVal val="visible"/>
                                      </p:to>
                                    </p:set>
                                    <p:anim calcmode="lin" valueType="num">
                                      <p:cBhvr>
                                        <p:cTn id="61" dur="500" fill="hold"/>
                                        <p:tgtEl>
                                          <p:spTgt spid="121"/>
                                        </p:tgtEl>
                                        <p:attrNameLst>
                                          <p:attrName>ppt_w</p:attrName>
                                        </p:attrNameLst>
                                      </p:cBhvr>
                                      <p:tavLst>
                                        <p:tav tm="0">
                                          <p:val>
                                            <p:fltVal val="0"/>
                                          </p:val>
                                        </p:tav>
                                        <p:tav tm="100000">
                                          <p:val>
                                            <p:strVal val="#ppt_w"/>
                                          </p:val>
                                        </p:tav>
                                      </p:tavLst>
                                    </p:anim>
                                    <p:anim calcmode="lin" valueType="num">
                                      <p:cBhvr>
                                        <p:cTn id="62" dur="500" fill="hold"/>
                                        <p:tgtEl>
                                          <p:spTgt spid="121"/>
                                        </p:tgtEl>
                                        <p:attrNameLst>
                                          <p:attrName>ppt_h</p:attrName>
                                        </p:attrNameLst>
                                      </p:cBhvr>
                                      <p:tavLst>
                                        <p:tav tm="0">
                                          <p:val>
                                            <p:fltVal val="0"/>
                                          </p:val>
                                        </p:tav>
                                        <p:tav tm="100000">
                                          <p:val>
                                            <p:strVal val="#ppt_h"/>
                                          </p:val>
                                        </p:tav>
                                      </p:tavLst>
                                    </p:anim>
                                    <p:animEffect transition="in" filter="fade">
                                      <p:cBhvr>
                                        <p:cTn id="63" dur="500"/>
                                        <p:tgtEl>
                                          <p:spTgt spid="12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24"/>
                                        </p:tgtEl>
                                        <p:attrNameLst>
                                          <p:attrName>style.visibility</p:attrName>
                                        </p:attrNameLst>
                                      </p:cBhvr>
                                      <p:to>
                                        <p:strVal val="visible"/>
                                      </p:to>
                                    </p:set>
                                  </p:childTnLst>
                                </p:cTn>
                              </p:par>
                              <p:par>
                                <p:cTn id="68" presetID="22" presetClass="entr" presetSubtype="4"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wipe(down)">
                                      <p:cBhvr>
                                        <p:cTn id="70" dur="1250"/>
                                        <p:tgtEl>
                                          <p:spTgt spid="119"/>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iterate type="lt">
                                    <p:tmPct val="10000"/>
                                  </p:iterate>
                                  <p:childTnLst>
                                    <p:set>
                                      <p:cBhvr>
                                        <p:cTn id="74" dur="1" fill="hold">
                                          <p:stCondLst>
                                            <p:cond delay="0"/>
                                          </p:stCondLst>
                                        </p:cTn>
                                        <p:tgtEl>
                                          <p:spTgt spid="120"/>
                                        </p:tgtEl>
                                        <p:attrNameLst>
                                          <p:attrName>style.visibility</p:attrName>
                                        </p:attrNameLst>
                                      </p:cBhvr>
                                      <p:to>
                                        <p:strVal val="visible"/>
                                      </p:to>
                                    </p:set>
                                    <p:animEffect transition="in" filter="fade">
                                      <p:cBhvr>
                                        <p:cTn id="75" dur="500"/>
                                        <p:tgtEl>
                                          <p:spTgt spid="120"/>
                                        </p:tgtEl>
                                      </p:cBhvr>
                                    </p:animEffect>
                                    <p:anim calcmode="lin" valueType="num">
                                      <p:cBhvr>
                                        <p:cTn id="76" dur="500" fill="hold"/>
                                        <p:tgtEl>
                                          <p:spTgt spid="120"/>
                                        </p:tgtEl>
                                        <p:attrNameLst>
                                          <p:attrName>ppt_x</p:attrName>
                                        </p:attrNameLst>
                                      </p:cBhvr>
                                      <p:tavLst>
                                        <p:tav tm="0">
                                          <p:val>
                                            <p:strVal val="#ppt_x"/>
                                          </p:val>
                                        </p:tav>
                                        <p:tav tm="100000">
                                          <p:val>
                                            <p:strVal val="#ppt_x"/>
                                          </p:val>
                                        </p:tav>
                                      </p:tavLst>
                                    </p:anim>
                                    <p:anim calcmode="lin" valueType="num">
                                      <p:cBhvr>
                                        <p:cTn id="77"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wipe(down)">
                                      <p:cBhvr>
                                        <p:cTn id="82" dur="500"/>
                                        <p:tgtEl>
                                          <p:spTgt spid="12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iterate type="lt">
                                    <p:tmPct val="10000"/>
                                  </p:iterate>
                                  <p:childTnLst>
                                    <p:set>
                                      <p:cBhvr>
                                        <p:cTn id="86" dur="1" fill="hold">
                                          <p:stCondLst>
                                            <p:cond delay="0"/>
                                          </p:stCondLst>
                                        </p:cTn>
                                        <p:tgtEl>
                                          <p:spTgt spid="122"/>
                                        </p:tgtEl>
                                        <p:attrNameLst>
                                          <p:attrName>style.visibility</p:attrName>
                                        </p:attrNameLst>
                                      </p:cBhvr>
                                      <p:to>
                                        <p:strVal val="visible"/>
                                      </p:to>
                                    </p:set>
                                    <p:animEffect transition="in" filter="fade">
                                      <p:cBhvr>
                                        <p:cTn id="87" dur="500"/>
                                        <p:tgtEl>
                                          <p:spTgt spid="122"/>
                                        </p:tgtEl>
                                      </p:cBhvr>
                                    </p:animEffect>
                                    <p:anim calcmode="lin" valueType="num">
                                      <p:cBhvr>
                                        <p:cTn id="88" dur="500" fill="hold"/>
                                        <p:tgtEl>
                                          <p:spTgt spid="122"/>
                                        </p:tgtEl>
                                        <p:attrNameLst>
                                          <p:attrName>ppt_x</p:attrName>
                                        </p:attrNameLst>
                                      </p:cBhvr>
                                      <p:tavLst>
                                        <p:tav tm="0">
                                          <p:val>
                                            <p:strVal val="#ppt_x"/>
                                          </p:val>
                                        </p:tav>
                                        <p:tav tm="100000">
                                          <p:val>
                                            <p:strVal val="#ppt_x"/>
                                          </p:val>
                                        </p:tav>
                                      </p:tavLst>
                                    </p:anim>
                                    <p:anim calcmode="lin" valueType="num">
                                      <p:cBhvr>
                                        <p:cTn id="8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p:bldP spid="121" grpId="0" animBg="1"/>
      <p:bldP spid="122" grpId="0"/>
      <p:bldP spid="123" grpId="0" animBg="1"/>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五边形 31"/>
          <p:cNvSpPr/>
          <p:nvPr/>
        </p:nvSpPr>
        <p:spPr>
          <a:xfrm rot="5400000">
            <a:off x="5595119" y="-955997"/>
            <a:ext cx="1080120" cy="3659014"/>
          </a:xfrm>
          <a:prstGeom prst="homePlate">
            <a:avLst>
              <a:gd name="adj" fmla="val 35603"/>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058615" y="1989634"/>
            <a:ext cx="8568952" cy="3631763"/>
          </a:xfrm>
          <a:prstGeom prst="rect">
            <a:avLst/>
          </a:prstGeom>
          <a:noFill/>
        </p:spPr>
        <p:txBody>
          <a:bodyPr wrap="square" rtlCol="0">
            <a:spAutoFit/>
          </a:bodyPr>
          <a:lstStyle/>
          <a:p>
            <a:pPr algn="just"/>
            <a:r>
              <a:rPr lang="zh-CN" altLang="en-US" sz="2300" dirty="0" smtClean="0">
                <a:latin typeface="方正正中黑简体" panose="02000000000000000000" pitchFamily="2" charset="-122"/>
                <a:ea typeface="方正正中黑简体" panose="02000000000000000000" pitchFamily="2" charset="-122"/>
              </a:rPr>
              <a:t>       企业</a:t>
            </a:r>
            <a:r>
              <a:rPr lang="zh-CN" altLang="en-US" sz="2300" dirty="0">
                <a:latin typeface="方正正中黑简体" panose="02000000000000000000" pitchFamily="2" charset="-122"/>
                <a:ea typeface="方正正中黑简体" panose="02000000000000000000" pitchFamily="2" charset="-122"/>
              </a:rPr>
              <a:t>文化是企业领导者倡导</a:t>
            </a:r>
            <a:r>
              <a:rPr lang="zh-CN" altLang="en-US" sz="2300" dirty="0" smtClean="0">
                <a:latin typeface="方正正中黑简体" panose="02000000000000000000" pitchFamily="2" charset="-122"/>
                <a:ea typeface="方正正中黑简体" panose="02000000000000000000" pitchFamily="2" charset="-122"/>
              </a:rPr>
              <a:t>、全体</a:t>
            </a:r>
            <a:r>
              <a:rPr lang="zh-CN" altLang="en-US" sz="2300" dirty="0">
                <a:latin typeface="方正正中黑简体" panose="02000000000000000000" pitchFamily="2" charset="-122"/>
                <a:ea typeface="方正正中黑简体" panose="02000000000000000000" pitchFamily="2" charset="-122"/>
              </a:rPr>
              <a:t>员工积极创造</a:t>
            </a:r>
            <a:r>
              <a:rPr lang="zh-CN" altLang="en-US" sz="2300" dirty="0" smtClean="0">
                <a:latin typeface="方正正中黑简体" panose="02000000000000000000" pitchFamily="2" charset="-122"/>
                <a:ea typeface="方正正中黑简体" panose="02000000000000000000" pitchFamily="2" charset="-122"/>
              </a:rPr>
              <a:t>、认同</a:t>
            </a:r>
            <a:r>
              <a:rPr lang="zh-CN" altLang="en-US" sz="2300" dirty="0">
                <a:latin typeface="方正正中黑简体" panose="02000000000000000000" pitchFamily="2" charset="-122"/>
                <a:ea typeface="方正正中黑简体" panose="02000000000000000000" pitchFamily="2" charset="-122"/>
              </a:rPr>
              <a:t>与</a:t>
            </a:r>
            <a:r>
              <a:rPr lang="zh-CN" altLang="en-US" sz="2300" dirty="0" smtClean="0">
                <a:latin typeface="方正正中黑简体" panose="02000000000000000000" pitchFamily="2" charset="-122"/>
                <a:ea typeface="方正正中黑简体" panose="02000000000000000000" pitchFamily="2" charset="-122"/>
              </a:rPr>
              <a:t>实践的整体</a:t>
            </a:r>
            <a:r>
              <a:rPr lang="zh-CN" altLang="en-US" sz="2300" dirty="0">
                <a:latin typeface="方正正中黑简体" panose="02000000000000000000" pitchFamily="2" charset="-122"/>
                <a:ea typeface="方正正中黑简体" panose="02000000000000000000" pitchFamily="2" charset="-122"/>
              </a:rPr>
              <a:t>价值</a:t>
            </a:r>
            <a:r>
              <a:rPr lang="zh-CN" altLang="en-US" sz="2300" dirty="0" smtClean="0">
                <a:latin typeface="方正正中黑简体" panose="02000000000000000000" pitchFamily="2" charset="-122"/>
                <a:ea typeface="方正正中黑简体" panose="02000000000000000000" pitchFamily="2" charset="-122"/>
              </a:rPr>
              <a:t>观念</a:t>
            </a:r>
            <a:r>
              <a:rPr lang="zh-CN" altLang="en-US" sz="2300" dirty="0">
                <a:latin typeface="方正正中黑简体" panose="02000000000000000000" pitchFamily="2" charset="-122"/>
                <a:ea typeface="方正正中黑简体" panose="02000000000000000000" pitchFamily="2" charset="-122"/>
              </a:rPr>
              <a:t>、信仰追求、道德规范、行为准则、经营</a:t>
            </a:r>
            <a:r>
              <a:rPr lang="zh-CN" altLang="en-US" sz="2300" dirty="0" smtClean="0">
                <a:latin typeface="方正正中黑简体" panose="02000000000000000000" pitchFamily="2" charset="-122"/>
                <a:ea typeface="方正正中黑简体" panose="02000000000000000000" pitchFamily="2" charset="-122"/>
              </a:rPr>
              <a:t>特色</a:t>
            </a:r>
            <a:r>
              <a:rPr lang="zh-CN" altLang="en-US" sz="2300" dirty="0">
                <a:latin typeface="方正正中黑简体" panose="02000000000000000000" pitchFamily="2" charset="-122"/>
                <a:ea typeface="方正正中黑简体" panose="02000000000000000000" pitchFamily="2" charset="-122"/>
              </a:rPr>
              <a:t>、</a:t>
            </a:r>
            <a:r>
              <a:rPr lang="zh-CN" altLang="en-US" sz="2300" dirty="0" smtClean="0">
                <a:latin typeface="方正正中黑简体" panose="02000000000000000000" pitchFamily="2" charset="-122"/>
                <a:ea typeface="方正正中黑简体" panose="02000000000000000000" pitchFamily="2" charset="-122"/>
              </a:rPr>
              <a:t>管理</a:t>
            </a:r>
            <a:r>
              <a:rPr lang="zh-CN" altLang="en-US" sz="2300" dirty="0">
                <a:latin typeface="方正正中黑简体" panose="02000000000000000000" pitchFamily="2" charset="-122"/>
                <a:ea typeface="方正正中黑简体" panose="02000000000000000000" pitchFamily="2" charset="-122"/>
              </a:rPr>
              <a:t>风格以及传统和习惯的</a:t>
            </a:r>
            <a:r>
              <a:rPr lang="zh-CN" altLang="en-US" sz="2300" dirty="0" smtClean="0">
                <a:latin typeface="方正正中黑简体" panose="02000000000000000000" pitchFamily="2" charset="-122"/>
                <a:ea typeface="方正正中黑简体" panose="02000000000000000000" pitchFamily="2" charset="-122"/>
              </a:rPr>
              <a:t>总和。企业</a:t>
            </a:r>
            <a:r>
              <a:rPr lang="zh-CN" altLang="en-US" sz="2300" dirty="0">
                <a:latin typeface="方正正中黑简体" panose="02000000000000000000" pitchFamily="2" charset="-122"/>
                <a:ea typeface="方正正中黑简体" panose="02000000000000000000" pitchFamily="2" charset="-122"/>
              </a:rPr>
              <a:t>文化不是虚无缥缈</a:t>
            </a:r>
            <a:r>
              <a:rPr lang="zh-CN" altLang="en-US" sz="2300" dirty="0" smtClean="0">
                <a:latin typeface="方正正中黑简体" panose="02000000000000000000" pitchFamily="2" charset="-122"/>
                <a:ea typeface="方正正中黑简体" panose="02000000000000000000" pitchFamily="2" charset="-122"/>
              </a:rPr>
              <a:t>的东西，不是</a:t>
            </a:r>
            <a:r>
              <a:rPr lang="zh-CN" altLang="en-US" sz="2300" dirty="0">
                <a:latin typeface="方正正中黑简体" panose="02000000000000000000" pitchFamily="2" charset="-122"/>
                <a:ea typeface="方正正中黑简体" panose="02000000000000000000" pitchFamily="2" charset="-122"/>
              </a:rPr>
              <a:t>企业经营管理的附属品</a:t>
            </a:r>
            <a:r>
              <a:rPr lang="zh-CN" altLang="en-US" sz="2300" dirty="0" smtClean="0">
                <a:latin typeface="方正正中黑简体" panose="02000000000000000000" pitchFamily="2" charset="-122"/>
                <a:ea typeface="方正正中黑简体" panose="02000000000000000000" pitchFamily="2" charset="-122"/>
              </a:rPr>
              <a:t>，它</a:t>
            </a:r>
            <a:r>
              <a:rPr lang="zh-CN" altLang="en-US" sz="2300" dirty="0">
                <a:latin typeface="方正正中黑简体" panose="02000000000000000000" pitchFamily="2" charset="-122"/>
                <a:ea typeface="方正正中黑简体" panose="02000000000000000000" pitchFamily="2" charset="-122"/>
              </a:rPr>
              <a:t>是企业</a:t>
            </a:r>
            <a:r>
              <a:rPr lang="zh-CN" altLang="en-US" sz="2300" dirty="0" smtClean="0">
                <a:latin typeface="方正正中黑简体" panose="02000000000000000000" pitchFamily="2" charset="-122"/>
                <a:ea typeface="方正正中黑简体" panose="02000000000000000000" pitchFamily="2" charset="-122"/>
              </a:rPr>
              <a:t>为了解决</a:t>
            </a:r>
            <a:r>
              <a:rPr lang="zh-CN" altLang="en-US" sz="2300" dirty="0">
                <a:latin typeface="方正正中黑简体" panose="02000000000000000000" pitchFamily="2" charset="-122"/>
                <a:ea typeface="方正正中黑简体" panose="02000000000000000000" pitchFamily="2" charset="-122"/>
              </a:rPr>
              <a:t>生存</a:t>
            </a:r>
            <a:r>
              <a:rPr lang="zh-CN" altLang="en-US" sz="2300" dirty="0" smtClean="0">
                <a:latin typeface="方正正中黑简体" panose="02000000000000000000" pitchFamily="2" charset="-122"/>
                <a:ea typeface="方正正中黑简体" panose="02000000000000000000" pitchFamily="2" charset="-122"/>
              </a:rPr>
              <a:t>和发展问题而</a:t>
            </a:r>
            <a:r>
              <a:rPr lang="zh-CN" altLang="en-US" sz="2300" dirty="0">
                <a:latin typeface="方正正中黑简体" panose="02000000000000000000" pitchFamily="2" charset="-122"/>
                <a:ea typeface="方正正中黑简体" panose="02000000000000000000" pitchFamily="2" charset="-122"/>
              </a:rPr>
              <a:t>采取的一种管理方式</a:t>
            </a:r>
            <a:r>
              <a:rPr lang="zh-CN" altLang="en-US" sz="2300" dirty="0" smtClean="0">
                <a:latin typeface="方正正中黑简体" panose="02000000000000000000" pitchFamily="2" charset="-122"/>
                <a:ea typeface="方正正中黑简体" panose="02000000000000000000" pitchFamily="2" charset="-122"/>
              </a:rPr>
              <a:t>，是</a:t>
            </a:r>
            <a:r>
              <a:rPr lang="zh-CN" altLang="en-US" sz="2300" dirty="0">
                <a:latin typeface="方正正中黑简体" panose="02000000000000000000" pitchFamily="2" charset="-122"/>
                <a:ea typeface="方正正中黑简体" panose="02000000000000000000" pitchFamily="2" charset="-122"/>
              </a:rPr>
              <a:t>整个公司的纲领</a:t>
            </a:r>
            <a:r>
              <a:rPr lang="zh-CN" altLang="en-US" sz="2300" dirty="0" smtClean="0">
                <a:latin typeface="方正正中黑简体" panose="02000000000000000000" pitchFamily="2" charset="-122"/>
                <a:ea typeface="方正正中黑简体" panose="02000000000000000000" pitchFamily="2" charset="-122"/>
              </a:rPr>
              <a:t>，是</a:t>
            </a:r>
            <a:r>
              <a:rPr lang="zh-CN" altLang="en-US" sz="2300" dirty="0">
                <a:latin typeface="方正正中黑简体" panose="02000000000000000000" pitchFamily="2" charset="-122"/>
                <a:ea typeface="方正正中黑简体" panose="02000000000000000000" pitchFamily="2" charset="-122"/>
              </a:rPr>
              <a:t>整个</a:t>
            </a:r>
            <a:r>
              <a:rPr lang="zh-CN" altLang="en-US" sz="2300" dirty="0" smtClean="0">
                <a:latin typeface="方正正中黑简体" panose="02000000000000000000" pitchFamily="2" charset="-122"/>
                <a:ea typeface="方正正中黑简体" panose="02000000000000000000" pitchFamily="2" charset="-122"/>
              </a:rPr>
              <a:t>团队的价值观</a:t>
            </a:r>
            <a:r>
              <a:rPr lang="zh-CN" altLang="en-US" sz="2300" dirty="0">
                <a:latin typeface="方正正中黑简体" panose="02000000000000000000" pitchFamily="2" charset="-122"/>
                <a:ea typeface="方正正中黑简体" panose="02000000000000000000" pitchFamily="2" charset="-122"/>
              </a:rPr>
              <a:t>和行为准则</a:t>
            </a:r>
            <a:r>
              <a:rPr lang="zh-CN" altLang="en-US" sz="2300" dirty="0" smtClean="0">
                <a:latin typeface="方正正中黑简体" panose="02000000000000000000" pitchFamily="2" charset="-122"/>
                <a:ea typeface="方正正中黑简体" panose="02000000000000000000" pitchFamily="2" charset="-122"/>
              </a:rPr>
              <a:t>。企业</a:t>
            </a:r>
            <a:r>
              <a:rPr lang="zh-CN" altLang="en-US" sz="2300" dirty="0">
                <a:latin typeface="方正正中黑简体" panose="02000000000000000000" pitchFamily="2" charset="-122"/>
                <a:ea typeface="方正正中黑简体" panose="02000000000000000000" pitchFamily="2" charset="-122"/>
              </a:rPr>
              <a:t>文化是增强企业核心竞争力的主要</a:t>
            </a:r>
            <a:r>
              <a:rPr lang="zh-CN" altLang="en-US" sz="2300" dirty="0" smtClean="0">
                <a:latin typeface="方正正中黑简体" panose="02000000000000000000" pitchFamily="2" charset="-122"/>
                <a:ea typeface="方正正中黑简体" panose="02000000000000000000" pitchFamily="2" charset="-122"/>
              </a:rPr>
              <a:t>手段，决定</a:t>
            </a:r>
            <a:r>
              <a:rPr lang="zh-CN" altLang="en-US" sz="2300" dirty="0">
                <a:latin typeface="方正正中黑简体" panose="02000000000000000000" pitchFamily="2" charset="-122"/>
                <a:ea typeface="方正正中黑简体" panose="02000000000000000000" pitchFamily="2" charset="-122"/>
              </a:rPr>
              <a:t>着企业</a:t>
            </a:r>
            <a:r>
              <a:rPr lang="zh-CN" altLang="en-US" sz="2300" dirty="0" smtClean="0">
                <a:latin typeface="方正正中黑简体" panose="02000000000000000000" pitchFamily="2" charset="-122"/>
                <a:ea typeface="方正正中黑简体" panose="02000000000000000000" pitchFamily="2" charset="-122"/>
              </a:rPr>
              <a:t>的生存</a:t>
            </a:r>
            <a:r>
              <a:rPr lang="zh-CN" altLang="en-US" sz="2300" dirty="0">
                <a:latin typeface="方正正中黑简体" panose="02000000000000000000" pitchFamily="2" charset="-122"/>
                <a:ea typeface="方正正中黑简体" panose="02000000000000000000" pitchFamily="2" charset="-122"/>
              </a:rPr>
              <a:t>寿命和生存质量，是一种最不可限量的</a:t>
            </a:r>
            <a:r>
              <a:rPr lang="zh-CN" altLang="en-US" sz="2300" dirty="0" smtClean="0">
                <a:latin typeface="方正正中黑简体" panose="02000000000000000000" pitchFamily="2" charset="-122"/>
                <a:ea typeface="方正正中黑简体" panose="02000000000000000000" pitchFamily="2" charset="-122"/>
              </a:rPr>
              <a:t>软实力。</a:t>
            </a:r>
            <a:endParaRPr lang="en-US" altLang="zh-CN" sz="2300" dirty="0" smtClean="0">
              <a:latin typeface="方正正中黑简体" panose="02000000000000000000" pitchFamily="2" charset="-122"/>
              <a:ea typeface="方正正中黑简体" panose="02000000000000000000" pitchFamily="2" charset="-122"/>
            </a:endParaRPr>
          </a:p>
          <a:p>
            <a:pPr algn="just"/>
            <a:r>
              <a:rPr lang="en-US" altLang="zh-CN" sz="2300" dirty="0">
                <a:latin typeface="方正正中黑简体" panose="02000000000000000000" pitchFamily="2" charset="-122"/>
                <a:ea typeface="方正正中黑简体" panose="02000000000000000000" pitchFamily="2" charset="-122"/>
              </a:rPr>
              <a:t> </a:t>
            </a:r>
            <a:r>
              <a:rPr lang="en-US" altLang="zh-CN" sz="2300" dirty="0" smtClean="0">
                <a:latin typeface="方正正中黑简体" panose="02000000000000000000" pitchFamily="2" charset="-122"/>
                <a:ea typeface="方正正中黑简体" panose="02000000000000000000" pitchFamily="2" charset="-122"/>
              </a:rPr>
              <a:t>      </a:t>
            </a:r>
            <a:r>
              <a:rPr lang="zh-CN" altLang="en-US" sz="2300" dirty="0" smtClean="0">
                <a:latin typeface="方正正中黑简体" panose="02000000000000000000" pitchFamily="2" charset="-122"/>
                <a:ea typeface="方正正中黑简体" panose="02000000000000000000" pitchFamily="2" charset="-122"/>
              </a:rPr>
              <a:t>展望新的一年，我们会断续努力，力创各项工作再上一个新的台阶，</a:t>
            </a:r>
            <a:r>
              <a:rPr lang="en-US" altLang="zh-CN" sz="2300" dirty="0" smtClean="0">
                <a:latin typeface="方正正中黑简体" panose="02000000000000000000" pitchFamily="2" charset="-122"/>
                <a:ea typeface="方正正中黑简体" panose="02000000000000000000" pitchFamily="2" charset="-122"/>
              </a:rPr>
              <a:t>20xx</a:t>
            </a:r>
            <a:r>
              <a:rPr lang="zh-CN" altLang="en-US" sz="2300" dirty="0" smtClean="0">
                <a:latin typeface="方正正中黑简体" panose="02000000000000000000" pitchFamily="2" charset="-122"/>
                <a:ea typeface="方正正中黑简体" panose="02000000000000000000" pitchFamily="2" charset="-122"/>
              </a:rPr>
              <a:t>年我们的付出得到有收获，</a:t>
            </a:r>
            <a:r>
              <a:rPr lang="en-US" altLang="zh-CN" sz="2300" dirty="0" smtClean="0">
                <a:latin typeface="方正正中黑简体" panose="02000000000000000000" pitchFamily="2" charset="-122"/>
                <a:ea typeface="方正正中黑简体" panose="02000000000000000000" pitchFamily="2" charset="-122"/>
              </a:rPr>
              <a:t>20XX</a:t>
            </a:r>
            <a:r>
              <a:rPr lang="zh-CN" altLang="en-US" sz="2300" dirty="0" smtClean="0">
                <a:latin typeface="方正正中黑简体" panose="02000000000000000000" pitchFamily="2" charset="-122"/>
                <a:ea typeface="方正正中黑简体" panose="02000000000000000000" pitchFamily="2" charset="-122"/>
              </a:rPr>
              <a:t>我会更加努力！</a:t>
            </a:r>
            <a:endParaRPr lang="zh-CN" altLang="en-US" sz="2300" dirty="0">
              <a:latin typeface="方正正中黑简体" panose="02000000000000000000" pitchFamily="2" charset="-122"/>
              <a:ea typeface="方正正中黑简体" panose="02000000000000000000" pitchFamily="2" charset="-122"/>
            </a:endParaRPr>
          </a:p>
          <a:p>
            <a:pPr algn="just"/>
            <a:r>
              <a:rPr lang="en-US" altLang="zh-CN" sz="2300" dirty="0" smtClean="0">
                <a:latin typeface="方正正中黑简体" panose="02000000000000000000" pitchFamily="2" charset="-122"/>
                <a:ea typeface="方正正中黑简体" panose="02000000000000000000" pitchFamily="2" charset="-122"/>
              </a:rPr>
              <a:t>        </a:t>
            </a:r>
            <a:endParaRPr lang="zh-CN" altLang="en-US" sz="2300" dirty="0">
              <a:latin typeface="方正正中黑简体" panose="02000000000000000000" pitchFamily="2" charset="-122"/>
              <a:ea typeface="方正正中黑简体" panose="02000000000000000000" pitchFamily="2" charset="-122"/>
            </a:endParaRPr>
          </a:p>
        </p:txBody>
      </p:sp>
      <p:sp>
        <p:nvSpPr>
          <p:cNvPr id="5" name="TextBox 4"/>
          <p:cNvSpPr txBox="1"/>
          <p:nvPr/>
        </p:nvSpPr>
        <p:spPr>
          <a:xfrm>
            <a:off x="5100282" y="325899"/>
            <a:ext cx="2069798" cy="1015663"/>
          </a:xfrm>
          <a:prstGeom prst="rect">
            <a:avLst/>
          </a:prstGeom>
          <a:noFill/>
        </p:spPr>
        <p:txBody>
          <a:bodyPr wrap="none" rtlCol="0">
            <a:spAutoFit/>
          </a:bodyPr>
          <a:lstStyle/>
          <a:p>
            <a:pPr algn="ctr"/>
            <a:r>
              <a:rPr lang="zh-CN" altLang="en-US" sz="6000" dirty="0" smtClean="0">
                <a:solidFill>
                  <a:schemeClr val="bg1"/>
                </a:solidFill>
                <a:latin typeface="Adobe 黑体 Std R" pitchFamily="34" charset="-122"/>
                <a:ea typeface="Adobe 黑体 Std R" pitchFamily="34" charset="-122"/>
              </a:rPr>
              <a:t>前  言</a:t>
            </a:r>
            <a:endParaRPr lang="zh-CN" altLang="en-US" sz="6000" dirty="0">
              <a:solidFill>
                <a:schemeClr val="bg1"/>
              </a:solidFill>
              <a:latin typeface="Adobe 黑体 Std R" pitchFamily="34" charset="-122"/>
              <a:ea typeface="Adobe 黑体 Std R" pitchFamily="34" charset="-122"/>
            </a:endParaRPr>
          </a:p>
        </p:txBody>
      </p:sp>
      <p:sp>
        <p:nvSpPr>
          <p:cNvPr id="6" name="矩形 5"/>
          <p:cNvSpPr/>
          <p:nvPr/>
        </p:nvSpPr>
        <p:spPr>
          <a:xfrm>
            <a:off x="914601" y="1728607"/>
            <a:ext cx="10441160" cy="3816424"/>
          </a:xfrm>
          <a:prstGeom prst="rect">
            <a:avLst/>
          </a:prstGeom>
          <a:no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5" name="椭圆 1"/>
          <p:cNvSpPr>
            <a:spLocks noChangeArrowheads="1"/>
          </p:cNvSpPr>
          <p:nvPr/>
        </p:nvSpPr>
        <p:spPr bwMode="auto">
          <a:xfrm>
            <a:off x="9836918" y="1309766"/>
            <a:ext cx="1800000" cy="1800000"/>
          </a:xfrm>
          <a:prstGeom prst="ellipse">
            <a:avLst/>
          </a:prstGeom>
          <a:blipFill dpi="0" rotWithShape="1">
            <a:blip r:embed="rId3" cstate="print"/>
            <a:srcRect/>
            <a:stretch>
              <a:fillRect/>
            </a:stretch>
          </a:blipFill>
          <a:ln>
            <a:noFill/>
          </a:ln>
          <a:effectLst>
            <a:outerShdw dist="38100" dir="2700000" algn="ctr" rotWithShape="0">
              <a:srgbClr val="000000">
                <a:alpha val="17998"/>
              </a:srgbClr>
            </a:outerShdw>
          </a:effectLst>
          <a:extLst>
            <a:ext uri="{91240B29-F687-4F45-9708-019B960494DF}">
              <a14:hiddenLine xmlns:a14="http://schemas.microsoft.com/office/drawing/2010/main" xmlns="" w="9525">
                <a:solidFill>
                  <a:srgbClr val="000000"/>
                </a:solidFill>
                <a:round/>
                <a:headEnd/>
                <a:tailEnd/>
              </a14:hiddenLine>
            </a:ext>
          </a:extLst>
        </p:spPr>
        <p:txBody>
          <a:bodyPr lIns="108896" tIns="54448" rIns="108896" bIns="54448"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742950" indent="-28575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a:solidFill>
                <a:srgbClr val="FFFFFF"/>
              </a:solidFill>
              <a:latin typeface="Arial" charset="0"/>
            </a:endParaRPr>
          </a:p>
        </p:txBody>
      </p:sp>
      <p:sp>
        <p:nvSpPr>
          <p:cNvPr id="46" name="椭圆 4"/>
          <p:cNvSpPr>
            <a:spLocks noChangeArrowheads="1"/>
          </p:cNvSpPr>
          <p:nvPr/>
        </p:nvSpPr>
        <p:spPr bwMode="auto">
          <a:xfrm>
            <a:off x="10635761" y="3166531"/>
            <a:ext cx="1440000" cy="1440000"/>
          </a:xfrm>
          <a:prstGeom prst="ellipse">
            <a:avLst/>
          </a:prstGeom>
          <a:blipFill dpi="0" rotWithShape="1">
            <a:blip r:embed="rId4" cstate="print"/>
            <a:srcRect/>
            <a:stretch>
              <a:fillRect/>
            </a:stretch>
          </a:blipFill>
          <a:ln>
            <a:noFill/>
          </a:ln>
          <a:effectLst>
            <a:outerShdw dist="38100" dir="2700000" algn="ctr" rotWithShape="0">
              <a:srgbClr val="000000">
                <a:alpha val="17998"/>
              </a:srgbClr>
            </a:outerShdw>
          </a:effectLst>
          <a:extLst>
            <a:ext uri="{91240B29-F687-4F45-9708-019B960494DF}">
              <a14:hiddenLine xmlns:a14="http://schemas.microsoft.com/office/drawing/2010/main" xmlns="" w="9525">
                <a:solidFill>
                  <a:srgbClr val="000000"/>
                </a:solidFill>
                <a:round/>
                <a:headEnd/>
                <a:tailEnd/>
              </a14:hiddenLine>
            </a:ext>
          </a:extLst>
        </p:spPr>
        <p:txBody>
          <a:bodyPr lIns="108896" tIns="54448" rIns="108896" bIns="54448" anchor="ctr"/>
          <a:lstStyle>
            <a:lvl1pPr>
              <a:lnSpc>
                <a:spcPct val="90000"/>
              </a:lnSpc>
              <a:spcBef>
                <a:spcPts val="750"/>
              </a:spcBef>
              <a:buFont typeface="Arial" charset="0"/>
              <a:buChar char="•"/>
              <a:defRPr sz="2100">
                <a:solidFill>
                  <a:schemeClr val="tx1"/>
                </a:solidFill>
                <a:latin typeface="Calibri" pitchFamily="34" charset="0"/>
                <a:ea typeface="宋体" charset="-122"/>
              </a:defRPr>
            </a:lvl1pPr>
            <a:lvl2pPr marL="742950" indent="-285750">
              <a:lnSpc>
                <a:spcPct val="90000"/>
              </a:lnSpc>
              <a:spcBef>
                <a:spcPts val="375"/>
              </a:spcBef>
              <a:buFont typeface="Arial" charset="0"/>
              <a:buChar char="•"/>
              <a:defRPr>
                <a:solidFill>
                  <a:schemeClr val="tx1"/>
                </a:solidFill>
                <a:latin typeface="Calibri" pitchFamily="34" charset="0"/>
                <a:ea typeface="宋体" charset="-122"/>
              </a:defRPr>
            </a:lvl2pPr>
            <a:lvl3pPr marL="1143000" indent="-228600">
              <a:lnSpc>
                <a:spcPct val="90000"/>
              </a:lnSpc>
              <a:spcBef>
                <a:spcPts val="375"/>
              </a:spcBef>
              <a:buFont typeface="Arial" charset="0"/>
              <a:buChar char="•"/>
              <a:defRPr sz="1500">
                <a:solidFill>
                  <a:schemeClr val="tx1"/>
                </a:solidFill>
                <a:latin typeface="Calibri" pitchFamily="34" charset="0"/>
                <a:ea typeface="宋体" charset="-122"/>
              </a:defRPr>
            </a:lvl3pPr>
            <a:lvl4pPr marL="1600200" indent="-228600">
              <a:lnSpc>
                <a:spcPct val="90000"/>
              </a:lnSpc>
              <a:spcBef>
                <a:spcPts val="375"/>
              </a:spcBef>
              <a:buFont typeface="Arial" charset="0"/>
              <a:buChar char="•"/>
              <a:defRPr sz="1300">
                <a:solidFill>
                  <a:schemeClr val="tx1"/>
                </a:solidFill>
                <a:latin typeface="Calibri" pitchFamily="34" charset="0"/>
                <a:ea typeface="宋体" charset="-122"/>
              </a:defRPr>
            </a:lvl4pPr>
            <a:lvl5pPr marL="2057400" indent="-228600">
              <a:lnSpc>
                <a:spcPct val="90000"/>
              </a:lnSpc>
              <a:spcBef>
                <a:spcPts val="375"/>
              </a:spcBef>
              <a:buFont typeface="Arial" charset="0"/>
              <a:buChar char="•"/>
              <a:defRPr sz="1300">
                <a:solidFill>
                  <a:schemeClr val="tx1"/>
                </a:solidFill>
                <a:latin typeface="Calibri" pitchFamily="34" charset="0"/>
                <a:ea typeface="宋体" charset="-122"/>
              </a:defRPr>
            </a:lvl5pPr>
            <a:lvl6pPr marL="25146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6pPr>
            <a:lvl7pPr marL="29718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7pPr>
            <a:lvl8pPr marL="34290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8pPr>
            <a:lvl9pPr marL="3886200" indent="-228600" fontAlgn="base">
              <a:lnSpc>
                <a:spcPct val="90000"/>
              </a:lnSpc>
              <a:spcBef>
                <a:spcPts val="375"/>
              </a:spcBef>
              <a:spcAft>
                <a:spcPct val="0"/>
              </a:spcAft>
              <a:buFont typeface="Arial" charset="0"/>
              <a:buChar char="•"/>
              <a:defRPr sz="1300">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dirty="0">
              <a:solidFill>
                <a:srgbClr val="FFFFFF"/>
              </a:solidFill>
              <a:latin typeface="Arial" charset="0"/>
            </a:endParaRPr>
          </a:p>
        </p:txBody>
      </p:sp>
    </p:spTree>
    <p:extLst>
      <p:ext uri="{BB962C8B-B14F-4D97-AF65-F5344CB8AC3E}">
        <p14:creationId xmlns:p14="http://schemas.microsoft.com/office/powerpoint/2010/main" xmlns="" val="1162789967"/>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5000"/>
                                  </p:iterate>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3"/>
                                        </p:tgtEl>
                                        <p:attrNameLst>
                                          <p:attrName>ppt_y</p:attrName>
                                        </p:attrNameLst>
                                      </p:cBhvr>
                                      <p:tavLst>
                                        <p:tav tm="0">
                                          <p:val>
                                            <p:strVal val="#ppt_y"/>
                                          </p:val>
                                        </p:tav>
                                        <p:tav tm="100000">
                                          <p:val>
                                            <p:strVal val="#ppt_y"/>
                                          </p:val>
                                        </p:tav>
                                      </p:tavLst>
                                    </p:anim>
                                    <p:anim calcmode="lin" valueType="num">
                                      <p:cBhvr>
                                        <p:cTn id="2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Scale>
                                      <p:cBhvr>
                                        <p:cTn id="34"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5"/>
                                        </p:tgtEl>
                                        <p:attrNameLst>
                                          <p:attrName>ppt_x</p:attrName>
                                          <p:attrName>ppt_y</p:attrName>
                                        </p:attrNameLst>
                                      </p:cBhvr>
                                    </p:animMotion>
                                    <p:animEffect transition="in" filter="fade">
                                      <p:cBhvr>
                                        <p:cTn id="36" dur="10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5" grpId="0"/>
      <p:bldP spid="6" grpId="0" animBg="1"/>
      <p:bldP spid="45"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347913" y="2421930"/>
            <a:ext cx="7923212" cy="2289200"/>
            <a:chOff x="2347913" y="2421930"/>
            <a:chExt cx="7923212" cy="2289200"/>
          </a:xfrm>
        </p:grpSpPr>
        <p:sp>
          <p:nvSpPr>
            <p:cNvPr id="14" name="Line 11"/>
            <p:cNvSpPr>
              <a:spLocks noChangeShapeType="1"/>
            </p:cNvSpPr>
            <p:nvPr/>
          </p:nvSpPr>
          <p:spPr bwMode="auto">
            <a:xfrm>
              <a:off x="2728911" y="4210644"/>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5" name="Line 11"/>
            <p:cNvSpPr>
              <a:spLocks noChangeShapeType="1"/>
            </p:cNvSpPr>
            <p:nvPr/>
          </p:nvSpPr>
          <p:spPr bwMode="auto">
            <a:xfrm>
              <a:off x="2728911" y="3709044"/>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6" name="Line 11"/>
            <p:cNvSpPr>
              <a:spLocks noChangeShapeType="1"/>
            </p:cNvSpPr>
            <p:nvPr/>
          </p:nvSpPr>
          <p:spPr bwMode="auto">
            <a:xfrm>
              <a:off x="2728911" y="3286026"/>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7" name="Line 11"/>
            <p:cNvSpPr>
              <a:spLocks noChangeShapeType="1"/>
            </p:cNvSpPr>
            <p:nvPr/>
          </p:nvSpPr>
          <p:spPr bwMode="auto">
            <a:xfrm>
              <a:off x="2728911" y="2853978"/>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 name="Line 11"/>
            <p:cNvSpPr>
              <a:spLocks noChangeShapeType="1"/>
            </p:cNvSpPr>
            <p:nvPr/>
          </p:nvSpPr>
          <p:spPr bwMode="auto">
            <a:xfrm>
              <a:off x="2728911" y="2421930"/>
              <a:ext cx="7542213"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5" name="Line 11"/>
            <p:cNvSpPr>
              <a:spLocks noChangeShapeType="1"/>
            </p:cNvSpPr>
            <p:nvPr/>
          </p:nvSpPr>
          <p:spPr bwMode="auto">
            <a:xfrm>
              <a:off x="2347913" y="4711130"/>
              <a:ext cx="7923212"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grpSp>
      <p:sp>
        <p:nvSpPr>
          <p:cNvPr id="6" name="Line 12"/>
          <p:cNvSpPr>
            <a:spLocks noChangeShapeType="1"/>
          </p:cNvSpPr>
          <p:nvPr/>
        </p:nvSpPr>
        <p:spPr bwMode="auto">
          <a:xfrm rot="16200000" flipV="1">
            <a:off x="1167607" y="3376836"/>
            <a:ext cx="3122612" cy="0"/>
          </a:xfrm>
          <a:prstGeom prst="line">
            <a:avLst/>
          </a:prstGeom>
          <a:noFill/>
          <a:ln w="12700">
            <a:solidFill>
              <a:srgbClr val="00808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7" name="Rectangle 13"/>
          <p:cNvSpPr>
            <a:spLocks noChangeArrowheads="1"/>
          </p:cNvSpPr>
          <p:nvPr/>
        </p:nvSpPr>
        <p:spPr bwMode="auto">
          <a:xfrm>
            <a:off x="3467100" y="3034730"/>
            <a:ext cx="533400" cy="1676400"/>
          </a:xfrm>
          <a:prstGeom prst="rect">
            <a:avLst/>
          </a:prstGeom>
          <a:solidFill>
            <a:srgbClr val="007635"/>
          </a:solidFill>
          <a:ln>
            <a:noFill/>
          </a:ln>
          <a:effectLs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8" name="Rectangle 14"/>
          <p:cNvSpPr>
            <a:spLocks noChangeArrowheads="1"/>
          </p:cNvSpPr>
          <p:nvPr/>
        </p:nvSpPr>
        <p:spPr bwMode="auto">
          <a:xfrm>
            <a:off x="4548188" y="2729930"/>
            <a:ext cx="533400" cy="1981200"/>
          </a:xfrm>
          <a:prstGeom prst="rect">
            <a:avLst/>
          </a:prstGeom>
          <a:solidFill>
            <a:srgbClr val="007635"/>
          </a:solidFill>
          <a:ln>
            <a:noFill/>
          </a:ln>
          <a:effectLs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9" name="Rectangle 15"/>
          <p:cNvSpPr>
            <a:spLocks noChangeArrowheads="1"/>
          </p:cNvSpPr>
          <p:nvPr/>
        </p:nvSpPr>
        <p:spPr bwMode="auto">
          <a:xfrm>
            <a:off x="5629275" y="3415730"/>
            <a:ext cx="533400" cy="1295400"/>
          </a:xfrm>
          <a:prstGeom prst="rect">
            <a:avLst/>
          </a:prstGeom>
          <a:solidFill>
            <a:srgbClr val="007635"/>
          </a:solidFill>
          <a:ln>
            <a:noFill/>
          </a:ln>
          <a:effectLs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0" name="Rectangle 16"/>
          <p:cNvSpPr>
            <a:spLocks noChangeArrowheads="1"/>
          </p:cNvSpPr>
          <p:nvPr/>
        </p:nvSpPr>
        <p:spPr bwMode="auto">
          <a:xfrm>
            <a:off x="6711950" y="2348930"/>
            <a:ext cx="533400" cy="2362200"/>
          </a:xfrm>
          <a:prstGeom prst="rect">
            <a:avLst/>
          </a:prstGeom>
          <a:solidFill>
            <a:srgbClr val="007635"/>
          </a:solidFill>
          <a:ln>
            <a:noFill/>
          </a:ln>
          <a:effectLs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1" name="Rectangle 17"/>
          <p:cNvSpPr>
            <a:spLocks noChangeArrowheads="1"/>
          </p:cNvSpPr>
          <p:nvPr/>
        </p:nvSpPr>
        <p:spPr bwMode="auto">
          <a:xfrm>
            <a:off x="7793038" y="3034730"/>
            <a:ext cx="533400" cy="1676400"/>
          </a:xfrm>
          <a:prstGeom prst="rect">
            <a:avLst/>
          </a:prstGeom>
          <a:solidFill>
            <a:srgbClr val="007635"/>
          </a:solidFill>
          <a:ln>
            <a:noFill/>
          </a:ln>
          <a:effectLs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2" name="Rectangle 18"/>
          <p:cNvSpPr>
            <a:spLocks noChangeArrowheads="1"/>
          </p:cNvSpPr>
          <p:nvPr/>
        </p:nvSpPr>
        <p:spPr bwMode="auto">
          <a:xfrm>
            <a:off x="8875713" y="1586930"/>
            <a:ext cx="533400" cy="3124200"/>
          </a:xfrm>
          <a:prstGeom prst="rect">
            <a:avLst/>
          </a:prstGeom>
          <a:solidFill>
            <a:srgbClr val="007635"/>
          </a:solidFill>
          <a:ln>
            <a:noFill/>
          </a:ln>
          <a:effectLs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3" name="未知"/>
          <p:cNvSpPr>
            <a:spLocks/>
          </p:cNvSpPr>
          <p:nvPr/>
        </p:nvSpPr>
        <p:spPr bwMode="auto">
          <a:xfrm>
            <a:off x="3676650" y="1197547"/>
            <a:ext cx="5594350" cy="1837184"/>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8080"/>
            </a:solidFill>
            <a:bevel/>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grpSp>
        <p:nvGrpSpPr>
          <p:cNvPr id="46" name="组合 45"/>
          <p:cNvGrpSpPr/>
          <p:nvPr/>
        </p:nvGrpSpPr>
        <p:grpSpPr>
          <a:xfrm>
            <a:off x="1922711" y="2274729"/>
            <a:ext cx="806200" cy="2204212"/>
            <a:chOff x="1922711" y="2214181"/>
            <a:chExt cx="806200" cy="2204212"/>
          </a:xfrm>
        </p:grpSpPr>
        <p:sp>
          <p:nvSpPr>
            <p:cNvPr id="26" name="TextBox 25"/>
            <p:cNvSpPr txBox="1"/>
            <p:nvPr/>
          </p:nvSpPr>
          <p:spPr>
            <a:xfrm>
              <a:off x="2079374" y="4002895"/>
              <a:ext cx="649537" cy="415498"/>
            </a:xfrm>
            <a:prstGeom prst="rect">
              <a:avLst/>
            </a:prstGeom>
            <a:noFill/>
          </p:spPr>
          <p:txBody>
            <a:bodyPr wrap="none" rtlCol="0">
              <a:spAutoFit/>
            </a:bodyPr>
            <a:lstStyle/>
            <a:p>
              <a:r>
                <a:rPr lang="en-US" altLang="zh-CN" dirty="0" smtClean="0"/>
                <a:t>20%</a:t>
              </a:r>
              <a:endParaRPr lang="zh-CN" altLang="en-US" dirty="0"/>
            </a:p>
          </p:txBody>
        </p:sp>
        <p:sp>
          <p:nvSpPr>
            <p:cNvPr id="27" name="TextBox 26"/>
            <p:cNvSpPr txBox="1"/>
            <p:nvPr/>
          </p:nvSpPr>
          <p:spPr>
            <a:xfrm>
              <a:off x="2079374" y="3501295"/>
              <a:ext cx="649537" cy="415498"/>
            </a:xfrm>
            <a:prstGeom prst="rect">
              <a:avLst/>
            </a:prstGeom>
            <a:noFill/>
          </p:spPr>
          <p:txBody>
            <a:bodyPr wrap="none" rtlCol="0">
              <a:spAutoFit/>
            </a:bodyPr>
            <a:lstStyle/>
            <a:p>
              <a:r>
                <a:rPr lang="en-US" altLang="zh-CN" dirty="0" smtClean="0"/>
                <a:t>40%</a:t>
              </a:r>
              <a:endParaRPr lang="zh-CN" altLang="en-US" dirty="0"/>
            </a:p>
          </p:txBody>
        </p:sp>
        <p:sp>
          <p:nvSpPr>
            <p:cNvPr id="28" name="TextBox 27"/>
            <p:cNvSpPr txBox="1"/>
            <p:nvPr/>
          </p:nvSpPr>
          <p:spPr>
            <a:xfrm>
              <a:off x="2079374" y="3074417"/>
              <a:ext cx="649537" cy="415498"/>
            </a:xfrm>
            <a:prstGeom prst="rect">
              <a:avLst/>
            </a:prstGeom>
            <a:noFill/>
          </p:spPr>
          <p:txBody>
            <a:bodyPr wrap="none" rtlCol="0">
              <a:spAutoFit/>
            </a:bodyPr>
            <a:lstStyle/>
            <a:p>
              <a:r>
                <a:rPr lang="en-US" altLang="zh-CN" dirty="0" smtClean="0"/>
                <a:t>60%</a:t>
              </a:r>
              <a:endParaRPr lang="zh-CN" altLang="en-US" dirty="0"/>
            </a:p>
          </p:txBody>
        </p:sp>
        <p:sp>
          <p:nvSpPr>
            <p:cNvPr id="29" name="TextBox 28"/>
            <p:cNvSpPr txBox="1"/>
            <p:nvPr/>
          </p:nvSpPr>
          <p:spPr>
            <a:xfrm>
              <a:off x="2079374" y="2646229"/>
              <a:ext cx="649537" cy="415498"/>
            </a:xfrm>
            <a:prstGeom prst="rect">
              <a:avLst/>
            </a:prstGeom>
            <a:noFill/>
          </p:spPr>
          <p:txBody>
            <a:bodyPr wrap="none" rtlCol="0">
              <a:spAutoFit/>
            </a:bodyPr>
            <a:lstStyle/>
            <a:p>
              <a:r>
                <a:rPr lang="en-US" altLang="zh-CN" dirty="0"/>
                <a:t>8</a:t>
              </a:r>
              <a:r>
                <a:rPr lang="en-US" altLang="zh-CN" dirty="0" smtClean="0"/>
                <a:t>0%</a:t>
              </a:r>
              <a:endParaRPr lang="zh-CN" altLang="en-US" dirty="0"/>
            </a:p>
          </p:txBody>
        </p:sp>
        <p:sp>
          <p:nvSpPr>
            <p:cNvPr id="30" name="TextBox 29"/>
            <p:cNvSpPr txBox="1"/>
            <p:nvPr/>
          </p:nvSpPr>
          <p:spPr>
            <a:xfrm>
              <a:off x="1922711" y="2214181"/>
              <a:ext cx="785793" cy="415498"/>
            </a:xfrm>
            <a:prstGeom prst="rect">
              <a:avLst/>
            </a:prstGeom>
            <a:noFill/>
          </p:spPr>
          <p:txBody>
            <a:bodyPr wrap="none" rtlCol="0">
              <a:spAutoFit/>
            </a:bodyPr>
            <a:lstStyle/>
            <a:p>
              <a:r>
                <a:rPr lang="en-US" altLang="zh-CN" dirty="0" smtClean="0"/>
                <a:t>100%</a:t>
              </a:r>
              <a:endParaRPr lang="zh-CN" altLang="en-US" dirty="0"/>
            </a:p>
          </p:txBody>
        </p:sp>
      </p:grpSp>
      <p:grpSp>
        <p:nvGrpSpPr>
          <p:cNvPr id="45" name="组合 44"/>
          <p:cNvGrpSpPr/>
          <p:nvPr/>
        </p:nvGrpSpPr>
        <p:grpSpPr>
          <a:xfrm>
            <a:off x="3290863" y="4812622"/>
            <a:ext cx="6371885" cy="420760"/>
            <a:chOff x="3290863" y="4752074"/>
            <a:chExt cx="6371885" cy="420760"/>
          </a:xfrm>
        </p:grpSpPr>
        <p:sp>
          <p:nvSpPr>
            <p:cNvPr id="31" name="TextBox 30"/>
            <p:cNvSpPr txBox="1"/>
            <p:nvPr/>
          </p:nvSpPr>
          <p:spPr>
            <a:xfrm>
              <a:off x="3409031" y="4752074"/>
              <a:ext cx="184731" cy="415498"/>
            </a:xfrm>
            <a:prstGeom prst="rect">
              <a:avLst/>
            </a:prstGeom>
            <a:noFill/>
          </p:spPr>
          <p:txBody>
            <a:bodyPr wrap="none" rtlCol="0">
              <a:spAutoFit/>
            </a:bodyPr>
            <a:lstStyle/>
            <a:p>
              <a:endParaRPr lang="zh-CN" altLang="en-US" dirty="0"/>
            </a:p>
          </p:txBody>
        </p:sp>
        <p:sp>
          <p:nvSpPr>
            <p:cNvPr id="37" name="TextBox 36"/>
            <p:cNvSpPr txBox="1"/>
            <p:nvPr/>
          </p:nvSpPr>
          <p:spPr>
            <a:xfrm>
              <a:off x="3290863" y="4752074"/>
              <a:ext cx="881973"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8" name="TextBox 37"/>
            <p:cNvSpPr txBox="1"/>
            <p:nvPr/>
          </p:nvSpPr>
          <p:spPr>
            <a:xfrm>
              <a:off x="4373901"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9" name="TextBox 38"/>
            <p:cNvSpPr txBox="1"/>
            <p:nvPr/>
          </p:nvSpPr>
          <p:spPr>
            <a:xfrm>
              <a:off x="5427546"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1" name="TextBox 40"/>
            <p:cNvSpPr txBox="1"/>
            <p:nvPr/>
          </p:nvSpPr>
          <p:spPr>
            <a:xfrm>
              <a:off x="6537663"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2" name="TextBox 41"/>
            <p:cNvSpPr txBox="1"/>
            <p:nvPr/>
          </p:nvSpPr>
          <p:spPr>
            <a:xfrm>
              <a:off x="7539402" y="4757336"/>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622077" y="4757336"/>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grpSp>
      <p:sp>
        <p:nvSpPr>
          <p:cNvPr id="47" name="矩形 46"/>
          <p:cNvSpPr/>
          <p:nvPr/>
        </p:nvSpPr>
        <p:spPr>
          <a:xfrm>
            <a:off x="1418655" y="5474507"/>
            <a:ext cx="9937104" cy="907615"/>
          </a:xfrm>
          <a:prstGeom prst="rect">
            <a:avLst/>
          </a:prstGeom>
        </p:spPr>
        <p:txBody>
          <a:bodyPr/>
          <a:lstStyle/>
          <a:p>
            <a:pPr algn="just" eaLnBrk="1" fontAlgn="auto" hangingPunct="1">
              <a:spcAft>
                <a:spcPts val="600"/>
              </a:spcAft>
              <a:buClr>
                <a:srgbClr val="00B050"/>
              </a:buClr>
              <a:buSzPct val="80000"/>
              <a:defRPr/>
            </a:pPr>
            <a:r>
              <a:rPr lang="zh-CN" altLang="en-US" sz="1600" dirty="0">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600" dirty="0" smtClean="0">
                <a:latin typeface="Adobe 黑体 Std R" pitchFamily="34" charset="-122"/>
                <a:ea typeface="Adobe 黑体 Std R" pitchFamily="34" charset="-122"/>
              </a:rPr>
              <a:t>。</a:t>
            </a:r>
            <a:endParaRPr lang="en-US" altLang="zh-CN" sz="1600" dirty="0" smtClean="0">
              <a:latin typeface="Adobe 黑体 Std R" pitchFamily="34" charset="-122"/>
              <a:ea typeface="Adobe 黑体 Std R" pitchFamily="34" charset="-122"/>
            </a:endParaRPr>
          </a:p>
          <a:p>
            <a:pPr algn="just" eaLnBrk="1" fontAlgn="auto" hangingPunct="1">
              <a:spcAft>
                <a:spcPts val="600"/>
              </a:spcAft>
              <a:buClr>
                <a:srgbClr val="00B050"/>
              </a:buClr>
              <a:buSzPct val="80000"/>
              <a:defRPr/>
            </a:pPr>
            <a:r>
              <a:rPr lang="zh-CN" altLang="en-US" sz="1600" dirty="0" smtClean="0">
                <a:latin typeface="Adobe 黑体 Std R" pitchFamily="34" charset="-122"/>
                <a:ea typeface="Adobe 黑体 Std R" pitchFamily="34" charset="-122"/>
              </a:rPr>
              <a:t>请</a:t>
            </a:r>
            <a:r>
              <a:rPr lang="zh-CN" altLang="en-US" sz="1600" dirty="0">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
        <p:nvSpPr>
          <p:cNvPr id="35" name="TextBox 34"/>
          <p:cNvSpPr txBox="1"/>
          <p:nvPr/>
        </p:nvSpPr>
        <p:spPr>
          <a:xfrm>
            <a:off x="4268125" y="323999"/>
            <a:ext cx="3882794"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小节十一</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55946986"/>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iterate type="wd">
                                    <p:tmPct val="10000"/>
                                  </p:iterate>
                                  <p:childTnLst>
                                    <p:set>
                                      <p:cBhvr>
                                        <p:cTn id="56" dur="1" fill="hold">
                                          <p:stCondLst>
                                            <p:cond delay="0"/>
                                          </p:stCondLst>
                                        </p:cTn>
                                        <p:tgtEl>
                                          <p:spTgt spid="47"/>
                                        </p:tgtEl>
                                        <p:attrNameLst>
                                          <p:attrName>style.visibility</p:attrName>
                                        </p:attrNameLst>
                                      </p:cBhvr>
                                      <p:to>
                                        <p:strVal val="visible"/>
                                      </p:to>
                                    </p:set>
                                    <p:animEffect transition="in" filter="fade">
                                      <p:cBhvr>
                                        <p:cTn id="57" dur="250"/>
                                        <p:tgtEl>
                                          <p:spTgt spid="47"/>
                                        </p:tgtEl>
                                      </p:cBhvr>
                                    </p:animEffect>
                                    <p:anim calcmode="lin" valueType="num">
                                      <p:cBhvr>
                                        <p:cTn id="58" dur="250" fill="hold"/>
                                        <p:tgtEl>
                                          <p:spTgt spid="47"/>
                                        </p:tgtEl>
                                        <p:attrNameLst>
                                          <p:attrName>ppt_x</p:attrName>
                                        </p:attrNameLst>
                                      </p:cBhvr>
                                      <p:tavLst>
                                        <p:tav tm="0">
                                          <p:val>
                                            <p:strVal val="#ppt_x"/>
                                          </p:val>
                                        </p:tav>
                                        <p:tav tm="100000">
                                          <p:val>
                                            <p:strVal val="#ppt_x"/>
                                          </p:val>
                                        </p:tav>
                                      </p:tavLst>
                                    </p:anim>
                                    <p:anim calcmode="lin" valueType="num">
                                      <p:cBhvr>
                                        <p:cTn id="59"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iterate type="wd">
                                    <p:tmAbs val="0"/>
                                  </p:iterate>
                                  <p:childTnLst>
                                    <p:set>
                                      <p:cBhvr>
                                        <p:cTn id="63"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p:bldP spid="47" grpId="0"/>
      <p:bldP spid="47" grpId="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17"/>
          <p:cNvCxnSpPr>
            <a:cxnSpLocks noChangeShapeType="1"/>
          </p:cNvCxnSpPr>
          <p:nvPr/>
        </p:nvCxnSpPr>
        <p:spPr bwMode="auto">
          <a:xfrm>
            <a:off x="4601833" y="2391700"/>
            <a:ext cx="1338667"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cxnSp>
        <p:nvCxnSpPr>
          <p:cNvPr id="6" name="直接连接符 18"/>
          <p:cNvCxnSpPr>
            <a:cxnSpLocks noChangeShapeType="1"/>
          </p:cNvCxnSpPr>
          <p:nvPr/>
        </p:nvCxnSpPr>
        <p:spPr bwMode="auto">
          <a:xfrm flipV="1">
            <a:off x="4945309" y="3544526"/>
            <a:ext cx="995191" cy="15194"/>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cxnSp>
        <p:nvCxnSpPr>
          <p:cNvPr id="7" name="直接连接符 19"/>
          <p:cNvCxnSpPr>
            <a:cxnSpLocks noChangeShapeType="1"/>
          </p:cNvCxnSpPr>
          <p:nvPr/>
        </p:nvCxnSpPr>
        <p:spPr bwMode="auto">
          <a:xfrm>
            <a:off x="4103226" y="4613786"/>
            <a:ext cx="1837274" cy="190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cxnSp>
        <p:nvCxnSpPr>
          <p:cNvPr id="8" name="直接连接符 20"/>
          <p:cNvCxnSpPr>
            <a:cxnSpLocks noChangeShapeType="1"/>
          </p:cNvCxnSpPr>
          <p:nvPr/>
        </p:nvCxnSpPr>
        <p:spPr bwMode="auto">
          <a:xfrm>
            <a:off x="3866927" y="5540605"/>
            <a:ext cx="2073573"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xmlns="">
                <a:noFill/>
              </a14:hiddenFill>
            </a:ext>
          </a:extLst>
        </p:spPr>
      </p:cxnSp>
      <p:sp>
        <p:nvSpPr>
          <p:cNvPr id="9" name="矩形 1"/>
          <p:cNvSpPr>
            <a:spLocks/>
          </p:cNvSpPr>
          <p:nvPr/>
        </p:nvSpPr>
        <p:spPr bwMode="auto">
          <a:xfrm flipV="1">
            <a:off x="2371138" y="5776108"/>
            <a:ext cx="938214" cy="678022"/>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0" name="矩形 1"/>
          <p:cNvSpPr>
            <a:spLocks/>
          </p:cNvSpPr>
          <p:nvPr/>
        </p:nvSpPr>
        <p:spPr bwMode="auto">
          <a:xfrm>
            <a:off x="1360754" y="1233176"/>
            <a:ext cx="1500383" cy="687517"/>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1" name="流程图: 决策 6"/>
          <p:cNvSpPr>
            <a:spLocks/>
          </p:cNvSpPr>
          <p:nvPr/>
        </p:nvSpPr>
        <p:spPr bwMode="auto">
          <a:xfrm rot="20672970">
            <a:off x="2143232" y="4919561"/>
            <a:ext cx="2104335" cy="459611"/>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2" name="流程图: 决策 6"/>
          <p:cNvSpPr>
            <a:spLocks/>
          </p:cNvSpPr>
          <p:nvPr/>
        </p:nvSpPr>
        <p:spPr bwMode="auto">
          <a:xfrm rot="20926064">
            <a:off x="1761488" y="3973750"/>
            <a:ext cx="2846930" cy="429224"/>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3" name="流程图: 决策 6"/>
          <p:cNvSpPr>
            <a:spLocks/>
          </p:cNvSpPr>
          <p:nvPr/>
        </p:nvSpPr>
        <p:spPr bwMode="auto">
          <a:xfrm rot="20909760">
            <a:off x="1024591" y="2741156"/>
            <a:ext cx="3549641" cy="634339"/>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endParaRPr lang="zh-CN" altLang="en-US"/>
          </a:p>
        </p:txBody>
      </p:sp>
      <p:sp>
        <p:nvSpPr>
          <p:cNvPr id="14" name="矩形 4"/>
          <p:cNvSpPr>
            <a:spLocks noChangeArrowheads="1"/>
          </p:cNvSpPr>
          <p:nvPr/>
        </p:nvSpPr>
        <p:spPr bwMode="auto">
          <a:xfrm>
            <a:off x="986607" y="3039334"/>
            <a:ext cx="4332119" cy="1023679"/>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rgbClr val="FFFFFF"/>
              </a:solidFill>
              <a:latin typeface="微软雅黑" pitchFamily="34" charset="-122"/>
              <a:ea typeface="微软雅黑" pitchFamily="34" charset="-122"/>
            </a:endParaRPr>
          </a:p>
        </p:txBody>
      </p:sp>
      <p:sp>
        <p:nvSpPr>
          <p:cNvPr id="15" name="矩形 4"/>
          <p:cNvSpPr>
            <a:spLocks noChangeArrowheads="1"/>
          </p:cNvSpPr>
          <p:nvPr/>
        </p:nvSpPr>
        <p:spPr bwMode="auto">
          <a:xfrm>
            <a:off x="1750093" y="4220648"/>
            <a:ext cx="2788054" cy="790075"/>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rgbClr val="FFFFFF"/>
              </a:solidFill>
              <a:latin typeface="微软雅黑" pitchFamily="34" charset="-122"/>
              <a:ea typeface="微软雅黑" pitchFamily="34" charset="-122"/>
            </a:endParaRPr>
          </a:p>
        </p:txBody>
      </p:sp>
      <p:sp>
        <p:nvSpPr>
          <p:cNvPr id="16" name="矩形 4"/>
          <p:cNvSpPr>
            <a:spLocks noChangeArrowheads="1"/>
          </p:cNvSpPr>
          <p:nvPr/>
        </p:nvSpPr>
        <p:spPr bwMode="auto">
          <a:xfrm>
            <a:off x="2156526" y="5185452"/>
            <a:ext cx="1946700" cy="708408"/>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chemeClr val="bg1"/>
              </a:solidFill>
              <a:latin typeface="微软雅黑" pitchFamily="34" charset="-122"/>
              <a:ea typeface="微软雅黑" pitchFamily="34" charset="-122"/>
            </a:endParaRPr>
          </a:p>
        </p:txBody>
      </p:sp>
      <p:sp>
        <p:nvSpPr>
          <p:cNvPr id="17" name="矩形 4"/>
          <p:cNvSpPr>
            <a:spLocks noChangeArrowheads="1"/>
          </p:cNvSpPr>
          <p:nvPr/>
        </p:nvSpPr>
        <p:spPr bwMode="auto">
          <a:xfrm>
            <a:off x="1345560" y="1880810"/>
            <a:ext cx="3633206" cy="1021780"/>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97C440"/>
              </a:gs>
              <a:gs pos="100000">
                <a:srgbClr val="92DA4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2400" dirty="0">
              <a:solidFill>
                <a:srgbClr val="FFFFFF"/>
              </a:solidFill>
              <a:latin typeface="微软雅黑" pitchFamily="34" charset="-122"/>
              <a:ea typeface="微软雅黑" pitchFamily="34" charset="-122"/>
            </a:endParaRPr>
          </a:p>
        </p:txBody>
      </p:sp>
      <p:sp>
        <p:nvSpPr>
          <p:cNvPr id="30" name="TextBox 29"/>
          <p:cNvSpPr txBox="1"/>
          <p:nvPr/>
        </p:nvSpPr>
        <p:spPr>
          <a:xfrm>
            <a:off x="2381081" y="5308015"/>
            <a:ext cx="1507144"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第一 阶段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270475" y="4352176"/>
            <a:ext cx="1728358"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第二 阶段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160670" y="3249400"/>
            <a:ext cx="1947969" cy="584775"/>
          </a:xfrm>
          <a:prstGeom prst="rect">
            <a:avLst/>
          </a:prstGeom>
          <a:noFill/>
        </p:spPr>
        <p:txBody>
          <a:bodyPr wrap="non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第三 阶段</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270475" y="2162730"/>
            <a:ext cx="1728358"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第四 阶段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4" name="矩形 21"/>
          <p:cNvSpPr>
            <a:spLocks noChangeArrowheads="1"/>
          </p:cNvSpPr>
          <p:nvPr/>
        </p:nvSpPr>
        <p:spPr bwMode="auto">
          <a:xfrm>
            <a:off x="6171183" y="5157986"/>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sp>
        <p:nvSpPr>
          <p:cNvPr id="35" name="矩形 21"/>
          <p:cNvSpPr>
            <a:spLocks noChangeArrowheads="1"/>
          </p:cNvSpPr>
          <p:nvPr/>
        </p:nvSpPr>
        <p:spPr bwMode="auto">
          <a:xfrm>
            <a:off x="6171183" y="4174413"/>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sp>
        <p:nvSpPr>
          <p:cNvPr id="36" name="矩形 21"/>
          <p:cNvSpPr>
            <a:spLocks noChangeArrowheads="1"/>
          </p:cNvSpPr>
          <p:nvPr/>
        </p:nvSpPr>
        <p:spPr bwMode="auto">
          <a:xfrm>
            <a:off x="6171183" y="3058325"/>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sp>
        <p:nvSpPr>
          <p:cNvPr id="37" name="矩形 21"/>
          <p:cNvSpPr>
            <a:spLocks noChangeArrowheads="1"/>
          </p:cNvSpPr>
          <p:nvPr/>
        </p:nvSpPr>
        <p:spPr bwMode="auto">
          <a:xfrm>
            <a:off x="6171183" y="1944016"/>
            <a:ext cx="5040560" cy="96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此处输入您的文本，或者复制您的文本粘贴到此处</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r>
              <a:rPr lang="en-US" altLang="zh-CN" sz="1600" dirty="0" smtClean="0">
                <a:latin typeface="Adobe 黑体 Std R" pitchFamily="34" charset="-122"/>
                <a:ea typeface="Adobe 黑体 Std R" pitchFamily="34" charset="-122"/>
              </a:rPr>
              <a:t>.</a:t>
            </a:r>
            <a:r>
              <a:rPr lang="zh-CN" altLang="en-US" sz="1600" dirty="0" smtClean="0">
                <a:latin typeface="Adobe 黑体 Std R" pitchFamily="34" charset="-122"/>
                <a:ea typeface="Adobe 黑体 Std R" pitchFamily="34" charset="-122"/>
              </a:rPr>
              <a:t>此处输入您的文本</a:t>
            </a:r>
            <a:endParaRPr lang="zh-CN" altLang="en-US" sz="1600" dirty="0">
              <a:latin typeface="Adobe 黑体 Std R" pitchFamily="34" charset="-122"/>
              <a:ea typeface="Adobe 黑体 Std R" pitchFamily="34" charset="-122"/>
            </a:endParaRPr>
          </a:p>
        </p:txBody>
      </p:sp>
      <p:cxnSp>
        <p:nvCxnSpPr>
          <p:cNvPr id="41" name="直接连接符 40"/>
          <p:cNvCxnSpPr/>
          <p:nvPr/>
        </p:nvCxnSpPr>
        <p:spPr>
          <a:xfrm>
            <a:off x="6171183" y="1880810"/>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6171183" y="299774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直接连接符 43"/>
          <p:cNvCxnSpPr/>
          <p:nvPr/>
        </p:nvCxnSpPr>
        <p:spPr>
          <a:xfrm>
            <a:off x="6171183" y="407786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6171183" y="5149366"/>
            <a:ext cx="4968552" cy="0"/>
          </a:xfrm>
          <a:prstGeom prst="line">
            <a:avLst/>
          </a:prstGeom>
        </p:spPr>
        <p:style>
          <a:lnRef idx="2">
            <a:schemeClr val="accent3"/>
          </a:lnRef>
          <a:fillRef idx="0">
            <a:schemeClr val="accent3"/>
          </a:fillRef>
          <a:effectRef idx="1">
            <a:schemeClr val="accent3"/>
          </a:effectRef>
          <a:fontRef idx="minor">
            <a:schemeClr val="tx1"/>
          </a:fontRef>
        </p:style>
      </p:cxnSp>
      <p:sp>
        <p:nvSpPr>
          <p:cNvPr id="38" name="TextBox 37"/>
          <p:cNvSpPr txBox="1"/>
          <p:nvPr/>
        </p:nvSpPr>
        <p:spPr>
          <a:xfrm>
            <a:off x="4268125" y="323999"/>
            <a:ext cx="3882794"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完成情况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小节十二</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34591293"/>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2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25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2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2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25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5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25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25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25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par>
                                <p:cTn id="84" presetID="22" presetClass="entr" presetSubtype="8"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par>
                                <p:cTn id="87" presetID="22" presetClass="entr" presetSubtype="8"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left)">
                                      <p:cBhvr>
                                        <p:cTn id="89" dur="500"/>
                                        <p:tgtEl>
                                          <p:spTgt spid="6"/>
                                        </p:tgtEl>
                                      </p:cBhvr>
                                    </p:animEffect>
                                  </p:childTnLst>
                                </p:cTn>
                              </p:par>
                              <p:par>
                                <p:cTn id="90" presetID="22" presetClass="entr" presetSubtype="8"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ppt_x"/>
                                          </p:val>
                                        </p:tav>
                                        <p:tav tm="100000">
                                          <p:val>
                                            <p:strVal val="#ppt_x"/>
                                          </p:val>
                                        </p:tav>
                                      </p:tavLst>
                                    </p:anim>
                                    <p:anim calcmode="lin" valueType="num">
                                      <p:cBhvr additive="base">
                                        <p:cTn id="98" dur="500" fill="hold"/>
                                        <p:tgtEl>
                                          <p:spTgt spid="4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ppt_x"/>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additive="base">
                                        <p:cTn id="105" dur="500" fill="hold"/>
                                        <p:tgtEl>
                                          <p:spTgt spid="43"/>
                                        </p:tgtEl>
                                        <p:attrNameLst>
                                          <p:attrName>ppt_x</p:attrName>
                                        </p:attrNameLst>
                                      </p:cBhvr>
                                      <p:tavLst>
                                        <p:tav tm="0">
                                          <p:val>
                                            <p:strVal val="#ppt_x"/>
                                          </p:val>
                                        </p:tav>
                                        <p:tav tm="100000">
                                          <p:val>
                                            <p:strVal val="#ppt_x"/>
                                          </p:val>
                                        </p:tav>
                                      </p:tavLst>
                                    </p:anim>
                                    <p:anim calcmode="lin" valueType="num">
                                      <p:cBhvr additive="base">
                                        <p:cTn id="106" dur="500" fill="hold"/>
                                        <p:tgtEl>
                                          <p:spTgt spid="4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additive="base">
                                        <p:cTn id="109" dur="500" fill="hold"/>
                                        <p:tgtEl>
                                          <p:spTgt spid="44"/>
                                        </p:tgtEl>
                                        <p:attrNameLst>
                                          <p:attrName>ppt_x</p:attrName>
                                        </p:attrNameLst>
                                      </p:cBhvr>
                                      <p:tavLst>
                                        <p:tav tm="0">
                                          <p:val>
                                            <p:strVal val="#ppt_x"/>
                                          </p:val>
                                        </p:tav>
                                        <p:tav tm="100000">
                                          <p:val>
                                            <p:strVal val="#ppt_x"/>
                                          </p:val>
                                        </p:tav>
                                      </p:tavLst>
                                    </p:anim>
                                    <p:anim calcmode="lin" valueType="num">
                                      <p:cBhvr additive="base">
                                        <p:cTn id="110" dur="500" fill="hold"/>
                                        <p:tgtEl>
                                          <p:spTgt spid="44"/>
                                        </p:tgtEl>
                                        <p:attrNameLst>
                                          <p:attrName>ppt_y</p:attrName>
                                        </p:attrNameLst>
                                      </p:cBhvr>
                                      <p:tavLst>
                                        <p:tav tm="0">
                                          <p:val>
                                            <p:strVal val="1+#ppt_h/2"/>
                                          </p:val>
                                        </p:tav>
                                        <p:tav tm="100000">
                                          <p:val>
                                            <p:strVal val="#ppt_y"/>
                                          </p:val>
                                        </p:tav>
                                      </p:tavLst>
                                    </p:anim>
                                  </p:childTnLst>
                                </p:cTn>
                              </p:par>
                              <p:par>
                                <p:cTn id="111" presetID="41" presetClass="entr" presetSubtype="0" fill="hold" grpId="0" nodeType="withEffect">
                                  <p:stCondLst>
                                    <p:cond delay="0"/>
                                  </p:stCondLst>
                                  <p:iterate type="lt">
                                    <p:tmPct val="10000"/>
                                  </p:iterate>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34"/>
                                        </p:tgtEl>
                                        <p:attrNameLst>
                                          <p:attrName>ppt_y</p:attrName>
                                        </p:attrNameLst>
                                      </p:cBhvr>
                                      <p:tavLst>
                                        <p:tav tm="0">
                                          <p:val>
                                            <p:strVal val="#ppt_y"/>
                                          </p:val>
                                        </p:tav>
                                        <p:tav tm="100000">
                                          <p:val>
                                            <p:strVal val="#ppt_y"/>
                                          </p:val>
                                        </p:tav>
                                      </p:tavLst>
                                    </p:anim>
                                    <p:anim calcmode="lin" valueType="num">
                                      <p:cBhvr>
                                        <p:cTn id="11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34"/>
                                        </p:tgtEl>
                                      </p:cBhvr>
                                    </p:animEffect>
                                  </p:childTnLst>
                                </p:cTn>
                              </p:par>
                              <p:par>
                                <p:cTn id="118" presetID="41" presetClass="entr" presetSubtype="0" fill="hold" grpId="0" nodeType="withEffect">
                                  <p:stCondLst>
                                    <p:cond delay="0"/>
                                  </p:stCondLst>
                                  <p:iterate type="lt">
                                    <p:tmPct val="10000"/>
                                  </p:iterate>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37"/>
                                        </p:tgtEl>
                                        <p:attrNameLst>
                                          <p:attrName>ppt_y</p:attrName>
                                        </p:attrNameLst>
                                      </p:cBhvr>
                                      <p:tavLst>
                                        <p:tav tm="0">
                                          <p:val>
                                            <p:strVal val="#ppt_y"/>
                                          </p:val>
                                        </p:tav>
                                        <p:tav tm="100000">
                                          <p:val>
                                            <p:strVal val="#ppt_y"/>
                                          </p:val>
                                        </p:tav>
                                      </p:tavLst>
                                    </p:anim>
                                    <p:anim calcmode="lin" valueType="num">
                                      <p:cBhvr>
                                        <p:cTn id="12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37"/>
                                        </p:tgtEl>
                                      </p:cBhvr>
                                    </p:animEffect>
                                  </p:childTnLst>
                                </p:cTn>
                              </p:par>
                              <p:par>
                                <p:cTn id="125" presetID="41" presetClass="entr" presetSubtype="0" fill="hold" grpId="0" nodeType="withEffect">
                                  <p:stCondLst>
                                    <p:cond delay="0"/>
                                  </p:stCondLst>
                                  <p:iterate type="lt">
                                    <p:tmPct val="10000"/>
                                  </p:iterate>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36"/>
                                        </p:tgtEl>
                                        <p:attrNameLst>
                                          <p:attrName>ppt_y</p:attrName>
                                        </p:attrNameLst>
                                      </p:cBhvr>
                                      <p:tavLst>
                                        <p:tav tm="0">
                                          <p:val>
                                            <p:strVal val="#ppt_y"/>
                                          </p:val>
                                        </p:tav>
                                        <p:tav tm="100000">
                                          <p:val>
                                            <p:strVal val="#ppt_y"/>
                                          </p:val>
                                        </p:tav>
                                      </p:tavLst>
                                    </p:anim>
                                    <p:anim calcmode="lin" valueType="num">
                                      <p:cBhvr>
                                        <p:cTn id="12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36"/>
                                        </p:tgtEl>
                                      </p:cBhvr>
                                    </p:animEffect>
                                  </p:childTnLst>
                                </p:cTn>
                              </p:par>
                              <p:par>
                                <p:cTn id="132" presetID="41" presetClass="entr" presetSubtype="0" fill="hold" grpId="0" nodeType="withEffect">
                                  <p:stCondLst>
                                    <p:cond delay="0"/>
                                  </p:stCondLst>
                                  <p:iterate type="lt">
                                    <p:tmPct val="10000"/>
                                  </p:iterate>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35"/>
                                        </p:tgtEl>
                                        <p:attrNameLst>
                                          <p:attrName>ppt_y</p:attrName>
                                        </p:attrNameLst>
                                      </p:cBhvr>
                                      <p:tavLst>
                                        <p:tav tm="0">
                                          <p:val>
                                            <p:strVal val="#ppt_y"/>
                                          </p:val>
                                        </p:tav>
                                        <p:tav tm="100000">
                                          <p:val>
                                            <p:strVal val="#ppt_y"/>
                                          </p:val>
                                        </p:tav>
                                      </p:tavLst>
                                    </p:anim>
                                    <p:anim calcmode="lin" valueType="num">
                                      <p:cBhvr>
                                        <p:cTn id="13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346648" y="1053530"/>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 name="矩形 2"/>
          <p:cNvSpPr/>
          <p:nvPr/>
        </p:nvSpPr>
        <p:spPr bwMode="auto">
          <a:xfrm>
            <a:off x="7641573" y="1053530"/>
            <a:ext cx="3013336" cy="2349897"/>
          </a:xfrm>
          <a:prstGeom prst="rect">
            <a:avLst/>
          </a:prstGeom>
          <a:blipFill dpi="0" rotWithShape="1">
            <a:blip r:embed="rId3" cstate="print">
              <a:extLst>
                <a:ext uri="{28A0092B-C50C-407E-A947-70E740481C1C}">
                  <a14:useLocalDpi xmlns:a14="http://schemas.microsoft.com/office/drawing/2010/main" xmlns="" val="0"/>
                </a:ext>
              </a:extLst>
            </a:blip>
            <a:srcRect/>
            <a:stretch>
              <a:fillRect l="-17241" r="-17241"/>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4" name="矩形 3"/>
          <p:cNvSpPr/>
          <p:nvPr/>
        </p:nvSpPr>
        <p:spPr bwMode="auto">
          <a:xfrm>
            <a:off x="1346647" y="2277643"/>
            <a:ext cx="3006171" cy="2354707"/>
          </a:xfrm>
          <a:prstGeom prst="rect">
            <a:avLst/>
          </a:prstGeom>
          <a:blipFill dpi="0" rotWithShape="1">
            <a:blip r:embed="rId4" cstate="print">
              <a:extLst>
                <a:ext uri="{28A0092B-C50C-407E-A947-70E740481C1C}">
                  <a14:useLocalDpi xmlns:a14="http://schemas.microsoft.com/office/drawing/2010/main" xmlns="" val="0"/>
                </a:ext>
              </a:extLst>
            </a:blip>
            <a:srcRect/>
            <a:stretch>
              <a:fillRect t="-21085" b="-45483"/>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5" name="矩形 4"/>
          <p:cNvSpPr/>
          <p:nvPr/>
        </p:nvSpPr>
        <p:spPr bwMode="auto">
          <a:xfrm>
            <a:off x="1346648"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dirty="0">
              <a:solidFill>
                <a:prstClr val="black"/>
              </a:solidFill>
              <a:latin typeface="Times New Roman" pitchFamily="18" charset="0"/>
            </a:endParaRPr>
          </a:p>
        </p:txBody>
      </p:sp>
      <p:sp>
        <p:nvSpPr>
          <p:cNvPr id="6" name="矩形 5"/>
          <p:cNvSpPr/>
          <p:nvPr/>
        </p:nvSpPr>
        <p:spPr bwMode="auto">
          <a:xfrm>
            <a:off x="7641573" y="3545829"/>
            <a:ext cx="3013336" cy="2366726"/>
          </a:xfrm>
          <a:prstGeom prst="rect">
            <a:avLst/>
          </a:prstGeom>
          <a:blipFill dpi="0" rotWithShape="1">
            <a:blip r:embed="rId5" cstate="print">
              <a:extLst>
                <a:ext uri="{28A0092B-C50C-407E-A947-70E740481C1C}">
                  <a14:useLocalDpi xmlns:a14="http://schemas.microsoft.com/office/drawing/2010/main" xmlns="" val="0"/>
                </a:ext>
              </a:extLst>
            </a:blip>
            <a:srcRect/>
            <a:stretch>
              <a:fillRect l="-15069" r="-5327"/>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7" name="KSO_Shape"/>
          <p:cNvSpPr>
            <a:spLocks/>
          </p:cNvSpPr>
          <p:nvPr/>
        </p:nvSpPr>
        <p:spPr bwMode="auto">
          <a:xfrm>
            <a:off x="1922711" y="4797946"/>
            <a:ext cx="1988619" cy="97110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6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8" name="组合 7"/>
          <p:cNvGrpSpPr/>
          <p:nvPr/>
        </p:nvGrpSpPr>
        <p:grpSpPr>
          <a:xfrm>
            <a:off x="4476090" y="1053530"/>
            <a:ext cx="3013336" cy="1131799"/>
            <a:chOff x="4476090" y="1053530"/>
            <a:chExt cx="3013336" cy="1131799"/>
          </a:xfrm>
        </p:grpSpPr>
        <p:sp>
          <p:nvSpPr>
            <p:cNvPr id="9" name="矩形 8"/>
            <p:cNvSpPr/>
            <p:nvPr/>
          </p:nvSpPr>
          <p:spPr bwMode="auto">
            <a:xfrm>
              <a:off x="4476090" y="1053530"/>
              <a:ext cx="3013336" cy="113179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10" name="KSO_Shape"/>
            <p:cNvSpPr>
              <a:spLocks/>
            </p:cNvSpPr>
            <p:nvPr/>
          </p:nvSpPr>
          <p:spPr bwMode="auto">
            <a:xfrm>
              <a:off x="4587007" y="1268293"/>
              <a:ext cx="564158" cy="702271"/>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 name="TextBox 10"/>
            <p:cNvSpPr txBox="1"/>
            <p:nvPr/>
          </p:nvSpPr>
          <p:spPr>
            <a:xfrm>
              <a:off x="5379095" y="1327040"/>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工作重点</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476090" y="2277641"/>
            <a:ext cx="3013336" cy="1131801"/>
            <a:chOff x="4476090" y="2277641"/>
            <a:chExt cx="3013336" cy="1131801"/>
          </a:xfrm>
        </p:grpSpPr>
        <p:sp>
          <p:nvSpPr>
            <p:cNvPr id="13" name="矩形 12"/>
            <p:cNvSpPr/>
            <p:nvPr/>
          </p:nvSpPr>
          <p:spPr bwMode="auto">
            <a:xfrm>
              <a:off x="4476090" y="2277641"/>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4" name="KSO_Shape"/>
            <p:cNvSpPr>
              <a:spLocks/>
            </p:cNvSpPr>
            <p:nvPr/>
          </p:nvSpPr>
          <p:spPr bwMode="auto">
            <a:xfrm>
              <a:off x="4504468" y="2480673"/>
              <a:ext cx="751483" cy="751483"/>
            </a:xfrm>
            <a:custGeom>
              <a:avLst/>
              <a:gdLst>
                <a:gd name="T0" fmla="*/ 460014824 w 6361"/>
                <a:gd name="T1" fmla="*/ 255066021 h 6360"/>
                <a:gd name="T2" fmla="*/ 399833475 w 6361"/>
                <a:gd name="T3" fmla="*/ 236315250 h 6360"/>
                <a:gd name="T4" fmla="*/ 439745037 w 6361"/>
                <a:gd name="T5" fmla="*/ 178985833 h 6360"/>
                <a:gd name="T6" fmla="*/ 493827750 w 6361"/>
                <a:gd name="T7" fmla="*/ 151173432 h 6360"/>
                <a:gd name="T8" fmla="*/ 488805151 w 6361"/>
                <a:gd name="T9" fmla="*/ 85590212 h 6360"/>
                <a:gd name="T10" fmla="*/ 428354568 w 6361"/>
                <a:gd name="T11" fmla="*/ 71863429 h 6360"/>
                <a:gd name="T12" fmla="*/ 395169654 w 6361"/>
                <a:gd name="T13" fmla="*/ 117260238 h 6360"/>
                <a:gd name="T14" fmla="*/ 355078703 w 6361"/>
                <a:gd name="T15" fmla="*/ 171898094 h 6360"/>
                <a:gd name="T16" fmla="*/ 313463093 w 6361"/>
                <a:gd name="T17" fmla="*/ 150455762 h 6360"/>
                <a:gd name="T18" fmla="*/ 332925479 w 6361"/>
                <a:gd name="T19" fmla="*/ 78592333 h 6360"/>
                <a:gd name="T20" fmla="*/ 326736999 w 6361"/>
                <a:gd name="T21" fmla="*/ 19558300 h 6360"/>
                <a:gd name="T22" fmla="*/ 264313434 w 6361"/>
                <a:gd name="T23" fmla="*/ 4216759 h 6360"/>
                <a:gd name="T24" fmla="*/ 231666688 w 6361"/>
                <a:gd name="T25" fmla="*/ 58136646 h 6360"/>
                <a:gd name="T26" fmla="*/ 258304344 w 6361"/>
                <a:gd name="T27" fmla="*/ 123899583 h 6360"/>
                <a:gd name="T28" fmla="*/ 230949131 w 6361"/>
                <a:gd name="T29" fmla="*/ 172346788 h 6360"/>
                <a:gd name="T30" fmla="*/ 188167640 w 6361"/>
                <a:gd name="T31" fmla="*/ 149199840 h 6360"/>
                <a:gd name="T32" fmla="*/ 161081361 w 6361"/>
                <a:gd name="T33" fmla="*/ 85141519 h 6360"/>
                <a:gd name="T34" fmla="*/ 100900013 w 6361"/>
                <a:gd name="T35" fmla="*/ 71863429 h 6360"/>
                <a:gd name="T36" fmla="*/ 67984332 w 6361"/>
                <a:gd name="T37" fmla="*/ 126770262 h 6360"/>
                <a:gd name="T38" fmla="*/ 105474289 w 6361"/>
                <a:gd name="T39" fmla="*/ 172974899 h 6360"/>
                <a:gd name="T40" fmla="*/ 169960680 w 6361"/>
                <a:gd name="T41" fmla="*/ 209848630 h 6360"/>
                <a:gd name="T42" fmla="*/ 142874701 w 6361"/>
                <a:gd name="T43" fmla="*/ 259103363 h 6360"/>
                <a:gd name="T44" fmla="*/ 72737698 w 6361"/>
                <a:gd name="T45" fmla="*/ 234969469 h 6360"/>
                <a:gd name="T46" fmla="*/ 13991463 w 6361"/>
                <a:gd name="T47" fmla="*/ 249234505 h 6360"/>
                <a:gd name="T48" fmla="*/ 7802983 w 6361"/>
                <a:gd name="T49" fmla="*/ 313113108 h 6360"/>
                <a:gd name="T50" fmla="*/ 64486391 w 6361"/>
                <a:gd name="T51" fmla="*/ 337964672 h 6360"/>
                <a:gd name="T52" fmla="*/ 134264316 w 6361"/>
                <a:gd name="T53" fmla="*/ 311229075 h 6360"/>
                <a:gd name="T54" fmla="*/ 172651219 w 6361"/>
                <a:gd name="T55" fmla="*/ 350883927 h 6360"/>
                <a:gd name="T56" fmla="*/ 113904984 w 6361"/>
                <a:gd name="T57" fmla="*/ 395742483 h 6360"/>
                <a:gd name="T58" fmla="*/ 70136703 w 6361"/>
                <a:gd name="T59" fmla="*/ 433423743 h 6360"/>
                <a:gd name="T60" fmla="*/ 89599388 w 6361"/>
                <a:gd name="T61" fmla="*/ 492278358 h 6360"/>
                <a:gd name="T62" fmla="*/ 153547612 w 6361"/>
                <a:gd name="T63" fmla="*/ 492278358 h 6360"/>
                <a:gd name="T64" fmla="*/ 180185268 w 6361"/>
                <a:gd name="T65" fmla="*/ 436653557 h 6360"/>
                <a:gd name="T66" fmla="*/ 223953549 w 6361"/>
                <a:gd name="T67" fmla="*/ 397716375 h 6360"/>
                <a:gd name="T68" fmla="*/ 259380679 w 6361"/>
                <a:gd name="T69" fmla="*/ 432885491 h 6360"/>
                <a:gd name="T70" fmla="*/ 233550125 w 6361"/>
                <a:gd name="T71" fmla="*/ 501967800 h 6360"/>
                <a:gd name="T72" fmla="*/ 251129073 w 6361"/>
                <a:gd name="T73" fmla="*/ 558399830 h 6360"/>
                <a:gd name="T74" fmla="*/ 315256686 w 6361"/>
                <a:gd name="T75" fmla="*/ 561450226 h 6360"/>
                <a:gd name="T76" fmla="*/ 337499755 w 6361"/>
                <a:gd name="T77" fmla="*/ 503941392 h 6360"/>
                <a:gd name="T78" fmla="*/ 311041488 w 6361"/>
                <a:gd name="T79" fmla="*/ 433244325 h 6360"/>
                <a:gd name="T80" fmla="*/ 346558163 w 6361"/>
                <a:gd name="T81" fmla="*/ 397716375 h 6360"/>
                <a:gd name="T82" fmla="*/ 390326444 w 6361"/>
                <a:gd name="T83" fmla="*/ 436653557 h 6360"/>
                <a:gd name="T84" fmla="*/ 416964100 w 6361"/>
                <a:gd name="T85" fmla="*/ 492278358 h 6360"/>
                <a:gd name="T86" fmla="*/ 480822779 w 6361"/>
                <a:gd name="T87" fmla="*/ 492278358 h 6360"/>
                <a:gd name="T88" fmla="*/ 500375009 w 6361"/>
                <a:gd name="T89" fmla="*/ 433423743 h 6360"/>
                <a:gd name="T90" fmla="*/ 456516883 w 6361"/>
                <a:gd name="T91" fmla="*/ 395742483 h 6360"/>
                <a:gd name="T92" fmla="*/ 397860493 w 6361"/>
                <a:gd name="T93" fmla="*/ 350973785 h 6360"/>
                <a:gd name="T94" fmla="*/ 432749455 w 6361"/>
                <a:gd name="T95" fmla="*/ 311139217 h 6360"/>
                <a:gd name="T96" fmla="*/ 503783105 w 6361"/>
                <a:gd name="T97" fmla="*/ 337605837 h 6360"/>
                <a:gd name="T98" fmla="*/ 561273615 w 6361"/>
                <a:gd name="T99" fmla="*/ 315355976 h 6360"/>
                <a:gd name="T100" fmla="*/ 558134752 w 6361"/>
                <a:gd name="T101" fmla="*/ 251118538 h 6360"/>
                <a:gd name="T102" fmla="*/ 239290281 w 6361"/>
                <a:gd name="T103" fmla="*/ 260269726 h 6360"/>
                <a:gd name="T104" fmla="*/ 248617923 w 6361"/>
                <a:gd name="T105" fmla="*/ 227612455 h 6360"/>
                <a:gd name="T106" fmla="*/ 260546560 w 6361"/>
                <a:gd name="T107" fmla="*/ 258923946 h 6360"/>
                <a:gd name="T108" fmla="*/ 310951644 w 6361"/>
                <a:gd name="T109" fmla="*/ 292388446 h 6360"/>
                <a:gd name="T110" fmla="*/ 306467212 w 6361"/>
                <a:gd name="T111" fmla="*/ 254258493 h 6360"/>
                <a:gd name="T112" fmla="*/ 341714953 w 6361"/>
                <a:gd name="T113" fmla="*/ 239185929 h 6360"/>
                <a:gd name="T114" fmla="*/ 366379627 w 6361"/>
                <a:gd name="T115" fmla="*/ 269779750 h 6360"/>
                <a:gd name="T116" fmla="*/ 344315947 w 6361"/>
                <a:gd name="T117" fmla="*/ 300821665 h 6360"/>
                <a:gd name="T118" fmla="*/ 246285863 w 6361"/>
                <a:gd name="T119" fmla="*/ 338772200 h 6360"/>
                <a:gd name="T120" fmla="*/ 254088846 w 6361"/>
                <a:gd name="T121" fmla="*/ 304679590 h 6360"/>
                <a:gd name="T122" fmla="*/ 287094371 w 6361"/>
                <a:gd name="T123" fmla="*/ 307191733 h 6360"/>
                <a:gd name="T124" fmla="*/ 290771701 w 6361"/>
                <a:gd name="T125" fmla="*/ 340117981 h 6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61" h="6360">
                  <a:moveTo>
                    <a:pt x="5761" y="2580"/>
                  </a:moveTo>
                  <a:lnTo>
                    <a:pt x="5761" y="2580"/>
                  </a:lnTo>
                  <a:lnTo>
                    <a:pt x="5737" y="2582"/>
                  </a:lnTo>
                  <a:lnTo>
                    <a:pt x="5712" y="2583"/>
                  </a:lnTo>
                  <a:lnTo>
                    <a:pt x="5689" y="2585"/>
                  </a:lnTo>
                  <a:lnTo>
                    <a:pt x="5664" y="2588"/>
                  </a:lnTo>
                  <a:lnTo>
                    <a:pt x="5641" y="2593"/>
                  </a:lnTo>
                  <a:lnTo>
                    <a:pt x="5617" y="2598"/>
                  </a:lnTo>
                  <a:lnTo>
                    <a:pt x="5595" y="2604"/>
                  </a:lnTo>
                  <a:lnTo>
                    <a:pt x="5572" y="2611"/>
                  </a:lnTo>
                  <a:lnTo>
                    <a:pt x="5550" y="2619"/>
                  </a:lnTo>
                  <a:lnTo>
                    <a:pt x="5527" y="2628"/>
                  </a:lnTo>
                  <a:lnTo>
                    <a:pt x="5505" y="2638"/>
                  </a:lnTo>
                  <a:lnTo>
                    <a:pt x="5484" y="2649"/>
                  </a:lnTo>
                  <a:lnTo>
                    <a:pt x="5462" y="2660"/>
                  </a:lnTo>
                  <a:lnTo>
                    <a:pt x="5442" y="2672"/>
                  </a:lnTo>
                  <a:lnTo>
                    <a:pt x="5422" y="2686"/>
                  </a:lnTo>
                  <a:lnTo>
                    <a:pt x="5402" y="2700"/>
                  </a:lnTo>
                  <a:lnTo>
                    <a:pt x="5370" y="2723"/>
                  </a:lnTo>
                  <a:lnTo>
                    <a:pt x="5339" y="2744"/>
                  </a:lnTo>
                  <a:lnTo>
                    <a:pt x="5305" y="2763"/>
                  </a:lnTo>
                  <a:lnTo>
                    <a:pt x="5272" y="2782"/>
                  </a:lnTo>
                  <a:lnTo>
                    <a:pt x="5237" y="2799"/>
                  </a:lnTo>
                  <a:lnTo>
                    <a:pt x="5201" y="2815"/>
                  </a:lnTo>
                  <a:lnTo>
                    <a:pt x="5165" y="2829"/>
                  </a:lnTo>
                  <a:lnTo>
                    <a:pt x="5129" y="2843"/>
                  </a:lnTo>
                  <a:lnTo>
                    <a:pt x="5092" y="2854"/>
                  </a:lnTo>
                  <a:lnTo>
                    <a:pt x="5055" y="2864"/>
                  </a:lnTo>
                  <a:lnTo>
                    <a:pt x="5017" y="2873"/>
                  </a:lnTo>
                  <a:lnTo>
                    <a:pt x="4980" y="2880"/>
                  </a:lnTo>
                  <a:lnTo>
                    <a:pt x="4942" y="2886"/>
                  </a:lnTo>
                  <a:lnTo>
                    <a:pt x="4903" y="2889"/>
                  </a:lnTo>
                  <a:lnTo>
                    <a:pt x="4864" y="2891"/>
                  </a:lnTo>
                  <a:lnTo>
                    <a:pt x="4826" y="2892"/>
                  </a:lnTo>
                  <a:lnTo>
                    <a:pt x="4797" y="2891"/>
                  </a:lnTo>
                  <a:lnTo>
                    <a:pt x="4769" y="2888"/>
                  </a:lnTo>
                  <a:lnTo>
                    <a:pt x="4741" y="2883"/>
                  </a:lnTo>
                  <a:lnTo>
                    <a:pt x="4714" y="2877"/>
                  </a:lnTo>
                  <a:lnTo>
                    <a:pt x="4688" y="2868"/>
                  </a:lnTo>
                  <a:lnTo>
                    <a:pt x="4662" y="2856"/>
                  </a:lnTo>
                  <a:lnTo>
                    <a:pt x="4638" y="2844"/>
                  </a:lnTo>
                  <a:lnTo>
                    <a:pt x="4614" y="2829"/>
                  </a:lnTo>
                  <a:lnTo>
                    <a:pt x="4592" y="2814"/>
                  </a:lnTo>
                  <a:lnTo>
                    <a:pt x="4570" y="2797"/>
                  </a:lnTo>
                  <a:lnTo>
                    <a:pt x="4549" y="2778"/>
                  </a:lnTo>
                  <a:lnTo>
                    <a:pt x="4531" y="2758"/>
                  </a:lnTo>
                  <a:lnTo>
                    <a:pt x="4513" y="2736"/>
                  </a:lnTo>
                  <a:lnTo>
                    <a:pt x="4498" y="2713"/>
                  </a:lnTo>
                  <a:lnTo>
                    <a:pt x="4483" y="2689"/>
                  </a:lnTo>
                  <a:lnTo>
                    <a:pt x="4469" y="2663"/>
                  </a:lnTo>
                  <a:lnTo>
                    <a:pt x="4458" y="2634"/>
                  </a:lnTo>
                  <a:lnTo>
                    <a:pt x="4448" y="2605"/>
                  </a:lnTo>
                  <a:lnTo>
                    <a:pt x="4441" y="2576"/>
                  </a:lnTo>
                  <a:lnTo>
                    <a:pt x="4436" y="2546"/>
                  </a:lnTo>
                  <a:lnTo>
                    <a:pt x="4434" y="2517"/>
                  </a:lnTo>
                  <a:lnTo>
                    <a:pt x="4434" y="2486"/>
                  </a:lnTo>
                  <a:lnTo>
                    <a:pt x="4435" y="2457"/>
                  </a:lnTo>
                  <a:lnTo>
                    <a:pt x="4439" y="2428"/>
                  </a:lnTo>
                  <a:lnTo>
                    <a:pt x="4445" y="2400"/>
                  </a:lnTo>
                  <a:lnTo>
                    <a:pt x="4454" y="2371"/>
                  </a:lnTo>
                  <a:lnTo>
                    <a:pt x="4464" y="2344"/>
                  </a:lnTo>
                  <a:lnTo>
                    <a:pt x="4476" y="2317"/>
                  </a:lnTo>
                  <a:lnTo>
                    <a:pt x="4491" y="2291"/>
                  </a:lnTo>
                  <a:lnTo>
                    <a:pt x="4508" y="2266"/>
                  </a:lnTo>
                  <a:lnTo>
                    <a:pt x="4527" y="2243"/>
                  </a:lnTo>
                  <a:lnTo>
                    <a:pt x="4547" y="2220"/>
                  </a:lnTo>
                  <a:lnTo>
                    <a:pt x="4575" y="2193"/>
                  </a:lnTo>
                  <a:lnTo>
                    <a:pt x="4604" y="2168"/>
                  </a:lnTo>
                  <a:lnTo>
                    <a:pt x="4634" y="2143"/>
                  </a:lnTo>
                  <a:lnTo>
                    <a:pt x="4666" y="2119"/>
                  </a:lnTo>
                  <a:lnTo>
                    <a:pt x="4697" y="2098"/>
                  </a:lnTo>
                  <a:lnTo>
                    <a:pt x="4730" y="2077"/>
                  </a:lnTo>
                  <a:lnTo>
                    <a:pt x="4762" y="2058"/>
                  </a:lnTo>
                  <a:lnTo>
                    <a:pt x="4797" y="2040"/>
                  </a:lnTo>
                  <a:lnTo>
                    <a:pt x="4831" y="2024"/>
                  </a:lnTo>
                  <a:lnTo>
                    <a:pt x="4867" y="2008"/>
                  </a:lnTo>
                  <a:lnTo>
                    <a:pt x="4903" y="1995"/>
                  </a:lnTo>
                  <a:lnTo>
                    <a:pt x="4940" y="1983"/>
                  </a:lnTo>
                  <a:lnTo>
                    <a:pt x="4977" y="1971"/>
                  </a:lnTo>
                  <a:lnTo>
                    <a:pt x="5014" y="1962"/>
                  </a:lnTo>
                  <a:lnTo>
                    <a:pt x="5052" y="1954"/>
                  </a:lnTo>
                  <a:lnTo>
                    <a:pt x="5091" y="1949"/>
                  </a:lnTo>
                  <a:lnTo>
                    <a:pt x="5115" y="1944"/>
                  </a:lnTo>
                  <a:lnTo>
                    <a:pt x="5139" y="1940"/>
                  </a:lnTo>
                  <a:lnTo>
                    <a:pt x="5162" y="1934"/>
                  </a:lnTo>
                  <a:lnTo>
                    <a:pt x="5185" y="1928"/>
                  </a:lnTo>
                  <a:lnTo>
                    <a:pt x="5208" y="1920"/>
                  </a:lnTo>
                  <a:lnTo>
                    <a:pt x="5230" y="1911"/>
                  </a:lnTo>
                  <a:lnTo>
                    <a:pt x="5253" y="1902"/>
                  </a:lnTo>
                  <a:lnTo>
                    <a:pt x="5274" y="1892"/>
                  </a:lnTo>
                  <a:lnTo>
                    <a:pt x="5295" y="1880"/>
                  </a:lnTo>
                  <a:lnTo>
                    <a:pt x="5315" y="1868"/>
                  </a:lnTo>
                  <a:lnTo>
                    <a:pt x="5336" y="1856"/>
                  </a:lnTo>
                  <a:lnTo>
                    <a:pt x="5356" y="1842"/>
                  </a:lnTo>
                  <a:lnTo>
                    <a:pt x="5375" y="1828"/>
                  </a:lnTo>
                  <a:lnTo>
                    <a:pt x="5393" y="1812"/>
                  </a:lnTo>
                  <a:lnTo>
                    <a:pt x="5412" y="1796"/>
                  </a:lnTo>
                  <a:lnTo>
                    <a:pt x="5429" y="1779"/>
                  </a:lnTo>
                  <a:lnTo>
                    <a:pt x="5450" y="1757"/>
                  </a:lnTo>
                  <a:lnTo>
                    <a:pt x="5470" y="1734"/>
                  </a:lnTo>
                  <a:lnTo>
                    <a:pt x="5488" y="1710"/>
                  </a:lnTo>
                  <a:lnTo>
                    <a:pt x="5506" y="1685"/>
                  </a:lnTo>
                  <a:lnTo>
                    <a:pt x="5522" y="1659"/>
                  </a:lnTo>
                  <a:lnTo>
                    <a:pt x="5535" y="1634"/>
                  </a:lnTo>
                  <a:lnTo>
                    <a:pt x="5549" y="1608"/>
                  </a:lnTo>
                  <a:lnTo>
                    <a:pt x="5560" y="1581"/>
                  </a:lnTo>
                  <a:lnTo>
                    <a:pt x="5571" y="1554"/>
                  </a:lnTo>
                  <a:lnTo>
                    <a:pt x="5579" y="1526"/>
                  </a:lnTo>
                  <a:lnTo>
                    <a:pt x="5587" y="1498"/>
                  </a:lnTo>
                  <a:lnTo>
                    <a:pt x="5594" y="1470"/>
                  </a:lnTo>
                  <a:lnTo>
                    <a:pt x="5598" y="1442"/>
                  </a:lnTo>
                  <a:lnTo>
                    <a:pt x="5601" y="1413"/>
                  </a:lnTo>
                  <a:lnTo>
                    <a:pt x="5604" y="1384"/>
                  </a:lnTo>
                  <a:lnTo>
                    <a:pt x="5604" y="1355"/>
                  </a:lnTo>
                  <a:lnTo>
                    <a:pt x="5604" y="1326"/>
                  </a:lnTo>
                  <a:lnTo>
                    <a:pt x="5601" y="1298"/>
                  </a:lnTo>
                  <a:lnTo>
                    <a:pt x="5598" y="1269"/>
                  </a:lnTo>
                  <a:lnTo>
                    <a:pt x="5594" y="1241"/>
                  </a:lnTo>
                  <a:lnTo>
                    <a:pt x="5587" y="1212"/>
                  </a:lnTo>
                  <a:lnTo>
                    <a:pt x="5579" y="1185"/>
                  </a:lnTo>
                  <a:lnTo>
                    <a:pt x="5571" y="1157"/>
                  </a:lnTo>
                  <a:lnTo>
                    <a:pt x="5560" y="1130"/>
                  </a:lnTo>
                  <a:lnTo>
                    <a:pt x="5549" y="1103"/>
                  </a:lnTo>
                  <a:lnTo>
                    <a:pt x="5535" y="1076"/>
                  </a:lnTo>
                  <a:lnTo>
                    <a:pt x="5522" y="1050"/>
                  </a:lnTo>
                  <a:lnTo>
                    <a:pt x="5506" y="1026"/>
                  </a:lnTo>
                  <a:lnTo>
                    <a:pt x="5488" y="1001"/>
                  </a:lnTo>
                  <a:lnTo>
                    <a:pt x="5470" y="977"/>
                  </a:lnTo>
                  <a:lnTo>
                    <a:pt x="5450" y="954"/>
                  </a:lnTo>
                  <a:lnTo>
                    <a:pt x="5429" y="931"/>
                  </a:lnTo>
                  <a:lnTo>
                    <a:pt x="5407" y="911"/>
                  </a:lnTo>
                  <a:lnTo>
                    <a:pt x="5385" y="891"/>
                  </a:lnTo>
                  <a:lnTo>
                    <a:pt x="5361" y="873"/>
                  </a:lnTo>
                  <a:lnTo>
                    <a:pt x="5338" y="856"/>
                  </a:lnTo>
                  <a:lnTo>
                    <a:pt x="5313" y="841"/>
                  </a:lnTo>
                  <a:lnTo>
                    <a:pt x="5287" y="826"/>
                  </a:lnTo>
                  <a:lnTo>
                    <a:pt x="5262" y="813"/>
                  </a:lnTo>
                  <a:lnTo>
                    <a:pt x="5235" y="801"/>
                  </a:lnTo>
                  <a:lnTo>
                    <a:pt x="5208" y="791"/>
                  </a:lnTo>
                  <a:lnTo>
                    <a:pt x="5180" y="781"/>
                  </a:lnTo>
                  <a:lnTo>
                    <a:pt x="5152" y="773"/>
                  </a:lnTo>
                  <a:lnTo>
                    <a:pt x="5122" y="768"/>
                  </a:lnTo>
                  <a:lnTo>
                    <a:pt x="5094" y="762"/>
                  </a:lnTo>
                  <a:lnTo>
                    <a:pt x="5065" y="759"/>
                  </a:lnTo>
                  <a:lnTo>
                    <a:pt x="5035" y="756"/>
                  </a:lnTo>
                  <a:lnTo>
                    <a:pt x="5005" y="756"/>
                  </a:lnTo>
                  <a:lnTo>
                    <a:pt x="4975" y="756"/>
                  </a:lnTo>
                  <a:lnTo>
                    <a:pt x="4945" y="759"/>
                  </a:lnTo>
                  <a:lnTo>
                    <a:pt x="4916" y="762"/>
                  </a:lnTo>
                  <a:lnTo>
                    <a:pt x="4887" y="768"/>
                  </a:lnTo>
                  <a:lnTo>
                    <a:pt x="4859" y="773"/>
                  </a:lnTo>
                  <a:lnTo>
                    <a:pt x="4831" y="781"/>
                  </a:lnTo>
                  <a:lnTo>
                    <a:pt x="4803" y="791"/>
                  </a:lnTo>
                  <a:lnTo>
                    <a:pt x="4776" y="801"/>
                  </a:lnTo>
                  <a:lnTo>
                    <a:pt x="4749" y="813"/>
                  </a:lnTo>
                  <a:lnTo>
                    <a:pt x="4723" y="826"/>
                  </a:lnTo>
                  <a:lnTo>
                    <a:pt x="4697" y="841"/>
                  </a:lnTo>
                  <a:lnTo>
                    <a:pt x="4673" y="856"/>
                  </a:lnTo>
                  <a:lnTo>
                    <a:pt x="4649" y="873"/>
                  </a:lnTo>
                  <a:lnTo>
                    <a:pt x="4625" y="891"/>
                  </a:lnTo>
                  <a:lnTo>
                    <a:pt x="4603" y="911"/>
                  </a:lnTo>
                  <a:lnTo>
                    <a:pt x="4582" y="931"/>
                  </a:lnTo>
                  <a:lnTo>
                    <a:pt x="4565" y="949"/>
                  </a:lnTo>
                  <a:lnTo>
                    <a:pt x="4548" y="967"/>
                  </a:lnTo>
                  <a:lnTo>
                    <a:pt x="4533" y="985"/>
                  </a:lnTo>
                  <a:lnTo>
                    <a:pt x="4519" y="1005"/>
                  </a:lnTo>
                  <a:lnTo>
                    <a:pt x="4505" y="1025"/>
                  </a:lnTo>
                  <a:lnTo>
                    <a:pt x="4492" y="1045"/>
                  </a:lnTo>
                  <a:lnTo>
                    <a:pt x="4480" y="1065"/>
                  </a:lnTo>
                  <a:lnTo>
                    <a:pt x="4469" y="1086"/>
                  </a:lnTo>
                  <a:lnTo>
                    <a:pt x="4458" y="1108"/>
                  </a:lnTo>
                  <a:lnTo>
                    <a:pt x="4449" y="1130"/>
                  </a:lnTo>
                  <a:lnTo>
                    <a:pt x="4440" y="1152"/>
                  </a:lnTo>
                  <a:lnTo>
                    <a:pt x="4434" y="1175"/>
                  </a:lnTo>
                  <a:lnTo>
                    <a:pt x="4427" y="1198"/>
                  </a:lnTo>
                  <a:lnTo>
                    <a:pt x="4421" y="1222"/>
                  </a:lnTo>
                  <a:lnTo>
                    <a:pt x="4416" y="1246"/>
                  </a:lnTo>
                  <a:lnTo>
                    <a:pt x="4412" y="1269"/>
                  </a:lnTo>
                  <a:lnTo>
                    <a:pt x="4406" y="1307"/>
                  </a:lnTo>
                  <a:lnTo>
                    <a:pt x="4398" y="1345"/>
                  </a:lnTo>
                  <a:lnTo>
                    <a:pt x="4389" y="1384"/>
                  </a:lnTo>
                  <a:lnTo>
                    <a:pt x="4378" y="1421"/>
                  </a:lnTo>
                  <a:lnTo>
                    <a:pt x="4365" y="1456"/>
                  </a:lnTo>
                  <a:lnTo>
                    <a:pt x="4352" y="1493"/>
                  </a:lnTo>
                  <a:lnTo>
                    <a:pt x="4336" y="1528"/>
                  </a:lnTo>
                  <a:lnTo>
                    <a:pt x="4319" y="1563"/>
                  </a:lnTo>
                  <a:lnTo>
                    <a:pt x="4301" y="1598"/>
                  </a:lnTo>
                  <a:lnTo>
                    <a:pt x="4282" y="1631"/>
                  </a:lnTo>
                  <a:lnTo>
                    <a:pt x="4262" y="1664"/>
                  </a:lnTo>
                  <a:lnTo>
                    <a:pt x="4240" y="1695"/>
                  </a:lnTo>
                  <a:lnTo>
                    <a:pt x="4217" y="1727"/>
                  </a:lnTo>
                  <a:lnTo>
                    <a:pt x="4192" y="1756"/>
                  </a:lnTo>
                  <a:lnTo>
                    <a:pt x="4167" y="1785"/>
                  </a:lnTo>
                  <a:lnTo>
                    <a:pt x="4140" y="1813"/>
                  </a:lnTo>
                  <a:lnTo>
                    <a:pt x="4126" y="1827"/>
                  </a:lnTo>
                  <a:lnTo>
                    <a:pt x="4112" y="1839"/>
                  </a:lnTo>
                  <a:lnTo>
                    <a:pt x="4096" y="1851"/>
                  </a:lnTo>
                  <a:lnTo>
                    <a:pt x="4080" y="1863"/>
                  </a:lnTo>
                  <a:lnTo>
                    <a:pt x="4065" y="1873"/>
                  </a:lnTo>
                  <a:lnTo>
                    <a:pt x="4048" y="1882"/>
                  </a:lnTo>
                  <a:lnTo>
                    <a:pt x="4031" y="1891"/>
                  </a:lnTo>
                  <a:lnTo>
                    <a:pt x="4013" y="1898"/>
                  </a:lnTo>
                  <a:lnTo>
                    <a:pt x="3995" y="1905"/>
                  </a:lnTo>
                  <a:lnTo>
                    <a:pt x="3977" y="1911"/>
                  </a:lnTo>
                  <a:lnTo>
                    <a:pt x="3959" y="1916"/>
                  </a:lnTo>
                  <a:lnTo>
                    <a:pt x="3940" y="1921"/>
                  </a:lnTo>
                  <a:lnTo>
                    <a:pt x="3921" y="1924"/>
                  </a:lnTo>
                  <a:lnTo>
                    <a:pt x="3902" y="1926"/>
                  </a:lnTo>
                  <a:lnTo>
                    <a:pt x="3882" y="1928"/>
                  </a:lnTo>
                  <a:lnTo>
                    <a:pt x="3863" y="1928"/>
                  </a:lnTo>
                  <a:lnTo>
                    <a:pt x="3844" y="1928"/>
                  </a:lnTo>
                  <a:lnTo>
                    <a:pt x="3824" y="1926"/>
                  </a:lnTo>
                  <a:lnTo>
                    <a:pt x="3805" y="1924"/>
                  </a:lnTo>
                  <a:lnTo>
                    <a:pt x="3786" y="1921"/>
                  </a:lnTo>
                  <a:lnTo>
                    <a:pt x="3767" y="1916"/>
                  </a:lnTo>
                  <a:lnTo>
                    <a:pt x="3749" y="1911"/>
                  </a:lnTo>
                  <a:lnTo>
                    <a:pt x="3731" y="1905"/>
                  </a:lnTo>
                  <a:lnTo>
                    <a:pt x="3713" y="1898"/>
                  </a:lnTo>
                  <a:lnTo>
                    <a:pt x="3710" y="1897"/>
                  </a:lnTo>
                  <a:lnTo>
                    <a:pt x="3683" y="1885"/>
                  </a:lnTo>
                  <a:lnTo>
                    <a:pt x="3657" y="1871"/>
                  </a:lnTo>
                  <a:lnTo>
                    <a:pt x="3634" y="1855"/>
                  </a:lnTo>
                  <a:lnTo>
                    <a:pt x="3610" y="1838"/>
                  </a:lnTo>
                  <a:lnTo>
                    <a:pt x="3589" y="1819"/>
                  </a:lnTo>
                  <a:lnTo>
                    <a:pt x="3569" y="1799"/>
                  </a:lnTo>
                  <a:lnTo>
                    <a:pt x="3551" y="1776"/>
                  </a:lnTo>
                  <a:lnTo>
                    <a:pt x="3534" y="1753"/>
                  </a:lnTo>
                  <a:lnTo>
                    <a:pt x="3519" y="1729"/>
                  </a:lnTo>
                  <a:lnTo>
                    <a:pt x="3506" y="1703"/>
                  </a:lnTo>
                  <a:lnTo>
                    <a:pt x="3495" y="1677"/>
                  </a:lnTo>
                  <a:lnTo>
                    <a:pt x="3486" y="1650"/>
                  </a:lnTo>
                  <a:lnTo>
                    <a:pt x="3478" y="1622"/>
                  </a:lnTo>
                  <a:lnTo>
                    <a:pt x="3472" y="1593"/>
                  </a:lnTo>
                  <a:lnTo>
                    <a:pt x="3469" y="1564"/>
                  </a:lnTo>
                  <a:lnTo>
                    <a:pt x="3468" y="1535"/>
                  </a:lnTo>
                  <a:lnTo>
                    <a:pt x="3469" y="1496"/>
                  </a:lnTo>
                  <a:lnTo>
                    <a:pt x="3471" y="1456"/>
                  </a:lnTo>
                  <a:lnTo>
                    <a:pt x="3476" y="1418"/>
                  </a:lnTo>
                  <a:lnTo>
                    <a:pt x="3480" y="1380"/>
                  </a:lnTo>
                  <a:lnTo>
                    <a:pt x="3488" y="1342"/>
                  </a:lnTo>
                  <a:lnTo>
                    <a:pt x="3496" y="1305"/>
                  </a:lnTo>
                  <a:lnTo>
                    <a:pt x="3506" y="1268"/>
                  </a:lnTo>
                  <a:lnTo>
                    <a:pt x="3517" y="1231"/>
                  </a:lnTo>
                  <a:lnTo>
                    <a:pt x="3529" y="1195"/>
                  </a:lnTo>
                  <a:lnTo>
                    <a:pt x="3544" y="1159"/>
                  </a:lnTo>
                  <a:lnTo>
                    <a:pt x="3560" y="1124"/>
                  </a:lnTo>
                  <a:lnTo>
                    <a:pt x="3578" y="1090"/>
                  </a:lnTo>
                  <a:lnTo>
                    <a:pt x="3596" y="1056"/>
                  </a:lnTo>
                  <a:lnTo>
                    <a:pt x="3616" y="1022"/>
                  </a:lnTo>
                  <a:lnTo>
                    <a:pt x="3637" y="990"/>
                  </a:lnTo>
                  <a:lnTo>
                    <a:pt x="3661" y="958"/>
                  </a:lnTo>
                  <a:lnTo>
                    <a:pt x="3674" y="938"/>
                  </a:lnTo>
                  <a:lnTo>
                    <a:pt x="3688" y="918"/>
                  </a:lnTo>
                  <a:lnTo>
                    <a:pt x="3700" y="898"/>
                  </a:lnTo>
                  <a:lnTo>
                    <a:pt x="3712" y="876"/>
                  </a:lnTo>
                  <a:lnTo>
                    <a:pt x="3722" y="855"/>
                  </a:lnTo>
                  <a:lnTo>
                    <a:pt x="3732" y="833"/>
                  </a:lnTo>
                  <a:lnTo>
                    <a:pt x="3741" y="811"/>
                  </a:lnTo>
                  <a:lnTo>
                    <a:pt x="3749" y="789"/>
                  </a:lnTo>
                  <a:lnTo>
                    <a:pt x="3756" y="765"/>
                  </a:lnTo>
                  <a:lnTo>
                    <a:pt x="3763" y="743"/>
                  </a:lnTo>
                  <a:lnTo>
                    <a:pt x="3767" y="719"/>
                  </a:lnTo>
                  <a:lnTo>
                    <a:pt x="3772" y="696"/>
                  </a:lnTo>
                  <a:lnTo>
                    <a:pt x="3775" y="672"/>
                  </a:lnTo>
                  <a:lnTo>
                    <a:pt x="3777" y="648"/>
                  </a:lnTo>
                  <a:lnTo>
                    <a:pt x="3780" y="624"/>
                  </a:lnTo>
                  <a:lnTo>
                    <a:pt x="3780" y="599"/>
                  </a:lnTo>
                  <a:lnTo>
                    <a:pt x="3778" y="569"/>
                  </a:lnTo>
                  <a:lnTo>
                    <a:pt x="3776" y="539"/>
                  </a:lnTo>
                  <a:lnTo>
                    <a:pt x="3773" y="509"/>
                  </a:lnTo>
                  <a:lnTo>
                    <a:pt x="3767" y="479"/>
                  </a:lnTo>
                  <a:lnTo>
                    <a:pt x="3761" y="450"/>
                  </a:lnTo>
                  <a:lnTo>
                    <a:pt x="3753" y="421"/>
                  </a:lnTo>
                  <a:lnTo>
                    <a:pt x="3744" y="394"/>
                  </a:lnTo>
                  <a:lnTo>
                    <a:pt x="3732" y="366"/>
                  </a:lnTo>
                  <a:lnTo>
                    <a:pt x="3720" y="340"/>
                  </a:lnTo>
                  <a:lnTo>
                    <a:pt x="3707" y="314"/>
                  </a:lnTo>
                  <a:lnTo>
                    <a:pt x="3693" y="289"/>
                  </a:lnTo>
                  <a:lnTo>
                    <a:pt x="3677" y="265"/>
                  </a:lnTo>
                  <a:lnTo>
                    <a:pt x="3661" y="242"/>
                  </a:lnTo>
                  <a:lnTo>
                    <a:pt x="3643" y="218"/>
                  </a:lnTo>
                  <a:lnTo>
                    <a:pt x="3624" y="197"/>
                  </a:lnTo>
                  <a:lnTo>
                    <a:pt x="3603" y="175"/>
                  </a:lnTo>
                  <a:lnTo>
                    <a:pt x="3583" y="156"/>
                  </a:lnTo>
                  <a:lnTo>
                    <a:pt x="3561" y="137"/>
                  </a:lnTo>
                  <a:lnTo>
                    <a:pt x="3538" y="119"/>
                  </a:lnTo>
                  <a:lnTo>
                    <a:pt x="3515" y="102"/>
                  </a:lnTo>
                  <a:lnTo>
                    <a:pt x="3491" y="87"/>
                  </a:lnTo>
                  <a:lnTo>
                    <a:pt x="3465" y="72"/>
                  </a:lnTo>
                  <a:lnTo>
                    <a:pt x="3440" y="59"/>
                  </a:lnTo>
                  <a:lnTo>
                    <a:pt x="3413" y="47"/>
                  </a:lnTo>
                  <a:lnTo>
                    <a:pt x="3386" y="36"/>
                  </a:lnTo>
                  <a:lnTo>
                    <a:pt x="3358" y="27"/>
                  </a:lnTo>
                  <a:lnTo>
                    <a:pt x="3330" y="19"/>
                  </a:lnTo>
                  <a:lnTo>
                    <a:pt x="3301" y="13"/>
                  </a:lnTo>
                  <a:lnTo>
                    <a:pt x="3271" y="7"/>
                  </a:lnTo>
                  <a:lnTo>
                    <a:pt x="3241" y="3"/>
                  </a:lnTo>
                  <a:lnTo>
                    <a:pt x="3211" y="0"/>
                  </a:lnTo>
                  <a:lnTo>
                    <a:pt x="3181" y="0"/>
                  </a:lnTo>
                  <a:lnTo>
                    <a:pt x="3149" y="0"/>
                  </a:lnTo>
                  <a:lnTo>
                    <a:pt x="3119" y="3"/>
                  </a:lnTo>
                  <a:lnTo>
                    <a:pt x="3089" y="7"/>
                  </a:lnTo>
                  <a:lnTo>
                    <a:pt x="3059" y="13"/>
                  </a:lnTo>
                  <a:lnTo>
                    <a:pt x="3030" y="19"/>
                  </a:lnTo>
                  <a:lnTo>
                    <a:pt x="3002" y="27"/>
                  </a:lnTo>
                  <a:lnTo>
                    <a:pt x="2974" y="36"/>
                  </a:lnTo>
                  <a:lnTo>
                    <a:pt x="2947" y="47"/>
                  </a:lnTo>
                  <a:lnTo>
                    <a:pt x="2920" y="59"/>
                  </a:lnTo>
                  <a:lnTo>
                    <a:pt x="2894" y="72"/>
                  </a:lnTo>
                  <a:lnTo>
                    <a:pt x="2870" y="87"/>
                  </a:lnTo>
                  <a:lnTo>
                    <a:pt x="2845" y="102"/>
                  </a:lnTo>
                  <a:lnTo>
                    <a:pt x="2822" y="119"/>
                  </a:lnTo>
                  <a:lnTo>
                    <a:pt x="2799" y="137"/>
                  </a:lnTo>
                  <a:lnTo>
                    <a:pt x="2778" y="156"/>
                  </a:lnTo>
                  <a:lnTo>
                    <a:pt x="2756" y="175"/>
                  </a:lnTo>
                  <a:lnTo>
                    <a:pt x="2736" y="197"/>
                  </a:lnTo>
                  <a:lnTo>
                    <a:pt x="2718" y="218"/>
                  </a:lnTo>
                  <a:lnTo>
                    <a:pt x="2700" y="242"/>
                  </a:lnTo>
                  <a:lnTo>
                    <a:pt x="2684" y="265"/>
                  </a:lnTo>
                  <a:lnTo>
                    <a:pt x="2668" y="289"/>
                  </a:lnTo>
                  <a:lnTo>
                    <a:pt x="2653" y="314"/>
                  </a:lnTo>
                  <a:lnTo>
                    <a:pt x="2640" y="340"/>
                  </a:lnTo>
                  <a:lnTo>
                    <a:pt x="2629" y="366"/>
                  </a:lnTo>
                  <a:lnTo>
                    <a:pt x="2617" y="394"/>
                  </a:lnTo>
                  <a:lnTo>
                    <a:pt x="2608" y="421"/>
                  </a:lnTo>
                  <a:lnTo>
                    <a:pt x="2599" y="450"/>
                  </a:lnTo>
                  <a:lnTo>
                    <a:pt x="2593" y="479"/>
                  </a:lnTo>
                  <a:lnTo>
                    <a:pt x="2588" y="509"/>
                  </a:lnTo>
                  <a:lnTo>
                    <a:pt x="2584" y="539"/>
                  </a:lnTo>
                  <a:lnTo>
                    <a:pt x="2581" y="569"/>
                  </a:lnTo>
                  <a:lnTo>
                    <a:pt x="2581" y="599"/>
                  </a:lnTo>
                  <a:lnTo>
                    <a:pt x="2581" y="624"/>
                  </a:lnTo>
                  <a:lnTo>
                    <a:pt x="2583" y="648"/>
                  </a:lnTo>
                  <a:lnTo>
                    <a:pt x="2585" y="672"/>
                  </a:lnTo>
                  <a:lnTo>
                    <a:pt x="2588" y="696"/>
                  </a:lnTo>
                  <a:lnTo>
                    <a:pt x="2593" y="719"/>
                  </a:lnTo>
                  <a:lnTo>
                    <a:pt x="2598" y="743"/>
                  </a:lnTo>
                  <a:lnTo>
                    <a:pt x="2604" y="765"/>
                  </a:lnTo>
                  <a:lnTo>
                    <a:pt x="2612" y="789"/>
                  </a:lnTo>
                  <a:lnTo>
                    <a:pt x="2620" y="811"/>
                  </a:lnTo>
                  <a:lnTo>
                    <a:pt x="2629" y="833"/>
                  </a:lnTo>
                  <a:lnTo>
                    <a:pt x="2638" y="855"/>
                  </a:lnTo>
                  <a:lnTo>
                    <a:pt x="2649" y="876"/>
                  </a:lnTo>
                  <a:lnTo>
                    <a:pt x="2660" y="898"/>
                  </a:lnTo>
                  <a:lnTo>
                    <a:pt x="2672" y="918"/>
                  </a:lnTo>
                  <a:lnTo>
                    <a:pt x="2686" y="938"/>
                  </a:lnTo>
                  <a:lnTo>
                    <a:pt x="2700" y="958"/>
                  </a:lnTo>
                  <a:lnTo>
                    <a:pt x="2723" y="990"/>
                  </a:lnTo>
                  <a:lnTo>
                    <a:pt x="2744" y="1022"/>
                  </a:lnTo>
                  <a:lnTo>
                    <a:pt x="2764" y="1055"/>
                  </a:lnTo>
                  <a:lnTo>
                    <a:pt x="2782" y="1090"/>
                  </a:lnTo>
                  <a:lnTo>
                    <a:pt x="2799" y="1123"/>
                  </a:lnTo>
                  <a:lnTo>
                    <a:pt x="2816" y="1159"/>
                  </a:lnTo>
                  <a:lnTo>
                    <a:pt x="2829" y="1195"/>
                  </a:lnTo>
                  <a:lnTo>
                    <a:pt x="2843" y="1231"/>
                  </a:lnTo>
                  <a:lnTo>
                    <a:pt x="2854" y="1268"/>
                  </a:lnTo>
                  <a:lnTo>
                    <a:pt x="2864" y="1305"/>
                  </a:lnTo>
                  <a:lnTo>
                    <a:pt x="2873" y="1343"/>
                  </a:lnTo>
                  <a:lnTo>
                    <a:pt x="2880" y="1381"/>
                  </a:lnTo>
                  <a:lnTo>
                    <a:pt x="2885" y="1419"/>
                  </a:lnTo>
                  <a:lnTo>
                    <a:pt x="2889" y="1458"/>
                  </a:lnTo>
                  <a:lnTo>
                    <a:pt x="2891" y="1496"/>
                  </a:lnTo>
                  <a:lnTo>
                    <a:pt x="2892" y="1535"/>
                  </a:lnTo>
                  <a:lnTo>
                    <a:pt x="2891" y="1564"/>
                  </a:lnTo>
                  <a:lnTo>
                    <a:pt x="2888" y="1593"/>
                  </a:lnTo>
                  <a:lnTo>
                    <a:pt x="2882" y="1622"/>
                  </a:lnTo>
                  <a:lnTo>
                    <a:pt x="2875" y="1650"/>
                  </a:lnTo>
                  <a:lnTo>
                    <a:pt x="2865" y="1677"/>
                  </a:lnTo>
                  <a:lnTo>
                    <a:pt x="2854" y="1703"/>
                  </a:lnTo>
                  <a:lnTo>
                    <a:pt x="2842" y="1729"/>
                  </a:lnTo>
                  <a:lnTo>
                    <a:pt x="2826" y="1753"/>
                  </a:lnTo>
                  <a:lnTo>
                    <a:pt x="2809" y="1776"/>
                  </a:lnTo>
                  <a:lnTo>
                    <a:pt x="2791" y="1797"/>
                  </a:lnTo>
                  <a:lnTo>
                    <a:pt x="2771" y="1819"/>
                  </a:lnTo>
                  <a:lnTo>
                    <a:pt x="2750" y="1838"/>
                  </a:lnTo>
                  <a:lnTo>
                    <a:pt x="2727" y="1855"/>
                  </a:lnTo>
                  <a:lnTo>
                    <a:pt x="2703" y="1870"/>
                  </a:lnTo>
                  <a:lnTo>
                    <a:pt x="2677" y="1885"/>
                  </a:lnTo>
                  <a:lnTo>
                    <a:pt x="2650" y="1897"/>
                  </a:lnTo>
                  <a:lnTo>
                    <a:pt x="2648" y="1898"/>
                  </a:lnTo>
                  <a:lnTo>
                    <a:pt x="2630" y="1905"/>
                  </a:lnTo>
                  <a:lnTo>
                    <a:pt x="2612" y="1911"/>
                  </a:lnTo>
                  <a:lnTo>
                    <a:pt x="2593" y="1916"/>
                  </a:lnTo>
                  <a:lnTo>
                    <a:pt x="2575" y="1921"/>
                  </a:lnTo>
                  <a:lnTo>
                    <a:pt x="2556" y="1924"/>
                  </a:lnTo>
                  <a:lnTo>
                    <a:pt x="2537" y="1926"/>
                  </a:lnTo>
                  <a:lnTo>
                    <a:pt x="2518" y="1928"/>
                  </a:lnTo>
                  <a:lnTo>
                    <a:pt x="2497" y="1928"/>
                  </a:lnTo>
                  <a:lnTo>
                    <a:pt x="2478" y="1928"/>
                  </a:lnTo>
                  <a:lnTo>
                    <a:pt x="2459" y="1926"/>
                  </a:lnTo>
                  <a:lnTo>
                    <a:pt x="2440" y="1924"/>
                  </a:lnTo>
                  <a:lnTo>
                    <a:pt x="2421" y="1921"/>
                  </a:lnTo>
                  <a:lnTo>
                    <a:pt x="2402" y="1916"/>
                  </a:lnTo>
                  <a:lnTo>
                    <a:pt x="2383" y="1911"/>
                  </a:lnTo>
                  <a:lnTo>
                    <a:pt x="2365" y="1905"/>
                  </a:lnTo>
                  <a:lnTo>
                    <a:pt x="2347" y="1898"/>
                  </a:lnTo>
                  <a:lnTo>
                    <a:pt x="2330" y="1891"/>
                  </a:lnTo>
                  <a:lnTo>
                    <a:pt x="2313" y="1882"/>
                  </a:lnTo>
                  <a:lnTo>
                    <a:pt x="2297" y="1873"/>
                  </a:lnTo>
                  <a:lnTo>
                    <a:pt x="2280" y="1863"/>
                  </a:lnTo>
                  <a:lnTo>
                    <a:pt x="2264" y="1851"/>
                  </a:lnTo>
                  <a:lnTo>
                    <a:pt x="2249" y="1839"/>
                  </a:lnTo>
                  <a:lnTo>
                    <a:pt x="2235" y="1827"/>
                  </a:lnTo>
                  <a:lnTo>
                    <a:pt x="2220" y="1813"/>
                  </a:lnTo>
                  <a:lnTo>
                    <a:pt x="2193" y="1785"/>
                  </a:lnTo>
                  <a:lnTo>
                    <a:pt x="2168" y="1756"/>
                  </a:lnTo>
                  <a:lnTo>
                    <a:pt x="2143" y="1726"/>
                  </a:lnTo>
                  <a:lnTo>
                    <a:pt x="2119" y="1695"/>
                  </a:lnTo>
                  <a:lnTo>
                    <a:pt x="2098" y="1663"/>
                  </a:lnTo>
                  <a:lnTo>
                    <a:pt x="2077" y="1630"/>
                  </a:lnTo>
                  <a:lnTo>
                    <a:pt x="2058" y="1598"/>
                  </a:lnTo>
                  <a:lnTo>
                    <a:pt x="2040" y="1564"/>
                  </a:lnTo>
                  <a:lnTo>
                    <a:pt x="2024" y="1529"/>
                  </a:lnTo>
                  <a:lnTo>
                    <a:pt x="2008" y="1493"/>
                  </a:lnTo>
                  <a:lnTo>
                    <a:pt x="1995" y="1458"/>
                  </a:lnTo>
                  <a:lnTo>
                    <a:pt x="1982" y="1421"/>
                  </a:lnTo>
                  <a:lnTo>
                    <a:pt x="1972" y="1384"/>
                  </a:lnTo>
                  <a:lnTo>
                    <a:pt x="1962" y="1346"/>
                  </a:lnTo>
                  <a:lnTo>
                    <a:pt x="1955" y="1308"/>
                  </a:lnTo>
                  <a:lnTo>
                    <a:pt x="1949" y="1269"/>
                  </a:lnTo>
                  <a:lnTo>
                    <a:pt x="1944" y="1246"/>
                  </a:lnTo>
                  <a:lnTo>
                    <a:pt x="1940" y="1222"/>
                  </a:lnTo>
                  <a:lnTo>
                    <a:pt x="1934" y="1198"/>
                  </a:lnTo>
                  <a:lnTo>
                    <a:pt x="1927" y="1175"/>
                  </a:lnTo>
                  <a:lnTo>
                    <a:pt x="1920" y="1152"/>
                  </a:lnTo>
                  <a:lnTo>
                    <a:pt x="1911" y="1130"/>
                  </a:lnTo>
                  <a:lnTo>
                    <a:pt x="1902" y="1108"/>
                  </a:lnTo>
                  <a:lnTo>
                    <a:pt x="1892" y="1086"/>
                  </a:lnTo>
                  <a:lnTo>
                    <a:pt x="1880" y="1065"/>
                  </a:lnTo>
                  <a:lnTo>
                    <a:pt x="1868" y="1045"/>
                  </a:lnTo>
                  <a:lnTo>
                    <a:pt x="1856" y="1025"/>
                  </a:lnTo>
                  <a:lnTo>
                    <a:pt x="1842" y="1005"/>
                  </a:lnTo>
                  <a:lnTo>
                    <a:pt x="1828" y="985"/>
                  </a:lnTo>
                  <a:lnTo>
                    <a:pt x="1812" y="967"/>
                  </a:lnTo>
                  <a:lnTo>
                    <a:pt x="1796" y="949"/>
                  </a:lnTo>
                  <a:lnTo>
                    <a:pt x="1779" y="931"/>
                  </a:lnTo>
                  <a:lnTo>
                    <a:pt x="1758" y="911"/>
                  </a:lnTo>
                  <a:lnTo>
                    <a:pt x="1734" y="891"/>
                  </a:lnTo>
                  <a:lnTo>
                    <a:pt x="1712" y="873"/>
                  </a:lnTo>
                  <a:lnTo>
                    <a:pt x="1687" y="856"/>
                  </a:lnTo>
                  <a:lnTo>
                    <a:pt x="1663" y="841"/>
                  </a:lnTo>
                  <a:lnTo>
                    <a:pt x="1638" y="826"/>
                  </a:lnTo>
                  <a:lnTo>
                    <a:pt x="1611" y="813"/>
                  </a:lnTo>
                  <a:lnTo>
                    <a:pt x="1585" y="801"/>
                  </a:lnTo>
                  <a:lnTo>
                    <a:pt x="1557" y="791"/>
                  </a:lnTo>
                  <a:lnTo>
                    <a:pt x="1530" y="781"/>
                  </a:lnTo>
                  <a:lnTo>
                    <a:pt x="1502" y="773"/>
                  </a:lnTo>
                  <a:lnTo>
                    <a:pt x="1473" y="768"/>
                  </a:lnTo>
                  <a:lnTo>
                    <a:pt x="1444" y="762"/>
                  </a:lnTo>
                  <a:lnTo>
                    <a:pt x="1415" y="759"/>
                  </a:lnTo>
                  <a:lnTo>
                    <a:pt x="1386" y="756"/>
                  </a:lnTo>
                  <a:lnTo>
                    <a:pt x="1355" y="756"/>
                  </a:lnTo>
                  <a:lnTo>
                    <a:pt x="1325" y="756"/>
                  </a:lnTo>
                  <a:lnTo>
                    <a:pt x="1296" y="759"/>
                  </a:lnTo>
                  <a:lnTo>
                    <a:pt x="1267" y="762"/>
                  </a:lnTo>
                  <a:lnTo>
                    <a:pt x="1238" y="768"/>
                  </a:lnTo>
                  <a:lnTo>
                    <a:pt x="1208" y="773"/>
                  </a:lnTo>
                  <a:lnTo>
                    <a:pt x="1180" y="781"/>
                  </a:lnTo>
                  <a:lnTo>
                    <a:pt x="1153" y="791"/>
                  </a:lnTo>
                  <a:lnTo>
                    <a:pt x="1125" y="801"/>
                  </a:lnTo>
                  <a:lnTo>
                    <a:pt x="1100" y="813"/>
                  </a:lnTo>
                  <a:lnTo>
                    <a:pt x="1073" y="826"/>
                  </a:lnTo>
                  <a:lnTo>
                    <a:pt x="1048" y="841"/>
                  </a:lnTo>
                  <a:lnTo>
                    <a:pt x="1023" y="856"/>
                  </a:lnTo>
                  <a:lnTo>
                    <a:pt x="999" y="873"/>
                  </a:lnTo>
                  <a:lnTo>
                    <a:pt x="976" y="891"/>
                  </a:lnTo>
                  <a:lnTo>
                    <a:pt x="954" y="911"/>
                  </a:lnTo>
                  <a:lnTo>
                    <a:pt x="931" y="931"/>
                  </a:lnTo>
                  <a:lnTo>
                    <a:pt x="910" y="954"/>
                  </a:lnTo>
                  <a:lnTo>
                    <a:pt x="891" y="977"/>
                  </a:lnTo>
                  <a:lnTo>
                    <a:pt x="872" y="1001"/>
                  </a:lnTo>
                  <a:lnTo>
                    <a:pt x="855" y="1026"/>
                  </a:lnTo>
                  <a:lnTo>
                    <a:pt x="839" y="1050"/>
                  </a:lnTo>
                  <a:lnTo>
                    <a:pt x="825" y="1076"/>
                  </a:lnTo>
                  <a:lnTo>
                    <a:pt x="811" y="1103"/>
                  </a:lnTo>
                  <a:lnTo>
                    <a:pt x="800" y="1130"/>
                  </a:lnTo>
                  <a:lnTo>
                    <a:pt x="790" y="1157"/>
                  </a:lnTo>
                  <a:lnTo>
                    <a:pt x="781" y="1185"/>
                  </a:lnTo>
                  <a:lnTo>
                    <a:pt x="773" y="1212"/>
                  </a:lnTo>
                  <a:lnTo>
                    <a:pt x="767" y="1241"/>
                  </a:lnTo>
                  <a:lnTo>
                    <a:pt x="763" y="1269"/>
                  </a:lnTo>
                  <a:lnTo>
                    <a:pt x="758" y="1298"/>
                  </a:lnTo>
                  <a:lnTo>
                    <a:pt x="757" y="1326"/>
                  </a:lnTo>
                  <a:lnTo>
                    <a:pt x="756" y="1355"/>
                  </a:lnTo>
                  <a:lnTo>
                    <a:pt x="757" y="1384"/>
                  </a:lnTo>
                  <a:lnTo>
                    <a:pt x="758" y="1413"/>
                  </a:lnTo>
                  <a:lnTo>
                    <a:pt x="763" y="1442"/>
                  </a:lnTo>
                  <a:lnTo>
                    <a:pt x="767" y="1470"/>
                  </a:lnTo>
                  <a:lnTo>
                    <a:pt x="773" y="1498"/>
                  </a:lnTo>
                  <a:lnTo>
                    <a:pt x="781" y="1526"/>
                  </a:lnTo>
                  <a:lnTo>
                    <a:pt x="790" y="1554"/>
                  </a:lnTo>
                  <a:lnTo>
                    <a:pt x="800" y="1581"/>
                  </a:lnTo>
                  <a:lnTo>
                    <a:pt x="811" y="1608"/>
                  </a:lnTo>
                  <a:lnTo>
                    <a:pt x="825" y="1634"/>
                  </a:lnTo>
                  <a:lnTo>
                    <a:pt x="839" y="1659"/>
                  </a:lnTo>
                  <a:lnTo>
                    <a:pt x="855" y="1685"/>
                  </a:lnTo>
                  <a:lnTo>
                    <a:pt x="872" y="1710"/>
                  </a:lnTo>
                  <a:lnTo>
                    <a:pt x="891" y="1734"/>
                  </a:lnTo>
                  <a:lnTo>
                    <a:pt x="910" y="1757"/>
                  </a:lnTo>
                  <a:lnTo>
                    <a:pt x="931" y="1779"/>
                  </a:lnTo>
                  <a:lnTo>
                    <a:pt x="949" y="1796"/>
                  </a:lnTo>
                  <a:lnTo>
                    <a:pt x="967" y="1812"/>
                  </a:lnTo>
                  <a:lnTo>
                    <a:pt x="986" y="1828"/>
                  </a:lnTo>
                  <a:lnTo>
                    <a:pt x="1005" y="1842"/>
                  </a:lnTo>
                  <a:lnTo>
                    <a:pt x="1024" y="1856"/>
                  </a:lnTo>
                  <a:lnTo>
                    <a:pt x="1045" y="1868"/>
                  </a:lnTo>
                  <a:lnTo>
                    <a:pt x="1066" y="1880"/>
                  </a:lnTo>
                  <a:lnTo>
                    <a:pt x="1087" y="1892"/>
                  </a:lnTo>
                  <a:lnTo>
                    <a:pt x="1109" y="1902"/>
                  </a:lnTo>
                  <a:lnTo>
                    <a:pt x="1130" y="1911"/>
                  </a:lnTo>
                  <a:lnTo>
                    <a:pt x="1152" y="1920"/>
                  </a:lnTo>
                  <a:lnTo>
                    <a:pt x="1176" y="1928"/>
                  </a:lnTo>
                  <a:lnTo>
                    <a:pt x="1198" y="1934"/>
                  </a:lnTo>
                  <a:lnTo>
                    <a:pt x="1222" y="1940"/>
                  </a:lnTo>
                  <a:lnTo>
                    <a:pt x="1245" y="1944"/>
                  </a:lnTo>
                  <a:lnTo>
                    <a:pt x="1270" y="1949"/>
                  </a:lnTo>
                  <a:lnTo>
                    <a:pt x="1308" y="1954"/>
                  </a:lnTo>
                  <a:lnTo>
                    <a:pt x="1345" y="1962"/>
                  </a:lnTo>
                  <a:lnTo>
                    <a:pt x="1383" y="1971"/>
                  </a:lnTo>
                  <a:lnTo>
                    <a:pt x="1420" y="1983"/>
                  </a:lnTo>
                  <a:lnTo>
                    <a:pt x="1457" y="1995"/>
                  </a:lnTo>
                  <a:lnTo>
                    <a:pt x="1493" y="2008"/>
                  </a:lnTo>
                  <a:lnTo>
                    <a:pt x="1529" y="2024"/>
                  </a:lnTo>
                  <a:lnTo>
                    <a:pt x="1564" y="2041"/>
                  </a:lnTo>
                  <a:lnTo>
                    <a:pt x="1598" y="2059"/>
                  </a:lnTo>
                  <a:lnTo>
                    <a:pt x="1631" y="2078"/>
                  </a:lnTo>
                  <a:lnTo>
                    <a:pt x="1664" y="2098"/>
                  </a:lnTo>
                  <a:lnTo>
                    <a:pt x="1695" y="2121"/>
                  </a:lnTo>
                  <a:lnTo>
                    <a:pt x="1727" y="2143"/>
                  </a:lnTo>
                  <a:lnTo>
                    <a:pt x="1756" y="2168"/>
                  </a:lnTo>
                  <a:lnTo>
                    <a:pt x="1785" y="2193"/>
                  </a:lnTo>
                  <a:lnTo>
                    <a:pt x="1813" y="2220"/>
                  </a:lnTo>
                  <a:lnTo>
                    <a:pt x="1833" y="2242"/>
                  </a:lnTo>
                  <a:lnTo>
                    <a:pt x="1851" y="2265"/>
                  </a:lnTo>
                  <a:lnTo>
                    <a:pt x="1868" y="2289"/>
                  </a:lnTo>
                  <a:lnTo>
                    <a:pt x="1883" y="2313"/>
                  </a:lnTo>
                  <a:lnTo>
                    <a:pt x="1895" y="2339"/>
                  </a:lnTo>
                  <a:lnTo>
                    <a:pt x="1906" y="2366"/>
                  </a:lnTo>
                  <a:lnTo>
                    <a:pt x="1914" y="2393"/>
                  </a:lnTo>
                  <a:lnTo>
                    <a:pt x="1921" y="2421"/>
                  </a:lnTo>
                  <a:lnTo>
                    <a:pt x="1925" y="2449"/>
                  </a:lnTo>
                  <a:lnTo>
                    <a:pt x="1927" y="2477"/>
                  </a:lnTo>
                  <a:lnTo>
                    <a:pt x="1929" y="2506"/>
                  </a:lnTo>
                  <a:lnTo>
                    <a:pt x="1926" y="2534"/>
                  </a:lnTo>
                  <a:lnTo>
                    <a:pt x="1923" y="2564"/>
                  </a:lnTo>
                  <a:lnTo>
                    <a:pt x="1916" y="2592"/>
                  </a:lnTo>
                  <a:lnTo>
                    <a:pt x="1908" y="2620"/>
                  </a:lnTo>
                  <a:lnTo>
                    <a:pt x="1898" y="2647"/>
                  </a:lnTo>
                  <a:lnTo>
                    <a:pt x="1897" y="2650"/>
                  </a:lnTo>
                  <a:lnTo>
                    <a:pt x="1885" y="2677"/>
                  </a:lnTo>
                  <a:lnTo>
                    <a:pt x="1870" y="2703"/>
                  </a:lnTo>
                  <a:lnTo>
                    <a:pt x="1855" y="2727"/>
                  </a:lnTo>
                  <a:lnTo>
                    <a:pt x="1838" y="2750"/>
                  </a:lnTo>
                  <a:lnTo>
                    <a:pt x="1819" y="2771"/>
                  </a:lnTo>
                  <a:lnTo>
                    <a:pt x="1797" y="2791"/>
                  </a:lnTo>
                  <a:lnTo>
                    <a:pt x="1776" y="2809"/>
                  </a:lnTo>
                  <a:lnTo>
                    <a:pt x="1752" y="2826"/>
                  </a:lnTo>
                  <a:lnTo>
                    <a:pt x="1729" y="2841"/>
                  </a:lnTo>
                  <a:lnTo>
                    <a:pt x="1703" y="2854"/>
                  </a:lnTo>
                  <a:lnTo>
                    <a:pt x="1677" y="2865"/>
                  </a:lnTo>
                  <a:lnTo>
                    <a:pt x="1650" y="2875"/>
                  </a:lnTo>
                  <a:lnTo>
                    <a:pt x="1622" y="2882"/>
                  </a:lnTo>
                  <a:lnTo>
                    <a:pt x="1593" y="2888"/>
                  </a:lnTo>
                  <a:lnTo>
                    <a:pt x="1564" y="2891"/>
                  </a:lnTo>
                  <a:lnTo>
                    <a:pt x="1535" y="2892"/>
                  </a:lnTo>
                  <a:lnTo>
                    <a:pt x="1496" y="2891"/>
                  </a:lnTo>
                  <a:lnTo>
                    <a:pt x="1457" y="2889"/>
                  </a:lnTo>
                  <a:lnTo>
                    <a:pt x="1418" y="2886"/>
                  </a:lnTo>
                  <a:lnTo>
                    <a:pt x="1380" y="2880"/>
                  </a:lnTo>
                  <a:lnTo>
                    <a:pt x="1342" y="2873"/>
                  </a:lnTo>
                  <a:lnTo>
                    <a:pt x="1305" y="2864"/>
                  </a:lnTo>
                  <a:lnTo>
                    <a:pt x="1268" y="2854"/>
                  </a:lnTo>
                  <a:lnTo>
                    <a:pt x="1231" y="2843"/>
                  </a:lnTo>
                  <a:lnTo>
                    <a:pt x="1195" y="2831"/>
                  </a:lnTo>
                  <a:lnTo>
                    <a:pt x="1159" y="2816"/>
                  </a:lnTo>
                  <a:lnTo>
                    <a:pt x="1124" y="2800"/>
                  </a:lnTo>
                  <a:lnTo>
                    <a:pt x="1089" y="2783"/>
                  </a:lnTo>
                  <a:lnTo>
                    <a:pt x="1056" y="2764"/>
                  </a:lnTo>
                  <a:lnTo>
                    <a:pt x="1022" y="2744"/>
                  </a:lnTo>
                  <a:lnTo>
                    <a:pt x="990" y="2723"/>
                  </a:lnTo>
                  <a:lnTo>
                    <a:pt x="958" y="2700"/>
                  </a:lnTo>
                  <a:lnTo>
                    <a:pt x="938" y="2686"/>
                  </a:lnTo>
                  <a:lnTo>
                    <a:pt x="918" y="2672"/>
                  </a:lnTo>
                  <a:lnTo>
                    <a:pt x="898" y="2660"/>
                  </a:lnTo>
                  <a:lnTo>
                    <a:pt x="876" y="2649"/>
                  </a:lnTo>
                  <a:lnTo>
                    <a:pt x="855" y="2638"/>
                  </a:lnTo>
                  <a:lnTo>
                    <a:pt x="834" y="2628"/>
                  </a:lnTo>
                  <a:lnTo>
                    <a:pt x="811" y="2619"/>
                  </a:lnTo>
                  <a:lnTo>
                    <a:pt x="789" y="2611"/>
                  </a:lnTo>
                  <a:lnTo>
                    <a:pt x="766" y="2604"/>
                  </a:lnTo>
                  <a:lnTo>
                    <a:pt x="743" y="2598"/>
                  </a:lnTo>
                  <a:lnTo>
                    <a:pt x="719" y="2593"/>
                  </a:lnTo>
                  <a:lnTo>
                    <a:pt x="696" y="2588"/>
                  </a:lnTo>
                  <a:lnTo>
                    <a:pt x="672" y="2585"/>
                  </a:lnTo>
                  <a:lnTo>
                    <a:pt x="649" y="2583"/>
                  </a:lnTo>
                  <a:lnTo>
                    <a:pt x="624" y="2582"/>
                  </a:lnTo>
                  <a:lnTo>
                    <a:pt x="599" y="2580"/>
                  </a:lnTo>
                  <a:lnTo>
                    <a:pt x="569" y="2582"/>
                  </a:lnTo>
                  <a:lnTo>
                    <a:pt x="539" y="2584"/>
                  </a:lnTo>
                  <a:lnTo>
                    <a:pt x="508" y="2587"/>
                  </a:lnTo>
                  <a:lnTo>
                    <a:pt x="479" y="2593"/>
                  </a:lnTo>
                  <a:lnTo>
                    <a:pt x="450" y="2600"/>
                  </a:lnTo>
                  <a:lnTo>
                    <a:pt x="422" y="2607"/>
                  </a:lnTo>
                  <a:lnTo>
                    <a:pt x="394" y="2617"/>
                  </a:lnTo>
                  <a:lnTo>
                    <a:pt x="366" y="2628"/>
                  </a:lnTo>
                  <a:lnTo>
                    <a:pt x="340" y="2640"/>
                  </a:lnTo>
                  <a:lnTo>
                    <a:pt x="314" y="2653"/>
                  </a:lnTo>
                  <a:lnTo>
                    <a:pt x="288" y="2668"/>
                  </a:lnTo>
                  <a:lnTo>
                    <a:pt x="265" y="2684"/>
                  </a:lnTo>
                  <a:lnTo>
                    <a:pt x="241" y="2700"/>
                  </a:lnTo>
                  <a:lnTo>
                    <a:pt x="219" y="2717"/>
                  </a:lnTo>
                  <a:lnTo>
                    <a:pt x="196" y="2736"/>
                  </a:lnTo>
                  <a:lnTo>
                    <a:pt x="176" y="2757"/>
                  </a:lnTo>
                  <a:lnTo>
                    <a:pt x="156" y="2778"/>
                  </a:lnTo>
                  <a:lnTo>
                    <a:pt x="137" y="2799"/>
                  </a:lnTo>
                  <a:lnTo>
                    <a:pt x="119" y="2822"/>
                  </a:lnTo>
                  <a:lnTo>
                    <a:pt x="102" y="2845"/>
                  </a:lnTo>
                  <a:lnTo>
                    <a:pt x="87" y="2870"/>
                  </a:lnTo>
                  <a:lnTo>
                    <a:pt x="73" y="2895"/>
                  </a:lnTo>
                  <a:lnTo>
                    <a:pt x="60" y="2920"/>
                  </a:lnTo>
                  <a:lnTo>
                    <a:pt x="47" y="2947"/>
                  </a:lnTo>
                  <a:lnTo>
                    <a:pt x="36" y="2974"/>
                  </a:lnTo>
                  <a:lnTo>
                    <a:pt x="27" y="3002"/>
                  </a:lnTo>
                  <a:lnTo>
                    <a:pt x="19" y="3030"/>
                  </a:lnTo>
                  <a:lnTo>
                    <a:pt x="12" y="3059"/>
                  </a:lnTo>
                  <a:lnTo>
                    <a:pt x="7" y="3089"/>
                  </a:lnTo>
                  <a:lnTo>
                    <a:pt x="4" y="3119"/>
                  </a:lnTo>
                  <a:lnTo>
                    <a:pt x="1" y="3149"/>
                  </a:lnTo>
                  <a:lnTo>
                    <a:pt x="0" y="3179"/>
                  </a:lnTo>
                  <a:lnTo>
                    <a:pt x="1" y="3211"/>
                  </a:lnTo>
                  <a:lnTo>
                    <a:pt x="4" y="3241"/>
                  </a:lnTo>
                  <a:lnTo>
                    <a:pt x="7" y="3271"/>
                  </a:lnTo>
                  <a:lnTo>
                    <a:pt x="12" y="3301"/>
                  </a:lnTo>
                  <a:lnTo>
                    <a:pt x="19" y="3330"/>
                  </a:lnTo>
                  <a:lnTo>
                    <a:pt x="27" y="3358"/>
                  </a:lnTo>
                  <a:lnTo>
                    <a:pt x="36" y="3386"/>
                  </a:lnTo>
                  <a:lnTo>
                    <a:pt x="47" y="3413"/>
                  </a:lnTo>
                  <a:lnTo>
                    <a:pt x="60" y="3440"/>
                  </a:lnTo>
                  <a:lnTo>
                    <a:pt x="73" y="3466"/>
                  </a:lnTo>
                  <a:lnTo>
                    <a:pt x="87" y="3490"/>
                  </a:lnTo>
                  <a:lnTo>
                    <a:pt x="102" y="3515"/>
                  </a:lnTo>
                  <a:lnTo>
                    <a:pt x="119" y="3538"/>
                  </a:lnTo>
                  <a:lnTo>
                    <a:pt x="137" y="3561"/>
                  </a:lnTo>
                  <a:lnTo>
                    <a:pt x="156" y="3583"/>
                  </a:lnTo>
                  <a:lnTo>
                    <a:pt x="176" y="3604"/>
                  </a:lnTo>
                  <a:lnTo>
                    <a:pt x="196" y="3624"/>
                  </a:lnTo>
                  <a:lnTo>
                    <a:pt x="219" y="3643"/>
                  </a:lnTo>
                  <a:lnTo>
                    <a:pt x="241" y="3661"/>
                  </a:lnTo>
                  <a:lnTo>
                    <a:pt x="265" y="3676"/>
                  </a:lnTo>
                  <a:lnTo>
                    <a:pt x="288" y="3692"/>
                  </a:lnTo>
                  <a:lnTo>
                    <a:pt x="314" y="3707"/>
                  </a:lnTo>
                  <a:lnTo>
                    <a:pt x="340" y="3720"/>
                  </a:lnTo>
                  <a:lnTo>
                    <a:pt x="367" y="3733"/>
                  </a:lnTo>
                  <a:lnTo>
                    <a:pt x="394" y="3743"/>
                  </a:lnTo>
                  <a:lnTo>
                    <a:pt x="422" y="3753"/>
                  </a:lnTo>
                  <a:lnTo>
                    <a:pt x="450" y="3761"/>
                  </a:lnTo>
                  <a:lnTo>
                    <a:pt x="479" y="3767"/>
                  </a:lnTo>
                  <a:lnTo>
                    <a:pt x="508" y="3773"/>
                  </a:lnTo>
                  <a:lnTo>
                    <a:pt x="539" y="3776"/>
                  </a:lnTo>
                  <a:lnTo>
                    <a:pt x="569" y="3779"/>
                  </a:lnTo>
                  <a:lnTo>
                    <a:pt x="599" y="3780"/>
                  </a:lnTo>
                  <a:lnTo>
                    <a:pt x="624" y="3780"/>
                  </a:lnTo>
                  <a:lnTo>
                    <a:pt x="649" y="3777"/>
                  </a:lnTo>
                  <a:lnTo>
                    <a:pt x="672" y="3775"/>
                  </a:lnTo>
                  <a:lnTo>
                    <a:pt x="696" y="3772"/>
                  </a:lnTo>
                  <a:lnTo>
                    <a:pt x="719" y="3767"/>
                  </a:lnTo>
                  <a:lnTo>
                    <a:pt x="743" y="3763"/>
                  </a:lnTo>
                  <a:lnTo>
                    <a:pt x="766" y="3756"/>
                  </a:lnTo>
                  <a:lnTo>
                    <a:pt x="789" y="3749"/>
                  </a:lnTo>
                  <a:lnTo>
                    <a:pt x="811" y="3742"/>
                  </a:lnTo>
                  <a:lnTo>
                    <a:pt x="834" y="3733"/>
                  </a:lnTo>
                  <a:lnTo>
                    <a:pt x="855" y="3722"/>
                  </a:lnTo>
                  <a:lnTo>
                    <a:pt x="876" y="3712"/>
                  </a:lnTo>
                  <a:lnTo>
                    <a:pt x="898" y="3700"/>
                  </a:lnTo>
                  <a:lnTo>
                    <a:pt x="918" y="3688"/>
                  </a:lnTo>
                  <a:lnTo>
                    <a:pt x="938" y="3674"/>
                  </a:lnTo>
                  <a:lnTo>
                    <a:pt x="958" y="3660"/>
                  </a:lnTo>
                  <a:lnTo>
                    <a:pt x="990" y="3637"/>
                  </a:lnTo>
                  <a:lnTo>
                    <a:pt x="1022" y="3616"/>
                  </a:lnTo>
                  <a:lnTo>
                    <a:pt x="1056" y="3597"/>
                  </a:lnTo>
                  <a:lnTo>
                    <a:pt x="1089" y="3578"/>
                  </a:lnTo>
                  <a:lnTo>
                    <a:pt x="1124" y="3561"/>
                  </a:lnTo>
                  <a:lnTo>
                    <a:pt x="1159" y="3545"/>
                  </a:lnTo>
                  <a:lnTo>
                    <a:pt x="1195" y="3531"/>
                  </a:lnTo>
                  <a:lnTo>
                    <a:pt x="1231" y="3517"/>
                  </a:lnTo>
                  <a:lnTo>
                    <a:pt x="1268" y="3506"/>
                  </a:lnTo>
                  <a:lnTo>
                    <a:pt x="1306" y="3496"/>
                  </a:lnTo>
                  <a:lnTo>
                    <a:pt x="1343" y="3488"/>
                  </a:lnTo>
                  <a:lnTo>
                    <a:pt x="1381" y="3480"/>
                  </a:lnTo>
                  <a:lnTo>
                    <a:pt x="1419" y="3476"/>
                  </a:lnTo>
                  <a:lnTo>
                    <a:pt x="1457" y="3471"/>
                  </a:lnTo>
                  <a:lnTo>
                    <a:pt x="1497" y="3469"/>
                  </a:lnTo>
                  <a:lnTo>
                    <a:pt x="1535" y="3468"/>
                  </a:lnTo>
                  <a:lnTo>
                    <a:pt x="1564" y="3469"/>
                  </a:lnTo>
                  <a:lnTo>
                    <a:pt x="1593" y="3472"/>
                  </a:lnTo>
                  <a:lnTo>
                    <a:pt x="1622" y="3478"/>
                  </a:lnTo>
                  <a:lnTo>
                    <a:pt x="1650" y="3485"/>
                  </a:lnTo>
                  <a:lnTo>
                    <a:pt x="1677" y="3495"/>
                  </a:lnTo>
                  <a:lnTo>
                    <a:pt x="1703" y="3506"/>
                  </a:lnTo>
                  <a:lnTo>
                    <a:pt x="1729" y="3519"/>
                  </a:lnTo>
                  <a:lnTo>
                    <a:pt x="1752" y="3534"/>
                  </a:lnTo>
                  <a:lnTo>
                    <a:pt x="1776" y="3551"/>
                  </a:lnTo>
                  <a:lnTo>
                    <a:pt x="1797" y="3569"/>
                  </a:lnTo>
                  <a:lnTo>
                    <a:pt x="1819" y="3588"/>
                  </a:lnTo>
                  <a:lnTo>
                    <a:pt x="1837" y="3609"/>
                  </a:lnTo>
                  <a:lnTo>
                    <a:pt x="1855" y="3633"/>
                  </a:lnTo>
                  <a:lnTo>
                    <a:pt x="1870" y="3656"/>
                  </a:lnTo>
                  <a:lnTo>
                    <a:pt x="1885" y="3682"/>
                  </a:lnTo>
                  <a:lnTo>
                    <a:pt x="1897" y="3709"/>
                  </a:lnTo>
                  <a:lnTo>
                    <a:pt x="1898" y="3712"/>
                  </a:lnTo>
                  <a:lnTo>
                    <a:pt x="1908" y="3740"/>
                  </a:lnTo>
                  <a:lnTo>
                    <a:pt x="1916" y="3768"/>
                  </a:lnTo>
                  <a:lnTo>
                    <a:pt x="1923" y="3796"/>
                  </a:lnTo>
                  <a:lnTo>
                    <a:pt x="1926" y="3826"/>
                  </a:lnTo>
                  <a:lnTo>
                    <a:pt x="1929" y="3854"/>
                  </a:lnTo>
                  <a:lnTo>
                    <a:pt x="1927" y="3883"/>
                  </a:lnTo>
                  <a:lnTo>
                    <a:pt x="1925" y="3911"/>
                  </a:lnTo>
                  <a:lnTo>
                    <a:pt x="1921" y="3939"/>
                  </a:lnTo>
                  <a:lnTo>
                    <a:pt x="1914" y="3967"/>
                  </a:lnTo>
                  <a:lnTo>
                    <a:pt x="1906" y="3994"/>
                  </a:lnTo>
                  <a:lnTo>
                    <a:pt x="1895" y="4021"/>
                  </a:lnTo>
                  <a:lnTo>
                    <a:pt x="1883" y="4047"/>
                  </a:lnTo>
                  <a:lnTo>
                    <a:pt x="1868" y="4071"/>
                  </a:lnTo>
                  <a:lnTo>
                    <a:pt x="1852" y="4095"/>
                  </a:lnTo>
                  <a:lnTo>
                    <a:pt x="1833" y="4118"/>
                  </a:lnTo>
                  <a:lnTo>
                    <a:pt x="1813" y="4140"/>
                  </a:lnTo>
                  <a:lnTo>
                    <a:pt x="1785" y="4167"/>
                  </a:lnTo>
                  <a:lnTo>
                    <a:pt x="1756" y="4192"/>
                  </a:lnTo>
                  <a:lnTo>
                    <a:pt x="1726" y="4217"/>
                  </a:lnTo>
                  <a:lnTo>
                    <a:pt x="1695" y="4241"/>
                  </a:lnTo>
                  <a:lnTo>
                    <a:pt x="1664" y="4262"/>
                  </a:lnTo>
                  <a:lnTo>
                    <a:pt x="1631" y="4283"/>
                  </a:lnTo>
                  <a:lnTo>
                    <a:pt x="1598" y="4302"/>
                  </a:lnTo>
                  <a:lnTo>
                    <a:pt x="1564" y="4320"/>
                  </a:lnTo>
                  <a:lnTo>
                    <a:pt x="1529" y="4336"/>
                  </a:lnTo>
                  <a:lnTo>
                    <a:pt x="1494" y="4352"/>
                  </a:lnTo>
                  <a:lnTo>
                    <a:pt x="1457" y="4365"/>
                  </a:lnTo>
                  <a:lnTo>
                    <a:pt x="1421" y="4378"/>
                  </a:lnTo>
                  <a:lnTo>
                    <a:pt x="1384" y="4388"/>
                  </a:lnTo>
                  <a:lnTo>
                    <a:pt x="1346" y="4398"/>
                  </a:lnTo>
                  <a:lnTo>
                    <a:pt x="1308" y="4406"/>
                  </a:lnTo>
                  <a:lnTo>
                    <a:pt x="1270" y="4411"/>
                  </a:lnTo>
                  <a:lnTo>
                    <a:pt x="1245" y="4416"/>
                  </a:lnTo>
                  <a:lnTo>
                    <a:pt x="1222" y="4420"/>
                  </a:lnTo>
                  <a:lnTo>
                    <a:pt x="1198" y="4427"/>
                  </a:lnTo>
                  <a:lnTo>
                    <a:pt x="1176" y="4434"/>
                  </a:lnTo>
                  <a:lnTo>
                    <a:pt x="1152" y="4440"/>
                  </a:lnTo>
                  <a:lnTo>
                    <a:pt x="1130" y="4449"/>
                  </a:lnTo>
                  <a:lnTo>
                    <a:pt x="1109" y="4458"/>
                  </a:lnTo>
                  <a:lnTo>
                    <a:pt x="1087" y="4468"/>
                  </a:lnTo>
                  <a:lnTo>
                    <a:pt x="1066" y="4480"/>
                  </a:lnTo>
                  <a:lnTo>
                    <a:pt x="1045" y="4492"/>
                  </a:lnTo>
                  <a:lnTo>
                    <a:pt x="1024" y="4504"/>
                  </a:lnTo>
                  <a:lnTo>
                    <a:pt x="1005" y="4518"/>
                  </a:lnTo>
                  <a:lnTo>
                    <a:pt x="986" y="4532"/>
                  </a:lnTo>
                  <a:lnTo>
                    <a:pt x="967" y="4548"/>
                  </a:lnTo>
                  <a:lnTo>
                    <a:pt x="949" y="4564"/>
                  </a:lnTo>
                  <a:lnTo>
                    <a:pt x="931" y="4581"/>
                  </a:lnTo>
                  <a:lnTo>
                    <a:pt x="911" y="4603"/>
                  </a:lnTo>
                  <a:lnTo>
                    <a:pt x="892" y="4625"/>
                  </a:lnTo>
                  <a:lnTo>
                    <a:pt x="873" y="4649"/>
                  </a:lnTo>
                  <a:lnTo>
                    <a:pt x="856" y="4673"/>
                  </a:lnTo>
                  <a:lnTo>
                    <a:pt x="840" y="4697"/>
                  </a:lnTo>
                  <a:lnTo>
                    <a:pt x="826" y="4723"/>
                  </a:lnTo>
                  <a:lnTo>
                    <a:pt x="813" y="4749"/>
                  </a:lnTo>
                  <a:lnTo>
                    <a:pt x="801" y="4776"/>
                  </a:lnTo>
                  <a:lnTo>
                    <a:pt x="791" y="4803"/>
                  </a:lnTo>
                  <a:lnTo>
                    <a:pt x="782" y="4831"/>
                  </a:lnTo>
                  <a:lnTo>
                    <a:pt x="774" y="4859"/>
                  </a:lnTo>
                  <a:lnTo>
                    <a:pt x="767" y="4887"/>
                  </a:lnTo>
                  <a:lnTo>
                    <a:pt x="763" y="4916"/>
                  </a:lnTo>
                  <a:lnTo>
                    <a:pt x="758" y="4945"/>
                  </a:lnTo>
                  <a:lnTo>
                    <a:pt x="756" y="4975"/>
                  </a:lnTo>
                  <a:lnTo>
                    <a:pt x="756" y="5005"/>
                  </a:lnTo>
                  <a:lnTo>
                    <a:pt x="756" y="5035"/>
                  </a:lnTo>
                  <a:lnTo>
                    <a:pt x="758" y="5064"/>
                  </a:lnTo>
                  <a:lnTo>
                    <a:pt x="763" y="5093"/>
                  </a:lnTo>
                  <a:lnTo>
                    <a:pt x="767" y="5122"/>
                  </a:lnTo>
                  <a:lnTo>
                    <a:pt x="774" y="5152"/>
                  </a:lnTo>
                  <a:lnTo>
                    <a:pt x="782" y="5180"/>
                  </a:lnTo>
                  <a:lnTo>
                    <a:pt x="791" y="5207"/>
                  </a:lnTo>
                  <a:lnTo>
                    <a:pt x="801" y="5235"/>
                  </a:lnTo>
                  <a:lnTo>
                    <a:pt x="813" y="5260"/>
                  </a:lnTo>
                  <a:lnTo>
                    <a:pt x="826" y="5287"/>
                  </a:lnTo>
                  <a:lnTo>
                    <a:pt x="840" y="5312"/>
                  </a:lnTo>
                  <a:lnTo>
                    <a:pt x="856" y="5337"/>
                  </a:lnTo>
                  <a:lnTo>
                    <a:pt x="873" y="5361"/>
                  </a:lnTo>
                  <a:lnTo>
                    <a:pt x="892" y="5385"/>
                  </a:lnTo>
                  <a:lnTo>
                    <a:pt x="911" y="5407"/>
                  </a:lnTo>
                  <a:lnTo>
                    <a:pt x="931" y="5429"/>
                  </a:lnTo>
                  <a:lnTo>
                    <a:pt x="954" y="5449"/>
                  </a:lnTo>
                  <a:lnTo>
                    <a:pt x="976" y="5469"/>
                  </a:lnTo>
                  <a:lnTo>
                    <a:pt x="999" y="5487"/>
                  </a:lnTo>
                  <a:lnTo>
                    <a:pt x="1023" y="5504"/>
                  </a:lnTo>
                  <a:lnTo>
                    <a:pt x="1048" y="5520"/>
                  </a:lnTo>
                  <a:lnTo>
                    <a:pt x="1073" y="5534"/>
                  </a:lnTo>
                  <a:lnTo>
                    <a:pt x="1100" y="5546"/>
                  </a:lnTo>
                  <a:lnTo>
                    <a:pt x="1125" y="5559"/>
                  </a:lnTo>
                  <a:lnTo>
                    <a:pt x="1153" y="5569"/>
                  </a:lnTo>
                  <a:lnTo>
                    <a:pt x="1180" y="5578"/>
                  </a:lnTo>
                  <a:lnTo>
                    <a:pt x="1208" y="5586"/>
                  </a:lnTo>
                  <a:lnTo>
                    <a:pt x="1238" y="5592"/>
                  </a:lnTo>
                  <a:lnTo>
                    <a:pt x="1267" y="5598"/>
                  </a:lnTo>
                  <a:lnTo>
                    <a:pt x="1296" y="5601"/>
                  </a:lnTo>
                  <a:lnTo>
                    <a:pt x="1325" y="5604"/>
                  </a:lnTo>
                  <a:lnTo>
                    <a:pt x="1355" y="5604"/>
                  </a:lnTo>
                  <a:lnTo>
                    <a:pt x="1386" y="5604"/>
                  </a:lnTo>
                  <a:lnTo>
                    <a:pt x="1415" y="5601"/>
                  </a:lnTo>
                  <a:lnTo>
                    <a:pt x="1444" y="5598"/>
                  </a:lnTo>
                  <a:lnTo>
                    <a:pt x="1473" y="5592"/>
                  </a:lnTo>
                  <a:lnTo>
                    <a:pt x="1502" y="5586"/>
                  </a:lnTo>
                  <a:lnTo>
                    <a:pt x="1530" y="5578"/>
                  </a:lnTo>
                  <a:lnTo>
                    <a:pt x="1557" y="5569"/>
                  </a:lnTo>
                  <a:lnTo>
                    <a:pt x="1585" y="5559"/>
                  </a:lnTo>
                  <a:lnTo>
                    <a:pt x="1611" y="5546"/>
                  </a:lnTo>
                  <a:lnTo>
                    <a:pt x="1638" y="5534"/>
                  </a:lnTo>
                  <a:lnTo>
                    <a:pt x="1663" y="5520"/>
                  </a:lnTo>
                  <a:lnTo>
                    <a:pt x="1687" y="5504"/>
                  </a:lnTo>
                  <a:lnTo>
                    <a:pt x="1712" y="5487"/>
                  </a:lnTo>
                  <a:lnTo>
                    <a:pt x="1736" y="5469"/>
                  </a:lnTo>
                  <a:lnTo>
                    <a:pt x="1758" y="5449"/>
                  </a:lnTo>
                  <a:lnTo>
                    <a:pt x="1779" y="5429"/>
                  </a:lnTo>
                  <a:lnTo>
                    <a:pt x="1796" y="5411"/>
                  </a:lnTo>
                  <a:lnTo>
                    <a:pt x="1812" y="5393"/>
                  </a:lnTo>
                  <a:lnTo>
                    <a:pt x="1828" y="5374"/>
                  </a:lnTo>
                  <a:lnTo>
                    <a:pt x="1842" y="5355"/>
                  </a:lnTo>
                  <a:lnTo>
                    <a:pt x="1856" y="5336"/>
                  </a:lnTo>
                  <a:lnTo>
                    <a:pt x="1868" y="5315"/>
                  </a:lnTo>
                  <a:lnTo>
                    <a:pt x="1880" y="5294"/>
                  </a:lnTo>
                  <a:lnTo>
                    <a:pt x="1892" y="5273"/>
                  </a:lnTo>
                  <a:lnTo>
                    <a:pt x="1902" y="5251"/>
                  </a:lnTo>
                  <a:lnTo>
                    <a:pt x="1911" y="5230"/>
                  </a:lnTo>
                  <a:lnTo>
                    <a:pt x="1920" y="5208"/>
                  </a:lnTo>
                  <a:lnTo>
                    <a:pt x="1927" y="5184"/>
                  </a:lnTo>
                  <a:lnTo>
                    <a:pt x="1934" y="5162"/>
                  </a:lnTo>
                  <a:lnTo>
                    <a:pt x="1940" y="5138"/>
                  </a:lnTo>
                  <a:lnTo>
                    <a:pt x="1944" y="5115"/>
                  </a:lnTo>
                  <a:lnTo>
                    <a:pt x="1949" y="5090"/>
                  </a:lnTo>
                  <a:lnTo>
                    <a:pt x="1954" y="5052"/>
                  </a:lnTo>
                  <a:lnTo>
                    <a:pt x="1962" y="5015"/>
                  </a:lnTo>
                  <a:lnTo>
                    <a:pt x="1972" y="4977"/>
                  </a:lnTo>
                  <a:lnTo>
                    <a:pt x="1982" y="4940"/>
                  </a:lnTo>
                  <a:lnTo>
                    <a:pt x="1995" y="4904"/>
                  </a:lnTo>
                  <a:lnTo>
                    <a:pt x="2009" y="4867"/>
                  </a:lnTo>
                  <a:lnTo>
                    <a:pt x="2024" y="4832"/>
                  </a:lnTo>
                  <a:lnTo>
                    <a:pt x="2041" y="4797"/>
                  </a:lnTo>
                  <a:lnTo>
                    <a:pt x="2059" y="4762"/>
                  </a:lnTo>
                  <a:lnTo>
                    <a:pt x="2078" y="4729"/>
                  </a:lnTo>
                  <a:lnTo>
                    <a:pt x="2099" y="4696"/>
                  </a:lnTo>
                  <a:lnTo>
                    <a:pt x="2120" y="4665"/>
                  </a:lnTo>
                  <a:lnTo>
                    <a:pt x="2144" y="4633"/>
                  </a:lnTo>
                  <a:lnTo>
                    <a:pt x="2168" y="4604"/>
                  </a:lnTo>
                  <a:lnTo>
                    <a:pt x="2193" y="4575"/>
                  </a:lnTo>
                  <a:lnTo>
                    <a:pt x="2220" y="4547"/>
                  </a:lnTo>
                  <a:lnTo>
                    <a:pt x="2235" y="4533"/>
                  </a:lnTo>
                  <a:lnTo>
                    <a:pt x="2249" y="4521"/>
                  </a:lnTo>
                  <a:lnTo>
                    <a:pt x="2264" y="4509"/>
                  </a:lnTo>
                  <a:lnTo>
                    <a:pt x="2280" y="4498"/>
                  </a:lnTo>
                  <a:lnTo>
                    <a:pt x="2297" y="4487"/>
                  </a:lnTo>
                  <a:lnTo>
                    <a:pt x="2313" y="4479"/>
                  </a:lnTo>
                  <a:lnTo>
                    <a:pt x="2330" y="4470"/>
                  </a:lnTo>
                  <a:lnTo>
                    <a:pt x="2347" y="4462"/>
                  </a:lnTo>
                  <a:lnTo>
                    <a:pt x="2365" y="4455"/>
                  </a:lnTo>
                  <a:lnTo>
                    <a:pt x="2383" y="4449"/>
                  </a:lnTo>
                  <a:lnTo>
                    <a:pt x="2402" y="4444"/>
                  </a:lnTo>
                  <a:lnTo>
                    <a:pt x="2421" y="4439"/>
                  </a:lnTo>
                  <a:lnTo>
                    <a:pt x="2440" y="4437"/>
                  </a:lnTo>
                  <a:lnTo>
                    <a:pt x="2459" y="4434"/>
                  </a:lnTo>
                  <a:lnTo>
                    <a:pt x="2478" y="4433"/>
                  </a:lnTo>
                  <a:lnTo>
                    <a:pt x="2497" y="4433"/>
                  </a:lnTo>
                  <a:lnTo>
                    <a:pt x="2518" y="4433"/>
                  </a:lnTo>
                  <a:lnTo>
                    <a:pt x="2537" y="4434"/>
                  </a:lnTo>
                  <a:lnTo>
                    <a:pt x="2556" y="4437"/>
                  </a:lnTo>
                  <a:lnTo>
                    <a:pt x="2575" y="4439"/>
                  </a:lnTo>
                  <a:lnTo>
                    <a:pt x="2593" y="4444"/>
                  </a:lnTo>
                  <a:lnTo>
                    <a:pt x="2612" y="4449"/>
                  </a:lnTo>
                  <a:lnTo>
                    <a:pt x="2630" y="4455"/>
                  </a:lnTo>
                  <a:lnTo>
                    <a:pt x="2648" y="4462"/>
                  </a:lnTo>
                  <a:lnTo>
                    <a:pt x="2650" y="4463"/>
                  </a:lnTo>
                  <a:lnTo>
                    <a:pt x="2677" y="4475"/>
                  </a:lnTo>
                  <a:lnTo>
                    <a:pt x="2703" y="4490"/>
                  </a:lnTo>
                  <a:lnTo>
                    <a:pt x="2727" y="4505"/>
                  </a:lnTo>
                  <a:lnTo>
                    <a:pt x="2750" y="4522"/>
                  </a:lnTo>
                  <a:lnTo>
                    <a:pt x="2771" y="4541"/>
                  </a:lnTo>
                  <a:lnTo>
                    <a:pt x="2791" y="4563"/>
                  </a:lnTo>
                  <a:lnTo>
                    <a:pt x="2809" y="4584"/>
                  </a:lnTo>
                  <a:lnTo>
                    <a:pt x="2826" y="4608"/>
                  </a:lnTo>
                  <a:lnTo>
                    <a:pt x="2842" y="4631"/>
                  </a:lnTo>
                  <a:lnTo>
                    <a:pt x="2854" y="4657"/>
                  </a:lnTo>
                  <a:lnTo>
                    <a:pt x="2865" y="4683"/>
                  </a:lnTo>
                  <a:lnTo>
                    <a:pt x="2875" y="4710"/>
                  </a:lnTo>
                  <a:lnTo>
                    <a:pt x="2882" y="4738"/>
                  </a:lnTo>
                  <a:lnTo>
                    <a:pt x="2888" y="4767"/>
                  </a:lnTo>
                  <a:lnTo>
                    <a:pt x="2891" y="4796"/>
                  </a:lnTo>
                  <a:lnTo>
                    <a:pt x="2892" y="4825"/>
                  </a:lnTo>
                  <a:lnTo>
                    <a:pt x="2891" y="4864"/>
                  </a:lnTo>
                  <a:lnTo>
                    <a:pt x="2889" y="4904"/>
                  </a:lnTo>
                  <a:lnTo>
                    <a:pt x="2885" y="4942"/>
                  </a:lnTo>
                  <a:lnTo>
                    <a:pt x="2880" y="4980"/>
                  </a:lnTo>
                  <a:lnTo>
                    <a:pt x="2873" y="5018"/>
                  </a:lnTo>
                  <a:lnTo>
                    <a:pt x="2864" y="5055"/>
                  </a:lnTo>
                  <a:lnTo>
                    <a:pt x="2855" y="5092"/>
                  </a:lnTo>
                  <a:lnTo>
                    <a:pt x="2843" y="5129"/>
                  </a:lnTo>
                  <a:lnTo>
                    <a:pt x="2831" y="5165"/>
                  </a:lnTo>
                  <a:lnTo>
                    <a:pt x="2816" y="5201"/>
                  </a:lnTo>
                  <a:lnTo>
                    <a:pt x="2800" y="5236"/>
                  </a:lnTo>
                  <a:lnTo>
                    <a:pt x="2783" y="5270"/>
                  </a:lnTo>
                  <a:lnTo>
                    <a:pt x="2764" y="5304"/>
                  </a:lnTo>
                  <a:lnTo>
                    <a:pt x="2744" y="5338"/>
                  </a:lnTo>
                  <a:lnTo>
                    <a:pt x="2723" y="5370"/>
                  </a:lnTo>
                  <a:lnTo>
                    <a:pt x="2700" y="5402"/>
                  </a:lnTo>
                  <a:lnTo>
                    <a:pt x="2686" y="5422"/>
                  </a:lnTo>
                  <a:lnTo>
                    <a:pt x="2672" y="5442"/>
                  </a:lnTo>
                  <a:lnTo>
                    <a:pt x="2660" y="5462"/>
                  </a:lnTo>
                  <a:lnTo>
                    <a:pt x="2649" y="5484"/>
                  </a:lnTo>
                  <a:lnTo>
                    <a:pt x="2638" y="5505"/>
                  </a:lnTo>
                  <a:lnTo>
                    <a:pt x="2629" y="5527"/>
                  </a:lnTo>
                  <a:lnTo>
                    <a:pt x="2620" y="5549"/>
                  </a:lnTo>
                  <a:lnTo>
                    <a:pt x="2612" y="5571"/>
                  </a:lnTo>
                  <a:lnTo>
                    <a:pt x="2604" y="5595"/>
                  </a:lnTo>
                  <a:lnTo>
                    <a:pt x="2598" y="5617"/>
                  </a:lnTo>
                  <a:lnTo>
                    <a:pt x="2593" y="5641"/>
                  </a:lnTo>
                  <a:lnTo>
                    <a:pt x="2588" y="5664"/>
                  </a:lnTo>
                  <a:lnTo>
                    <a:pt x="2585" y="5688"/>
                  </a:lnTo>
                  <a:lnTo>
                    <a:pt x="2583" y="5712"/>
                  </a:lnTo>
                  <a:lnTo>
                    <a:pt x="2581" y="5736"/>
                  </a:lnTo>
                  <a:lnTo>
                    <a:pt x="2581" y="5761"/>
                  </a:lnTo>
                  <a:lnTo>
                    <a:pt x="2581" y="5791"/>
                  </a:lnTo>
                  <a:lnTo>
                    <a:pt x="2584" y="5820"/>
                  </a:lnTo>
                  <a:lnTo>
                    <a:pt x="2587" y="5849"/>
                  </a:lnTo>
                  <a:lnTo>
                    <a:pt x="2593" y="5879"/>
                  </a:lnTo>
                  <a:lnTo>
                    <a:pt x="2598" y="5907"/>
                  </a:lnTo>
                  <a:lnTo>
                    <a:pt x="2606" y="5936"/>
                  </a:lnTo>
                  <a:lnTo>
                    <a:pt x="2616" y="5963"/>
                  </a:lnTo>
                  <a:lnTo>
                    <a:pt x="2626" y="5990"/>
                  </a:lnTo>
                  <a:lnTo>
                    <a:pt x="2638" y="6016"/>
                  </a:lnTo>
                  <a:lnTo>
                    <a:pt x="2651" y="6042"/>
                  </a:lnTo>
                  <a:lnTo>
                    <a:pt x="2666" y="6068"/>
                  </a:lnTo>
                  <a:lnTo>
                    <a:pt x="2681" y="6093"/>
                  </a:lnTo>
                  <a:lnTo>
                    <a:pt x="2698" y="6117"/>
                  </a:lnTo>
                  <a:lnTo>
                    <a:pt x="2716" y="6140"/>
                  </a:lnTo>
                  <a:lnTo>
                    <a:pt x="2736" y="6162"/>
                  </a:lnTo>
                  <a:lnTo>
                    <a:pt x="2756" y="6185"/>
                  </a:lnTo>
                  <a:lnTo>
                    <a:pt x="2778" y="6205"/>
                  </a:lnTo>
                  <a:lnTo>
                    <a:pt x="2800" y="6224"/>
                  </a:lnTo>
                  <a:lnTo>
                    <a:pt x="2824" y="6243"/>
                  </a:lnTo>
                  <a:lnTo>
                    <a:pt x="2847" y="6260"/>
                  </a:lnTo>
                  <a:lnTo>
                    <a:pt x="2873" y="6276"/>
                  </a:lnTo>
                  <a:lnTo>
                    <a:pt x="2898" y="6289"/>
                  </a:lnTo>
                  <a:lnTo>
                    <a:pt x="2924" y="6303"/>
                  </a:lnTo>
                  <a:lnTo>
                    <a:pt x="2951" y="6315"/>
                  </a:lnTo>
                  <a:lnTo>
                    <a:pt x="2977" y="6325"/>
                  </a:lnTo>
                  <a:lnTo>
                    <a:pt x="3006" y="6334"/>
                  </a:lnTo>
                  <a:lnTo>
                    <a:pt x="3034" y="6342"/>
                  </a:lnTo>
                  <a:lnTo>
                    <a:pt x="3063" y="6349"/>
                  </a:lnTo>
                  <a:lnTo>
                    <a:pt x="3092" y="6353"/>
                  </a:lnTo>
                  <a:lnTo>
                    <a:pt x="3121" y="6358"/>
                  </a:lnTo>
                  <a:lnTo>
                    <a:pt x="3150" y="6360"/>
                  </a:lnTo>
                  <a:lnTo>
                    <a:pt x="3181" y="6360"/>
                  </a:lnTo>
                  <a:lnTo>
                    <a:pt x="3211" y="6359"/>
                  </a:lnTo>
                  <a:lnTo>
                    <a:pt x="3241" y="6356"/>
                  </a:lnTo>
                  <a:lnTo>
                    <a:pt x="3271" y="6353"/>
                  </a:lnTo>
                  <a:lnTo>
                    <a:pt x="3301" y="6347"/>
                  </a:lnTo>
                  <a:lnTo>
                    <a:pt x="3330" y="6341"/>
                  </a:lnTo>
                  <a:lnTo>
                    <a:pt x="3358" y="6333"/>
                  </a:lnTo>
                  <a:lnTo>
                    <a:pt x="3386" y="6324"/>
                  </a:lnTo>
                  <a:lnTo>
                    <a:pt x="3413" y="6313"/>
                  </a:lnTo>
                  <a:lnTo>
                    <a:pt x="3440" y="6300"/>
                  </a:lnTo>
                  <a:lnTo>
                    <a:pt x="3465" y="6288"/>
                  </a:lnTo>
                  <a:lnTo>
                    <a:pt x="3491" y="6273"/>
                  </a:lnTo>
                  <a:lnTo>
                    <a:pt x="3515" y="6258"/>
                  </a:lnTo>
                  <a:lnTo>
                    <a:pt x="3538" y="6241"/>
                  </a:lnTo>
                  <a:lnTo>
                    <a:pt x="3561" y="6223"/>
                  </a:lnTo>
                  <a:lnTo>
                    <a:pt x="3583" y="6204"/>
                  </a:lnTo>
                  <a:lnTo>
                    <a:pt x="3603" y="6185"/>
                  </a:lnTo>
                  <a:lnTo>
                    <a:pt x="3624" y="6163"/>
                  </a:lnTo>
                  <a:lnTo>
                    <a:pt x="3643" y="6142"/>
                  </a:lnTo>
                  <a:lnTo>
                    <a:pt x="3661" y="6119"/>
                  </a:lnTo>
                  <a:lnTo>
                    <a:pt x="3677" y="6095"/>
                  </a:lnTo>
                  <a:lnTo>
                    <a:pt x="3693" y="6071"/>
                  </a:lnTo>
                  <a:lnTo>
                    <a:pt x="3707" y="6046"/>
                  </a:lnTo>
                  <a:lnTo>
                    <a:pt x="3720" y="6020"/>
                  </a:lnTo>
                  <a:lnTo>
                    <a:pt x="3732" y="5994"/>
                  </a:lnTo>
                  <a:lnTo>
                    <a:pt x="3744" y="5966"/>
                  </a:lnTo>
                  <a:lnTo>
                    <a:pt x="3753" y="5939"/>
                  </a:lnTo>
                  <a:lnTo>
                    <a:pt x="3761" y="5910"/>
                  </a:lnTo>
                  <a:lnTo>
                    <a:pt x="3767" y="5881"/>
                  </a:lnTo>
                  <a:lnTo>
                    <a:pt x="3773" y="5852"/>
                  </a:lnTo>
                  <a:lnTo>
                    <a:pt x="3776" y="5822"/>
                  </a:lnTo>
                  <a:lnTo>
                    <a:pt x="3778" y="5791"/>
                  </a:lnTo>
                  <a:lnTo>
                    <a:pt x="3780" y="5761"/>
                  </a:lnTo>
                  <a:lnTo>
                    <a:pt x="3780" y="5736"/>
                  </a:lnTo>
                  <a:lnTo>
                    <a:pt x="3777" y="5712"/>
                  </a:lnTo>
                  <a:lnTo>
                    <a:pt x="3775" y="5688"/>
                  </a:lnTo>
                  <a:lnTo>
                    <a:pt x="3772" y="5664"/>
                  </a:lnTo>
                  <a:lnTo>
                    <a:pt x="3767" y="5641"/>
                  </a:lnTo>
                  <a:lnTo>
                    <a:pt x="3763" y="5617"/>
                  </a:lnTo>
                  <a:lnTo>
                    <a:pt x="3756" y="5594"/>
                  </a:lnTo>
                  <a:lnTo>
                    <a:pt x="3749" y="5571"/>
                  </a:lnTo>
                  <a:lnTo>
                    <a:pt x="3741" y="5549"/>
                  </a:lnTo>
                  <a:lnTo>
                    <a:pt x="3732" y="5526"/>
                  </a:lnTo>
                  <a:lnTo>
                    <a:pt x="3722" y="5505"/>
                  </a:lnTo>
                  <a:lnTo>
                    <a:pt x="3711" y="5483"/>
                  </a:lnTo>
                  <a:lnTo>
                    <a:pt x="3700" y="5461"/>
                  </a:lnTo>
                  <a:lnTo>
                    <a:pt x="3688" y="5441"/>
                  </a:lnTo>
                  <a:lnTo>
                    <a:pt x="3674" y="5421"/>
                  </a:lnTo>
                  <a:lnTo>
                    <a:pt x="3660" y="5401"/>
                  </a:lnTo>
                  <a:lnTo>
                    <a:pt x="3637" y="5369"/>
                  </a:lnTo>
                  <a:lnTo>
                    <a:pt x="3616" y="5338"/>
                  </a:lnTo>
                  <a:lnTo>
                    <a:pt x="3596" y="5304"/>
                  </a:lnTo>
                  <a:lnTo>
                    <a:pt x="3578" y="5270"/>
                  </a:lnTo>
                  <a:lnTo>
                    <a:pt x="3561" y="5237"/>
                  </a:lnTo>
                  <a:lnTo>
                    <a:pt x="3545" y="5202"/>
                  </a:lnTo>
                  <a:lnTo>
                    <a:pt x="3531" y="5166"/>
                  </a:lnTo>
                  <a:lnTo>
                    <a:pt x="3517" y="5130"/>
                  </a:lnTo>
                  <a:lnTo>
                    <a:pt x="3506" y="5093"/>
                  </a:lnTo>
                  <a:lnTo>
                    <a:pt x="3496" y="5056"/>
                  </a:lnTo>
                  <a:lnTo>
                    <a:pt x="3488" y="5019"/>
                  </a:lnTo>
                  <a:lnTo>
                    <a:pt x="3481" y="4981"/>
                  </a:lnTo>
                  <a:lnTo>
                    <a:pt x="3476" y="4943"/>
                  </a:lnTo>
                  <a:lnTo>
                    <a:pt x="3471" y="4905"/>
                  </a:lnTo>
                  <a:lnTo>
                    <a:pt x="3469" y="4867"/>
                  </a:lnTo>
                  <a:lnTo>
                    <a:pt x="3468" y="4829"/>
                  </a:lnTo>
                  <a:lnTo>
                    <a:pt x="3469" y="4797"/>
                  </a:lnTo>
                  <a:lnTo>
                    <a:pt x="3472" y="4767"/>
                  </a:lnTo>
                  <a:lnTo>
                    <a:pt x="3479" y="4738"/>
                  </a:lnTo>
                  <a:lnTo>
                    <a:pt x="3487" y="4708"/>
                  </a:lnTo>
                  <a:lnTo>
                    <a:pt x="3496" y="4680"/>
                  </a:lnTo>
                  <a:lnTo>
                    <a:pt x="3508" y="4654"/>
                  </a:lnTo>
                  <a:lnTo>
                    <a:pt x="3523" y="4628"/>
                  </a:lnTo>
                  <a:lnTo>
                    <a:pt x="3538" y="4603"/>
                  </a:lnTo>
                  <a:lnTo>
                    <a:pt x="3555" y="4579"/>
                  </a:lnTo>
                  <a:lnTo>
                    <a:pt x="3575" y="4557"/>
                  </a:lnTo>
                  <a:lnTo>
                    <a:pt x="3597" y="4537"/>
                  </a:lnTo>
                  <a:lnTo>
                    <a:pt x="3619" y="4517"/>
                  </a:lnTo>
                  <a:lnTo>
                    <a:pt x="3644" y="4500"/>
                  </a:lnTo>
                  <a:lnTo>
                    <a:pt x="3670" y="4484"/>
                  </a:lnTo>
                  <a:lnTo>
                    <a:pt x="3697" y="4470"/>
                  </a:lnTo>
                  <a:lnTo>
                    <a:pt x="3725" y="4458"/>
                  </a:lnTo>
                  <a:lnTo>
                    <a:pt x="3741" y="4452"/>
                  </a:lnTo>
                  <a:lnTo>
                    <a:pt x="3758" y="4447"/>
                  </a:lnTo>
                  <a:lnTo>
                    <a:pt x="3776" y="4443"/>
                  </a:lnTo>
                  <a:lnTo>
                    <a:pt x="3793" y="4438"/>
                  </a:lnTo>
                  <a:lnTo>
                    <a:pt x="3811" y="4436"/>
                  </a:lnTo>
                  <a:lnTo>
                    <a:pt x="3828" y="4434"/>
                  </a:lnTo>
                  <a:lnTo>
                    <a:pt x="3846" y="4433"/>
                  </a:lnTo>
                  <a:lnTo>
                    <a:pt x="3864" y="4433"/>
                  </a:lnTo>
                  <a:lnTo>
                    <a:pt x="3883" y="4433"/>
                  </a:lnTo>
                  <a:lnTo>
                    <a:pt x="3902" y="4434"/>
                  </a:lnTo>
                  <a:lnTo>
                    <a:pt x="3921" y="4437"/>
                  </a:lnTo>
                  <a:lnTo>
                    <a:pt x="3940" y="4439"/>
                  </a:lnTo>
                  <a:lnTo>
                    <a:pt x="3959" y="4444"/>
                  </a:lnTo>
                  <a:lnTo>
                    <a:pt x="3977" y="4449"/>
                  </a:lnTo>
                  <a:lnTo>
                    <a:pt x="3996" y="4455"/>
                  </a:lnTo>
                  <a:lnTo>
                    <a:pt x="4013" y="4462"/>
                  </a:lnTo>
                  <a:lnTo>
                    <a:pt x="4031" y="4470"/>
                  </a:lnTo>
                  <a:lnTo>
                    <a:pt x="4048" y="4479"/>
                  </a:lnTo>
                  <a:lnTo>
                    <a:pt x="4065" y="4487"/>
                  </a:lnTo>
                  <a:lnTo>
                    <a:pt x="4080" y="4498"/>
                  </a:lnTo>
                  <a:lnTo>
                    <a:pt x="4096" y="4509"/>
                  </a:lnTo>
                  <a:lnTo>
                    <a:pt x="4112" y="4521"/>
                  </a:lnTo>
                  <a:lnTo>
                    <a:pt x="4126" y="4533"/>
                  </a:lnTo>
                  <a:lnTo>
                    <a:pt x="4140" y="4547"/>
                  </a:lnTo>
                  <a:lnTo>
                    <a:pt x="4168" y="4575"/>
                  </a:lnTo>
                  <a:lnTo>
                    <a:pt x="4194" y="4604"/>
                  </a:lnTo>
                  <a:lnTo>
                    <a:pt x="4217" y="4634"/>
                  </a:lnTo>
                  <a:lnTo>
                    <a:pt x="4241" y="4665"/>
                  </a:lnTo>
                  <a:lnTo>
                    <a:pt x="4263" y="4697"/>
                  </a:lnTo>
                  <a:lnTo>
                    <a:pt x="4283" y="4730"/>
                  </a:lnTo>
                  <a:lnTo>
                    <a:pt x="4302" y="4762"/>
                  </a:lnTo>
                  <a:lnTo>
                    <a:pt x="4320" y="4796"/>
                  </a:lnTo>
                  <a:lnTo>
                    <a:pt x="4337" y="4831"/>
                  </a:lnTo>
                  <a:lnTo>
                    <a:pt x="4352" y="4867"/>
                  </a:lnTo>
                  <a:lnTo>
                    <a:pt x="4365" y="4903"/>
                  </a:lnTo>
                  <a:lnTo>
                    <a:pt x="4378" y="4938"/>
                  </a:lnTo>
                  <a:lnTo>
                    <a:pt x="4389" y="4975"/>
                  </a:lnTo>
                  <a:lnTo>
                    <a:pt x="4398" y="5014"/>
                  </a:lnTo>
                  <a:lnTo>
                    <a:pt x="4406" y="5052"/>
                  </a:lnTo>
                  <a:lnTo>
                    <a:pt x="4412" y="5090"/>
                  </a:lnTo>
                  <a:lnTo>
                    <a:pt x="4416" y="5115"/>
                  </a:lnTo>
                  <a:lnTo>
                    <a:pt x="4421" y="5138"/>
                  </a:lnTo>
                  <a:lnTo>
                    <a:pt x="4427" y="5162"/>
                  </a:lnTo>
                  <a:lnTo>
                    <a:pt x="4434" y="5184"/>
                  </a:lnTo>
                  <a:lnTo>
                    <a:pt x="4440" y="5208"/>
                  </a:lnTo>
                  <a:lnTo>
                    <a:pt x="4449" y="5230"/>
                  </a:lnTo>
                  <a:lnTo>
                    <a:pt x="4458" y="5251"/>
                  </a:lnTo>
                  <a:lnTo>
                    <a:pt x="4468" y="5273"/>
                  </a:lnTo>
                  <a:lnTo>
                    <a:pt x="4480" y="5294"/>
                  </a:lnTo>
                  <a:lnTo>
                    <a:pt x="4492" y="5315"/>
                  </a:lnTo>
                  <a:lnTo>
                    <a:pt x="4505" y="5336"/>
                  </a:lnTo>
                  <a:lnTo>
                    <a:pt x="4519" y="5355"/>
                  </a:lnTo>
                  <a:lnTo>
                    <a:pt x="4533" y="5374"/>
                  </a:lnTo>
                  <a:lnTo>
                    <a:pt x="4548" y="5393"/>
                  </a:lnTo>
                  <a:lnTo>
                    <a:pt x="4565" y="5411"/>
                  </a:lnTo>
                  <a:lnTo>
                    <a:pt x="4582" y="5429"/>
                  </a:lnTo>
                  <a:lnTo>
                    <a:pt x="4603" y="5449"/>
                  </a:lnTo>
                  <a:lnTo>
                    <a:pt x="4625" y="5469"/>
                  </a:lnTo>
                  <a:lnTo>
                    <a:pt x="4649" y="5487"/>
                  </a:lnTo>
                  <a:lnTo>
                    <a:pt x="4673" y="5504"/>
                  </a:lnTo>
                  <a:lnTo>
                    <a:pt x="4697" y="5520"/>
                  </a:lnTo>
                  <a:lnTo>
                    <a:pt x="4723" y="5534"/>
                  </a:lnTo>
                  <a:lnTo>
                    <a:pt x="4749" y="5546"/>
                  </a:lnTo>
                  <a:lnTo>
                    <a:pt x="4776" y="5559"/>
                  </a:lnTo>
                  <a:lnTo>
                    <a:pt x="4803" y="5569"/>
                  </a:lnTo>
                  <a:lnTo>
                    <a:pt x="4831" y="5578"/>
                  </a:lnTo>
                  <a:lnTo>
                    <a:pt x="4859" y="5586"/>
                  </a:lnTo>
                  <a:lnTo>
                    <a:pt x="4887" y="5592"/>
                  </a:lnTo>
                  <a:lnTo>
                    <a:pt x="4916" y="5598"/>
                  </a:lnTo>
                  <a:lnTo>
                    <a:pt x="4945" y="5601"/>
                  </a:lnTo>
                  <a:lnTo>
                    <a:pt x="4975" y="5604"/>
                  </a:lnTo>
                  <a:lnTo>
                    <a:pt x="5005" y="5604"/>
                  </a:lnTo>
                  <a:lnTo>
                    <a:pt x="5035" y="5604"/>
                  </a:lnTo>
                  <a:lnTo>
                    <a:pt x="5065" y="5601"/>
                  </a:lnTo>
                  <a:lnTo>
                    <a:pt x="5094" y="5598"/>
                  </a:lnTo>
                  <a:lnTo>
                    <a:pt x="5122" y="5592"/>
                  </a:lnTo>
                  <a:lnTo>
                    <a:pt x="5152" y="5586"/>
                  </a:lnTo>
                  <a:lnTo>
                    <a:pt x="5180" y="5578"/>
                  </a:lnTo>
                  <a:lnTo>
                    <a:pt x="5208" y="5569"/>
                  </a:lnTo>
                  <a:lnTo>
                    <a:pt x="5235" y="5559"/>
                  </a:lnTo>
                  <a:lnTo>
                    <a:pt x="5262" y="5546"/>
                  </a:lnTo>
                  <a:lnTo>
                    <a:pt x="5287" y="5534"/>
                  </a:lnTo>
                  <a:lnTo>
                    <a:pt x="5313" y="5520"/>
                  </a:lnTo>
                  <a:lnTo>
                    <a:pt x="5338" y="5504"/>
                  </a:lnTo>
                  <a:lnTo>
                    <a:pt x="5361" y="5487"/>
                  </a:lnTo>
                  <a:lnTo>
                    <a:pt x="5385" y="5469"/>
                  </a:lnTo>
                  <a:lnTo>
                    <a:pt x="5407" y="5449"/>
                  </a:lnTo>
                  <a:lnTo>
                    <a:pt x="5429" y="5429"/>
                  </a:lnTo>
                  <a:lnTo>
                    <a:pt x="5449" y="5407"/>
                  </a:lnTo>
                  <a:lnTo>
                    <a:pt x="5469" y="5385"/>
                  </a:lnTo>
                  <a:lnTo>
                    <a:pt x="5487" y="5361"/>
                  </a:lnTo>
                  <a:lnTo>
                    <a:pt x="5504" y="5337"/>
                  </a:lnTo>
                  <a:lnTo>
                    <a:pt x="5520" y="5312"/>
                  </a:lnTo>
                  <a:lnTo>
                    <a:pt x="5534" y="5287"/>
                  </a:lnTo>
                  <a:lnTo>
                    <a:pt x="5548" y="5260"/>
                  </a:lnTo>
                  <a:lnTo>
                    <a:pt x="5559" y="5235"/>
                  </a:lnTo>
                  <a:lnTo>
                    <a:pt x="5570" y="5207"/>
                  </a:lnTo>
                  <a:lnTo>
                    <a:pt x="5579" y="5180"/>
                  </a:lnTo>
                  <a:lnTo>
                    <a:pt x="5587" y="5152"/>
                  </a:lnTo>
                  <a:lnTo>
                    <a:pt x="5592" y="5122"/>
                  </a:lnTo>
                  <a:lnTo>
                    <a:pt x="5598" y="5093"/>
                  </a:lnTo>
                  <a:lnTo>
                    <a:pt x="5601" y="5064"/>
                  </a:lnTo>
                  <a:lnTo>
                    <a:pt x="5604" y="5035"/>
                  </a:lnTo>
                  <a:lnTo>
                    <a:pt x="5605" y="5005"/>
                  </a:lnTo>
                  <a:lnTo>
                    <a:pt x="5604" y="4975"/>
                  </a:lnTo>
                  <a:lnTo>
                    <a:pt x="5601" y="4945"/>
                  </a:lnTo>
                  <a:lnTo>
                    <a:pt x="5598" y="4916"/>
                  </a:lnTo>
                  <a:lnTo>
                    <a:pt x="5592" y="4887"/>
                  </a:lnTo>
                  <a:lnTo>
                    <a:pt x="5587" y="4859"/>
                  </a:lnTo>
                  <a:lnTo>
                    <a:pt x="5579" y="4831"/>
                  </a:lnTo>
                  <a:lnTo>
                    <a:pt x="5570" y="4803"/>
                  </a:lnTo>
                  <a:lnTo>
                    <a:pt x="5559" y="4776"/>
                  </a:lnTo>
                  <a:lnTo>
                    <a:pt x="5548" y="4749"/>
                  </a:lnTo>
                  <a:lnTo>
                    <a:pt x="5534" y="4723"/>
                  </a:lnTo>
                  <a:lnTo>
                    <a:pt x="5520" y="4697"/>
                  </a:lnTo>
                  <a:lnTo>
                    <a:pt x="5504" y="4673"/>
                  </a:lnTo>
                  <a:lnTo>
                    <a:pt x="5487" y="4649"/>
                  </a:lnTo>
                  <a:lnTo>
                    <a:pt x="5469" y="4625"/>
                  </a:lnTo>
                  <a:lnTo>
                    <a:pt x="5450" y="4603"/>
                  </a:lnTo>
                  <a:lnTo>
                    <a:pt x="5429" y="4581"/>
                  </a:lnTo>
                  <a:lnTo>
                    <a:pt x="5411" y="4564"/>
                  </a:lnTo>
                  <a:lnTo>
                    <a:pt x="5393" y="4548"/>
                  </a:lnTo>
                  <a:lnTo>
                    <a:pt x="5375" y="4532"/>
                  </a:lnTo>
                  <a:lnTo>
                    <a:pt x="5355" y="4518"/>
                  </a:lnTo>
                  <a:lnTo>
                    <a:pt x="5336" y="4504"/>
                  </a:lnTo>
                  <a:lnTo>
                    <a:pt x="5315" y="4492"/>
                  </a:lnTo>
                  <a:lnTo>
                    <a:pt x="5294" y="4480"/>
                  </a:lnTo>
                  <a:lnTo>
                    <a:pt x="5273" y="4468"/>
                  </a:lnTo>
                  <a:lnTo>
                    <a:pt x="5251" y="4458"/>
                  </a:lnTo>
                  <a:lnTo>
                    <a:pt x="5230" y="4449"/>
                  </a:lnTo>
                  <a:lnTo>
                    <a:pt x="5208" y="4440"/>
                  </a:lnTo>
                  <a:lnTo>
                    <a:pt x="5184" y="4433"/>
                  </a:lnTo>
                  <a:lnTo>
                    <a:pt x="5162" y="4426"/>
                  </a:lnTo>
                  <a:lnTo>
                    <a:pt x="5138" y="4420"/>
                  </a:lnTo>
                  <a:lnTo>
                    <a:pt x="5113" y="4416"/>
                  </a:lnTo>
                  <a:lnTo>
                    <a:pt x="5090" y="4411"/>
                  </a:lnTo>
                  <a:lnTo>
                    <a:pt x="5052" y="4406"/>
                  </a:lnTo>
                  <a:lnTo>
                    <a:pt x="5014" y="4398"/>
                  </a:lnTo>
                  <a:lnTo>
                    <a:pt x="4977" y="4389"/>
                  </a:lnTo>
                  <a:lnTo>
                    <a:pt x="4940" y="4378"/>
                  </a:lnTo>
                  <a:lnTo>
                    <a:pt x="4904" y="4365"/>
                  </a:lnTo>
                  <a:lnTo>
                    <a:pt x="4868" y="4352"/>
                  </a:lnTo>
                  <a:lnTo>
                    <a:pt x="4832" y="4337"/>
                  </a:lnTo>
                  <a:lnTo>
                    <a:pt x="4797" y="4320"/>
                  </a:lnTo>
                  <a:lnTo>
                    <a:pt x="4763" y="4302"/>
                  </a:lnTo>
                  <a:lnTo>
                    <a:pt x="4730" y="4283"/>
                  </a:lnTo>
                  <a:lnTo>
                    <a:pt x="4697" y="4263"/>
                  </a:lnTo>
                  <a:lnTo>
                    <a:pt x="4666" y="4241"/>
                  </a:lnTo>
                  <a:lnTo>
                    <a:pt x="4636" y="4218"/>
                  </a:lnTo>
                  <a:lnTo>
                    <a:pt x="4605" y="4194"/>
                  </a:lnTo>
                  <a:lnTo>
                    <a:pt x="4577" y="4168"/>
                  </a:lnTo>
                  <a:lnTo>
                    <a:pt x="4549" y="4142"/>
                  </a:lnTo>
                  <a:lnTo>
                    <a:pt x="4529" y="4120"/>
                  </a:lnTo>
                  <a:lnTo>
                    <a:pt x="4510" y="4097"/>
                  </a:lnTo>
                  <a:lnTo>
                    <a:pt x="4494" y="4072"/>
                  </a:lnTo>
                  <a:lnTo>
                    <a:pt x="4480" y="4048"/>
                  </a:lnTo>
                  <a:lnTo>
                    <a:pt x="4466" y="4022"/>
                  </a:lnTo>
                  <a:lnTo>
                    <a:pt x="4456" y="3995"/>
                  </a:lnTo>
                  <a:lnTo>
                    <a:pt x="4447" y="3968"/>
                  </a:lnTo>
                  <a:lnTo>
                    <a:pt x="4440" y="3940"/>
                  </a:lnTo>
                  <a:lnTo>
                    <a:pt x="4436" y="3912"/>
                  </a:lnTo>
                  <a:lnTo>
                    <a:pt x="4434" y="3883"/>
                  </a:lnTo>
                  <a:lnTo>
                    <a:pt x="4432" y="3855"/>
                  </a:lnTo>
                  <a:lnTo>
                    <a:pt x="4435" y="3826"/>
                  </a:lnTo>
                  <a:lnTo>
                    <a:pt x="4438" y="3798"/>
                  </a:lnTo>
                  <a:lnTo>
                    <a:pt x="4444" y="3768"/>
                  </a:lnTo>
                  <a:lnTo>
                    <a:pt x="4452" y="3740"/>
                  </a:lnTo>
                  <a:lnTo>
                    <a:pt x="4463" y="3712"/>
                  </a:lnTo>
                  <a:lnTo>
                    <a:pt x="4465" y="3707"/>
                  </a:lnTo>
                  <a:lnTo>
                    <a:pt x="4465" y="3706"/>
                  </a:lnTo>
                  <a:lnTo>
                    <a:pt x="4477" y="3679"/>
                  </a:lnTo>
                  <a:lnTo>
                    <a:pt x="4492" y="3654"/>
                  </a:lnTo>
                  <a:lnTo>
                    <a:pt x="4508" y="3629"/>
                  </a:lnTo>
                  <a:lnTo>
                    <a:pt x="4526" y="3607"/>
                  </a:lnTo>
                  <a:lnTo>
                    <a:pt x="4545" y="3587"/>
                  </a:lnTo>
                  <a:lnTo>
                    <a:pt x="4565" y="3567"/>
                  </a:lnTo>
                  <a:lnTo>
                    <a:pt x="4586" y="3549"/>
                  </a:lnTo>
                  <a:lnTo>
                    <a:pt x="4610" y="3533"/>
                  </a:lnTo>
                  <a:lnTo>
                    <a:pt x="4633" y="3518"/>
                  </a:lnTo>
                  <a:lnTo>
                    <a:pt x="4659" y="3505"/>
                  </a:lnTo>
                  <a:lnTo>
                    <a:pt x="4685" y="3494"/>
                  </a:lnTo>
                  <a:lnTo>
                    <a:pt x="4712" y="3485"/>
                  </a:lnTo>
                  <a:lnTo>
                    <a:pt x="4739" y="3478"/>
                  </a:lnTo>
                  <a:lnTo>
                    <a:pt x="4768" y="3472"/>
                  </a:lnTo>
                  <a:lnTo>
                    <a:pt x="4796" y="3469"/>
                  </a:lnTo>
                  <a:lnTo>
                    <a:pt x="4825" y="3468"/>
                  </a:lnTo>
                  <a:lnTo>
                    <a:pt x="4864" y="3469"/>
                  </a:lnTo>
                  <a:lnTo>
                    <a:pt x="4904" y="3471"/>
                  </a:lnTo>
                  <a:lnTo>
                    <a:pt x="4942" y="3475"/>
                  </a:lnTo>
                  <a:lnTo>
                    <a:pt x="4980" y="3480"/>
                  </a:lnTo>
                  <a:lnTo>
                    <a:pt x="5018" y="3487"/>
                  </a:lnTo>
                  <a:lnTo>
                    <a:pt x="5056" y="3496"/>
                  </a:lnTo>
                  <a:lnTo>
                    <a:pt x="5093" y="3506"/>
                  </a:lnTo>
                  <a:lnTo>
                    <a:pt x="5129" y="3517"/>
                  </a:lnTo>
                  <a:lnTo>
                    <a:pt x="5165" y="3529"/>
                  </a:lnTo>
                  <a:lnTo>
                    <a:pt x="5201" y="3544"/>
                  </a:lnTo>
                  <a:lnTo>
                    <a:pt x="5236" y="3560"/>
                  </a:lnTo>
                  <a:lnTo>
                    <a:pt x="5270" y="3577"/>
                  </a:lnTo>
                  <a:lnTo>
                    <a:pt x="5304" y="3596"/>
                  </a:lnTo>
                  <a:lnTo>
                    <a:pt x="5338" y="3616"/>
                  </a:lnTo>
                  <a:lnTo>
                    <a:pt x="5370" y="3637"/>
                  </a:lnTo>
                  <a:lnTo>
                    <a:pt x="5402" y="3660"/>
                  </a:lnTo>
                  <a:lnTo>
                    <a:pt x="5422" y="3674"/>
                  </a:lnTo>
                  <a:lnTo>
                    <a:pt x="5442" y="3688"/>
                  </a:lnTo>
                  <a:lnTo>
                    <a:pt x="5462" y="3700"/>
                  </a:lnTo>
                  <a:lnTo>
                    <a:pt x="5484" y="3712"/>
                  </a:lnTo>
                  <a:lnTo>
                    <a:pt x="5505" y="3722"/>
                  </a:lnTo>
                  <a:lnTo>
                    <a:pt x="5527" y="3733"/>
                  </a:lnTo>
                  <a:lnTo>
                    <a:pt x="5550" y="3742"/>
                  </a:lnTo>
                  <a:lnTo>
                    <a:pt x="5572" y="3749"/>
                  </a:lnTo>
                  <a:lnTo>
                    <a:pt x="5595" y="3756"/>
                  </a:lnTo>
                  <a:lnTo>
                    <a:pt x="5617" y="3763"/>
                  </a:lnTo>
                  <a:lnTo>
                    <a:pt x="5641" y="3767"/>
                  </a:lnTo>
                  <a:lnTo>
                    <a:pt x="5664" y="3772"/>
                  </a:lnTo>
                  <a:lnTo>
                    <a:pt x="5689" y="3775"/>
                  </a:lnTo>
                  <a:lnTo>
                    <a:pt x="5712" y="3777"/>
                  </a:lnTo>
                  <a:lnTo>
                    <a:pt x="5737" y="3780"/>
                  </a:lnTo>
                  <a:lnTo>
                    <a:pt x="5761" y="3780"/>
                  </a:lnTo>
                  <a:lnTo>
                    <a:pt x="5792" y="3779"/>
                  </a:lnTo>
                  <a:lnTo>
                    <a:pt x="5822" y="3776"/>
                  </a:lnTo>
                  <a:lnTo>
                    <a:pt x="5852" y="3773"/>
                  </a:lnTo>
                  <a:lnTo>
                    <a:pt x="5882" y="3767"/>
                  </a:lnTo>
                  <a:lnTo>
                    <a:pt x="5911" y="3761"/>
                  </a:lnTo>
                  <a:lnTo>
                    <a:pt x="5939" y="3753"/>
                  </a:lnTo>
                  <a:lnTo>
                    <a:pt x="5967" y="3743"/>
                  </a:lnTo>
                  <a:lnTo>
                    <a:pt x="5994" y="3733"/>
                  </a:lnTo>
                  <a:lnTo>
                    <a:pt x="6021" y="3720"/>
                  </a:lnTo>
                  <a:lnTo>
                    <a:pt x="6047" y="3707"/>
                  </a:lnTo>
                  <a:lnTo>
                    <a:pt x="6071" y="3692"/>
                  </a:lnTo>
                  <a:lnTo>
                    <a:pt x="6096" y="3676"/>
                  </a:lnTo>
                  <a:lnTo>
                    <a:pt x="6120" y="3661"/>
                  </a:lnTo>
                  <a:lnTo>
                    <a:pt x="6142" y="3643"/>
                  </a:lnTo>
                  <a:lnTo>
                    <a:pt x="6163" y="3624"/>
                  </a:lnTo>
                  <a:lnTo>
                    <a:pt x="6185" y="3604"/>
                  </a:lnTo>
                  <a:lnTo>
                    <a:pt x="6205" y="3583"/>
                  </a:lnTo>
                  <a:lnTo>
                    <a:pt x="6223" y="3561"/>
                  </a:lnTo>
                  <a:lnTo>
                    <a:pt x="6241" y="3538"/>
                  </a:lnTo>
                  <a:lnTo>
                    <a:pt x="6258" y="3515"/>
                  </a:lnTo>
                  <a:lnTo>
                    <a:pt x="6273" y="3490"/>
                  </a:lnTo>
                  <a:lnTo>
                    <a:pt x="6288" y="3466"/>
                  </a:lnTo>
                  <a:lnTo>
                    <a:pt x="6301" y="3440"/>
                  </a:lnTo>
                  <a:lnTo>
                    <a:pt x="6313" y="3413"/>
                  </a:lnTo>
                  <a:lnTo>
                    <a:pt x="6324" y="3386"/>
                  </a:lnTo>
                  <a:lnTo>
                    <a:pt x="6333" y="3358"/>
                  </a:lnTo>
                  <a:lnTo>
                    <a:pt x="6342" y="3330"/>
                  </a:lnTo>
                  <a:lnTo>
                    <a:pt x="6349" y="3301"/>
                  </a:lnTo>
                  <a:lnTo>
                    <a:pt x="6353" y="3271"/>
                  </a:lnTo>
                  <a:lnTo>
                    <a:pt x="6358" y="3241"/>
                  </a:lnTo>
                  <a:lnTo>
                    <a:pt x="6360" y="3211"/>
                  </a:lnTo>
                  <a:lnTo>
                    <a:pt x="6361" y="3179"/>
                  </a:lnTo>
                  <a:lnTo>
                    <a:pt x="6360" y="3149"/>
                  </a:lnTo>
                  <a:lnTo>
                    <a:pt x="6358" y="3119"/>
                  </a:lnTo>
                  <a:lnTo>
                    <a:pt x="6353" y="3089"/>
                  </a:lnTo>
                  <a:lnTo>
                    <a:pt x="6349" y="3059"/>
                  </a:lnTo>
                  <a:lnTo>
                    <a:pt x="6342" y="3030"/>
                  </a:lnTo>
                  <a:lnTo>
                    <a:pt x="6333" y="3002"/>
                  </a:lnTo>
                  <a:lnTo>
                    <a:pt x="6324" y="2974"/>
                  </a:lnTo>
                  <a:lnTo>
                    <a:pt x="6313" y="2947"/>
                  </a:lnTo>
                  <a:lnTo>
                    <a:pt x="6301" y="2920"/>
                  </a:lnTo>
                  <a:lnTo>
                    <a:pt x="6288" y="2895"/>
                  </a:lnTo>
                  <a:lnTo>
                    <a:pt x="6273" y="2870"/>
                  </a:lnTo>
                  <a:lnTo>
                    <a:pt x="6258" y="2845"/>
                  </a:lnTo>
                  <a:lnTo>
                    <a:pt x="6241" y="2822"/>
                  </a:lnTo>
                  <a:lnTo>
                    <a:pt x="6223" y="2799"/>
                  </a:lnTo>
                  <a:lnTo>
                    <a:pt x="6205" y="2778"/>
                  </a:lnTo>
                  <a:lnTo>
                    <a:pt x="6185" y="2757"/>
                  </a:lnTo>
                  <a:lnTo>
                    <a:pt x="6163" y="2736"/>
                  </a:lnTo>
                  <a:lnTo>
                    <a:pt x="6142" y="2717"/>
                  </a:lnTo>
                  <a:lnTo>
                    <a:pt x="6120" y="2700"/>
                  </a:lnTo>
                  <a:lnTo>
                    <a:pt x="6096" y="2684"/>
                  </a:lnTo>
                  <a:lnTo>
                    <a:pt x="6071" y="2668"/>
                  </a:lnTo>
                  <a:lnTo>
                    <a:pt x="6047" y="2653"/>
                  </a:lnTo>
                  <a:lnTo>
                    <a:pt x="6021" y="2640"/>
                  </a:lnTo>
                  <a:lnTo>
                    <a:pt x="5994" y="2628"/>
                  </a:lnTo>
                  <a:lnTo>
                    <a:pt x="5967" y="2617"/>
                  </a:lnTo>
                  <a:lnTo>
                    <a:pt x="5939" y="2607"/>
                  </a:lnTo>
                  <a:lnTo>
                    <a:pt x="5911" y="2600"/>
                  </a:lnTo>
                  <a:lnTo>
                    <a:pt x="5882" y="2593"/>
                  </a:lnTo>
                  <a:lnTo>
                    <a:pt x="5852" y="2587"/>
                  </a:lnTo>
                  <a:lnTo>
                    <a:pt x="5822" y="2584"/>
                  </a:lnTo>
                  <a:lnTo>
                    <a:pt x="5792" y="2582"/>
                  </a:lnTo>
                  <a:lnTo>
                    <a:pt x="5761" y="2580"/>
                  </a:lnTo>
                  <a:close/>
                  <a:moveTo>
                    <a:pt x="2779" y="2934"/>
                  </a:moveTo>
                  <a:lnTo>
                    <a:pt x="2779" y="2934"/>
                  </a:lnTo>
                  <a:lnTo>
                    <a:pt x="2759" y="2933"/>
                  </a:lnTo>
                  <a:lnTo>
                    <a:pt x="2740" y="2930"/>
                  </a:lnTo>
                  <a:lnTo>
                    <a:pt x="2721" y="2926"/>
                  </a:lnTo>
                  <a:lnTo>
                    <a:pt x="2701" y="2919"/>
                  </a:lnTo>
                  <a:lnTo>
                    <a:pt x="2685" y="2911"/>
                  </a:lnTo>
                  <a:lnTo>
                    <a:pt x="2668" y="2901"/>
                  </a:lnTo>
                  <a:lnTo>
                    <a:pt x="2652" y="2890"/>
                  </a:lnTo>
                  <a:lnTo>
                    <a:pt x="2639" y="2878"/>
                  </a:lnTo>
                  <a:lnTo>
                    <a:pt x="2625" y="2864"/>
                  </a:lnTo>
                  <a:lnTo>
                    <a:pt x="2614" y="2849"/>
                  </a:lnTo>
                  <a:lnTo>
                    <a:pt x="2603" y="2833"/>
                  </a:lnTo>
                  <a:lnTo>
                    <a:pt x="2595" y="2816"/>
                  </a:lnTo>
                  <a:lnTo>
                    <a:pt x="2588" y="2797"/>
                  </a:lnTo>
                  <a:lnTo>
                    <a:pt x="2583" y="2779"/>
                  </a:lnTo>
                  <a:lnTo>
                    <a:pt x="2579" y="2759"/>
                  </a:lnTo>
                  <a:lnTo>
                    <a:pt x="2578" y="2739"/>
                  </a:lnTo>
                  <a:lnTo>
                    <a:pt x="2578" y="2718"/>
                  </a:lnTo>
                  <a:lnTo>
                    <a:pt x="2581" y="2698"/>
                  </a:lnTo>
                  <a:lnTo>
                    <a:pt x="2586" y="2679"/>
                  </a:lnTo>
                  <a:lnTo>
                    <a:pt x="2592" y="2661"/>
                  </a:lnTo>
                  <a:lnTo>
                    <a:pt x="2599" y="2643"/>
                  </a:lnTo>
                  <a:lnTo>
                    <a:pt x="2610" y="2628"/>
                  </a:lnTo>
                  <a:lnTo>
                    <a:pt x="2621" y="2612"/>
                  </a:lnTo>
                  <a:lnTo>
                    <a:pt x="2633" y="2597"/>
                  </a:lnTo>
                  <a:lnTo>
                    <a:pt x="2647" y="2584"/>
                  </a:lnTo>
                  <a:lnTo>
                    <a:pt x="2662" y="2573"/>
                  </a:lnTo>
                  <a:lnTo>
                    <a:pt x="2678" y="2563"/>
                  </a:lnTo>
                  <a:lnTo>
                    <a:pt x="2696" y="2554"/>
                  </a:lnTo>
                  <a:lnTo>
                    <a:pt x="2714" y="2547"/>
                  </a:lnTo>
                  <a:lnTo>
                    <a:pt x="2732" y="2541"/>
                  </a:lnTo>
                  <a:lnTo>
                    <a:pt x="2752" y="2538"/>
                  </a:lnTo>
                  <a:lnTo>
                    <a:pt x="2772" y="2537"/>
                  </a:lnTo>
                  <a:lnTo>
                    <a:pt x="2792" y="2538"/>
                  </a:lnTo>
                  <a:lnTo>
                    <a:pt x="2813" y="2540"/>
                  </a:lnTo>
                  <a:lnTo>
                    <a:pt x="2832" y="2545"/>
                  </a:lnTo>
                  <a:lnTo>
                    <a:pt x="2850" y="2551"/>
                  </a:lnTo>
                  <a:lnTo>
                    <a:pt x="2866" y="2559"/>
                  </a:lnTo>
                  <a:lnTo>
                    <a:pt x="2883" y="2569"/>
                  </a:lnTo>
                  <a:lnTo>
                    <a:pt x="2899" y="2580"/>
                  </a:lnTo>
                  <a:lnTo>
                    <a:pt x="2914" y="2593"/>
                  </a:lnTo>
                  <a:lnTo>
                    <a:pt x="2926" y="2606"/>
                  </a:lnTo>
                  <a:lnTo>
                    <a:pt x="2938" y="2622"/>
                  </a:lnTo>
                  <a:lnTo>
                    <a:pt x="2948" y="2638"/>
                  </a:lnTo>
                  <a:lnTo>
                    <a:pt x="2957" y="2654"/>
                  </a:lnTo>
                  <a:lnTo>
                    <a:pt x="2964" y="2672"/>
                  </a:lnTo>
                  <a:lnTo>
                    <a:pt x="2968" y="2692"/>
                  </a:lnTo>
                  <a:lnTo>
                    <a:pt x="2972" y="2712"/>
                  </a:lnTo>
                  <a:lnTo>
                    <a:pt x="2974" y="2731"/>
                  </a:lnTo>
                  <a:lnTo>
                    <a:pt x="2973" y="2752"/>
                  </a:lnTo>
                  <a:lnTo>
                    <a:pt x="2971" y="2771"/>
                  </a:lnTo>
                  <a:lnTo>
                    <a:pt x="2966" y="2790"/>
                  </a:lnTo>
                  <a:lnTo>
                    <a:pt x="2960" y="2808"/>
                  </a:lnTo>
                  <a:lnTo>
                    <a:pt x="2952" y="2826"/>
                  </a:lnTo>
                  <a:lnTo>
                    <a:pt x="2942" y="2843"/>
                  </a:lnTo>
                  <a:lnTo>
                    <a:pt x="2930" y="2859"/>
                  </a:lnTo>
                  <a:lnTo>
                    <a:pt x="2918" y="2872"/>
                  </a:lnTo>
                  <a:lnTo>
                    <a:pt x="2905" y="2886"/>
                  </a:lnTo>
                  <a:lnTo>
                    <a:pt x="2889" y="2897"/>
                  </a:lnTo>
                  <a:lnTo>
                    <a:pt x="2873" y="2907"/>
                  </a:lnTo>
                  <a:lnTo>
                    <a:pt x="2856" y="2916"/>
                  </a:lnTo>
                  <a:lnTo>
                    <a:pt x="2838" y="2923"/>
                  </a:lnTo>
                  <a:lnTo>
                    <a:pt x="2819" y="2928"/>
                  </a:lnTo>
                  <a:lnTo>
                    <a:pt x="2799" y="2932"/>
                  </a:lnTo>
                  <a:lnTo>
                    <a:pt x="2779" y="2934"/>
                  </a:lnTo>
                  <a:close/>
                  <a:moveTo>
                    <a:pt x="3734" y="3371"/>
                  </a:moveTo>
                  <a:lnTo>
                    <a:pt x="3734" y="3371"/>
                  </a:lnTo>
                  <a:lnTo>
                    <a:pt x="3716" y="3371"/>
                  </a:lnTo>
                  <a:lnTo>
                    <a:pt x="3697" y="3370"/>
                  </a:lnTo>
                  <a:lnTo>
                    <a:pt x="3679" y="3368"/>
                  </a:lnTo>
                  <a:lnTo>
                    <a:pt x="3662" y="3365"/>
                  </a:lnTo>
                  <a:lnTo>
                    <a:pt x="3644" y="3361"/>
                  </a:lnTo>
                  <a:lnTo>
                    <a:pt x="3627" y="3357"/>
                  </a:lnTo>
                  <a:lnTo>
                    <a:pt x="3610" y="3351"/>
                  </a:lnTo>
                  <a:lnTo>
                    <a:pt x="3594" y="3346"/>
                  </a:lnTo>
                  <a:lnTo>
                    <a:pt x="3578" y="3339"/>
                  </a:lnTo>
                  <a:lnTo>
                    <a:pt x="3562" y="3331"/>
                  </a:lnTo>
                  <a:lnTo>
                    <a:pt x="3547" y="3323"/>
                  </a:lnTo>
                  <a:lnTo>
                    <a:pt x="3533" y="3313"/>
                  </a:lnTo>
                  <a:lnTo>
                    <a:pt x="3518" y="3304"/>
                  </a:lnTo>
                  <a:lnTo>
                    <a:pt x="3505" y="3294"/>
                  </a:lnTo>
                  <a:lnTo>
                    <a:pt x="3491" y="3283"/>
                  </a:lnTo>
                  <a:lnTo>
                    <a:pt x="3479" y="3270"/>
                  </a:lnTo>
                  <a:lnTo>
                    <a:pt x="3467" y="3259"/>
                  </a:lnTo>
                  <a:lnTo>
                    <a:pt x="3455" y="3246"/>
                  </a:lnTo>
                  <a:lnTo>
                    <a:pt x="3444" y="3232"/>
                  </a:lnTo>
                  <a:lnTo>
                    <a:pt x="3434" y="3219"/>
                  </a:lnTo>
                  <a:lnTo>
                    <a:pt x="3425" y="3204"/>
                  </a:lnTo>
                  <a:lnTo>
                    <a:pt x="3416" y="3190"/>
                  </a:lnTo>
                  <a:lnTo>
                    <a:pt x="3407" y="3174"/>
                  </a:lnTo>
                  <a:lnTo>
                    <a:pt x="3400" y="3158"/>
                  </a:lnTo>
                  <a:lnTo>
                    <a:pt x="3394" y="3142"/>
                  </a:lnTo>
                  <a:lnTo>
                    <a:pt x="3387" y="3126"/>
                  </a:lnTo>
                  <a:lnTo>
                    <a:pt x="3382" y="3109"/>
                  </a:lnTo>
                  <a:lnTo>
                    <a:pt x="3378" y="3092"/>
                  </a:lnTo>
                  <a:lnTo>
                    <a:pt x="3375" y="3074"/>
                  </a:lnTo>
                  <a:lnTo>
                    <a:pt x="3372" y="3056"/>
                  </a:lnTo>
                  <a:lnTo>
                    <a:pt x="3370" y="3038"/>
                  </a:lnTo>
                  <a:lnTo>
                    <a:pt x="3369" y="3020"/>
                  </a:lnTo>
                  <a:lnTo>
                    <a:pt x="3369" y="3002"/>
                  </a:lnTo>
                  <a:lnTo>
                    <a:pt x="3370" y="2983"/>
                  </a:lnTo>
                  <a:lnTo>
                    <a:pt x="3372" y="2965"/>
                  </a:lnTo>
                  <a:lnTo>
                    <a:pt x="3376" y="2948"/>
                  </a:lnTo>
                  <a:lnTo>
                    <a:pt x="3379" y="2930"/>
                  </a:lnTo>
                  <a:lnTo>
                    <a:pt x="3384" y="2914"/>
                  </a:lnTo>
                  <a:lnTo>
                    <a:pt x="3389" y="2897"/>
                  </a:lnTo>
                  <a:lnTo>
                    <a:pt x="3395" y="2880"/>
                  </a:lnTo>
                  <a:lnTo>
                    <a:pt x="3402" y="2864"/>
                  </a:lnTo>
                  <a:lnTo>
                    <a:pt x="3409" y="2849"/>
                  </a:lnTo>
                  <a:lnTo>
                    <a:pt x="3417" y="2834"/>
                  </a:lnTo>
                  <a:lnTo>
                    <a:pt x="3427" y="2819"/>
                  </a:lnTo>
                  <a:lnTo>
                    <a:pt x="3436" y="2805"/>
                  </a:lnTo>
                  <a:lnTo>
                    <a:pt x="3446" y="2791"/>
                  </a:lnTo>
                  <a:lnTo>
                    <a:pt x="3458" y="2778"/>
                  </a:lnTo>
                  <a:lnTo>
                    <a:pt x="3470" y="2766"/>
                  </a:lnTo>
                  <a:lnTo>
                    <a:pt x="3482" y="2753"/>
                  </a:lnTo>
                  <a:lnTo>
                    <a:pt x="3495" y="2742"/>
                  </a:lnTo>
                  <a:lnTo>
                    <a:pt x="3508" y="2731"/>
                  </a:lnTo>
                  <a:lnTo>
                    <a:pt x="3522" y="2721"/>
                  </a:lnTo>
                  <a:lnTo>
                    <a:pt x="3536" y="2712"/>
                  </a:lnTo>
                  <a:lnTo>
                    <a:pt x="3551" y="2703"/>
                  </a:lnTo>
                  <a:lnTo>
                    <a:pt x="3566" y="2694"/>
                  </a:lnTo>
                  <a:lnTo>
                    <a:pt x="3582" y="2687"/>
                  </a:lnTo>
                  <a:lnTo>
                    <a:pt x="3598" y="2680"/>
                  </a:lnTo>
                  <a:lnTo>
                    <a:pt x="3615" y="2674"/>
                  </a:lnTo>
                  <a:lnTo>
                    <a:pt x="3631" y="2669"/>
                  </a:lnTo>
                  <a:lnTo>
                    <a:pt x="3648" y="2665"/>
                  </a:lnTo>
                  <a:lnTo>
                    <a:pt x="3666" y="2661"/>
                  </a:lnTo>
                  <a:lnTo>
                    <a:pt x="3684" y="2659"/>
                  </a:lnTo>
                  <a:lnTo>
                    <a:pt x="3702" y="2657"/>
                  </a:lnTo>
                  <a:lnTo>
                    <a:pt x="3720" y="2656"/>
                  </a:lnTo>
                  <a:lnTo>
                    <a:pt x="3739" y="2656"/>
                  </a:lnTo>
                  <a:lnTo>
                    <a:pt x="3757" y="2657"/>
                  </a:lnTo>
                  <a:lnTo>
                    <a:pt x="3775" y="2659"/>
                  </a:lnTo>
                  <a:lnTo>
                    <a:pt x="3793" y="2662"/>
                  </a:lnTo>
                  <a:lnTo>
                    <a:pt x="3810" y="2666"/>
                  </a:lnTo>
                  <a:lnTo>
                    <a:pt x="3827" y="2670"/>
                  </a:lnTo>
                  <a:lnTo>
                    <a:pt x="3844" y="2676"/>
                  </a:lnTo>
                  <a:lnTo>
                    <a:pt x="3860" y="2681"/>
                  </a:lnTo>
                  <a:lnTo>
                    <a:pt x="3876" y="2688"/>
                  </a:lnTo>
                  <a:lnTo>
                    <a:pt x="3892" y="2696"/>
                  </a:lnTo>
                  <a:lnTo>
                    <a:pt x="3906" y="2704"/>
                  </a:lnTo>
                  <a:lnTo>
                    <a:pt x="3922" y="2714"/>
                  </a:lnTo>
                  <a:lnTo>
                    <a:pt x="3936" y="2723"/>
                  </a:lnTo>
                  <a:lnTo>
                    <a:pt x="3949" y="2733"/>
                  </a:lnTo>
                  <a:lnTo>
                    <a:pt x="3962" y="2744"/>
                  </a:lnTo>
                  <a:lnTo>
                    <a:pt x="3975" y="2757"/>
                  </a:lnTo>
                  <a:lnTo>
                    <a:pt x="3987" y="2769"/>
                  </a:lnTo>
                  <a:lnTo>
                    <a:pt x="3998" y="2781"/>
                  </a:lnTo>
                  <a:lnTo>
                    <a:pt x="4010" y="2795"/>
                  </a:lnTo>
                  <a:lnTo>
                    <a:pt x="4020" y="2808"/>
                  </a:lnTo>
                  <a:lnTo>
                    <a:pt x="4030" y="2823"/>
                  </a:lnTo>
                  <a:lnTo>
                    <a:pt x="4039" y="2837"/>
                  </a:lnTo>
                  <a:lnTo>
                    <a:pt x="4047" y="2853"/>
                  </a:lnTo>
                  <a:lnTo>
                    <a:pt x="4054" y="2869"/>
                  </a:lnTo>
                  <a:lnTo>
                    <a:pt x="4061" y="2884"/>
                  </a:lnTo>
                  <a:lnTo>
                    <a:pt x="4067" y="2901"/>
                  </a:lnTo>
                  <a:lnTo>
                    <a:pt x="4072" y="2918"/>
                  </a:lnTo>
                  <a:lnTo>
                    <a:pt x="4076" y="2935"/>
                  </a:lnTo>
                  <a:lnTo>
                    <a:pt x="4079" y="2953"/>
                  </a:lnTo>
                  <a:lnTo>
                    <a:pt x="4082" y="2971"/>
                  </a:lnTo>
                  <a:lnTo>
                    <a:pt x="4084" y="2989"/>
                  </a:lnTo>
                  <a:lnTo>
                    <a:pt x="4085" y="3007"/>
                  </a:lnTo>
                  <a:lnTo>
                    <a:pt x="4085" y="3026"/>
                  </a:lnTo>
                  <a:lnTo>
                    <a:pt x="4084" y="3044"/>
                  </a:lnTo>
                  <a:lnTo>
                    <a:pt x="4081" y="3062"/>
                  </a:lnTo>
                  <a:lnTo>
                    <a:pt x="4079" y="3080"/>
                  </a:lnTo>
                  <a:lnTo>
                    <a:pt x="4075" y="3096"/>
                  </a:lnTo>
                  <a:lnTo>
                    <a:pt x="4070" y="3113"/>
                  </a:lnTo>
                  <a:lnTo>
                    <a:pt x="4066" y="3130"/>
                  </a:lnTo>
                  <a:lnTo>
                    <a:pt x="4059" y="3147"/>
                  </a:lnTo>
                  <a:lnTo>
                    <a:pt x="4052" y="3163"/>
                  </a:lnTo>
                  <a:lnTo>
                    <a:pt x="4044" y="3178"/>
                  </a:lnTo>
                  <a:lnTo>
                    <a:pt x="4036" y="3193"/>
                  </a:lnTo>
                  <a:lnTo>
                    <a:pt x="4027" y="3208"/>
                  </a:lnTo>
                  <a:lnTo>
                    <a:pt x="4017" y="3222"/>
                  </a:lnTo>
                  <a:lnTo>
                    <a:pt x="4007" y="3236"/>
                  </a:lnTo>
                  <a:lnTo>
                    <a:pt x="3996" y="3249"/>
                  </a:lnTo>
                  <a:lnTo>
                    <a:pt x="3984" y="3261"/>
                  </a:lnTo>
                  <a:lnTo>
                    <a:pt x="3973" y="3274"/>
                  </a:lnTo>
                  <a:lnTo>
                    <a:pt x="3959" y="3285"/>
                  </a:lnTo>
                  <a:lnTo>
                    <a:pt x="3946" y="3296"/>
                  </a:lnTo>
                  <a:lnTo>
                    <a:pt x="3932" y="3306"/>
                  </a:lnTo>
                  <a:lnTo>
                    <a:pt x="3918" y="3316"/>
                  </a:lnTo>
                  <a:lnTo>
                    <a:pt x="3903" y="3324"/>
                  </a:lnTo>
                  <a:lnTo>
                    <a:pt x="3887" y="3333"/>
                  </a:lnTo>
                  <a:lnTo>
                    <a:pt x="3872" y="3340"/>
                  </a:lnTo>
                  <a:lnTo>
                    <a:pt x="3856" y="3347"/>
                  </a:lnTo>
                  <a:lnTo>
                    <a:pt x="3839" y="3353"/>
                  </a:lnTo>
                  <a:lnTo>
                    <a:pt x="3822" y="3358"/>
                  </a:lnTo>
                  <a:lnTo>
                    <a:pt x="3805" y="3362"/>
                  </a:lnTo>
                  <a:lnTo>
                    <a:pt x="3787" y="3366"/>
                  </a:lnTo>
                  <a:lnTo>
                    <a:pt x="3769" y="3369"/>
                  </a:lnTo>
                  <a:lnTo>
                    <a:pt x="3752" y="3370"/>
                  </a:lnTo>
                  <a:lnTo>
                    <a:pt x="3734" y="3371"/>
                  </a:lnTo>
                  <a:close/>
                  <a:moveTo>
                    <a:pt x="3004" y="3923"/>
                  </a:moveTo>
                  <a:lnTo>
                    <a:pt x="3004" y="3923"/>
                  </a:lnTo>
                  <a:lnTo>
                    <a:pt x="2990" y="3923"/>
                  </a:lnTo>
                  <a:lnTo>
                    <a:pt x="2975" y="3923"/>
                  </a:lnTo>
                  <a:lnTo>
                    <a:pt x="2961" y="3921"/>
                  </a:lnTo>
                  <a:lnTo>
                    <a:pt x="2946" y="3919"/>
                  </a:lnTo>
                  <a:lnTo>
                    <a:pt x="2931" y="3915"/>
                  </a:lnTo>
                  <a:lnTo>
                    <a:pt x="2918" y="3912"/>
                  </a:lnTo>
                  <a:lnTo>
                    <a:pt x="2905" y="3908"/>
                  </a:lnTo>
                  <a:lnTo>
                    <a:pt x="2891" y="3903"/>
                  </a:lnTo>
                  <a:lnTo>
                    <a:pt x="2878" y="3897"/>
                  </a:lnTo>
                  <a:lnTo>
                    <a:pt x="2865" y="3891"/>
                  </a:lnTo>
                  <a:lnTo>
                    <a:pt x="2853" y="3884"/>
                  </a:lnTo>
                  <a:lnTo>
                    <a:pt x="2842" y="3877"/>
                  </a:lnTo>
                  <a:lnTo>
                    <a:pt x="2819" y="3860"/>
                  </a:lnTo>
                  <a:lnTo>
                    <a:pt x="2798" y="3842"/>
                  </a:lnTo>
                  <a:lnTo>
                    <a:pt x="2779" y="3822"/>
                  </a:lnTo>
                  <a:lnTo>
                    <a:pt x="2762" y="3800"/>
                  </a:lnTo>
                  <a:lnTo>
                    <a:pt x="2754" y="3789"/>
                  </a:lnTo>
                  <a:lnTo>
                    <a:pt x="2746" y="3776"/>
                  </a:lnTo>
                  <a:lnTo>
                    <a:pt x="2740" y="3764"/>
                  </a:lnTo>
                  <a:lnTo>
                    <a:pt x="2734" y="3750"/>
                  </a:lnTo>
                  <a:lnTo>
                    <a:pt x="2728" y="3738"/>
                  </a:lnTo>
                  <a:lnTo>
                    <a:pt x="2724" y="3725"/>
                  </a:lnTo>
                  <a:lnTo>
                    <a:pt x="2719" y="3711"/>
                  </a:lnTo>
                  <a:lnTo>
                    <a:pt x="2716" y="3697"/>
                  </a:lnTo>
                  <a:lnTo>
                    <a:pt x="2713" y="3682"/>
                  </a:lnTo>
                  <a:lnTo>
                    <a:pt x="2710" y="3667"/>
                  </a:lnTo>
                  <a:lnTo>
                    <a:pt x="2709" y="3653"/>
                  </a:lnTo>
                  <a:lnTo>
                    <a:pt x="2709" y="3638"/>
                  </a:lnTo>
                  <a:lnTo>
                    <a:pt x="2709" y="3624"/>
                  </a:lnTo>
                  <a:lnTo>
                    <a:pt x="2710" y="3609"/>
                  </a:lnTo>
                  <a:lnTo>
                    <a:pt x="2712" y="3595"/>
                  </a:lnTo>
                  <a:lnTo>
                    <a:pt x="2714" y="3580"/>
                  </a:lnTo>
                  <a:lnTo>
                    <a:pt x="2717" y="3565"/>
                  </a:lnTo>
                  <a:lnTo>
                    <a:pt x="2721" y="3552"/>
                  </a:lnTo>
                  <a:lnTo>
                    <a:pt x="2725" y="3538"/>
                  </a:lnTo>
                  <a:lnTo>
                    <a:pt x="2730" y="3525"/>
                  </a:lnTo>
                  <a:lnTo>
                    <a:pt x="2735" y="3513"/>
                  </a:lnTo>
                  <a:lnTo>
                    <a:pt x="2742" y="3500"/>
                  </a:lnTo>
                  <a:lnTo>
                    <a:pt x="2749" y="3488"/>
                  </a:lnTo>
                  <a:lnTo>
                    <a:pt x="2755" y="3476"/>
                  </a:lnTo>
                  <a:lnTo>
                    <a:pt x="2772" y="3453"/>
                  </a:lnTo>
                  <a:lnTo>
                    <a:pt x="2790" y="3432"/>
                  </a:lnTo>
                  <a:lnTo>
                    <a:pt x="2810" y="3413"/>
                  </a:lnTo>
                  <a:lnTo>
                    <a:pt x="2833" y="3396"/>
                  </a:lnTo>
                  <a:lnTo>
                    <a:pt x="2844" y="3388"/>
                  </a:lnTo>
                  <a:lnTo>
                    <a:pt x="2856" y="3380"/>
                  </a:lnTo>
                  <a:lnTo>
                    <a:pt x="2869" y="3375"/>
                  </a:lnTo>
                  <a:lnTo>
                    <a:pt x="2882" y="3368"/>
                  </a:lnTo>
                  <a:lnTo>
                    <a:pt x="2894" y="3362"/>
                  </a:lnTo>
                  <a:lnTo>
                    <a:pt x="2908" y="3358"/>
                  </a:lnTo>
                  <a:lnTo>
                    <a:pt x="2921" y="3353"/>
                  </a:lnTo>
                  <a:lnTo>
                    <a:pt x="2936" y="3350"/>
                  </a:lnTo>
                  <a:lnTo>
                    <a:pt x="2949" y="3348"/>
                  </a:lnTo>
                  <a:lnTo>
                    <a:pt x="2964" y="3346"/>
                  </a:lnTo>
                  <a:lnTo>
                    <a:pt x="2979" y="3344"/>
                  </a:lnTo>
                  <a:lnTo>
                    <a:pt x="2994" y="3343"/>
                  </a:lnTo>
                  <a:lnTo>
                    <a:pt x="3009" y="3343"/>
                  </a:lnTo>
                  <a:lnTo>
                    <a:pt x="3023" y="3344"/>
                  </a:lnTo>
                  <a:lnTo>
                    <a:pt x="3038" y="3346"/>
                  </a:lnTo>
                  <a:lnTo>
                    <a:pt x="3053" y="3348"/>
                  </a:lnTo>
                  <a:lnTo>
                    <a:pt x="3066" y="3351"/>
                  </a:lnTo>
                  <a:lnTo>
                    <a:pt x="3081" y="3354"/>
                  </a:lnTo>
                  <a:lnTo>
                    <a:pt x="3094" y="3359"/>
                  </a:lnTo>
                  <a:lnTo>
                    <a:pt x="3108" y="3365"/>
                  </a:lnTo>
                  <a:lnTo>
                    <a:pt x="3120" y="3369"/>
                  </a:lnTo>
                  <a:lnTo>
                    <a:pt x="3133" y="3376"/>
                  </a:lnTo>
                  <a:lnTo>
                    <a:pt x="3145" y="3383"/>
                  </a:lnTo>
                  <a:lnTo>
                    <a:pt x="3157" y="3390"/>
                  </a:lnTo>
                  <a:lnTo>
                    <a:pt x="3179" y="3406"/>
                  </a:lnTo>
                  <a:lnTo>
                    <a:pt x="3201" y="3424"/>
                  </a:lnTo>
                  <a:lnTo>
                    <a:pt x="3220" y="3445"/>
                  </a:lnTo>
                  <a:lnTo>
                    <a:pt x="3237" y="3467"/>
                  </a:lnTo>
                  <a:lnTo>
                    <a:pt x="3244" y="3479"/>
                  </a:lnTo>
                  <a:lnTo>
                    <a:pt x="3252" y="3490"/>
                  </a:lnTo>
                  <a:lnTo>
                    <a:pt x="3259" y="3503"/>
                  </a:lnTo>
                  <a:lnTo>
                    <a:pt x="3265" y="3516"/>
                  </a:lnTo>
                  <a:lnTo>
                    <a:pt x="3270" y="3528"/>
                  </a:lnTo>
                  <a:lnTo>
                    <a:pt x="3275" y="3542"/>
                  </a:lnTo>
                  <a:lnTo>
                    <a:pt x="3279" y="3555"/>
                  </a:lnTo>
                  <a:lnTo>
                    <a:pt x="3283" y="3570"/>
                  </a:lnTo>
                  <a:lnTo>
                    <a:pt x="3285" y="3584"/>
                  </a:lnTo>
                  <a:lnTo>
                    <a:pt x="3287" y="3598"/>
                  </a:lnTo>
                  <a:lnTo>
                    <a:pt x="3288" y="3614"/>
                  </a:lnTo>
                  <a:lnTo>
                    <a:pt x="3289" y="3628"/>
                  </a:lnTo>
                  <a:lnTo>
                    <a:pt x="3289" y="3643"/>
                  </a:lnTo>
                  <a:lnTo>
                    <a:pt x="3288" y="3657"/>
                  </a:lnTo>
                  <a:lnTo>
                    <a:pt x="3287" y="3672"/>
                  </a:lnTo>
                  <a:lnTo>
                    <a:pt x="3285" y="3687"/>
                  </a:lnTo>
                  <a:lnTo>
                    <a:pt x="3281" y="3701"/>
                  </a:lnTo>
                  <a:lnTo>
                    <a:pt x="3278" y="3715"/>
                  </a:lnTo>
                  <a:lnTo>
                    <a:pt x="3274" y="3728"/>
                  </a:lnTo>
                  <a:lnTo>
                    <a:pt x="3268" y="3742"/>
                  </a:lnTo>
                  <a:lnTo>
                    <a:pt x="3264" y="3754"/>
                  </a:lnTo>
                  <a:lnTo>
                    <a:pt x="3257" y="3767"/>
                  </a:lnTo>
                  <a:lnTo>
                    <a:pt x="3250" y="3780"/>
                  </a:lnTo>
                  <a:lnTo>
                    <a:pt x="3242" y="3791"/>
                  </a:lnTo>
                  <a:lnTo>
                    <a:pt x="3227" y="3814"/>
                  </a:lnTo>
                  <a:lnTo>
                    <a:pt x="3207" y="3835"/>
                  </a:lnTo>
                  <a:lnTo>
                    <a:pt x="3187" y="3854"/>
                  </a:lnTo>
                  <a:lnTo>
                    <a:pt x="3166" y="3872"/>
                  </a:lnTo>
                  <a:lnTo>
                    <a:pt x="3154" y="3878"/>
                  </a:lnTo>
                  <a:lnTo>
                    <a:pt x="3142" y="3886"/>
                  </a:lnTo>
                  <a:lnTo>
                    <a:pt x="3130" y="3893"/>
                  </a:lnTo>
                  <a:lnTo>
                    <a:pt x="3117" y="3899"/>
                  </a:lnTo>
                  <a:lnTo>
                    <a:pt x="3104" y="3904"/>
                  </a:lnTo>
                  <a:lnTo>
                    <a:pt x="3091" y="3909"/>
                  </a:lnTo>
                  <a:lnTo>
                    <a:pt x="3076" y="3913"/>
                  </a:lnTo>
                  <a:lnTo>
                    <a:pt x="3063" y="3916"/>
                  </a:lnTo>
                  <a:lnTo>
                    <a:pt x="3048" y="3920"/>
                  </a:lnTo>
                  <a:lnTo>
                    <a:pt x="3034" y="3922"/>
                  </a:lnTo>
                  <a:lnTo>
                    <a:pt x="3019" y="3923"/>
                  </a:lnTo>
                  <a:lnTo>
                    <a:pt x="3004" y="3923"/>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TextBox 14"/>
            <p:cNvSpPr txBox="1"/>
            <p:nvPr/>
          </p:nvSpPr>
          <p:spPr>
            <a:xfrm>
              <a:off x="5379095" y="2551153"/>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完成情况</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476090" y="4735473"/>
            <a:ext cx="3013336" cy="1131801"/>
            <a:chOff x="4476090" y="4735473"/>
            <a:chExt cx="3013336" cy="1131801"/>
          </a:xfrm>
        </p:grpSpPr>
        <p:sp>
          <p:nvSpPr>
            <p:cNvPr id="17" name="矩形 16"/>
            <p:cNvSpPr/>
            <p:nvPr/>
          </p:nvSpPr>
          <p:spPr bwMode="auto">
            <a:xfrm>
              <a:off x="4476090"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8" name="KSO_Shape"/>
            <p:cNvSpPr>
              <a:spLocks/>
            </p:cNvSpPr>
            <p:nvPr/>
          </p:nvSpPr>
          <p:spPr bwMode="auto">
            <a:xfrm>
              <a:off x="4604320" y="4975557"/>
              <a:ext cx="651631" cy="651631"/>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TextBox 18"/>
            <p:cNvSpPr txBox="1"/>
            <p:nvPr/>
          </p:nvSpPr>
          <p:spPr>
            <a:xfrm>
              <a:off x="5379094" y="5008985"/>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明年计划</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476090" y="3506552"/>
            <a:ext cx="3013336" cy="1131801"/>
            <a:chOff x="4476090" y="3506552"/>
            <a:chExt cx="3013336" cy="1131801"/>
          </a:xfrm>
        </p:grpSpPr>
        <p:sp>
          <p:nvSpPr>
            <p:cNvPr id="21" name="矩形 20"/>
            <p:cNvSpPr/>
            <p:nvPr/>
          </p:nvSpPr>
          <p:spPr bwMode="auto">
            <a:xfrm>
              <a:off x="4476090" y="3506552"/>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22" name="KSO_Shape"/>
            <p:cNvSpPr>
              <a:spLocks/>
            </p:cNvSpPr>
            <p:nvPr/>
          </p:nvSpPr>
          <p:spPr bwMode="auto">
            <a:xfrm>
              <a:off x="4518681" y="3703817"/>
              <a:ext cx="737270" cy="73727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3" name="TextBox 22"/>
            <p:cNvSpPr txBox="1"/>
            <p:nvPr/>
          </p:nvSpPr>
          <p:spPr>
            <a:xfrm>
              <a:off x="5379094" y="3780064"/>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工作不足</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sp>
        <p:nvSpPr>
          <p:cNvPr id="24" name="TextBox 23"/>
          <p:cNvSpPr txBox="1"/>
          <p:nvPr/>
        </p:nvSpPr>
        <p:spPr>
          <a:xfrm>
            <a:off x="2170663" y="1327040"/>
            <a:ext cx="1492716"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目   录 </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838644310"/>
      </p:ext>
    </p:extLst>
  </p:cSld>
  <p:clrMapOvr>
    <a:masterClrMapping/>
  </p:clrMapOvr>
  <p:transition spd="med"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4.79167E-6 -3.58382E-6 L 0.21627 -0.083 " pathEditMode="relative" rAng="0" ptsTypes="AA">
                                      <p:cBhvr>
                                        <p:cTn id="92" dur="2000" fill="hold"/>
                                        <p:tgtEl>
                                          <p:spTgt spid="20"/>
                                        </p:tgtEl>
                                        <p:attrNameLst>
                                          <p:attrName>ppt_x</p:attrName>
                                          <p:attrName>ppt_y</p:attrName>
                                        </p:attrNameLst>
                                      </p:cBhvr>
                                      <p:rCtr x="10807" y="-4162"/>
                                    </p:animMotion>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24" grpId="0"/>
      <p:bldP spid="2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12788" y="1433684"/>
            <a:ext cx="6472237" cy="432752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35" name="组合 34"/>
          <p:cNvGrpSpPr/>
          <p:nvPr/>
        </p:nvGrpSpPr>
        <p:grpSpPr>
          <a:xfrm>
            <a:off x="7969250" y="1433684"/>
            <a:ext cx="368300" cy="1565276"/>
            <a:chOff x="7969250" y="1433684"/>
            <a:chExt cx="368300" cy="1565276"/>
          </a:xfrm>
          <a:solidFill>
            <a:srgbClr val="007635"/>
          </a:solidFill>
        </p:grpSpPr>
        <p:sp>
          <p:nvSpPr>
            <p:cNvPr id="6" name="等腰三角形 5"/>
            <p:cNvSpPr/>
            <p:nvPr/>
          </p:nvSpPr>
          <p:spPr>
            <a:xfrm rot="5400000">
              <a:off x="7939881" y="1463053"/>
              <a:ext cx="427037" cy="368300"/>
            </a:xfrm>
            <a:prstGeom prst="triangle">
              <a:avLst/>
            </a:prstGeom>
            <a:grp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cxnSp>
          <p:nvCxnSpPr>
            <p:cNvPr id="9" name="直接连接符 8"/>
            <p:cNvCxnSpPr>
              <a:endCxn id="7" idx="2"/>
            </p:cNvCxnSpPr>
            <p:nvPr/>
          </p:nvCxnSpPr>
          <p:spPr>
            <a:xfrm>
              <a:off x="7969250" y="1489246"/>
              <a:ext cx="7938" cy="1509714"/>
            </a:xfrm>
            <a:prstGeom prst="line">
              <a:avLst/>
            </a:prstGeom>
            <a:grpFill/>
            <a:ln>
              <a:solidFill>
                <a:srgbClr val="007635"/>
              </a:solidFill>
            </a:ln>
          </p:spPr>
          <p:style>
            <a:lnRef idx="2">
              <a:schemeClr val="accent6"/>
            </a:lnRef>
            <a:fillRef idx="0">
              <a:schemeClr val="accent6"/>
            </a:fillRef>
            <a:effectRef idx="1">
              <a:schemeClr val="accent6"/>
            </a:effectRef>
            <a:fontRef idx="minor">
              <a:schemeClr val="tx1"/>
            </a:fontRef>
          </p:style>
        </p:cxnSp>
      </p:grpSp>
      <p:sp>
        <p:nvSpPr>
          <p:cNvPr id="10" name="矩形 49"/>
          <p:cNvSpPr>
            <a:spLocks noChangeArrowheads="1"/>
          </p:cNvSpPr>
          <p:nvPr/>
        </p:nvSpPr>
        <p:spPr bwMode="auto">
          <a:xfrm>
            <a:off x="8601075" y="1862309"/>
            <a:ext cx="311472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a:t>
            </a:r>
            <a:r>
              <a:rPr lang="zh-CN" altLang="en-US" sz="1400" dirty="0" smtClean="0">
                <a:latin typeface="Adobe 黑体 Std R" pitchFamily="34" charset="-122"/>
                <a:ea typeface="Adobe 黑体 Std R" pitchFamily="34" charset="-122"/>
              </a:rPr>
              <a:t>，请</a:t>
            </a:r>
            <a:r>
              <a:rPr lang="zh-CN" altLang="en-US" sz="1400" dirty="0">
                <a:latin typeface="Adobe 黑体 Std R" pitchFamily="34" charset="-122"/>
                <a:ea typeface="Adobe 黑体 Std R" pitchFamily="34" charset="-122"/>
              </a:rPr>
              <a:t>在此处输入您的文本或者复制您的文本粘贴到此处。</a:t>
            </a:r>
            <a:endParaRPr lang="en-US" altLang="zh-CN" sz="1400" dirty="0">
              <a:latin typeface="Adobe 黑体 Std R" pitchFamily="34" charset="-122"/>
              <a:ea typeface="Adobe 黑体 Std R" pitchFamily="34" charset="-122"/>
            </a:endParaRPr>
          </a:p>
        </p:txBody>
      </p:sp>
      <p:sp>
        <p:nvSpPr>
          <p:cNvPr id="11" name="矩形 50"/>
          <p:cNvSpPr>
            <a:spLocks noChangeArrowheads="1"/>
          </p:cNvSpPr>
          <p:nvPr/>
        </p:nvSpPr>
        <p:spPr bwMode="auto">
          <a:xfrm>
            <a:off x="8601075" y="4508671"/>
            <a:ext cx="1071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smtClean="0">
                <a:latin typeface="微软雅黑" pitchFamily="34" charset="-122"/>
                <a:ea typeface="微软雅黑" pitchFamily="34" charset="-122"/>
              </a:rPr>
              <a:t>2018</a:t>
            </a:r>
            <a:endParaRPr lang="en-US" altLang="zh-CN" sz="2400" dirty="0">
              <a:latin typeface="微软雅黑" pitchFamily="34" charset="-122"/>
              <a:ea typeface="微软雅黑" pitchFamily="34" charset="-122"/>
            </a:endParaRPr>
          </a:p>
        </p:txBody>
      </p:sp>
      <p:sp>
        <p:nvSpPr>
          <p:cNvPr id="12" name="矩形 51"/>
          <p:cNvSpPr>
            <a:spLocks noChangeArrowheads="1"/>
          </p:cNvSpPr>
          <p:nvPr/>
        </p:nvSpPr>
        <p:spPr bwMode="auto">
          <a:xfrm>
            <a:off x="8601075" y="3560934"/>
            <a:ext cx="311472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a:t>
            </a:r>
            <a:r>
              <a:rPr lang="zh-CN" altLang="en-US" sz="1400" dirty="0" smtClean="0">
                <a:latin typeface="Adobe 黑体 Std R" pitchFamily="34" charset="-122"/>
                <a:ea typeface="Adobe 黑体 Std R" pitchFamily="34" charset="-122"/>
              </a:rPr>
              <a:t>，请</a:t>
            </a:r>
            <a:r>
              <a:rPr lang="zh-CN" altLang="en-US" sz="1400" dirty="0">
                <a:latin typeface="Adobe 黑体 Std R" pitchFamily="34" charset="-122"/>
                <a:ea typeface="Adobe 黑体 Std R" pitchFamily="34" charset="-122"/>
              </a:rPr>
              <a:t>在此处输入您的文本或者复制您的文本粘贴到此处。</a:t>
            </a:r>
            <a:endParaRPr lang="en-US" altLang="zh-CN" sz="1400" dirty="0">
              <a:latin typeface="Adobe 黑体 Std R" pitchFamily="34" charset="-122"/>
              <a:ea typeface="Adobe 黑体 Std R" pitchFamily="34" charset="-122"/>
            </a:endParaRPr>
          </a:p>
        </p:txBody>
      </p:sp>
      <p:sp>
        <p:nvSpPr>
          <p:cNvPr id="13" name="矩形 52"/>
          <p:cNvSpPr>
            <a:spLocks noChangeArrowheads="1"/>
          </p:cNvSpPr>
          <p:nvPr/>
        </p:nvSpPr>
        <p:spPr bwMode="auto">
          <a:xfrm>
            <a:off x="8601075" y="5088109"/>
            <a:ext cx="311472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a:t>
            </a:r>
            <a:r>
              <a:rPr lang="zh-CN" altLang="en-US" sz="1400" dirty="0" smtClean="0">
                <a:latin typeface="Adobe 黑体 Std R" pitchFamily="34" charset="-122"/>
                <a:ea typeface="Adobe 黑体 Std R" pitchFamily="34" charset="-122"/>
              </a:rPr>
              <a:t>，请在此处输入您的文本或者复制您的文本粘贴到此处。</a:t>
            </a:r>
            <a:endParaRPr lang="en-US" altLang="zh-CN" sz="1400" dirty="0">
              <a:latin typeface="Adobe 黑体 Std R" pitchFamily="34" charset="-122"/>
              <a:ea typeface="Adobe 黑体 Std R" pitchFamily="34" charset="-122"/>
            </a:endParaRPr>
          </a:p>
        </p:txBody>
      </p:sp>
      <p:sp>
        <p:nvSpPr>
          <p:cNvPr id="14" name="矩形 53"/>
          <p:cNvSpPr>
            <a:spLocks noChangeArrowheads="1"/>
          </p:cNvSpPr>
          <p:nvPr/>
        </p:nvSpPr>
        <p:spPr bwMode="auto">
          <a:xfrm>
            <a:off x="8601075" y="1376534"/>
            <a:ext cx="1071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smtClean="0">
                <a:latin typeface="微软雅黑" pitchFamily="34" charset="-122"/>
                <a:ea typeface="微软雅黑" pitchFamily="34" charset="-122"/>
              </a:rPr>
              <a:t>2016</a:t>
            </a:r>
            <a:endParaRPr lang="en-US" altLang="zh-CN" sz="2400" dirty="0">
              <a:latin typeface="微软雅黑" pitchFamily="34" charset="-122"/>
              <a:ea typeface="微软雅黑" pitchFamily="34" charset="-122"/>
            </a:endParaRPr>
          </a:p>
        </p:txBody>
      </p:sp>
      <p:sp>
        <p:nvSpPr>
          <p:cNvPr id="15" name="矩形 54"/>
          <p:cNvSpPr>
            <a:spLocks noChangeArrowheads="1"/>
          </p:cNvSpPr>
          <p:nvPr/>
        </p:nvSpPr>
        <p:spPr bwMode="auto">
          <a:xfrm>
            <a:off x="8601075" y="2975146"/>
            <a:ext cx="1071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smtClean="0">
                <a:latin typeface="微软雅黑" pitchFamily="34" charset="-122"/>
                <a:ea typeface="微软雅黑" pitchFamily="34" charset="-122"/>
              </a:rPr>
              <a:t>2017</a:t>
            </a:r>
            <a:endParaRPr lang="en-US" altLang="zh-CN" sz="2400" dirty="0">
              <a:latin typeface="微软雅黑" pitchFamily="34" charset="-122"/>
              <a:ea typeface="微软雅黑" pitchFamily="34" charset="-122"/>
            </a:endParaRPr>
          </a:p>
        </p:txBody>
      </p:sp>
      <p:grpSp>
        <p:nvGrpSpPr>
          <p:cNvPr id="16" name="组合 55"/>
          <p:cNvGrpSpPr>
            <a:grpSpLocks/>
          </p:cNvGrpSpPr>
          <p:nvPr/>
        </p:nvGrpSpPr>
        <p:grpSpPr bwMode="auto">
          <a:xfrm>
            <a:off x="827088" y="3005433"/>
            <a:ext cx="1836737" cy="1752600"/>
            <a:chOff x="737456" y="1151778"/>
            <a:chExt cx="1836351" cy="1751527"/>
          </a:xfrm>
          <a:solidFill>
            <a:srgbClr val="007635"/>
          </a:solidFill>
        </p:grpSpPr>
        <p:grpSp>
          <p:nvGrpSpPr>
            <p:cNvPr id="17" name="组合 56"/>
            <p:cNvGrpSpPr>
              <a:grpSpLocks/>
            </p:cNvGrpSpPr>
            <p:nvPr/>
          </p:nvGrpSpPr>
          <p:grpSpPr bwMode="auto">
            <a:xfrm>
              <a:off x="737456" y="1151778"/>
              <a:ext cx="1836351" cy="1751527"/>
              <a:chOff x="1056067" y="1085043"/>
              <a:chExt cx="1836351" cy="1751527"/>
            </a:xfrm>
            <a:grpFill/>
          </p:grpSpPr>
          <p:sp>
            <p:nvSpPr>
              <p:cNvPr id="19" name="椭圆 18"/>
              <p:cNvSpPr/>
              <p:nvPr/>
            </p:nvSpPr>
            <p:spPr>
              <a:xfrm>
                <a:off x="1056067" y="1085043"/>
                <a:ext cx="1752232" cy="1751527"/>
              </a:xfrm>
              <a:prstGeom prst="ellipse">
                <a:avLst/>
              </a:prstGeom>
              <a:gr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等腰三角形 19"/>
              <p:cNvSpPr/>
              <p:nvPr/>
            </p:nvSpPr>
            <p:spPr>
              <a:xfrm rot="7863594">
                <a:off x="2472704" y="2397817"/>
                <a:ext cx="450574" cy="388855"/>
              </a:xfrm>
              <a:prstGeom prst="triangle">
                <a:avLst/>
              </a:prstGeom>
              <a:gr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矩形 57"/>
            <p:cNvSpPr>
              <a:spLocks noChangeArrowheads="1"/>
            </p:cNvSpPr>
            <p:nvPr/>
          </p:nvSpPr>
          <p:spPr bwMode="auto">
            <a:xfrm>
              <a:off x="813049" y="1719369"/>
              <a:ext cx="1600340" cy="4616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400">
                  <a:solidFill>
                    <a:schemeClr val="bg1"/>
                  </a:solidFill>
                  <a:latin typeface="微软雅黑" pitchFamily="34" charset="-122"/>
                  <a:ea typeface="微软雅黑" pitchFamily="34" charset="-122"/>
                </a:rPr>
                <a:t>你得标题</a:t>
              </a:r>
              <a:endParaRPr lang="en-US" altLang="zh-CN" sz="2400">
                <a:solidFill>
                  <a:schemeClr val="bg1"/>
                </a:solidFill>
                <a:latin typeface="微软雅黑" pitchFamily="34" charset="-122"/>
                <a:ea typeface="微软雅黑" pitchFamily="34" charset="-122"/>
              </a:endParaRPr>
            </a:p>
          </p:txBody>
        </p:sp>
      </p:grpSp>
      <p:grpSp>
        <p:nvGrpSpPr>
          <p:cNvPr id="36" name="组合 35"/>
          <p:cNvGrpSpPr/>
          <p:nvPr/>
        </p:nvGrpSpPr>
        <p:grpSpPr>
          <a:xfrm>
            <a:off x="7977188" y="2998959"/>
            <a:ext cx="368300" cy="1565276"/>
            <a:chOff x="7977188" y="2998959"/>
            <a:chExt cx="368300" cy="1565276"/>
          </a:xfrm>
          <a:solidFill>
            <a:srgbClr val="007635"/>
          </a:solidFill>
        </p:grpSpPr>
        <p:sp>
          <p:nvSpPr>
            <p:cNvPr id="7" name="等腰三角形 6"/>
            <p:cNvSpPr/>
            <p:nvPr/>
          </p:nvSpPr>
          <p:spPr>
            <a:xfrm rot="5400000">
              <a:off x="7947819" y="3028328"/>
              <a:ext cx="427037" cy="368300"/>
            </a:xfrm>
            <a:prstGeom prst="triangle">
              <a:avLst/>
            </a:prstGeom>
            <a:grp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cxnSp>
          <p:nvCxnSpPr>
            <p:cNvPr id="22" name="直接连接符 21"/>
            <p:cNvCxnSpPr>
              <a:stCxn id="7" idx="2"/>
              <a:endCxn id="8" idx="2"/>
            </p:cNvCxnSpPr>
            <p:nvPr/>
          </p:nvCxnSpPr>
          <p:spPr>
            <a:xfrm>
              <a:off x="7977188" y="2998960"/>
              <a:ext cx="0" cy="1565275"/>
            </a:xfrm>
            <a:prstGeom prst="line">
              <a:avLst/>
            </a:prstGeom>
            <a:grpFill/>
            <a:ln>
              <a:solidFill>
                <a:srgbClr val="007635"/>
              </a:solidFill>
            </a:ln>
          </p:spPr>
          <p:style>
            <a:lnRef idx="2">
              <a:schemeClr val="accent6"/>
            </a:lnRef>
            <a:fillRef idx="0">
              <a:schemeClr val="accent6"/>
            </a:fillRef>
            <a:effectRef idx="1">
              <a:schemeClr val="accent6"/>
            </a:effectRef>
            <a:fontRef idx="minor">
              <a:schemeClr val="tx1"/>
            </a:fontRef>
          </p:style>
        </p:cxnSp>
      </p:grpSp>
      <p:grpSp>
        <p:nvGrpSpPr>
          <p:cNvPr id="37" name="组合 36"/>
          <p:cNvGrpSpPr/>
          <p:nvPr/>
        </p:nvGrpSpPr>
        <p:grpSpPr>
          <a:xfrm>
            <a:off x="7977188" y="4564234"/>
            <a:ext cx="368300" cy="1601864"/>
            <a:chOff x="7977188" y="4564234"/>
            <a:chExt cx="368300" cy="1601864"/>
          </a:xfrm>
          <a:solidFill>
            <a:srgbClr val="007635"/>
          </a:solidFill>
        </p:grpSpPr>
        <p:sp>
          <p:nvSpPr>
            <p:cNvPr id="8" name="等腰三角形 7"/>
            <p:cNvSpPr/>
            <p:nvPr/>
          </p:nvSpPr>
          <p:spPr>
            <a:xfrm rot="5400000">
              <a:off x="7947819" y="4593603"/>
              <a:ext cx="427037" cy="368300"/>
            </a:xfrm>
            <a:prstGeom prst="triangle">
              <a:avLst/>
            </a:prstGeom>
            <a:grp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cxnSp>
          <p:nvCxnSpPr>
            <p:cNvPr id="24" name="直接连接符 23"/>
            <p:cNvCxnSpPr>
              <a:stCxn id="8" idx="2"/>
            </p:cNvCxnSpPr>
            <p:nvPr/>
          </p:nvCxnSpPr>
          <p:spPr>
            <a:xfrm>
              <a:off x="7977188" y="4564235"/>
              <a:ext cx="0" cy="1601863"/>
            </a:xfrm>
            <a:prstGeom prst="line">
              <a:avLst/>
            </a:prstGeom>
            <a:grpFill/>
            <a:ln>
              <a:solidFill>
                <a:srgbClr val="007635"/>
              </a:solidFill>
            </a:ln>
          </p:spPr>
          <p:style>
            <a:lnRef idx="2">
              <a:schemeClr val="accent6"/>
            </a:lnRef>
            <a:fillRef idx="0">
              <a:schemeClr val="accent6"/>
            </a:fillRef>
            <a:effectRef idx="1">
              <a:schemeClr val="accent6"/>
            </a:effectRef>
            <a:fontRef idx="minor">
              <a:schemeClr val="tx1"/>
            </a:fontRef>
          </p:style>
        </p:cxnSp>
      </p:grpSp>
      <p:sp>
        <p:nvSpPr>
          <p:cNvPr id="27" name="矩形 26"/>
          <p:cNvSpPr/>
          <p:nvPr/>
        </p:nvSpPr>
        <p:spPr>
          <a:xfrm>
            <a:off x="2210743" y="4323945"/>
            <a:ext cx="5544616" cy="1338097"/>
          </a:xfrm>
          <a:prstGeom prst="rect">
            <a:avLst/>
          </a:prstGeom>
        </p:spPr>
        <p:txBody>
          <a:bodyPr/>
          <a:lstStyle/>
          <a:p>
            <a:pPr algn="just" eaLnBrk="1" fontAlgn="auto" hangingPunct="1">
              <a:spcAft>
                <a:spcPts val="600"/>
              </a:spcAft>
              <a:buClr>
                <a:srgbClr val="00B050"/>
              </a:buClr>
              <a:buSzPct val="80000"/>
              <a:defRPr/>
            </a:pPr>
            <a:endParaRPr lang="en-US" altLang="zh-CN" sz="1600" dirty="0" smtClean="0">
              <a:latin typeface="Adobe 黑体 Std R" pitchFamily="34" charset="-122"/>
              <a:ea typeface="Adobe 黑体 Std R" pitchFamily="34" charset="-122"/>
            </a:endParaRPr>
          </a:p>
        </p:txBody>
      </p:sp>
      <p:sp>
        <p:nvSpPr>
          <p:cNvPr id="28" name="TextBox 27"/>
          <p:cNvSpPr txBox="1"/>
          <p:nvPr/>
        </p:nvSpPr>
        <p:spPr>
          <a:xfrm>
            <a:off x="2521997" y="4677157"/>
            <a:ext cx="4801314" cy="938719"/>
          </a:xfrm>
          <a:prstGeom prst="rect">
            <a:avLst/>
          </a:prstGeom>
          <a:noFill/>
        </p:spPr>
        <p:txBody>
          <a:bodyPr wrap="none" rtlCol="0">
            <a:spAutoFit/>
          </a:bodyPr>
          <a:lstStyle/>
          <a:p>
            <a:pPr algn="just">
              <a:spcAft>
                <a:spcPts val="600"/>
              </a:spcAft>
              <a:buClr>
                <a:srgbClr val="00B050"/>
              </a:buClr>
              <a:buSzPct val="80000"/>
              <a:defRPr/>
            </a:pPr>
            <a:r>
              <a:rPr lang="zh-CN" altLang="en-US" sz="1500" dirty="0">
                <a:latin typeface="Adobe 黑体 Std R" pitchFamily="34" charset="-122"/>
                <a:ea typeface="Adobe 黑体 Std R" pitchFamily="34" charset="-122"/>
              </a:rPr>
              <a:t>请在此处输入您的文本或者复制您的文本粘贴到此处，</a:t>
            </a:r>
            <a:endParaRPr lang="en-US" altLang="zh-CN" sz="1500" dirty="0">
              <a:latin typeface="Adobe 黑体 Std R" pitchFamily="34" charset="-122"/>
              <a:ea typeface="Adobe 黑体 Std R" pitchFamily="34" charset="-122"/>
            </a:endParaRPr>
          </a:p>
          <a:p>
            <a:pPr algn="just">
              <a:spcAft>
                <a:spcPts val="600"/>
              </a:spcAft>
              <a:buClr>
                <a:srgbClr val="00B050"/>
              </a:buClr>
              <a:buSzPct val="80000"/>
              <a:defRPr/>
            </a:pPr>
            <a:r>
              <a:rPr lang="zh-CN" altLang="en-US" sz="1500" dirty="0">
                <a:latin typeface="Adobe 黑体 Std R" pitchFamily="34" charset="-122"/>
                <a:ea typeface="Adobe 黑体 Std R" pitchFamily="34" charset="-122"/>
              </a:rPr>
              <a:t>请在此处输入您的文本或者复制您的文本粘贴到此处。</a:t>
            </a:r>
            <a:endParaRPr lang="en-US" altLang="zh-CN" sz="1500" dirty="0">
              <a:latin typeface="Adobe 黑体 Std R" pitchFamily="34" charset="-122"/>
              <a:ea typeface="Adobe 黑体 Std R" pitchFamily="34" charset="-122"/>
            </a:endParaRPr>
          </a:p>
          <a:p>
            <a:pPr algn="just">
              <a:spcAft>
                <a:spcPts val="600"/>
              </a:spcAft>
              <a:buClr>
                <a:srgbClr val="00B050"/>
              </a:buClr>
              <a:buSzPct val="80000"/>
              <a:defRPr/>
            </a:pPr>
            <a:r>
              <a:rPr lang="zh-CN" altLang="en-US" sz="1500" dirty="0">
                <a:latin typeface="Adobe 黑体 Std R" pitchFamily="34" charset="-122"/>
                <a:ea typeface="Adobe 黑体 Std R" pitchFamily="34" charset="-122"/>
              </a:rPr>
              <a:t>请在此处输入您的文本或者复制您的文本粘贴到此处</a:t>
            </a:r>
            <a:r>
              <a:rPr lang="zh-CN" altLang="en-US" sz="1500" dirty="0" smtClean="0">
                <a:latin typeface="Adobe 黑体 Std R" pitchFamily="34" charset="-122"/>
                <a:ea typeface="Adobe 黑体 Std R" pitchFamily="34" charset="-122"/>
              </a:rPr>
              <a:t>，</a:t>
            </a:r>
            <a:endParaRPr lang="zh-CN" altLang="en-US" sz="1500" dirty="0"/>
          </a:p>
        </p:txBody>
      </p:sp>
      <p:sp>
        <p:nvSpPr>
          <p:cNvPr id="29" name="TextBox 28"/>
          <p:cNvSpPr txBox="1"/>
          <p:nvPr/>
        </p:nvSpPr>
        <p:spPr>
          <a:xfrm>
            <a:off x="4501362" y="323999"/>
            <a:ext cx="3416321"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工作不足</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小节一</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62710598"/>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nodePh="1">
                                  <p:stCondLst>
                                    <p:cond delay="0"/>
                                  </p:stCondLst>
                                  <p:endCondLst>
                                    <p:cond evt="begin" delay="0">
                                      <p:tn val="14"/>
                                    </p:cond>
                                  </p:endCondLst>
                                  <p:iterate type="wd">
                                    <p:tmPct val="10000"/>
                                  </p:iterate>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anim calcmode="lin" valueType="num">
                                      <p:cBhvr>
                                        <p:cTn id="17" dur="250" fill="hold"/>
                                        <p:tgtEl>
                                          <p:spTgt spid="27"/>
                                        </p:tgtEl>
                                        <p:attrNameLst>
                                          <p:attrName>ppt_x</p:attrName>
                                        </p:attrNameLst>
                                      </p:cBhvr>
                                      <p:tavLst>
                                        <p:tav tm="0">
                                          <p:val>
                                            <p:strVal val="#ppt_x"/>
                                          </p:val>
                                        </p:tav>
                                        <p:tav tm="100000">
                                          <p:val>
                                            <p:strVal val="#ppt_x"/>
                                          </p:val>
                                        </p:tav>
                                      </p:tavLst>
                                    </p:anim>
                                    <p:anim calcmode="lin" valueType="num">
                                      <p:cBhvr>
                                        <p:cTn id="18" dur="2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80">
                                          <p:stCondLst>
                                            <p:cond delay="0"/>
                                          </p:stCondLst>
                                        </p:cTn>
                                        <p:tgtEl>
                                          <p:spTgt spid="16"/>
                                        </p:tgtEl>
                                      </p:cBhvr>
                                    </p:animEffect>
                                    <p:anim calcmode="lin" valueType="num">
                                      <p:cBhvr>
                                        <p:cTn id="3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 dur="26">
                                          <p:stCondLst>
                                            <p:cond delay="650"/>
                                          </p:stCondLst>
                                        </p:cTn>
                                        <p:tgtEl>
                                          <p:spTgt spid="16"/>
                                        </p:tgtEl>
                                      </p:cBhvr>
                                      <p:to x="100000" y="60000"/>
                                    </p:animScale>
                                    <p:animScale>
                                      <p:cBhvr>
                                        <p:cTn id="37" dur="166" decel="50000">
                                          <p:stCondLst>
                                            <p:cond delay="676"/>
                                          </p:stCondLst>
                                        </p:cTn>
                                        <p:tgtEl>
                                          <p:spTgt spid="16"/>
                                        </p:tgtEl>
                                      </p:cBhvr>
                                      <p:to x="100000" y="100000"/>
                                    </p:animScale>
                                    <p:animScale>
                                      <p:cBhvr>
                                        <p:cTn id="38" dur="26">
                                          <p:stCondLst>
                                            <p:cond delay="1312"/>
                                          </p:stCondLst>
                                        </p:cTn>
                                        <p:tgtEl>
                                          <p:spTgt spid="16"/>
                                        </p:tgtEl>
                                      </p:cBhvr>
                                      <p:to x="100000" y="80000"/>
                                    </p:animScale>
                                    <p:animScale>
                                      <p:cBhvr>
                                        <p:cTn id="39" dur="166" decel="50000">
                                          <p:stCondLst>
                                            <p:cond delay="1338"/>
                                          </p:stCondLst>
                                        </p:cTn>
                                        <p:tgtEl>
                                          <p:spTgt spid="16"/>
                                        </p:tgtEl>
                                      </p:cBhvr>
                                      <p:to x="100000" y="100000"/>
                                    </p:animScale>
                                    <p:animScale>
                                      <p:cBhvr>
                                        <p:cTn id="40" dur="26">
                                          <p:stCondLst>
                                            <p:cond delay="1642"/>
                                          </p:stCondLst>
                                        </p:cTn>
                                        <p:tgtEl>
                                          <p:spTgt spid="16"/>
                                        </p:tgtEl>
                                      </p:cBhvr>
                                      <p:to x="100000" y="90000"/>
                                    </p:animScale>
                                    <p:animScale>
                                      <p:cBhvr>
                                        <p:cTn id="41" dur="166" decel="50000">
                                          <p:stCondLst>
                                            <p:cond delay="1668"/>
                                          </p:stCondLst>
                                        </p:cTn>
                                        <p:tgtEl>
                                          <p:spTgt spid="16"/>
                                        </p:tgtEl>
                                      </p:cBhvr>
                                      <p:to x="100000" y="100000"/>
                                    </p:animScale>
                                    <p:animScale>
                                      <p:cBhvr>
                                        <p:cTn id="42" dur="26">
                                          <p:stCondLst>
                                            <p:cond delay="1808"/>
                                          </p:stCondLst>
                                        </p:cTn>
                                        <p:tgtEl>
                                          <p:spTgt spid="16"/>
                                        </p:tgtEl>
                                      </p:cBhvr>
                                      <p:to x="100000" y="95000"/>
                                    </p:animScale>
                                    <p:animScale>
                                      <p:cBhvr>
                                        <p:cTn id="43" dur="166" decel="50000">
                                          <p:stCondLst>
                                            <p:cond delay="1834"/>
                                          </p:stCondLst>
                                        </p:cTn>
                                        <p:tgtEl>
                                          <p:spTgt spid="1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0"/>
                                        </p:tgtEl>
                                        <p:attrNameLst>
                                          <p:attrName>ppt_y</p:attrName>
                                        </p:attrNameLst>
                                      </p:cBhvr>
                                      <p:tavLst>
                                        <p:tav tm="0">
                                          <p:val>
                                            <p:strVal val="#ppt_y"/>
                                          </p:val>
                                        </p:tav>
                                        <p:tav tm="100000">
                                          <p:val>
                                            <p:strVal val="#ppt_y"/>
                                          </p:val>
                                        </p:tav>
                                      </p:tavLst>
                                    </p:anim>
                                    <p:anim calcmode="lin" valueType="num">
                                      <p:cBhvr>
                                        <p:cTn id="6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2"/>
                                        </p:tgtEl>
                                        <p:attrNameLst>
                                          <p:attrName>ppt_y</p:attrName>
                                        </p:attrNameLst>
                                      </p:cBhvr>
                                      <p:tavLst>
                                        <p:tav tm="0">
                                          <p:val>
                                            <p:strVal val="#ppt_y"/>
                                          </p:val>
                                        </p:tav>
                                        <p:tav tm="100000">
                                          <p:val>
                                            <p:strVal val="#ppt_y"/>
                                          </p:val>
                                        </p:tav>
                                      </p:tavLst>
                                    </p:anim>
                                    <p:anim calcmode="lin" valueType="num">
                                      <p:cBhvr>
                                        <p:cTn id="8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ppt_x"/>
                                          </p:val>
                                        </p:tav>
                                        <p:tav tm="100000">
                                          <p:val>
                                            <p:strVal val="#ppt_x"/>
                                          </p:val>
                                        </p:tav>
                                      </p:tavLst>
                                    </p:anim>
                                    <p:anim calcmode="lin" valueType="num">
                                      <p:cBhvr additive="base">
                                        <p:cTn id="91" dur="500" fill="hold"/>
                                        <p:tgtEl>
                                          <p:spTgt spid="3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additive="base">
                                        <p:cTn id="94" dur="500" fill="hold"/>
                                        <p:tgtEl>
                                          <p:spTgt spid="11"/>
                                        </p:tgtEl>
                                        <p:attrNameLst>
                                          <p:attrName>ppt_x</p:attrName>
                                        </p:attrNameLst>
                                      </p:cBhvr>
                                      <p:tavLst>
                                        <p:tav tm="0">
                                          <p:val>
                                            <p:strVal val="#ppt_x"/>
                                          </p:val>
                                        </p:tav>
                                        <p:tav tm="100000">
                                          <p:val>
                                            <p:strVal val="#ppt_x"/>
                                          </p:val>
                                        </p:tav>
                                      </p:tavLst>
                                    </p:anim>
                                    <p:anim calcmode="lin" valueType="num">
                                      <p:cBhvr additive="base">
                                        <p:cTn id="95" dur="500" fill="hold"/>
                                        <p:tgtEl>
                                          <p:spTgt spid="11"/>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13"/>
                                        </p:tgtEl>
                                        <p:attrNameLst>
                                          <p:attrName>style.visibility</p:attrName>
                                        </p:attrNameLst>
                                      </p:cBhvr>
                                      <p:to>
                                        <p:strVal val="visible"/>
                                      </p:to>
                                    </p:set>
                                    <p:anim calcmode="lin" valueType="num">
                                      <p:cBhvr>
                                        <p:cTn id="9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3"/>
                                        </p:tgtEl>
                                        <p:attrNameLst>
                                          <p:attrName>ppt_y</p:attrName>
                                        </p:attrNameLst>
                                      </p:cBhvr>
                                      <p:tavLst>
                                        <p:tav tm="0">
                                          <p:val>
                                            <p:strVal val="#ppt_y"/>
                                          </p:val>
                                        </p:tav>
                                        <p:tav tm="100000">
                                          <p:val>
                                            <p:strVal val="#ppt_y"/>
                                          </p:val>
                                        </p:tav>
                                      </p:tavLst>
                                    </p:anim>
                                    <p:anim calcmode="lin" valueType="num">
                                      <p:cBhvr>
                                        <p:cTn id="10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4" grpId="0"/>
      <p:bldP spid="15"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a:spLocks noChangeArrowheads="1"/>
          </p:cNvSpPr>
          <p:nvPr/>
        </p:nvSpPr>
        <p:spPr bwMode="auto">
          <a:xfrm>
            <a:off x="1808038" y="5975027"/>
            <a:ext cx="8683625" cy="101600"/>
          </a:xfrm>
          <a:prstGeom prst="roundRect">
            <a:avLst>
              <a:gd name="adj" fmla="val 50000"/>
            </a:avLst>
          </a:pr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nvGrpSpPr>
          <p:cNvPr id="6" name="Group 4"/>
          <p:cNvGrpSpPr>
            <a:grpSpLocks/>
          </p:cNvGrpSpPr>
          <p:nvPr/>
        </p:nvGrpSpPr>
        <p:grpSpPr bwMode="auto">
          <a:xfrm>
            <a:off x="2257300" y="3565202"/>
            <a:ext cx="1035050" cy="2528888"/>
            <a:chOff x="0" y="0"/>
            <a:chExt cx="1034694" cy="2528776"/>
          </a:xfrm>
        </p:grpSpPr>
        <p:grpSp>
          <p:nvGrpSpPr>
            <p:cNvPr id="7" name="Group 5"/>
            <p:cNvGrpSpPr>
              <a:grpSpLocks/>
            </p:cNvGrpSpPr>
            <p:nvPr/>
          </p:nvGrpSpPr>
          <p:grpSpPr bwMode="auto">
            <a:xfrm>
              <a:off x="-14981" y="-16509"/>
              <a:ext cx="1066433" cy="1024083"/>
              <a:chOff x="0" y="0"/>
              <a:chExt cx="1066800" cy="1024128"/>
            </a:xfrm>
          </p:grpSpPr>
          <p:pic>
            <p:nvPicPr>
              <p:cNvPr id="10" name="圆角矩形 30"/>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6680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1" name="Text Box 7"/>
              <p:cNvSpPr txBox="1">
                <a:spLocks noChangeArrowheads="1"/>
              </p:cNvSpPr>
              <p:nvPr/>
            </p:nvSpPr>
            <p:spPr bwMode="auto">
              <a:xfrm>
                <a:off x="159896" y="161420"/>
                <a:ext cx="745230" cy="699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zh-CN" altLang="en-US" sz="2000" b="1" dirty="0" smtClean="0">
                    <a:solidFill>
                      <a:schemeClr val="bg1"/>
                    </a:solidFill>
                    <a:latin typeface="微软雅黑" pitchFamily="34" charset="-122"/>
                  </a:rPr>
                  <a:t>不足之一</a:t>
                </a:r>
                <a:endParaRPr lang="zh-CN" altLang="en-US" sz="2000" b="1" dirty="0">
                  <a:solidFill>
                    <a:schemeClr val="bg1"/>
                  </a:solidFill>
                  <a:latin typeface="微软雅黑" pitchFamily="34" charset="-122"/>
                </a:endParaRPr>
              </a:p>
            </p:txBody>
          </p:sp>
        </p:grpSp>
        <p:sp>
          <p:nvSpPr>
            <p:cNvPr id="8" name="圆角矩形 31"/>
            <p:cNvSpPr>
              <a:spLocks noChangeArrowheads="1"/>
            </p:cNvSpPr>
            <p:nvPr/>
          </p:nvSpPr>
          <p:spPr bwMode="auto">
            <a:xfrm>
              <a:off x="436413" y="2393844"/>
              <a:ext cx="136478" cy="134932"/>
            </a:xfrm>
            <a:prstGeom prst="roundRect">
              <a:avLst>
                <a:gd name="adj" fmla="val 50000"/>
              </a:avLst>
            </a:prstGeom>
            <a:solidFill>
              <a:srgbClr val="004FA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cxnSp>
          <p:nvCxnSpPr>
            <p:cNvPr id="9" name="直接连接符 32"/>
            <p:cNvCxnSpPr>
              <a:cxnSpLocks noChangeShapeType="1"/>
            </p:cNvCxnSpPr>
            <p:nvPr/>
          </p:nvCxnSpPr>
          <p:spPr bwMode="auto">
            <a:xfrm flipH="1">
              <a:off x="496717" y="1036592"/>
              <a:ext cx="15870" cy="1349315"/>
            </a:xfrm>
            <a:prstGeom prst="line">
              <a:avLst/>
            </a:prstGeom>
            <a:noFill/>
            <a:ln w="19050" cmpd="sng">
              <a:solidFill>
                <a:srgbClr val="004FA3"/>
              </a:solidFill>
              <a:round/>
              <a:headEnd/>
              <a:tailEnd/>
            </a:ln>
            <a:extLst>
              <a:ext uri="{909E8E84-426E-40DD-AFC4-6F175D3DCCD1}">
                <a14:hiddenFill xmlns:a14="http://schemas.microsoft.com/office/drawing/2010/main" xmlns="">
                  <a:noFill/>
                </a14:hiddenFill>
              </a:ext>
            </a:extLst>
          </p:spPr>
        </p:cxnSp>
      </p:grpSp>
      <p:sp>
        <p:nvSpPr>
          <p:cNvPr id="12" name="TextBox 53"/>
          <p:cNvSpPr txBox="1">
            <a:spLocks noChangeArrowheads="1"/>
          </p:cNvSpPr>
          <p:nvPr/>
        </p:nvSpPr>
        <p:spPr bwMode="auto">
          <a:xfrm>
            <a:off x="1984250" y="2684479"/>
            <a:ext cx="1581150"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dirty="0">
                <a:solidFill>
                  <a:srgbClr val="262626"/>
                </a:solidFill>
                <a:latin typeface="微软雅黑" pitchFamily="34" charset="-122"/>
              </a:rPr>
              <a:t>此处</a:t>
            </a:r>
            <a:r>
              <a:rPr lang="zh-CN" altLang="en-US" sz="1800" dirty="0" smtClean="0">
                <a:solidFill>
                  <a:srgbClr val="262626"/>
                </a:solidFill>
                <a:latin typeface="微软雅黑" pitchFamily="34" charset="-122"/>
              </a:rPr>
              <a:t>输入文字</a:t>
            </a:r>
            <a:endParaRPr lang="en-US" altLang="zh-CN" sz="1800" dirty="0" smtClean="0">
              <a:solidFill>
                <a:srgbClr val="262626"/>
              </a:solidFill>
              <a:latin typeface="微软雅黑" pitchFamily="34" charset="-122"/>
            </a:endParaRPr>
          </a:p>
          <a:p>
            <a:pPr eaLnBrk="1" hangingPunct="1">
              <a:lnSpc>
                <a:spcPct val="130000"/>
              </a:lnSpc>
            </a:pPr>
            <a:r>
              <a:rPr lang="zh-CN" altLang="en-US" sz="1800" dirty="0" smtClean="0">
                <a:solidFill>
                  <a:srgbClr val="262626"/>
                </a:solidFill>
                <a:latin typeface="微软雅黑" pitchFamily="34" charset="-122"/>
              </a:rPr>
              <a:t>此处输入文字</a:t>
            </a:r>
            <a:endParaRPr lang="en-US" altLang="zh-CN" sz="1800" dirty="0">
              <a:solidFill>
                <a:srgbClr val="262626"/>
              </a:solidFill>
              <a:latin typeface="微软雅黑" pitchFamily="34" charset="-122"/>
            </a:endParaRPr>
          </a:p>
        </p:txBody>
      </p:sp>
      <p:grpSp>
        <p:nvGrpSpPr>
          <p:cNvPr id="13" name="Group 11"/>
          <p:cNvGrpSpPr>
            <a:grpSpLocks/>
          </p:cNvGrpSpPr>
          <p:nvPr/>
        </p:nvGrpSpPr>
        <p:grpSpPr bwMode="auto">
          <a:xfrm>
            <a:off x="3614613" y="2311077"/>
            <a:ext cx="1022350" cy="3783013"/>
            <a:chOff x="0" y="0"/>
            <a:chExt cx="1023023" cy="3782831"/>
          </a:xfrm>
        </p:grpSpPr>
        <p:cxnSp>
          <p:nvCxnSpPr>
            <p:cNvPr id="14" name="直接连接符 26"/>
            <p:cNvCxnSpPr>
              <a:cxnSpLocks noChangeShapeType="1"/>
            </p:cNvCxnSpPr>
            <p:nvPr/>
          </p:nvCxnSpPr>
          <p:spPr bwMode="auto">
            <a:xfrm>
              <a:off x="511512" y="1044525"/>
              <a:ext cx="0" cy="2587501"/>
            </a:xfrm>
            <a:prstGeom prst="line">
              <a:avLst/>
            </a:prstGeom>
            <a:noFill/>
            <a:ln w="19050" cmpd="sng">
              <a:solidFill>
                <a:srgbClr val="E40073"/>
              </a:solidFill>
              <a:round/>
              <a:headEnd/>
              <a:tailEnd/>
            </a:ln>
            <a:extLst>
              <a:ext uri="{909E8E84-426E-40DD-AFC4-6F175D3DCCD1}">
                <a14:hiddenFill xmlns:a14="http://schemas.microsoft.com/office/drawing/2010/main" xmlns="">
                  <a:noFill/>
                </a14:hiddenFill>
              </a:ext>
            </a:extLst>
          </p:spPr>
        </p:cxnSp>
        <p:grpSp>
          <p:nvGrpSpPr>
            <p:cNvPr id="15" name="Group 13"/>
            <p:cNvGrpSpPr>
              <a:grpSpLocks/>
            </p:cNvGrpSpPr>
            <p:nvPr/>
          </p:nvGrpSpPr>
          <p:grpSpPr bwMode="auto">
            <a:xfrm>
              <a:off x="-12899" y="-18160"/>
              <a:ext cx="1049202" cy="1024079"/>
              <a:chOff x="0" y="0"/>
              <a:chExt cx="1048512" cy="1024128"/>
            </a:xfrm>
          </p:grpSpPr>
          <p:pic>
            <p:nvPicPr>
              <p:cNvPr id="17" name="圆角矩形 2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048512"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8" name="Text Box 15"/>
              <p:cNvSpPr txBox="1">
                <a:spLocks noChangeArrowheads="1"/>
              </p:cNvSpPr>
              <p:nvPr/>
            </p:nvSpPr>
            <p:spPr bwMode="auto">
              <a:xfrm>
                <a:off x="157814" y="163084"/>
                <a:ext cx="732504" cy="69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不足之二</a:t>
                </a:r>
                <a:endParaRPr lang="zh-CN" altLang="en-US" sz="2000" b="1" dirty="0">
                  <a:solidFill>
                    <a:schemeClr val="bg1"/>
                  </a:solidFill>
                  <a:latin typeface="微软雅黑" pitchFamily="34" charset="-122"/>
                </a:endParaRPr>
              </a:p>
            </p:txBody>
          </p:sp>
        </p:grpSp>
        <p:sp>
          <p:nvSpPr>
            <p:cNvPr id="16" name="圆角矩形 28"/>
            <p:cNvSpPr>
              <a:spLocks noChangeArrowheads="1"/>
            </p:cNvSpPr>
            <p:nvPr/>
          </p:nvSpPr>
          <p:spPr bwMode="auto">
            <a:xfrm>
              <a:off x="443204" y="3647899"/>
              <a:ext cx="136615" cy="134932"/>
            </a:xfrm>
            <a:prstGeom prst="roundRect">
              <a:avLst>
                <a:gd name="adj" fmla="val 50000"/>
              </a:avLst>
            </a:prstGeom>
            <a:solidFill>
              <a:srgbClr val="E4007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19" name="TextBox 53"/>
          <p:cNvSpPr txBox="1">
            <a:spLocks noChangeArrowheads="1"/>
          </p:cNvSpPr>
          <p:nvPr/>
        </p:nvSpPr>
        <p:spPr bwMode="auto">
          <a:xfrm>
            <a:off x="3333625" y="1424004"/>
            <a:ext cx="1584325"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20" name="Group 18"/>
          <p:cNvGrpSpPr>
            <a:grpSpLocks/>
          </p:cNvGrpSpPr>
          <p:nvPr/>
        </p:nvGrpSpPr>
        <p:grpSpPr bwMode="auto">
          <a:xfrm>
            <a:off x="4959225" y="3612827"/>
            <a:ext cx="1036638" cy="2481263"/>
            <a:chOff x="0" y="0"/>
            <a:chExt cx="1035998" cy="2481396"/>
          </a:xfrm>
        </p:grpSpPr>
        <p:cxnSp>
          <p:nvCxnSpPr>
            <p:cNvPr id="21" name="直接连接符 22"/>
            <p:cNvCxnSpPr>
              <a:cxnSpLocks noChangeShapeType="1"/>
            </p:cNvCxnSpPr>
            <p:nvPr/>
          </p:nvCxnSpPr>
          <p:spPr bwMode="auto">
            <a:xfrm flipH="1">
              <a:off x="498167" y="1023993"/>
              <a:ext cx="17452" cy="1309757"/>
            </a:xfrm>
            <a:prstGeom prst="line">
              <a:avLst/>
            </a:prstGeom>
            <a:noFill/>
            <a:ln w="19050" cmpd="sng">
              <a:solidFill>
                <a:srgbClr val="8FC31F"/>
              </a:solidFill>
              <a:round/>
              <a:headEnd/>
              <a:tailEnd/>
            </a:ln>
            <a:extLst>
              <a:ext uri="{909E8E84-426E-40DD-AFC4-6F175D3DCCD1}">
                <a14:hiddenFill xmlns:a14="http://schemas.microsoft.com/office/drawing/2010/main" xmlns="">
                  <a:noFill/>
                </a14:hiddenFill>
              </a:ext>
            </a:extLst>
          </p:spPr>
        </p:cxnSp>
        <p:grpSp>
          <p:nvGrpSpPr>
            <p:cNvPr id="22" name="Group 20"/>
            <p:cNvGrpSpPr>
              <a:grpSpLocks/>
            </p:cNvGrpSpPr>
            <p:nvPr/>
          </p:nvGrpSpPr>
          <p:grpSpPr bwMode="auto">
            <a:xfrm>
              <a:off x="-16373" y="-15368"/>
              <a:ext cx="1066141" cy="1018087"/>
              <a:chOff x="0" y="0"/>
              <a:chExt cx="1066800" cy="1018032"/>
            </a:xfrm>
          </p:grpSpPr>
          <p:pic>
            <p:nvPicPr>
              <p:cNvPr id="24" name="圆角矩形 23"/>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5" name="Text Box 22"/>
              <p:cNvSpPr txBox="1">
                <a:spLocks noChangeArrowheads="1"/>
              </p:cNvSpPr>
              <p:nvPr/>
            </p:nvSpPr>
            <p:spPr bwMode="auto">
              <a:xfrm>
                <a:off x="161317" y="160301"/>
                <a:ext cx="746770" cy="69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不足之三</a:t>
                </a:r>
                <a:endParaRPr lang="zh-CN" altLang="en-US" sz="2000" b="1" dirty="0">
                  <a:solidFill>
                    <a:schemeClr val="bg1"/>
                  </a:solidFill>
                  <a:latin typeface="微软雅黑" pitchFamily="34" charset="-122"/>
                </a:endParaRPr>
              </a:p>
            </p:txBody>
          </p:sp>
        </p:grpSp>
        <p:sp>
          <p:nvSpPr>
            <p:cNvPr id="23" name="圆角矩形 24"/>
            <p:cNvSpPr>
              <a:spLocks noChangeArrowheads="1"/>
            </p:cNvSpPr>
            <p:nvPr/>
          </p:nvSpPr>
          <p:spPr bwMode="auto">
            <a:xfrm>
              <a:off x="437879" y="2346451"/>
              <a:ext cx="136441" cy="134945"/>
            </a:xfrm>
            <a:prstGeom prst="roundRect">
              <a:avLst>
                <a:gd name="adj" fmla="val 50000"/>
              </a:avLst>
            </a:prstGeom>
            <a:solidFill>
              <a:srgbClr val="8FC31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26" name="TextBox 53"/>
          <p:cNvSpPr txBox="1">
            <a:spLocks noChangeArrowheads="1"/>
          </p:cNvSpPr>
          <p:nvPr/>
        </p:nvSpPr>
        <p:spPr bwMode="auto">
          <a:xfrm>
            <a:off x="4686175" y="2736867"/>
            <a:ext cx="1582738"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27" name="Group 25"/>
          <p:cNvGrpSpPr>
            <a:grpSpLocks/>
          </p:cNvGrpSpPr>
          <p:nvPr/>
        </p:nvGrpSpPr>
        <p:grpSpPr bwMode="auto">
          <a:xfrm>
            <a:off x="6318125" y="2360290"/>
            <a:ext cx="1022350" cy="3733800"/>
            <a:chOff x="0" y="0"/>
            <a:chExt cx="1021734" cy="3734187"/>
          </a:xfrm>
        </p:grpSpPr>
        <p:grpSp>
          <p:nvGrpSpPr>
            <p:cNvPr id="28" name="Group 26"/>
            <p:cNvGrpSpPr>
              <a:grpSpLocks/>
            </p:cNvGrpSpPr>
            <p:nvPr/>
          </p:nvGrpSpPr>
          <p:grpSpPr bwMode="auto">
            <a:xfrm>
              <a:off x="-15865" y="-12511"/>
              <a:ext cx="1053973" cy="1018138"/>
              <a:chOff x="0" y="0"/>
              <a:chExt cx="1054608" cy="1018032"/>
            </a:xfrm>
          </p:grpSpPr>
          <p:pic>
            <p:nvPicPr>
              <p:cNvPr id="31" name="圆角矩形 18"/>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054608"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32" name="Text Box 28"/>
              <p:cNvSpPr txBox="1">
                <a:spLocks noChangeArrowheads="1"/>
              </p:cNvSpPr>
              <p:nvPr/>
            </p:nvSpPr>
            <p:spPr bwMode="auto">
              <a:xfrm>
                <a:off x="160752" y="157387"/>
                <a:ext cx="732596" cy="69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不足之四</a:t>
                </a:r>
                <a:endParaRPr lang="zh-CN" altLang="en-US" sz="2000" b="1" dirty="0">
                  <a:solidFill>
                    <a:schemeClr val="bg1"/>
                  </a:solidFill>
                  <a:latin typeface="微软雅黑" pitchFamily="34" charset="-122"/>
                </a:endParaRPr>
              </a:p>
            </p:txBody>
          </p:sp>
        </p:grpSp>
        <p:cxnSp>
          <p:nvCxnSpPr>
            <p:cNvPr id="29" name="直接连接符 19"/>
            <p:cNvCxnSpPr>
              <a:cxnSpLocks noChangeShapeType="1"/>
            </p:cNvCxnSpPr>
            <p:nvPr/>
          </p:nvCxnSpPr>
          <p:spPr bwMode="auto">
            <a:xfrm>
              <a:off x="509281" y="1047859"/>
              <a:ext cx="3173" cy="2532324"/>
            </a:xfrm>
            <a:prstGeom prst="line">
              <a:avLst/>
            </a:prstGeom>
            <a:noFill/>
            <a:ln w="19050" cmpd="sng">
              <a:solidFill>
                <a:srgbClr val="FABE00"/>
              </a:solidFill>
              <a:round/>
              <a:headEnd/>
              <a:tailEnd/>
            </a:ln>
            <a:extLst>
              <a:ext uri="{909E8E84-426E-40DD-AFC4-6F175D3DCCD1}">
                <a14:hiddenFill xmlns:a14="http://schemas.microsoft.com/office/drawing/2010/main" xmlns="">
                  <a:noFill/>
                </a14:hiddenFill>
              </a:ext>
            </a:extLst>
          </p:spPr>
        </p:cxnSp>
        <p:sp>
          <p:nvSpPr>
            <p:cNvPr id="30" name="圆角矩形 20"/>
            <p:cNvSpPr>
              <a:spLocks noChangeArrowheads="1"/>
            </p:cNvSpPr>
            <p:nvPr/>
          </p:nvSpPr>
          <p:spPr bwMode="auto">
            <a:xfrm>
              <a:off x="444232" y="3599235"/>
              <a:ext cx="133270" cy="134952"/>
            </a:xfrm>
            <a:prstGeom prst="roundRect">
              <a:avLst>
                <a:gd name="adj" fmla="val 50000"/>
              </a:avLst>
            </a:prstGeom>
            <a:solidFill>
              <a:srgbClr val="FABE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33" name="TextBox 53"/>
          <p:cNvSpPr txBox="1">
            <a:spLocks noChangeArrowheads="1"/>
          </p:cNvSpPr>
          <p:nvPr/>
        </p:nvSpPr>
        <p:spPr bwMode="auto">
          <a:xfrm>
            <a:off x="6038725" y="1463692"/>
            <a:ext cx="1581150" cy="77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34" name="Group 32"/>
          <p:cNvGrpSpPr>
            <a:grpSpLocks/>
          </p:cNvGrpSpPr>
          <p:nvPr/>
        </p:nvGrpSpPr>
        <p:grpSpPr bwMode="auto">
          <a:xfrm>
            <a:off x="9021638" y="2360290"/>
            <a:ext cx="1022350" cy="3733800"/>
            <a:chOff x="0" y="0"/>
            <a:chExt cx="1023023" cy="3734187"/>
          </a:xfrm>
        </p:grpSpPr>
        <p:grpSp>
          <p:nvGrpSpPr>
            <p:cNvPr id="35" name="Group 33"/>
            <p:cNvGrpSpPr>
              <a:grpSpLocks/>
            </p:cNvGrpSpPr>
            <p:nvPr/>
          </p:nvGrpSpPr>
          <p:grpSpPr bwMode="auto">
            <a:xfrm>
              <a:off x="-12772" y="-12511"/>
              <a:ext cx="1049202" cy="1018138"/>
              <a:chOff x="0" y="0"/>
              <a:chExt cx="1048512" cy="1018032"/>
            </a:xfrm>
          </p:grpSpPr>
          <p:pic>
            <p:nvPicPr>
              <p:cNvPr id="38" name="圆角矩形 14"/>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1048512"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39" name="Text Box 35"/>
              <p:cNvSpPr txBox="1">
                <a:spLocks noChangeArrowheads="1"/>
              </p:cNvSpPr>
              <p:nvPr/>
            </p:nvSpPr>
            <p:spPr bwMode="auto">
              <a:xfrm>
                <a:off x="157641" y="157387"/>
                <a:ext cx="732596" cy="69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不足之六</a:t>
                </a:r>
                <a:endParaRPr lang="zh-CN" altLang="en-US" sz="2000" b="1" dirty="0">
                  <a:solidFill>
                    <a:schemeClr val="bg1"/>
                  </a:solidFill>
                  <a:latin typeface="微软雅黑" pitchFamily="34" charset="-122"/>
                </a:endParaRPr>
              </a:p>
            </p:txBody>
          </p:sp>
        </p:grpSp>
        <p:cxnSp>
          <p:nvCxnSpPr>
            <p:cNvPr id="36" name="直接连接符 15"/>
            <p:cNvCxnSpPr>
              <a:cxnSpLocks noChangeShapeType="1"/>
            </p:cNvCxnSpPr>
            <p:nvPr/>
          </p:nvCxnSpPr>
          <p:spPr bwMode="auto">
            <a:xfrm>
              <a:off x="511511" y="1047859"/>
              <a:ext cx="0" cy="2532324"/>
            </a:xfrm>
            <a:prstGeom prst="line">
              <a:avLst/>
            </a:prstGeom>
            <a:noFill/>
            <a:ln w="19050" cmpd="sng">
              <a:solidFill>
                <a:srgbClr val="004FA3"/>
              </a:solidFill>
              <a:round/>
              <a:headEnd/>
              <a:tailEnd/>
            </a:ln>
            <a:extLst>
              <a:ext uri="{909E8E84-426E-40DD-AFC4-6F175D3DCCD1}">
                <a14:hiddenFill xmlns:a14="http://schemas.microsoft.com/office/drawing/2010/main" xmlns="">
                  <a:noFill/>
                </a14:hiddenFill>
              </a:ext>
            </a:extLst>
          </p:spPr>
        </p:cxnSp>
        <p:sp>
          <p:nvSpPr>
            <p:cNvPr id="37" name="圆角矩形 16"/>
            <p:cNvSpPr>
              <a:spLocks noChangeArrowheads="1"/>
            </p:cNvSpPr>
            <p:nvPr/>
          </p:nvSpPr>
          <p:spPr bwMode="auto">
            <a:xfrm>
              <a:off x="443204" y="3599235"/>
              <a:ext cx="136615" cy="134952"/>
            </a:xfrm>
            <a:prstGeom prst="roundRect">
              <a:avLst>
                <a:gd name="adj" fmla="val 50000"/>
              </a:avLst>
            </a:prstGeom>
            <a:solidFill>
              <a:srgbClr val="004FA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40" name="TextBox 53"/>
          <p:cNvSpPr txBox="1">
            <a:spLocks noChangeArrowheads="1"/>
          </p:cNvSpPr>
          <p:nvPr/>
        </p:nvSpPr>
        <p:spPr bwMode="auto">
          <a:xfrm>
            <a:off x="8740650" y="1410965"/>
            <a:ext cx="1582738" cy="77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grpSp>
        <p:nvGrpSpPr>
          <p:cNvPr id="41" name="Group 39"/>
          <p:cNvGrpSpPr>
            <a:grpSpLocks/>
          </p:cNvGrpSpPr>
          <p:nvPr/>
        </p:nvGrpSpPr>
        <p:grpSpPr bwMode="auto">
          <a:xfrm>
            <a:off x="7664325" y="3612827"/>
            <a:ext cx="1036638" cy="2481263"/>
            <a:chOff x="0" y="0"/>
            <a:chExt cx="1035998" cy="2481084"/>
          </a:xfrm>
        </p:grpSpPr>
        <p:cxnSp>
          <p:nvCxnSpPr>
            <p:cNvPr id="42" name="直接连接符 10"/>
            <p:cNvCxnSpPr>
              <a:cxnSpLocks noChangeShapeType="1"/>
            </p:cNvCxnSpPr>
            <p:nvPr/>
          </p:nvCxnSpPr>
          <p:spPr bwMode="auto">
            <a:xfrm flipH="1">
              <a:off x="499754" y="1023864"/>
              <a:ext cx="15865" cy="1309593"/>
            </a:xfrm>
            <a:prstGeom prst="line">
              <a:avLst/>
            </a:prstGeom>
            <a:noFill/>
            <a:ln w="19050" cmpd="sng">
              <a:solidFill>
                <a:srgbClr val="E40073"/>
              </a:solidFill>
              <a:round/>
              <a:headEnd/>
              <a:tailEnd/>
            </a:ln>
            <a:extLst>
              <a:ext uri="{909E8E84-426E-40DD-AFC4-6F175D3DCCD1}">
                <a14:hiddenFill xmlns:a14="http://schemas.microsoft.com/office/drawing/2010/main" xmlns="">
                  <a:noFill/>
                </a14:hiddenFill>
              </a:ext>
            </a:extLst>
          </p:spPr>
        </p:cxnSp>
        <p:grpSp>
          <p:nvGrpSpPr>
            <p:cNvPr id="43" name="Group 41"/>
            <p:cNvGrpSpPr>
              <a:grpSpLocks/>
            </p:cNvGrpSpPr>
            <p:nvPr/>
          </p:nvGrpSpPr>
          <p:grpSpPr bwMode="auto">
            <a:xfrm>
              <a:off x="-14850" y="-15366"/>
              <a:ext cx="1066141" cy="1017959"/>
              <a:chOff x="0" y="0"/>
              <a:chExt cx="1066800" cy="1018032"/>
            </a:xfrm>
          </p:grpSpPr>
          <p:pic>
            <p:nvPicPr>
              <p:cNvPr id="45" name="圆角矩形 11"/>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6" name="Text Box 43"/>
              <p:cNvSpPr txBox="1">
                <a:spLocks noChangeArrowheads="1"/>
              </p:cNvSpPr>
              <p:nvPr/>
            </p:nvSpPr>
            <p:spPr bwMode="auto">
              <a:xfrm>
                <a:off x="159793" y="160301"/>
                <a:ext cx="746770" cy="69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a:lnSpc>
                    <a:spcPct val="130000"/>
                  </a:lnSpc>
                </a:pPr>
                <a:r>
                  <a:rPr lang="zh-CN" altLang="en-US" sz="2000" b="1" dirty="0" smtClean="0">
                    <a:solidFill>
                      <a:schemeClr val="bg1"/>
                    </a:solidFill>
                    <a:latin typeface="微软雅黑" pitchFamily="34" charset="-122"/>
                  </a:rPr>
                  <a:t>不足之五</a:t>
                </a:r>
                <a:endParaRPr lang="zh-CN" altLang="en-US" sz="2000" b="1" dirty="0">
                  <a:solidFill>
                    <a:schemeClr val="bg1"/>
                  </a:solidFill>
                  <a:latin typeface="微软雅黑" pitchFamily="34" charset="-122"/>
                </a:endParaRPr>
              </a:p>
            </p:txBody>
          </p:sp>
        </p:grpSp>
        <p:sp>
          <p:nvSpPr>
            <p:cNvPr id="44" name="圆角矩形 12"/>
            <p:cNvSpPr>
              <a:spLocks noChangeArrowheads="1"/>
            </p:cNvSpPr>
            <p:nvPr/>
          </p:nvSpPr>
          <p:spPr bwMode="auto">
            <a:xfrm>
              <a:off x="439467" y="2346156"/>
              <a:ext cx="134854" cy="134928"/>
            </a:xfrm>
            <a:prstGeom prst="roundRect">
              <a:avLst>
                <a:gd name="adj" fmla="val 50000"/>
              </a:avLst>
            </a:prstGeom>
            <a:solidFill>
              <a:srgbClr val="E4007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endParaRPr lang="zh-CN" altLang="en-US" sz="1600">
                <a:solidFill>
                  <a:srgbClr val="262626"/>
                </a:solidFill>
                <a:latin typeface="微软雅黑" pitchFamily="34" charset="-122"/>
              </a:endParaRPr>
            </a:p>
          </p:txBody>
        </p:sp>
      </p:grpSp>
      <p:sp>
        <p:nvSpPr>
          <p:cNvPr id="47" name="TextBox 53"/>
          <p:cNvSpPr txBox="1">
            <a:spLocks noChangeArrowheads="1"/>
          </p:cNvSpPr>
          <p:nvPr/>
        </p:nvSpPr>
        <p:spPr bwMode="auto">
          <a:xfrm>
            <a:off x="7388100" y="2767029"/>
            <a:ext cx="1584325" cy="77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a:p>
            <a:pPr eaLnBrk="1" hangingPunct="1">
              <a:lnSpc>
                <a:spcPct val="130000"/>
              </a:lnSpc>
            </a:pPr>
            <a:r>
              <a:rPr lang="zh-CN" altLang="en-US" sz="1800">
                <a:solidFill>
                  <a:srgbClr val="262626"/>
                </a:solidFill>
                <a:latin typeface="微软雅黑" pitchFamily="34" charset="-122"/>
              </a:rPr>
              <a:t>此处输入文字</a:t>
            </a:r>
            <a:endParaRPr lang="en-US" altLang="zh-CN" sz="1800">
              <a:solidFill>
                <a:srgbClr val="262626"/>
              </a:solidFill>
              <a:latin typeface="微软雅黑" pitchFamily="34" charset="-122"/>
            </a:endParaRPr>
          </a:p>
        </p:txBody>
      </p:sp>
      <p:sp>
        <p:nvSpPr>
          <p:cNvPr id="48" name="TextBox 47"/>
          <p:cNvSpPr txBox="1"/>
          <p:nvPr/>
        </p:nvSpPr>
        <p:spPr>
          <a:xfrm>
            <a:off x="4501362" y="323999"/>
            <a:ext cx="3416321"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工作不足</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小节二</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89955831"/>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
                                        </p:tgtEl>
                                        <p:attrNameLst>
                                          <p:attrName>ppt_y</p:attrName>
                                        </p:attrNameLst>
                                      </p:cBhvr>
                                      <p:tavLst>
                                        <p:tav tm="0">
                                          <p:val>
                                            <p:strVal val="#ppt_y"/>
                                          </p:val>
                                        </p:tav>
                                        <p:tav tm="100000">
                                          <p:val>
                                            <p:strVal val="#ppt_y"/>
                                          </p:val>
                                        </p:tav>
                                      </p:tavLst>
                                    </p:anim>
                                    <p:anim calcmode="lin" valueType="num">
                                      <p:cBhvr>
                                        <p:cTn id="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par>
                                <p:cTn id="15" presetID="22" presetClass="entr" presetSubtype="4"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750"/>
                                        <p:tgtEl>
                                          <p:spTgt spid="6"/>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childTnLst>
                                </p:cTn>
                              </p:par>
                              <p:par>
                                <p:cTn id="21" presetID="22" presetClass="entr" presetSubtype="4" fill="hold" nodeType="with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750"/>
                                        <p:tgtEl>
                                          <p:spTgt spid="19"/>
                                        </p:tgtEl>
                                      </p:cBhvr>
                                    </p:animEffect>
                                  </p:childTnLst>
                                </p:cTn>
                              </p:par>
                              <p:par>
                                <p:cTn id="27" presetID="22" presetClass="entr" presetSubtype="4" fill="hold" nodeType="withEffect">
                                  <p:stCondLst>
                                    <p:cond delay="250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750"/>
                                        <p:tgtEl>
                                          <p:spTgt spid="20"/>
                                        </p:tgtEl>
                                      </p:cBhvr>
                                    </p:animEffect>
                                  </p:childTnLst>
                                </p:cTn>
                              </p:par>
                              <p:par>
                                <p:cTn id="30" presetID="10" presetClass="entr" presetSubtype="0" fill="hold" grpId="0" nodeType="withEffect">
                                  <p:stCondLst>
                                    <p:cond delay="30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childTnLst>
                                </p:cTn>
                              </p:par>
                              <p:par>
                                <p:cTn id="33" presetID="22" presetClass="entr" presetSubtype="4" fill="hold" nodeType="withEffect">
                                  <p:stCondLst>
                                    <p:cond delay="350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750"/>
                                        <p:tgtEl>
                                          <p:spTgt spid="27"/>
                                        </p:tgtEl>
                                      </p:cBhvr>
                                    </p:animEffect>
                                  </p:childTnLst>
                                </p:cTn>
                              </p:par>
                              <p:par>
                                <p:cTn id="36" presetID="10" presetClass="entr" presetSubtype="0" fill="hold" grpId="0" nodeType="withEffect">
                                  <p:stCondLst>
                                    <p:cond delay="40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750"/>
                                        <p:tgtEl>
                                          <p:spTgt spid="33"/>
                                        </p:tgtEl>
                                      </p:cBhvr>
                                    </p:animEffect>
                                  </p:childTnLst>
                                </p:cTn>
                              </p:par>
                              <p:par>
                                <p:cTn id="39" presetID="22" presetClass="entr" presetSubtype="4" fill="hold" nodeType="withEffect">
                                  <p:stCondLst>
                                    <p:cond delay="450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750"/>
                                        <p:tgtEl>
                                          <p:spTgt spid="41"/>
                                        </p:tgtEl>
                                      </p:cBhvr>
                                    </p:animEffect>
                                  </p:childTnLst>
                                </p:cTn>
                              </p:par>
                              <p:par>
                                <p:cTn id="42" presetID="10" presetClass="entr" presetSubtype="0" fill="hold" grpId="0" nodeType="withEffect">
                                  <p:stCondLst>
                                    <p:cond delay="50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750"/>
                                        <p:tgtEl>
                                          <p:spTgt spid="47"/>
                                        </p:tgtEl>
                                      </p:cBhvr>
                                    </p:animEffect>
                                  </p:childTnLst>
                                </p:cTn>
                              </p:par>
                              <p:par>
                                <p:cTn id="45" presetID="22" presetClass="entr" presetSubtype="4" fill="hold" nodeType="withEffect">
                                  <p:stCondLst>
                                    <p:cond delay="550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750"/>
                                        <p:tgtEl>
                                          <p:spTgt spid="34"/>
                                        </p:tgtEl>
                                      </p:cBhvr>
                                    </p:animEffect>
                                  </p:childTnLst>
                                </p:cTn>
                              </p:par>
                              <p:par>
                                <p:cTn id="48" presetID="10" presetClass="entr" presetSubtype="0" fill="hold" grpId="0" nodeType="withEffect">
                                  <p:stCondLst>
                                    <p:cond delay="6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2" grpId="0" autoUpdateAnimBg="0"/>
      <p:bldP spid="19" grpId="0" autoUpdateAnimBg="0"/>
      <p:bldP spid="26" grpId="0" autoUpdateAnimBg="0"/>
      <p:bldP spid="33" grpId="0" autoUpdateAnimBg="0"/>
      <p:bldP spid="40" grpId="0" autoUpdateAnimBg="0"/>
      <p:bldP spid="47" grpId="0" autoUpdateAnimBg="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817952" y="1773932"/>
            <a:ext cx="5842000" cy="3856038"/>
            <a:chOff x="0" y="0"/>
            <a:chExt cx="5166566" cy="3409678"/>
          </a:xfrm>
        </p:grpSpPr>
        <p:sp>
          <p:nvSpPr>
            <p:cNvPr id="6" name="椭圆 2"/>
            <p:cNvSpPr>
              <a:spLocks/>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headEnd/>
              <a:tailEnd type="triangle" w="lg" len="lg"/>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sp>
          <p:nvSpPr>
            <p:cNvPr id="7" name="椭圆 4"/>
            <p:cNvSpPr>
              <a:spLocks/>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sp>
          <p:nvSpPr>
            <p:cNvPr id="8" name="椭圆 4"/>
            <p:cNvSpPr>
              <a:spLocks/>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sp>
          <p:nvSpPr>
            <p:cNvPr id="9" name="椭圆 4"/>
            <p:cNvSpPr>
              <a:spLocks/>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p>
          </p:txBody>
        </p:sp>
      </p:grpSp>
      <p:sp>
        <p:nvSpPr>
          <p:cNvPr id="10" name="KSO_GN4"/>
          <p:cNvSpPr>
            <a:spLocks noChangeArrowheads="1"/>
          </p:cNvSpPr>
          <p:nvPr/>
        </p:nvSpPr>
        <p:spPr bwMode="auto">
          <a:xfrm>
            <a:off x="967177" y="1929507"/>
            <a:ext cx="2220912" cy="2220913"/>
          </a:xfrm>
          <a:prstGeom prst="ellipse">
            <a:avLst/>
          </a:prstGeom>
          <a:solidFill>
            <a:srgbClr val="FABE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7200">
                <a:solidFill>
                  <a:schemeClr val="bg1"/>
                </a:solidFill>
                <a:latin typeface="Impact" pitchFamily="34" charset="0"/>
              </a:rPr>
              <a:t>04</a:t>
            </a:r>
          </a:p>
        </p:txBody>
      </p:sp>
      <p:sp>
        <p:nvSpPr>
          <p:cNvPr id="11" name="KSO_GN3"/>
          <p:cNvSpPr>
            <a:spLocks noChangeArrowheads="1"/>
          </p:cNvSpPr>
          <p:nvPr/>
        </p:nvSpPr>
        <p:spPr bwMode="auto">
          <a:xfrm>
            <a:off x="3011877" y="3556695"/>
            <a:ext cx="1571625" cy="1571625"/>
          </a:xfrm>
          <a:prstGeom prst="ellipse">
            <a:avLst/>
          </a:prstGeom>
          <a:solidFill>
            <a:srgbClr val="8FC31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5400">
                <a:solidFill>
                  <a:schemeClr val="bg1"/>
                </a:solidFill>
                <a:latin typeface="Impact" pitchFamily="34" charset="0"/>
              </a:rPr>
              <a:t>03</a:t>
            </a:r>
          </a:p>
        </p:txBody>
      </p:sp>
      <p:sp>
        <p:nvSpPr>
          <p:cNvPr id="12" name="KSO_GN2"/>
          <p:cNvSpPr>
            <a:spLocks noChangeArrowheads="1"/>
          </p:cNvSpPr>
          <p:nvPr/>
        </p:nvSpPr>
        <p:spPr bwMode="auto">
          <a:xfrm rot="10800000" flipV="1">
            <a:off x="4642239" y="4425057"/>
            <a:ext cx="1120775" cy="1120775"/>
          </a:xfrm>
          <a:prstGeom prst="ellipse">
            <a:avLst/>
          </a:prstGeom>
          <a:solidFill>
            <a:srgbClr val="E4007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3600">
                <a:solidFill>
                  <a:schemeClr val="bg1"/>
                </a:solidFill>
                <a:latin typeface="Impact" pitchFamily="34" charset="0"/>
              </a:rPr>
              <a:t>02</a:t>
            </a:r>
            <a:endParaRPr lang="en-US" altLang="zh-CN" sz="2000">
              <a:solidFill>
                <a:schemeClr val="bg1"/>
              </a:solidFill>
              <a:latin typeface="Impact" pitchFamily="34" charset="0"/>
            </a:endParaRPr>
          </a:p>
        </p:txBody>
      </p:sp>
      <p:sp>
        <p:nvSpPr>
          <p:cNvPr id="13" name="KSO_GN1"/>
          <p:cNvSpPr>
            <a:spLocks noChangeArrowheads="1"/>
          </p:cNvSpPr>
          <p:nvPr/>
        </p:nvSpPr>
        <p:spPr bwMode="auto">
          <a:xfrm>
            <a:off x="5710627" y="5248970"/>
            <a:ext cx="773112" cy="773112"/>
          </a:xfrm>
          <a:prstGeom prst="ellipse">
            <a:avLst/>
          </a:prstGeom>
          <a:solidFill>
            <a:srgbClr val="004FA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3600" dirty="0">
                <a:solidFill>
                  <a:schemeClr val="bg1"/>
                </a:solidFill>
                <a:latin typeface="Impact" pitchFamily="34" charset="0"/>
              </a:rPr>
              <a:t>01</a:t>
            </a:r>
          </a:p>
        </p:txBody>
      </p:sp>
      <p:sp>
        <p:nvSpPr>
          <p:cNvPr id="14" name="文本框 11"/>
          <p:cNvSpPr txBox="1">
            <a:spLocks noChangeArrowheads="1"/>
          </p:cNvSpPr>
          <p:nvPr/>
        </p:nvSpPr>
        <p:spPr bwMode="auto">
          <a:xfrm>
            <a:off x="3197969" y="1403209"/>
            <a:ext cx="5602411"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a:t>
            </a:r>
            <a:r>
              <a:rPr lang="zh-CN" altLang="en-US" sz="1600" dirty="0" smtClean="0">
                <a:solidFill>
                  <a:srgbClr val="262626"/>
                </a:solidFill>
              </a:rPr>
              <a:t>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zh-CN" altLang="en-US" sz="1600" dirty="0">
              <a:solidFill>
                <a:srgbClr val="262626"/>
              </a:solidFill>
            </a:endParaRPr>
          </a:p>
        </p:txBody>
      </p:sp>
      <p:sp>
        <p:nvSpPr>
          <p:cNvPr id="15" name="文本框 12"/>
          <p:cNvSpPr txBox="1">
            <a:spLocks noChangeArrowheads="1"/>
          </p:cNvSpPr>
          <p:nvPr/>
        </p:nvSpPr>
        <p:spPr bwMode="auto">
          <a:xfrm>
            <a:off x="4442991" y="2913310"/>
            <a:ext cx="5249393" cy="732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a:t>
            </a:r>
            <a:r>
              <a:rPr lang="zh-CN" altLang="en-US" sz="1600" dirty="0" smtClean="0">
                <a:solidFill>
                  <a:srgbClr val="262626"/>
                </a:solidFill>
              </a:rPr>
              <a:t>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p>
        </p:txBody>
      </p:sp>
      <p:sp>
        <p:nvSpPr>
          <p:cNvPr id="16" name="文本框 13"/>
          <p:cNvSpPr txBox="1">
            <a:spLocks noChangeArrowheads="1"/>
          </p:cNvSpPr>
          <p:nvPr/>
        </p:nvSpPr>
        <p:spPr bwMode="auto">
          <a:xfrm>
            <a:off x="5739135" y="4137446"/>
            <a:ext cx="5091640" cy="732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p>
        </p:txBody>
      </p:sp>
      <p:sp>
        <p:nvSpPr>
          <p:cNvPr id="17" name="文本框 14"/>
          <p:cNvSpPr txBox="1">
            <a:spLocks noChangeArrowheads="1"/>
          </p:cNvSpPr>
          <p:nvPr/>
        </p:nvSpPr>
        <p:spPr bwMode="auto">
          <a:xfrm>
            <a:off x="6654353" y="5217566"/>
            <a:ext cx="5133454" cy="732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p>
        </p:txBody>
      </p:sp>
      <p:sp>
        <p:nvSpPr>
          <p:cNvPr id="18" name="TextBox 17"/>
          <p:cNvSpPr txBox="1"/>
          <p:nvPr/>
        </p:nvSpPr>
        <p:spPr>
          <a:xfrm>
            <a:off x="4501362" y="323999"/>
            <a:ext cx="3416321"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工作不足</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小节三</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339455033"/>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750"/>
                                        <p:tgtEl>
                                          <p:spTgt spid="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4"/>
                                        </p:tgtEl>
                                        <p:attrNameLst>
                                          <p:attrName>ppt_y</p:attrName>
                                        </p:attrNameLst>
                                      </p:cBhvr>
                                      <p:tavLst>
                                        <p:tav tm="0">
                                          <p:val>
                                            <p:strVal val="#ppt_y"/>
                                          </p:val>
                                        </p:tav>
                                        <p:tav tm="100000">
                                          <p:val>
                                            <p:strVal val="#ppt_y"/>
                                          </p:val>
                                        </p:tav>
                                      </p:tavLst>
                                    </p:anim>
                                    <p:anim calcmode="lin" valueType="num">
                                      <p:cBhvr>
                                        <p:cTn id="3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4"/>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 calcmode="lin" valueType="num">
                                      <p:cBhvr>
                                        <p:cTn id="4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6"/>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P spid="12" grpId="0" animBg="1" autoUpdateAnimBg="0"/>
      <p:bldP spid="13" grpId="0" animBg="1" autoUpdateAnimBg="0"/>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
          <p:cNvSpPr>
            <a:spLocks noChangeArrowheads="1"/>
          </p:cNvSpPr>
          <p:nvPr/>
        </p:nvSpPr>
        <p:spPr bwMode="auto">
          <a:xfrm>
            <a:off x="2134046" y="2715443"/>
            <a:ext cx="2578100" cy="2578100"/>
          </a:xfrm>
          <a:prstGeom prst="ellipse">
            <a:avLst/>
          </a:prstGeom>
          <a:solidFill>
            <a:srgbClr val="007635"/>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椭圆 4"/>
          <p:cNvSpPr>
            <a:spLocks noChangeArrowheads="1"/>
          </p:cNvSpPr>
          <p:nvPr/>
        </p:nvSpPr>
        <p:spPr bwMode="auto">
          <a:xfrm>
            <a:off x="1876871" y="2459856"/>
            <a:ext cx="3092450" cy="3092450"/>
          </a:xfrm>
          <a:prstGeom prst="ellipse">
            <a:avLst/>
          </a:prstGeom>
          <a:noFill/>
          <a:ln w="25400" cap="flat" cmpd="sng">
            <a:solidFill>
              <a:srgbClr val="007635"/>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7" name="椭圆 5"/>
          <p:cNvSpPr>
            <a:spLocks noChangeArrowheads="1"/>
          </p:cNvSpPr>
          <p:nvPr/>
        </p:nvSpPr>
        <p:spPr bwMode="auto">
          <a:xfrm>
            <a:off x="1660971" y="2242368"/>
            <a:ext cx="3524250" cy="3524250"/>
          </a:xfrm>
          <a:prstGeom prst="ellipse">
            <a:avLst/>
          </a:prstGeom>
          <a:noFill/>
          <a:ln w="25400" cap="flat" cmpd="sng">
            <a:solidFill>
              <a:srgbClr val="007635"/>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椭圆 10"/>
          <p:cNvSpPr>
            <a:spLocks noChangeArrowheads="1"/>
          </p:cNvSpPr>
          <p:nvPr/>
        </p:nvSpPr>
        <p:spPr bwMode="auto">
          <a:xfrm>
            <a:off x="10139486" y="1701602"/>
            <a:ext cx="784225" cy="784225"/>
          </a:xfrm>
          <a:prstGeom prst="ellipse">
            <a:avLst/>
          </a:prstGeom>
          <a:solidFill>
            <a:srgbClr val="0896B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椭圆 11"/>
          <p:cNvSpPr>
            <a:spLocks noChangeArrowheads="1"/>
          </p:cNvSpPr>
          <p:nvPr/>
        </p:nvSpPr>
        <p:spPr bwMode="auto">
          <a:xfrm>
            <a:off x="10139486" y="2933601"/>
            <a:ext cx="784225" cy="784225"/>
          </a:xfrm>
          <a:prstGeom prst="ellipse">
            <a:avLst/>
          </a:prstGeom>
          <a:solidFill>
            <a:srgbClr val="4AC5A7"/>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椭圆 12"/>
          <p:cNvSpPr>
            <a:spLocks noChangeArrowheads="1"/>
          </p:cNvSpPr>
          <p:nvPr/>
        </p:nvSpPr>
        <p:spPr bwMode="auto">
          <a:xfrm>
            <a:off x="10139486" y="4085729"/>
            <a:ext cx="784225" cy="784225"/>
          </a:xfrm>
          <a:prstGeom prst="ellipse">
            <a:avLst/>
          </a:prstGeom>
          <a:solidFill>
            <a:srgbClr val="7EAA2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 name="椭圆 13"/>
          <p:cNvSpPr>
            <a:spLocks noChangeArrowheads="1"/>
          </p:cNvSpPr>
          <p:nvPr/>
        </p:nvSpPr>
        <p:spPr bwMode="auto">
          <a:xfrm>
            <a:off x="10139486" y="5237857"/>
            <a:ext cx="784225" cy="784225"/>
          </a:xfrm>
          <a:prstGeom prst="ellipse">
            <a:avLst/>
          </a:prstGeom>
          <a:solidFill>
            <a:srgbClr val="5BC5D3"/>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2" name="Freeform 145"/>
          <p:cNvSpPr>
            <a:spLocks noEditPoints="1" noChangeArrowheads="1"/>
          </p:cNvSpPr>
          <p:nvPr/>
        </p:nvSpPr>
        <p:spPr bwMode="auto">
          <a:xfrm>
            <a:off x="10307761" y="4292104"/>
            <a:ext cx="476250" cy="441325"/>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nvGrpSpPr>
          <p:cNvPr id="33" name="Group 32"/>
          <p:cNvGrpSpPr>
            <a:grpSpLocks/>
          </p:cNvGrpSpPr>
          <p:nvPr/>
        </p:nvGrpSpPr>
        <p:grpSpPr bwMode="auto">
          <a:xfrm>
            <a:off x="10399836" y="1874640"/>
            <a:ext cx="263525" cy="477837"/>
            <a:chOff x="0" y="0"/>
            <a:chExt cx="409575" cy="742950"/>
          </a:xfrm>
        </p:grpSpPr>
        <p:sp>
          <p:nvSpPr>
            <p:cNvPr id="34"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5"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36" name="Freeform 755"/>
          <p:cNvSpPr>
            <a:spLocks noChangeArrowheads="1"/>
          </p:cNvSpPr>
          <p:nvPr/>
        </p:nvSpPr>
        <p:spPr bwMode="auto">
          <a:xfrm>
            <a:off x="10418886" y="5379145"/>
            <a:ext cx="242888" cy="47466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nvGrpSpPr>
          <p:cNvPr id="37" name="Group 36"/>
          <p:cNvGrpSpPr>
            <a:grpSpLocks/>
          </p:cNvGrpSpPr>
          <p:nvPr/>
        </p:nvGrpSpPr>
        <p:grpSpPr bwMode="auto">
          <a:xfrm>
            <a:off x="10302999" y="3151088"/>
            <a:ext cx="476250" cy="444500"/>
            <a:chOff x="0" y="0"/>
            <a:chExt cx="739775" cy="690562"/>
          </a:xfrm>
        </p:grpSpPr>
        <p:sp>
          <p:nvSpPr>
            <p:cNvPr id="38"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39"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0"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1"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2"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3"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4"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45"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46" name="矩形 45"/>
          <p:cNvSpPr>
            <a:spLocks noChangeArrowheads="1"/>
          </p:cNvSpPr>
          <p:nvPr/>
        </p:nvSpPr>
        <p:spPr bwMode="auto">
          <a:xfrm>
            <a:off x="5811143" y="1820093"/>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请在此处输入您的文本或者复制您的文本粘贴到此处，请在此处输入您的文本或者复制</a:t>
            </a:r>
            <a:endParaRPr lang="zh-CN" altLang="en-US" sz="2400" dirty="0"/>
          </a:p>
        </p:txBody>
      </p:sp>
      <p:sp>
        <p:nvSpPr>
          <p:cNvPr id="47" name="矩形 46"/>
          <p:cNvSpPr>
            <a:spLocks noChangeArrowheads="1"/>
          </p:cNvSpPr>
          <p:nvPr/>
        </p:nvSpPr>
        <p:spPr bwMode="auto">
          <a:xfrm>
            <a:off x="5811143" y="3013893"/>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48" name="矩形 47"/>
          <p:cNvSpPr>
            <a:spLocks noChangeArrowheads="1"/>
          </p:cNvSpPr>
          <p:nvPr/>
        </p:nvSpPr>
        <p:spPr bwMode="auto">
          <a:xfrm>
            <a:off x="5811143" y="4194993"/>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49" name="矩形 48"/>
          <p:cNvSpPr>
            <a:spLocks noChangeArrowheads="1"/>
          </p:cNvSpPr>
          <p:nvPr/>
        </p:nvSpPr>
        <p:spPr bwMode="auto">
          <a:xfrm>
            <a:off x="5811143" y="5323706"/>
            <a:ext cx="42668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1600" dirty="0" smtClean="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50" name="TextBox 49"/>
          <p:cNvSpPr txBox="1"/>
          <p:nvPr/>
        </p:nvSpPr>
        <p:spPr>
          <a:xfrm>
            <a:off x="2858815" y="3213770"/>
            <a:ext cx="1313180" cy="1446550"/>
          </a:xfrm>
          <a:prstGeom prst="rect">
            <a:avLst/>
          </a:prstGeom>
          <a:noFill/>
        </p:spPr>
        <p:txBody>
          <a:bodyPr wrap="non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输入</a:t>
            </a:r>
            <a:endParaRPr lang="en-US" altLang="zh-CN" sz="4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4400" dirty="0">
                <a:solidFill>
                  <a:schemeClr val="bg1"/>
                </a:solidFill>
                <a:latin typeface="微软雅黑" panose="020B0503020204020204" pitchFamily="34" charset="-122"/>
                <a:ea typeface="微软雅黑" panose="020B0503020204020204" pitchFamily="34" charset="-122"/>
              </a:rPr>
              <a:t>标题</a:t>
            </a:r>
          </a:p>
        </p:txBody>
      </p:sp>
      <p:grpSp>
        <p:nvGrpSpPr>
          <p:cNvPr id="55" name="组合 54"/>
          <p:cNvGrpSpPr/>
          <p:nvPr/>
        </p:nvGrpSpPr>
        <p:grpSpPr>
          <a:xfrm>
            <a:off x="1083121" y="1628006"/>
            <a:ext cx="4702175" cy="4610100"/>
            <a:chOff x="1083121" y="1628006"/>
            <a:chExt cx="4702175" cy="4610100"/>
          </a:xfrm>
        </p:grpSpPr>
        <p:sp>
          <p:nvSpPr>
            <p:cNvPr id="8" name="椭圆 6"/>
            <p:cNvSpPr>
              <a:spLocks noChangeArrowheads="1"/>
            </p:cNvSpPr>
            <p:nvPr/>
          </p:nvSpPr>
          <p:spPr bwMode="auto">
            <a:xfrm>
              <a:off x="1083121" y="3318693"/>
              <a:ext cx="1373188" cy="1373188"/>
            </a:xfrm>
            <a:prstGeom prst="ellipse">
              <a:avLst/>
            </a:prstGeom>
            <a:solidFill>
              <a:srgbClr val="5BC5D3"/>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椭圆 7"/>
            <p:cNvSpPr>
              <a:spLocks noChangeArrowheads="1"/>
            </p:cNvSpPr>
            <p:nvPr/>
          </p:nvSpPr>
          <p:spPr bwMode="auto">
            <a:xfrm>
              <a:off x="2737296" y="1628006"/>
              <a:ext cx="1373188" cy="1373187"/>
            </a:xfrm>
            <a:prstGeom prst="ellipse">
              <a:avLst/>
            </a:prstGeom>
            <a:solidFill>
              <a:srgbClr val="0896B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椭圆 8"/>
            <p:cNvSpPr>
              <a:spLocks noChangeArrowheads="1"/>
            </p:cNvSpPr>
            <p:nvPr/>
          </p:nvSpPr>
          <p:spPr bwMode="auto">
            <a:xfrm>
              <a:off x="4410521" y="3318693"/>
              <a:ext cx="1374775" cy="1373188"/>
            </a:xfrm>
            <a:prstGeom prst="ellipse">
              <a:avLst/>
            </a:prstGeom>
            <a:solidFill>
              <a:srgbClr val="4AC5A7"/>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椭圆 9"/>
            <p:cNvSpPr>
              <a:spLocks noChangeArrowheads="1"/>
            </p:cNvSpPr>
            <p:nvPr/>
          </p:nvSpPr>
          <p:spPr bwMode="auto">
            <a:xfrm>
              <a:off x="2772221" y="4864918"/>
              <a:ext cx="1373188" cy="1373188"/>
            </a:xfrm>
            <a:prstGeom prst="ellipse">
              <a:avLst/>
            </a:prstGeom>
            <a:solidFill>
              <a:srgbClr val="7EAA2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9" name="矩形 28"/>
            <p:cNvSpPr>
              <a:spLocks noChangeArrowheads="1"/>
            </p:cNvSpPr>
            <p:nvPr/>
          </p:nvSpPr>
          <p:spPr bwMode="auto">
            <a:xfrm>
              <a:off x="1130623" y="3573810"/>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51" name="矩形 50"/>
            <p:cNvSpPr>
              <a:spLocks noChangeArrowheads="1"/>
            </p:cNvSpPr>
            <p:nvPr/>
          </p:nvSpPr>
          <p:spPr bwMode="auto">
            <a:xfrm>
              <a:off x="4466965" y="3573810"/>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52" name="矩形 51"/>
            <p:cNvSpPr>
              <a:spLocks noChangeArrowheads="1"/>
            </p:cNvSpPr>
            <p:nvPr/>
          </p:nvSpPr>
          <p:spPr bwMode="auto">
            <a:xfrm>
              <a:off x="2821066" y="1917626"/>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53" name="矩形 52"/>
            <p:cNvSpPr>
              <a:spLocks noChangeArrowheads="1"/>
            </p:cNvSpPr>
            <p:nvPr/>
          </p:nvSpPr>
          <p:spPr bwMode="auto">
            <a:xfrm>
              <a:off x="2821066" y="5182180"/>
              <a:ext cx="126188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itchFamily="2" charset="-122"/>
              </a:endParaRPr>
            </a:p>
          </p:txBody>
        </p:sp>
      </p:grpSp>
      <p:sp>
        <p:nvSpPr>
          <p:cNvPr id="54" name="TextBox 53"/>
          <p:cNvSpPr txBox="1"/>
          <p:nvPr/>
        </p:nvSpPr>
        <p:spPr>
          <a:xfrm>
            <a:off x="4501362" y="323999"/>
            <a:ext cx="3416321"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工作不足</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小节四</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50892804"/>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anim calcmode="lin" valueType="num">
                                      <p:cBhvr>
                                        <p:cTn id="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Effect transition="in" filter="fade">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1+#ppt_w/2"/>
                                          </p:val>
                                        </p:tav>
                                        <p:tav tm="100000">
                                          <p:val>
                                            <p:strVal val="#ppt_x"/>
                                          </p:val>
                                        </p:tav>
                                      </p:tavLst>
                                    </p:anim>
                                    <p:anim calcmode="lin" valueType="num">
                                      <p:cBhvr additive="base">
                                        <p:cTn id="76" dur="500" fill="hold"/>
                                        <p:tgtEl>
                                          <p:spTgt spid="3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1+#ppt_w/2"/>
                                          </p:val>
                                        </p:tav>
                                        <p:tav tm="100000">
                                          <p:val>
                                            <p:strVal val="#ppt_x"/>
                                          </p:val>
                                        </p:tav>
                                      </p:tavLst>
                                    </p:anim>
                                    <p:anim calcmode="lin" valueType="num">
                                      <p:cBhvr additive="base">
                                        <p:cTn id="8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iterate type="lt">
                                    <p:tmPct val="10000"/>
                                  </p:iterate>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anim calcmode="lin" valueType="num">
                                      <p:cBhvr>
                                        <p:cTn id="86" dur="500" fill="hold"/>
                                        <p:tgtEl>
                                          <p:spTgt spid="46"/>
                                        </p:tgtEl>
                                        <p:attrNameLst>
                                          <p:attrName>ppt_x</p:attrName>
                                        </p:attrNameLst>
                                      </p:cBhvr>
                                      <p:tavLst>
                                        <p:tav tm="0">
                                          <p:val>
                                            <p:strVal val="#ppt_x"/>
                                          </p:val>
                                        </p:tav>
                                        <p:tav tm="100000">
                                          <p:val>
                                            <p:strVal val="#ppt_x"/>
                                          </p:val>
                                        </p:tav>
                                      </p:tavLst>
                                    </p:anim>
                                    <p:anim calcmode="lin" valueType="num">
                                      <p:cBhvr>
                                        <p:cTn id="87" dur="500" fill="hold"/>
                                        <p:tgtEl>
                                          <p:spTgt spid="4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iterate type="lt">
                                    <p:tmPct val="10000"/>
                                  </p:iterate>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anim calcmode="lin" valueType="num">
                                      <p:cBhvr>
                                        <p:cTn id="91" dur="500" fill="hold"/>
                                        <p:tgtEl>
                                          <p:spTgt spid="47"/>
                                        </p:tgtEl>
                                        <p:attrNameLst>
                                          <p:attrName>ppt_x</p:attrName>
                                        </p:attrNameLst>
                                      </p:cBhvr>
                                      <p:tavLst>
                                        <p:tav tm="0">
                                          <p:val>
                                            <p:strVal val="#ppt_x"/>
                                          </p:val>
                                        </p:tav>
                                        <p:tav tm="100000">
                                          <p:val>
                                            <p:strVal val="#ppt_x"/>
                                          </p:val>
                                        </p:tav>
                                      </p:tavLst>
                                    </p:anim>
                                    <p:anim calcmode="lin" valueType="num">
                                      <p:cBhvr>
                                        <p:cTn id="92" dur="500" fill="hold"/>
                                        <p:tgtEl>
                                          <p:spTgt spid="4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iterate type="lt">
                                    <p:tmPct val="10000"/>
                                  </p:iterate>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anim calcmode="lin" valueType="num">
                                      <p:cBhvr>
                                        <p:cTn id="96" dur="500" fill="hold"/>
                                        <p:tgtEl>
                                          <p:spTgt spid="48"/>
                                        </p:tgtEl>
                                        <p:attrNameLst>
                                          <p:attrName>ppt_x</p:attrName>
                                        </p:attrNameLst>
                                      </p:cBhvr>
                                      <p:tavLst>
                                        <p:tav tm="0">
                                          <p:val>
                                            <p:strVal val="#ppt_x"/>
                                          </p:val>
                                        </p:tav>
                                        <p:tav tm="100000">
                                          <p:val>
                                            <p:strVal val="#ppt_x"/>
                                          </p:val>
                                        </p:tav>
                                      </p:tavLst>
                                    </p:anim>
                                    <p:anim calcmode="lin" valueType="num">
                                      <p:cBhvr>
                                        <p:cTn id="97" dur="500" fill="hold"/>
                                        <p:tgtEl>
                                          <p:spTgt spid="4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anim calcmode="lin" valueType="num">
                                      <p:cBhvr>
                                        <p:cTn id="101" dur="500" fill="hold"/>
                                        <p:tgtEl>
                                          <p:spTgt spid="49"/>
                                        </p:tgtEl>
                                        <p:attrNameLst>
                                          <p:attrName>ppt_x</p:attrName>
                                        </p:attrNameLst>
                                      </p:cBhvr>
                                      <p:tavLst>
                                        <p:tav tm="0">
                                          <p:val>
                                            <p:strVal val="#ppt_x"/>
                                          </p:val>
                                        </p:tav>
                                        <p:tav tm="100000">
                                          <p:val>
                                            <p:strVal val="#ppt_x"/>
                                          </p:val>
                                        </p:tav>
                                      </p:tavLst>
                                    </p:anim>
                                    <p:anim calcmode="lin" valueType="num">
                                      <p:cBhvr>
                                        <p:cTn id="10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32" grpId="0" animBg="1"/>
      <p:bldP spid="36" grpId="0" animBg="1"/>
      <p:bldP spid="46" grpId="0"/>
      <p:bldP spid="47" grpId="0"/>
      <p:bldP spid="48" grpId="0"/>
      <p:bldP spid="49" grpId="0"/>
      <p:bldP spid="50"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346648" y="1053530"/>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 name="矩形 2"/>
          <p:cNvSpPr/>
          <p:nvPr/>
        </p:nvSpPr>
        <p:spPr bwMode="auto">
          <a:xfrm>
            <a:off x="7641573" y="1053530"/>
            <a:ext cx="3013336" cy="2349897"/>
          </a:xfrm>
          <a:prstGeom prst="rect">
            <a:avLst/>
          </a:prstGeom>
          <a:blipFill dpi="0" rotWithShape="1">
            <a:blip r:embed="rId3" cstate="print">
              <a:extLst>
                <a:ext uri="{28A0092B-C50C-407E-A947-70E740481C1C}">
                  <a14:useLocalDpi xmlns:a14="http://schemas.microsoft.com/office/drawing/2010/main" xmlns="" val="0"/>
                </a:ext>
              </a:extLst>
            </a:blip>
            <a:srcRect/>
            <a:stretch>
              <a:fillRect l="-17241" r="-17241"/>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4" name="矩形 3"/>
          <p:cNvSpPr/>
          <p:nvPr/>
        </p:nvSpPr>
        <p:spPr bwMode="auto">
          <a:xfrm>
            <a:off x="1346647" y="2277643"/>
            <a:ext cx="3006171" cy="2354707"/>
          </a:xfrm>
          <a:prstGeom prst="rect">
            <a:avLst/>
          </a:prstGeom>
          <a:blipFill dpi="0" rotWithShape="1">
            <a:blip r:embed="rId4" cstate="print">
              <a:extLst>
                <a:ext uri="{28A0092B-C50C-407E-A947-70E740481C1C}">
                  <a14:useLocalDpi xmlns:a14="http://schemas.microsoft.com/office/drawing/2010/main" xmlns="" val="0"/>
                </a:ext>
              </a:extLst>
            </a:blip>
            <a:srcRect/>
            <a:stretch>
              <a:fillRect t="-21085" b="-45483"/>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5" name="矩形 4"/>
          <p:cNvSpPr/>
          <p:nvPr/>
        </p:nvSpPr>
        <p:spPr bwMode="auto">
          <a:xfrm>
            <a:off x="1346648"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dirty="0">
              <a:solidFill>
                <a:prstClr val="black"/>
              </a:solidFill>
              <a:latin typeface="Times New Roman" pitchFamily="18" charset="0"/>
            </a:endParaRPr>
          </a:p>
        </p:txBody>
      </p:sp>
      <p:sp>
        <p:nvSpPr>
          <p:cNvPr id="6" name="矩形 5"/>
          <p:cNvSpPr/>
          <p:nvPr/>
        </p:nvSpPr>
        <p:spPr bwMode="auto">
          <a:xfrm>
            <a:off x="7641573" y="3545829"/>
            <a:ext cx="3013336" cy="2366726"/>
          </a:xfrm>
          <a:prstGeom prst="rect">
            <a:avLst/>
          </a:prstGeom>
          <a:blipFill dpi="0" rotWithShape="1">
            <a:blip r:embed="rId5" cstate="print">
              <a:extLst>
                <a:ext uri="{28A0092B-C50C-407E-A947-70E740481C1C}">
                  <a14:useLocalDpi xmlns:a14="http://schemas.microsoft.com/office/drawing/2010/main" xmlns="" val="0"/>
                </a:ext>
              </a:extLst>
            </a:blip>
            <a:srcRect/>
            <a:stretch>
              <a:fillRect l="-15069" r="-5327"/>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7" name="KSO_Shape"/>
          <p:cNvSpPr>
            <a:spLocks/>
          </p:cNvSpPr>
          <p:nvPr/>
        </p:nvSpPr>
        <p:spPr bwMode="auto">
          <a:xfrm>
            <a:off x="1922711" y="4797946"/>
            <a:ext cx="1988619" cy="97110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6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8" name="组合 7"/>
          <p:cNvGrpSpPr/>
          <p:nvPr/>
        </p:nvGrpSpPr>
        <p:grpSpPr>
          <a:xfrm>
            <a:off x="4476090" y="1053530"/>
            <a:ext cx="3013336" cy="1131799"/>
            <a:chOff x="4476090" y="1053530"/>
            <a:chExt cx="3013336" cy="1131799"/>
          </a:xfrm>
        </p:grpSpPr>
        <p:sp>
          <p:nvSpPr>
            <p:cNvPr id="9" name="矩形 8"/>
            <p:cNvSpPr/>
            <p:nvPr/>
          </p:nvSpPr>
          <p:spPr bwMode="auto">
            <a:xfrm>
              <a:off x="4476090" y="1053530"/>
              <a:ext cx="3013336" cy="113179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10" name="KSO_Shape"/>
            <p:cNvSpPr>
              <a:spLocks/>
            </p:cNvSpPr>
            <p:nvPr/>
          </p:nvSpPr>
          <p:spPr bwMode="auto">
            <a:xfrm>
              <a:off x="4587007" y="1268293"/>
              <a:ext cx="564158" cy="702271"/>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 name="TextBox 10"/>
            <p:cNvSpPr txBox="1"/>
            <p:nvPr/>
          </p:nvSpPr>
          <p:spPr>
            <a:xfrm>
              <a:off x="5379095" y="1327040"/>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工作重点</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476090" y="2277641"/>
            <a:ext cx="3013336" cy="1131801"/>
            <a:chOff x="4476090" y="2277641"/>
            <a:chExt cx="3013336" cy="1131801"/>
          </a:xfrm>
        </p:grpSpPr>
        <p:sp>
          <p:nvSpPr>
            <p:cNvPr id="13" name="矩形 12"/>
            <p:cNvSpPr/>
            <p:nvPr/>
          </p:nvSpPr>
          <p:spPr bwMode="auto">
            <a:xfrm>
              <a:off x="4476090" y="2277641"/>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4" name="KSO_Shape"/>
            <p:cNvSpPr>
              <a:spLocks/>
            </p:cNvSpPr>
            <p:nvPr/>
          </p:nvSpPr>
          <p:spPr bwMode="auto">
            <a:xfrm>
              <a:off x="4504468" y="2480673"/>
              <a:ext cx="751483" cy="751483"/>
            </a:xfrm>
            <a:custGeom>
              <a:avLst/>
              <a:gdLst>
                <a:gd name="T0" fmla="*/ 460014824 w 6361"/>
                <a:gd name="T1" fmla="*/ 255066021 h 6360"/>
                <a:gd name="T2" fmla="*/ 399833475 w 6361"/>
                <a:gd name="T3" fmla="*/ 236315250 h 6360"/>
                <a:gd name="T4" fmla="*/ 439745037 w 6361"/>
                <a:gd name="T5" fmla="*/ 178985833 h 6360"/>
                <a:gd name="T6" fmla="*/ 493827750 w 6361"/>
                <a:gd name="T7" fmla="*/ 151173432 h 6360"/>
                <a:gd name="T8" fmla="*/ 488805151 w 6361"/>
                <a:gd name="T9" fmla="*/ 85590212 h 6360"/>
                <a:gd name="T10" fmla="*/ 428354568 w 6361"/>
                <a:gd name="T11" fmla="*/ 71863429 h 6360"/>
                <a:gd name="T12" fmla="*/ 395169654 w 6361"/>
                <a:gd name="T13" fmla="*/ 117260238 h 6360"/>
                <a:gd name="T14" fmla="*/ 355078703 w 6361"/>
                <a:gd name="T15" fmla="*/ 171898094 h 6360"/>
                <a:gd name="T16" fmla="*/ 313463093 w 6361"/>
                <a:gd name="T17" fmla="*/ 150455762 h 6360"/>
                <a:gd name="T18" fmla="*/ 332925479 w 6361"/>
                <a:gd name="T19" fmla="*/ 78592333 h 6360"/>
                <a:gd name="T20" fmla="*/ 326736999 w 6361"/>
                <a:gd name="T21" fmla="*/ 19558300 h 6360"/>
                <a:gd name="T22" fmla="*/ 264313434 w 6361"/>
                <a:gd name="T23" fmla="*/ 4216759 h 6360"/>
                <a:gd name="T24" fmla="*/ 231666688 w 6361"/>
                <a:gd name="T25" fmla="*/ 58136646 h 6360"/>
                <a:gd name="T26" fmla="*/ 258304344 w 6361"/>
                <a:gd name="T27" fmla="*/ 123899583 h 6360"/>
                <a:gd name="T28" fmla="*/ 230949131 w 6361"/>
                <a:gd name="T29" fmla="*/ 172346788 h 6360"/>
                <a:gd name="T30" fmla="*/ 188167640 w 6361"/>
                <a:gd name="T31" fmla="*/ 149199840 h 6360"/>
                <a:gd name="T32" fmla="*/ 161081361 w 6361"/>
                <a:gd name="T33" fmla="*/ 85141519 h 6360"/>
                <a:gd name="T34" fmla="*/ 100900013 w 6361"/>
                <a:gd name="T35" fmla="*/ 71863429 h 6360"/>
                <a:gd name="T36" fmla="*/ 67984332 w 6361"/>
                <a:gd name="T37" fmla="*/ 126770262 h 6360"/>
                <a:gd name="T38" fmla="*/ 105474289 w 6361"/>
                <a:gd name="T39" fmla="*/ 172974899 h 6360"/>
                <a:gd name="T40" fmla="*/ 169960680 w 6361"/>
                <a:gd name="T41" fmla="*/ 209848630 h 6360"/>
                <a:gd name="T42" fmla="*/ 142874701 w 6361"/>
                <a:gd name="T43" fmla="*/ 259103363 h 6360"/>
                <a:gd name="T44" fmla="*/ 72737698 w 6361"/>
                <a:gd name="T45" fmla="*/ 234969469 h 6360"/>
                <a:gd name="T46" fmla="*/ 13991463 w 6361"/>
                <a:gd name="T47" fmla="*/ 249234505 h 6360"/>
                <a:gd name="T48" fmla="*/ 7802983 w 6361"/>
                <a:gd name="T49" fmla="*/ 313113108 h 6360"/>
                <a:gd name="T50" fmla="*/ 64486391 w 6361"/>
                <a:gd name="T51" fmla="*/ 337964672 h 6360"/>
                <a:gd name="T52" fmla="*/ 134264316 w 6361"/>
                <a:gd name="T53" fmla="*/ 311229075 h 6360"/>
                <a:gd name="T54" fmla="*/ 172651219 w 6361"/>
                <a:gd name="T55" fmla="*/ 350883927 h 6360"/>
                <a:gd name="T56" fmla="*/ 113904984 w 6361"/>
                <a:gd name="T57" fmla="*/ 395742483 h 6360"/>
                <a:gd name="T58" fmla="*/ 70136703 w 6361"/>
                <a:gd name="T59" fmla="*/ 433423743 h 6360"/>
                <a:gd name="T60" fmla="*/ 89599388 w 6361"/>
                <a:gd name="T61" fmla="*/ 492278358 h 6360"/>
                <a:gd name="T62" fmla="*/ 153547612 w 6361"/>
                <a:gd name="T63" fmla="*/ 492278358 h 6360"/>
                <a:gd name="T64" fmla="*/ 180185268 w 6361"/>
                <a:gd name="T65" fmla="*/ 436653557 h 6360"/>
                <a:gd name="T66" fmla="*/ 223953549 w 6361"/>
                <a:gd name="T67" fmla="*/ 397716375 h 6360"/>
                <a:gd name="T68" fmla="*/ 259380679 w 6361"/>
                <a:gd name="T69" fmla="*/ 432885491 h 6360"/>
                <a:gd name="T70" fmla="*/ 233550125 w 6361"/>
                <a:gd name="T71" fmla="*/ 501967800 h 6360"/>
                <a:gd name="T72" fmla="*/ 251129073 w 6361"/>
                <a:gd name="T73" fmla="*/ 558399830 h 6360"/>
                <a:gd name="T74" fmla="*/ 315256686 w 6361"/>
                <a:gd name="T75" fmla="*/ 561450226 h 6360"/>
                <a:gd name="T76" fmla="*/ 337499755 w 6361"/>
                <a:gd name="T77" fmla="*/ 503941392 h 6360"/>
                <a:gd name="T78" fmla="*/ 311041488 w 6361"/>
                <a:gd name="T79" fmla="*/ 433244325 h 6360"/>
                <a:gd name="T80" fmla="*/ 346558163 w 6361"/>
                <a:gd name="T81" fmla="*/ 397716375 h 6360"/>
                <a:gd name="T82" fmla="*/ 390326444 w 6361"/>
                <a:gd name="T83" fmla="*/ 436653557 h 6360"/>
                <a:gd name="T84" fmla="*/ 416964100 w 6361"/>
                <a:gd name="T85" fmla="*/ 492278358 h 6360"/>
                <a:gd name="T86" fmla="*/ 480822779 w 6361"/>
                <a:gd name="T87" fmla="*/ 492278358 h 6360"/>
                <a:gd name="T88" fmla="*/ 500375009 w 6361"/>
                <a:gd name="T89" fmla="*/ 433423743 h 6360"/>
                <a:gd name="T90" fmla="*/ 456516883 w 6361"/>
                <a:gd name="T91" fmla="*/ 395742483 h 6360"/>
                <a:gd name="T92" fmla="*/ 397860493 w 6361"/>
                <a:gd name="T93" fmla="*/ 350973785 h 6360"/>
                <a:gd name="T94" fmla="*/ 432749455 w 6361"/>
                <a:gd name="T95" fmla="*/ 311139217 h 6360"/>
                <a:gd name="T96" fmla="*/ 503783105 w 6361"/>
                <a:gd name="T97" fmla="*/ 337605837 h 6360"/>
                <a:gd name="T98" fmla="*/ 561273615 w 6361"/>
                <a:gd name="T99" fmla="*/ 315355976 h 6360"/>
                <a:gd name="T100" fmla="*/ 558134752 w 6361"/>
                <a:gd name="T101" fmla="*/ 251118538 h 6360"/>
                <a:gd name="T102" fmla="*/ 239290281 w 6361"/>
                <a:gd name="T103" fmla="*/ 260269726 h 6360"/>
                <a:gd name="T104" fmla="*/ 248617923 w 6361"/>
                <a:gd name="T105" fmla="*/ 227612455 h 6360"/>
                <a:gd name="T106" fmla="*/ 260546560 w 6361"/>
                <a:gd name="T107" fmla="*/ 258923946 h 6360"/>
                <a:gd name="T108" fmla="*/ 310951644 w 6361"/>
                <a:gd name="T109" fmla="*/ 292388446 h 6360"/>
                <a:gd name="T110" fmla="*/ 306467212 w 6361"/>
                <a:gd name="T111" fmla="*/ 254258493 h 6360"/>
                <a:gd name="T112" fmla="*/ 341714953 w 6361"/>
                <a:gd name="T113" fmla="*/ 239185929 h 6360"/>
                <a:gd name="T114" fmla="*/ 366379627 w 6361"/>
                <a:gd name="T115" fmla="*/ 269779750 h 6360"/>
                <a:gd name="T116" fmla="*/ 344315947 w 6361"/>
                <a:gd name="T117" fmla="*/ 300821665 h 6360"/>
                <a:gd name="T118" fmla="*/ 246285863 w 6361"/>
                <a:gd name="T119" fmla="*/ 338772200 h 6360"/>
                <a:gd name="T120" fmla="*/ 254088846 w 6361"/>
                <a:gd name="T121" fmla="*/ 304679590 h 6360"/>
                <a:gd name="T122" fmla="*/ 287094371 w 6361"/>
                <a:gd name="T123" fmla="*/ 307191733 h 6360"/>
                <a:gd name="T124" fmla="*/ 290771701 w 6361"/>
                <a:gd name="T125" fmla="*/ 340117981 h 6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61" h="6360">
                  <a:moveTo>
                    <a:pt x="5761" y="2580"/>
                  </a:moveTo>
                  <a:lnTo>
                    <a:pt x="5761" y="2580"/>
                  </a:lnTo>
                  <a:lnTo>
                    <a:pt x="5737" y="2582"/>
                  </a:lnTo>
                  <a:lnTo>
                    <a:pt x="5712" y="2583"/>
                  </a:lnTo>
                  <a:lnTo>
                    <a:pt x="5689" y="2585"/>
                  </a:lnTo>
                  <a:lnTo>
                    <a:pt x="5664" y="2588"/>
                  </a:lnTo>
                  <a:lnTo>
                    <a:pt x="5641" y="2593"/>
                  </a:lnTo>
                  <a:lnTo>
                    <a:pt x="5617" y="2598"/>
                  </a:lnTo>
                  <a:lnTo>
                    <a:pt x="5595" y="2604"/>
                  </a:lnTo>
                  <a:lnTo>
                    <a:pt x="5572" y="2611"/>
                  </a:lnTo>
                  <a:lnTo>
                    <a:pt x="5550" y="2619"/>
                  </a:lnTo>
                  <a:lnTo>
                    <a:pt x="5527" y="2628"/>
                  </a:lnTo>
                  <a:lnTo>
                    <a:pt x="5505" y="2638"/>
                  </a:lnTo>
                  <a:lnTo>
                    <a:pt x="5484" y="2649"/>
                  </a:lnTo>
                  <a:lnTo>
                    <a:pt x="5462" y="2660"/>
                  </a:lnTo>
                  <a:lnTo>
                    <a:pt x="5442" y="2672"/>
                  </a:lnTo>
                  <a:lnTo>
                    <a:pt x="5422" y="2686"/>
                  </a:lnTo>
                  <a:lnTo>
                    <a:pt x="5402" y="2700"/>
                  </a:lnTo>
                  <a:lnTo>
                    <a:pt x="5370" y="2723"/>
                  </a:lnTo>
                  <a:lnTo>
                    <a:pt x="5339" y="2744"/>
                  </a:lnTo>
                  <a:lnTo>
                    <a:pt x="5305" y="2763"/>
                  </a:lnTo>
                  <a:lnTo>
                    <a:pt x="5272" y="2782"/>
                  </a:lnTo>
                  <a:lnTo>
                    <a:pt x="5237" y="2799"/>
                  </a:lnTo>
                  <a:lnTo>
                    <a:pt x="5201" y="2815"/>
                  </a:lnTo>
                  <a:lnTo>
                    <a:pt x="5165" y="2829"/>
                  </a:lnTo>
                  <a:lnTo>
                    <a:pt x="5129" y="2843"/>
                  </a:lnTo>
                  <a:lnTo>
                    <a:pt x="5092" y="2854"/>
                  </a:lnTo>
                  <a:lnTo>
                    <a:pt x="5055" y="2864"/>
                  </a:lnTo>
                  <a:lnTo>
                    <a:pt x="5017" y="2873"/>
                  </a:lnTo>
                  <a:lnTo>
                    <a:pt x="4980" y="2880"/>
                  </a:lnTo>
                  <a:lnTo>
                    <a:pt x="4942" y="2886"/>
                  </a:lnTo>
                  <a:lnTo>
                    <a:pt x="4903" y="2889"/>
                  </a:lnTo>
                  <a:lnTo>
                    <a:pt x="4864" y="2891"/>
                  </a:lnTo>
                  <a:lnTo>
                    <a:pt x="4826" y="2892"/>
                  </a:lnTo>
                  <a:lnTo>
                    <a:pt x="4797" y="2891"/>
                  </a:lnTo>
                  <a:lnTo>
                    <a:pt x="4769" y="2888"/>
                  </a:lnTo>
                  <a:lnTo>
                    <a:pt x="4741" y="2883"/>
                  </a:lnTo>
                  <a:lnTo>
                    <a:pt x="4714" y="2877"/>
                  </a:lnTo>
                  <a:lnTo>
                    <a:pt x="4688" y="2868"/>
                  </a:lnTo>
                  <a:lnTo>
                    <a:pt x="4662" y="2856"/>
                  </a:lnTo>
                  <a:lnTo>
                    <a:pt x="4638" y="2844"/>
                  </a:lnTo>
                  <a:lnTo>
                    <a:pt x="4614" y="2829"/>
                  </a:lnTo>
                  <a:lnTo>
                    <a:pt x="4592" y="2814"/>
                  </a:lnTo>
                  <a:lnTo>
                    <a:pt x="4570" y="2797"/>
                  </a:lnTo>
                  <a:lnTo>
                    <a:pt x="4549" y="2778"/>
                  </a:lnTo>
                  <a:lnTo>
                    <a:pt x="4531" y="2758"/>
                  </a:lnTo>
                  <a:lnTo>
                    <a:pt x="4513" y="2736"/>
                  </a:lnTo>
                  <a:lnTo>
                    <a:pt x="4498" y="2713"/>
                  </a:lnTo>
                  <a:lnTo>
                    <a:pt x="4483" y="2689"/>
                  </a:lnTo>
                  <a:lnTo>
                    <a:pt x="4469" y="2663"/>
                  </a:lnTo>
                  <a:lnTo>
                    <a:pt x="4458" y="2634"/>
                  </a:lnTo>
                  <a:lnTo>
                    <a:pt x="4448" y="2605"/>
                  </a:lnTo>
                  <a:lnTo>
                    <a:pt x="4441" y="2576"/>
                  </a:lnTo>
                  <a:lnTo>
                    <a:pt x="4436" y="2546"/>
                  </a:lnTo>
                  <a:lnTo>
                    <a:pt x="4434" y="2517"/>
                  </a:lnTo>
                  <a:lnTo>
                    <a:pt x="4434" y="2486"/>
                  </a:lnTo>
                  <a:lnTo>
                    <a:pt x="4435" y="2457"/>
                  </a:lnTo>
                  <a:lnTo>
                    <a:pt x="4439" y="2428"/>
                  </a:lnTo>
                  <a:lnTo>
                    <a:pt x="4445" y="2400"/>
                  </a:lnTo>
                  <a:lnTo>
                    <a:pt x="4454" y="2371"/>
                  </a:lnTo>
                  <a:lnTo>
                    <a:pt x="4464" y="2344"/>
                  </a:lnTo>
                  <a:lnTo>
                    <a:pt x="4476" y="2317"/>
                  </a:lnTo>
                  <a:lnTo>
                    <a:pt x="4491" y="2291"/>
                  </a:lnTo>
                  <a:lnTo>
                    <a:pt x="4508" y="2266"/>
                  </a:lnTo>
                  <a:lnTo>
                    <a:pt x="4527" y="2243"/>
                  </a:lnTo>
                  <a:lnTo>
                    <a:pt x="4547" y="2220"/>
                  </a:lnTo>
                  <a:lnTo>
                    <a:pt x="4575" y="2193"/>
                  </a:lnTo>
                  <a:lnTo>
                    <a:pt x="4604" y="2168"/>
                  </a:lnTo>
                  <a:lnTo>
                    <a:pt x="4634" y="2143"/>
                  </a:lnTo>
                  <a:lnTo>
                    <a:pt x="4666" y="2119"/>
                  </a:lnTo>
                  <a:lnTo>
                    <a:pt x="4697" y="2098"/>
                  </a:lnTo>
                  <a:lnTo>
                    <a:pt x="4730" y="2077"/>
                  </a:lnTo>
                  <a:lnTo>
                    <a:pt x="4762" y="2058"/>
                  </a:lnTo>
                  <a:lnTo>
                    <a:pt x="4797" y="2040"/>
                  </a:lnTo>
                  <a:lnTo>
                    <a:pt x="4831" y="2024"/>
                  </a:lnTo>
                  <a:lnTo>
                    <a:pt x="4867" y="2008"/>
                  </a:lnTo>
                  <a:lnTo>
                    <a:pt x="4903" y="1995"/>
                  </a:lnTo>
                  <a:lnTo>
                    <a:pt x="4940" y="1983"/>
                  </a:lnTo>
                  <a:lnTo>
                    <a:pt x="4977" y="1971"/>
                  </a:lnTo>
                  <a:lnTo>
                    <a:pt x="5014" y="1962"/>
                  </a:lnTo>
                  <a:lnTo>
                    <a:pt x="5052" y="1954"/>
                  </a:lnTo>
                  <a:lnTo>
                    <a:pt x="5091" y="1949"/>
                  </a:lnTo>
                  <a:lnTo>
                    <a:pt x="5115" y="1944"/>
                  </a:lnTo>
                  <a:lnTo>
                    <a:pt x="5139" y="1940"/>
                  </a:lnTo>
                  <a:lnTo>
                    <a:pt x="5162" y="1934"/>
                  </a:lnTo>
                  <a:lnTo>
                    <a:pt x="5185" y="1928"/>
                  </a:lnTo>
                  <a:lnTo>
                    <a:pt x="5208" y="1920"/>
                  </a:lnTo>
                  <a:lnTo>
                    <a:pt x="5230" y="1911"/>
                  </a:lnTo>
                  <a:lnTo>
                    <a:pt x="5253" y="1902"/>
                  </a:lnTo>
                  <a:lnTo>
                    <a:pt x="5274" y="1892"/>
                  </a:lnTo>
                  <a:lnTo>
                    <a:pt x="5295" y="1880"/>
                  </a:lnTo>
                  <a:lnTo>
                    <a:pt x="5315" y="1868"/>
                  </a:lnTo>
                  <a:lnTo>
                    <a:pt x="5336" y="1856"/>
                  </a:lnTo>
                  <a:lnTo>
                    <a:pt x="5356" y="1842"/>
                  </a:lnTo>
                  <a:lnTo>
                    <a:pt x="5375" y="1828"/>
                  </a:lnTo>
                  <a:lnTo>
                    <a:pt x="5393" y="1812"/>
                  </a:lnTo>
                  <a:lnTo>
                    <a:pt x="5412" y="1796"/>
                  </a:lnTo>
                  <a:lnTo>
                    <a:pt x="5429" y="1779"/>
                  </a:lnTo>
                  <a:lnTo>
                    <a:pt x="5450" y="1757"/>
                  </a:lnTo>
                  <a:lnTo>
                    <a:pt x="5470" y="1734"/>
                  </a:lnTo>
                  <a:lnTo>
                    <a:pt x="5488" y="1710"/>
                  </a:lnTo>
                  <a:lnTo>
                    <a:pt x="5506" y="1685"/>
                  </a:lnTo>
                  <a:lnTo>
                    <a:pt x="5522" y="1659"/>
                  </a:lnTo>
                  <a:lnTo>
                    <a:pt x="5535" y="1634"/>
                  </a:lnTo>
                  <a:lnTo>
                    <a:pt x="5549" y="1608"/>
                  </a:lnTo>
                  <a:lnTo>
                    <a:pt x="5560" y="1581"/>
                  </a:lnTo>
                  <a:lnTo>
                    <a:pt x="5571" y="1554"/>
                  </a:lnTo>
                  <a:lnTo>
                    <a:pt x="5579" y="1526"/>
                  </a:lnTo>
                  <a:lnTo>
                    <a:pt x="5587" y="1498"/>
                  </a:lnTo>
                  <a:lnTo>
                    <a:pt x="5594" y="1470"/>
                  </a:lnTo>
                  <a:lnTo>
                    <a:pt x="5598" y="1442"/>
                  </a:lnTo>
                  <a:lnTo>
                    <a:pt x="5601" y="1413"/>
                  </a:lnTo>
                  <a:lnTo>
                    <a:pt x="5604" y="1384"/>
                  </a:lnTo>
                  <a:lnTo>
                    <a:pt x="5604" y="1355"/>
                  </a:lnTo>
                  <a:lnTo>
                    <a:pt x="5604" y="1326"/>
                  </a:lnTo>
                  <a:lnTo>
                    <a:pt x="5601" y="1298"/>
                  </a:lnTo>
                  <a:lnTo>
                    <a:pt x="5598" y="1269"/>
                  </a:lnTo>
                  <a:lnTo>
                    <a:pt x="5594" y="1241"/>
                  </a:lnTo>
                  <a:lnTo>
                    <a:pt x="5587" y="1212"/>
                  </a:lnTo>
                  <a:lnTo>
                    <a:pt x="5579" y="1185"/>
                  </a:lnTo>
                  <a:lnTo>
                    <a:pt x="5571" y="1157"/>
                  </a:lnTo>
                  <a:lnTo>
                    <a:pt x="5560" y="1130"/>
                  </a:lnTo>
                  <a:lnTo>
                    <a:pt x="5549" y="1103"/>
                  </a:lnTo>
                  <a:lnTo>
                    <a:pt x="5535" y="1076"/>
                  </a:lnTo>
                  <a:lnTo>
                    <a:pt x="5522" y="1050"/>
                  </a:lnTo>
                  <a:lnTo>
                    <a:pt x="5506" y="1026"/>
                  </a:lnTo>
                  <a:lnTo>
                    <a:pt x="5488" y="1001"/>
                  </a:lnTo>
                  <a:lnTo>
                    <a:pt x="5470" y="977"/>
                  </a:lnTo>
                  <a:lnTo>
                    <a:pt x="5450" y="954"/>
                  </a:lnTo>
                  <a:lnTo>
                    <a:pt x="5429" y="931"/>
                  </a:lnTo>
                  <a:lnTo>
                    <a:pt x="5407" y="911"/>
                  </a:lnTo>
                  <a:lnTo>
                    <a:pt x="5385" y="891"/>
                  </a:lnTo>
                  <a:lnTo>
                    <a:pt x="5361" y="873"/>
                  </a:lnTo>
                  <a:lnTo>
                    <a:pt x="5338" y="856"/>
                  </a:lnTo>
                  <a:lnTo>
                    <a:pt x="5313" y="841"/>
                  </a:lnTo>
                  <a:lnTo>
                    <a:pt x="5287" y="826"/>
                  </a:lnTo>
                  <a:lnTo>
                    <a:pt x="5262" y="813"/>
                  </a:lnTo>
                  <a:lnTo>
                    <a:pt x="5235" y="801"/>
                  </a:lnTo>
                  <a:lnTo>
                    <a:pt x="5208" y="791"/>
                  </a:lnTo>
                  <a:lnTo>
                    <a:pt x="5180" y="781"/>
                  </a:lnTo>
                  <a:lnTo>
                    <a:pt x="5152" y="773"/>
                  </a:lnTo>
                  <a:lnTo>
                    <a:pt x="5122" y="768"/>
                  </a:lnTo>
                  <a:lnTo>
                    <a:pt x="5094" y="762"/>
                  </a:lnTo>
                  <a:lnTo>
                    <a:pt x="5065" y="759"/>
                  </a:lnTo>
                  <a:lnTo>
                    <a:pt x="5035" y="756"/>
                  </a:lnTo>
                  <a:lnTo>
                    <a:pt x="5005" y="756"/>
                  </a:lnTo>
                  <a:lnTo>
                    <a:pt x="4975" y="756"/>
                  </a:lnTo>
                  <a:lnTo>
                    <a:pt x="4945" y="759"/>
                  </a:lnTo>
                  <a:lnTo>
                    <a:pt x="4916" y="762"/>
                  </a:lnTo>
                  <a:lnTo>
                    <a:pt x="4887" y="768"/>
                  </a:lnTo>
                  <a:lnTo>
                    <a:pt x="4859" y="773"/>
                  </a:lnTo>
                  <a:lnTo>
                    <a:pt x="4831" y="781"/>
                  </a:lnTo>
                  <a:lnTo>
                    <a:pt x="4803" y="791"/>
                  </a:lnTo>
                  <a:lnTo>
                    <a:pt x="4776" y="801"/>
                  </a:lnTo>
                  <a:lnTo>
                    <a:pt x="4749" y="813"/>
                  </a:lnTo>
                  <a:lnTo>
                    <a:pt x="4723" y="826"/>
                  </a:lnTo>
                  <a:lnTo>
                    <a:pt x="4697" y="841"/>
                  </a:lnTo>
                  <a:lnTo>
                    <a:pt x="4673" y="856"/>
                  </a:lnTo>
                  <a:lnTo>
                    <a:pt x="4649" y="873"/>
                  </a:lnTo>
                  <a:lnTo>
                    <a:pt x="4625" y="891"/>
                  </a:lnTo>
                  <a:lnTo>
                    <a:pt x="4603" y="911"/>
                  </a:lnTo>
                  <a:lnTo>
                    <a:pt x="4582" y="931"/>
                  </a:lnTo>
                  <a:lnTo>
                    <a:pt x="4565" y="949"/>
                  </a:lnTo>
                  <a:lnTo>
                    <a:pt x="4548" y="967"/>
                  </a:lnTo>
                  <a:lnTo>
                    <a:pt x="4533" y="985"/>
                  </a:lnTo>
                  <a:lnTo>
                    <a:pt x="4519" y="1005"/>
                  </a:lnTo>
                  <a:lnTo>
                    <a:pt x="4505" y="1025"/>
                  </a:lnTo>
                  <a:lnTo>
                    <a:pt x="4492" y="1045"/>
                  </a:lnTo>
                  <a:lnTo>
                    <a:pt x="4480" y="1065"/>
                  </a:lnTo>
                  <a:lnTo>
                    <a:pt x="4469" y="1086"/>
                  </a:lnTo>
                  <a:lnTo>
                    <a:pt x="4458" y="1108"/>
                  </a:lnTo>
                  <a:lnTo>
                    <a:pt x="4449" y="1130"/>
                  </a:lnTo>
                  <a:lnTo>
                    <a:pt x="4440" y="1152"/>
                  </a:lnTo>
                  <a:lnTo>
                    <a:pt x="4434" y="1175"/>
                  </a:lnTo>
                  <a:lnTo>
                    <a:pt x="4427" y="1198"/>
                  </a:lnTo>
                  <a:lnTo>
                    <a:pt x="4421" y="1222"/>
                  </a:lnTo>
                  <a:lnTo>
                    <a:pt x="4416" y="1246"/>
                  </a:lnTo>
                  <a:lnTo>
                    <a:pt x="4412" y="1269"/>
                  </a:lnTo>
                  <a:lnTo>
                    <a:pt x="4406" y="1307"/>
                  </a:lnTo>
                  <a:lnTo>
                    <a:pt x="4398" y="1345"/>
                  </a:lnTo>
                  <a:lnTo>
                    <a:pt x="4389" y="1384"/>
                  </a:lnTo>
                  <a:lnTo>
                    <a:pt x="4378" y="1421"/>
                  </a:lnTo>
                  <a:lnTo>
                    <a:pt x="4365" y="1456"/>
                  </a:lnTo>
                  <a:lnTo>
                    <a:pt x="4352" y="1493"/>
                  </a:lnTo>
                  <a:lnTo>
                    <a:pt x="4336" y="1528"/>
                  </a:lnTo>
                  <a:lnTo>
                    <a:pt x="4319" y="1563"/>
                  </a:lnTo>
                  <a:lnTo>
                    <a:pt x="4301" y="1598"/>
                  </a:lnTo>
                  <a:lnTo>
                    <a:pt x="4282" y="1631"/>
                  </a:lnTo>
                  <a:lnTo>
                    <a:pt x="4262" y="1664"/>
                  </a:lnTo>
                  <a:lnTo>
                    <a:pt x="4240" y="1695"/>
                  </a:lnTo>
                  <a:lnTo>
                    <a:pt x="4217" y="1727"/>
                  </a:lnTo>
                  <a:lnTo>
                    <a:pt x="4192" y="1756"/>
                  </a:lnTo>
                  <a:lnTo>
                    <a:pt x="4167" y="1785"/>
                  </a:lnTo>
                  <a:lnTo>
                    <a:pt x="4140" y="1813"/>
                  </a:lnTo>
                  <a:lnTo>
                    <a:pt x="4126" y="1827"/>
                  </a:lnTo>
                  <a:lnTo>
                    <a:pt x="4112" y="1839"/>
                  </a:lnTo>
                  <a:lnTo>
                    <a:pt x="4096" y="1851"/>
                  </a:lnTo>
                  <a:lnTo>
                    <a:pt x="4080" y="1863"/>
                  </a:lnTo>
                  <a:lnTo>
                    <a:pt x="4065" y="1873"/>
                  </a:lnTo>
                  <a:lnTo>
                    <a:pt x="4048" y="1882"/>
                  </a:lnTo>
                  <a:lnTo>
                    <a:pt x="4031" y="1891"/>
                  </a:lnTo>
                  <a:lnTo>
                    <a:pt x="4013" y="1898"/>
                  </a:lnTo>
                  <a:lnTo>
                    <a:pt x="3995" y="1905"/>
                  </a:lnTo>
                  <a:lnTo>
                    <a:pt x="3977" y="1911"/>
                  </a:lnTo>
                  <a:lnTo>
                    <a:pt x="3959" y="1916"/>
                  </a:lnTo>
                  <a:lnTo>
                    <a:pt x="3940" y="1921"/>
                  </a:lnTo>
                  <a:lnTo>
                    <a:pt x="3921" y="1924"/>
                  </a:lnTo>
                  <a:lnTo>
                    <a:pt x="3902" y="1926"/>
                  </a:lnTo>
                  <a:lnTo>
                    <a:pt x="3882" y="1928"/>
                  </a:lnTo>
                  <a:lnTo>
                    <a:pt x="3863" y="1928"/>
                  </a:lnTo>
                  <a:lnTo>
                    <a:pt x="3844" y="1928"/>
                  </a:lnTo>
                  <a:lnTo>
                    <a:pt x="3824" y="1926"/>
                  </a:lnTo>
                  <a:lnTo>
                    <a:pt x="3805" y="1924"/>
                  </a:lnTo>
                  <a:lnTo>
                    <a:pt x="3786" y="1921"/>
                  </a:lnTo>
                  <a:lnTo>
                    <a:pt x="3767" y="1916"/>
                  </a:lnTo>
                  <a:lnTo>
                    <a:pt x="3749" y="1911"/>
                  </a:lnTo>
                  <a:lnTo>
                    <a:pt x="3731" y="1905"/>
                  </a:lnTo>
                  <a:lnTo>
                    <a:pt x="3713" y="1898"/>
                  </a:lnTo>
                  <a:lnTo>
                    <a:pt x="3710" y="1897"/>
                  </a:lnTo>
                  <a:lnTo>
                    <a:pt x="3683" y="1885"/>
                  </a:lnTo>
                  <a:lnTo>
                    <a:pt x="3657" y="1871"/>
                  </a:lnTo>
                  <a:lnTo>
                    <a:pt x="3634" y="1855"/>
                  </a:lnTo>
                  <a:lnTo>
                    <a:pt x="3610" y="1838"/>
                  </a:lnTo>
                  <a:lnTo>
                    <a:pt x="3589" y="1819"/>
                  </a:lnTo>
                  <a:lnTo>
                    <a:pt x="3569" y="1799"/>
                  </a:lnTo>
                  <a:lnTo>
                    <a:pt x="3551" y="1776"/>
                  </a:lnTo>
                  <a:lnTo>
                    <a:pt x="3534" y="1753"/>
                  </a:lnTo>
                  <a:lnTo>
                    <a:pt x="3519" y="1729"/>
                  </a:lnTo>
                  <a:lnTo>
                    <a:pt x="3506" y="1703"/>
                  </a:lnTo>
                  <a:lnTo>
                    <a:pt x="3495" y="1677"/>
                  </a:lnTo>
                  <a:lnTo>
                    <a:pt x="3486" y="1650"/>
                  </a:lnTo>
                  <a:lnTo>
                    <a:pt x="3478" y="1622"/>
                  </a:lnTo>
                  <a:lnTo>
                    <a:pt x="3472" y="1593"/>
                  </a:lnTo>
                  <a:lnTo>
                    <a:pt x="3469" y="1564"/>
                  </a:lnTo>
                  <a:lnTo>
                    <a:pt x="3468" y="1535"/>
                  </a:lnTo>
                  <a:lnTo>
                    <a:pt x="3469" y="1496"/>
                  </a:lnTo>
                  <a:lnTo>
                    <a:pt x="3471" y="1456"/>
                  </a:lnTo>
                  <a:lnTo>
                    <a:pt x="3476" y="1418"/>
                  </a:lnTo>
                  <a:lnTo>
                    <a:pt x="3480" y="1380"/>
                  </a:lnTo>
                  <a:lnTo>
                    <a:pt x="3488" y="1342"/>
                  </a:lnTo>
                  <a:lnTo>
                    <a:pt x="3496" y="1305"/>
                  </a:lnTo>
                  <a:lnTo>
                    <a:pt x="3506" y="1268"/>
                  </a:lnTo>
                  <a:lnTo>
                    <a:pt x="3517" y="1231"/>
                  </a:lnTo>
                  <a:lnTo>
                    <a:pt x="3529" y="1195"/>
                  </a:lnTo>
                  <a:lnTo>
                    <a:pt x="3544" y="1159"/>
                  </a:lnTo>
                  <a:lnTo>
                    <a:pt x="3560" y="1124"/>
                  </a:lnTo>
                  <a:lnTo>
                    <a:pt x="3578" y="1090"/>
                  </a:lnTo>
                  <a:lnTo>
                    <a:pt x="3596" y="1056"/>
                  </a:lnTo>
                  <a:lnTo>
                    <a:pt x="3616" y="1022"/>
                  </a:lnTo>
                  <a:lnTo>
                    <a:pt x="3637" y="990"/>
                  </a:lnTo>
                  <a:lnTo>
                    <a:pt x="3661" y="958"/>
                  </a:lnTo>
                  <a:lnTo>
                    <a:pt x="3674" y="938"/>
                  </a:lnTo>
                  <a:lnTo>
                    <a:pt x="3688" y="918"/>
                  </a:lnTo>
                  <a:lnTo>
                    <a:pt x="3700" y="898"/>
                  </a:lnTo>
                  <a:lnTo>
                    <a:pt x="3712" y="876"/>
                  </a:lnTo>
                  <a:lnTo>
                    <a:pt x="3722" y="855"/>
                  </a:lnTo>
                  <a:lnTo>
                    <a:pt x="3732" y="833"/>
                  </a:lnTo>
                  <a:lnTo>
                    <a:pt x="3741" y="811"/>
                  </a:lnTo>
                  <a:lnTo>
                    <a:pt x="3749" y="789"/>
                  </a:lnTo>
                  <a:lnTo>
                    <a:pt x="3756" y="765"/>
                  </a:lnTo>
                  <a:lnTo>
                    <a:pt x="3763" y="743"/>
                  </a:lnTo>
                  <a:lnTo>
                    <a:pt x="3767" y="719"/>
                  </a:lnTo>
                  <a:lnTo>
                    <a:pt x="3772" y="696"/>
                  </a:lnTo>
                  <a:lnTo>
                    <a:pt x="3775" y="672"/>
                  </a:lnTo>
                  <a:lnTo>
                    <a:pt x="3777" y="648"/>
                  </a:lnTo>
                  <a:lnTo>
                    <a:pt x="3780" y="624"/>
                  </a:lnTo>
                  <a:lnTo>
                    <a:pt x="3780" y="599"/>
                  </a:lnTo>
                  <a:lnTo>
                    <a:pt x="3778" y="569"/>
                  </a:lnTo>
                  <a:lnTo>
                    <a:pt x="3776" y="539"/>
                  </a:lnTo>
                  <a:lnTo>
                    <a:pt x="3773" y="509"/>
                  </a:lnTo>
                  <a:lnTo>
                    <a:pt x="3767" y="479"/>
                  </a:lnTo>
                  <a:lnTo>
                    <a:pt x="3761" y="450"/>
                  </a:lnTo>
                  <a:lnTo>
                    <a:pt x="3753" y="421"/>
                  </a:lnTo>
                  <a:lnTo>
                    <a:pt x="3744" y="394"/>
                  </a:lnTo>
                  <a:lnTo>
                    <a:pt x="3732" y="366"/>
                  </a:lnTo>
                  <a:lnTo>
                    <a:pt x="3720" y="340"/>
                  </a:lnTo>
                  <a:lnTo>
                    <a:pt x="3707" y="314"/>
                  </a:lnTo>
                  <a:lnTo>
                    <a:pt x="3693" y="289"/>
                  </a:lnTo>
                  <a:lnTo>
                    <a:pt x="3677" y="265"/>
                  </a:lnTo>
                  <a:lnTo>
                    <a:pt x="3661" y="242"/>
                  </a:lnTo>
                  <a:lnTo>
                    <a:pt x="3643" y="218"/>
                  </a:lnTo>
                  <a:lnTo>
                    <a:pt x="3624" y="197"/>
                  </a:lnTo>
                  <a:lnTo>
                    <a:pt x="3603" y="175"/>
                  </a:lnTo>
                  <a:lnTo>
                    <a:pt x="3583" y="156"/>
                  </a:lnTo>
                  <a:lnTo>
                    <a:pt x="3561" y="137"/>
                  </a:lnTo>
                  <a:lnTo>
                    <a:pt x="3538" y="119"/>
                  </a:lnTo>
                  <a:lnTo>
                    <a:pt x="3515" y="102"/>
                  </a:lnTo>
                  <a:lnTo>
                    <a:pt x="3491" y="87"/>
                  </a:lnTo>
                  <a:lnTo>
                    <a:pt x="3465" y="72"/>
                  </a:lnTo>
                  <a:lnTo>
                    <a:pt x="3440" y="59"/>
                  </a:lnTo>
                  <a:lnTo>
                    <a:pt x="3413" y="47"/>
                  </a:lnTo>
                  <a:lnTo>
                    <a:pt x="3386" y="36"/>
                  </a:lnTo>
                  <a:lnTo>
                    <a:pt x="3358" y="27"/>
                  </a:lnTo>
                  <a:lnTo>
                    <a:pt x="3330" y="19"/>
                  </a:lnTo>
                  <a:lnTo>
                    <a:pt x="3301" y="13"/>
                  </a:lnTo>
                  <a:lnTo>
                    <a:pt x="3271" y="7"/>
                  </a:lnTo>
                  <a:lnTo>
                    <a:pt x="3241" y="3"/>
                  </a:lnTo>
                  <a:lnTo>
                    <a:pt x="3211" y="0"/>
                  </a:lnTo>
                  <a:lnTo>
                    <a:pt x="3181" y="0"/>
                  </a:lnTo>
                  <a:lnTo>
                    <a:pt x="3149" y="0"/>
                  </a:lnTo>
                  <a:lnTo>
                    <a:pt x="3119" y="3"/>
                  </a:lnTo>
                  <a:lnTo>
                    <a:pt x="3089" y="7"/>
                  </a:lnTo>
                  <a:lnTo>
                    <a:pt x="3059" y="13"/>
                  </a:lnTo>
                  <a:lnTo>
                    <a:pt x="3030" y="19"/>
                  </a:lnTo>
                  <a:lnTo>
                    <a:pt x="3002" y="27"/>
                  </a:lnTo>
                  <a:lnTo>
                    <a:pt x="2974" y="36"/>
                  </a:lnTo>
                  <a:lnTo>
                    <a:pt x="2947" y="47"/>
                  </a:lnTo>
                  <a:lnTo>
                    <a:pt x="2920" y="59"/>
                  </a:lnTo>
                  <a:lnTo>
                    <a:pt x="2894" y="72"/>
                  </a:lnTo>
                  <a:lnTo>
                    <a:pt x="2870" y="87"/>
                  </a:lnTo>
                  <a:lnTo>
                    <a:pt x="2845" y="102"/>
                  </a:lnTo>
                  <a:lnTo>
                    <a:pt x="2822" y="119"/>
                  </a:lnTo>
                  <a:lnTo>
                    <a:pt x="2799" y="137"/>
                  </a:lnTo>
                  <a:lnTo>
                    <a:pt x="2778" y="156"/>
                  </a:lnTo>
                  <a:lnTo>
                    <a:pt x="2756" y="175"/>
                  </a:lnTo>
                  <a:lnTo>
                    <a:pt x="2736" y="197"/>
                  </a:lnTo>
                  <a:lnTo>
                    <a:pt x="2718" y="218"/>
                  </a:lnTo>
                  <a:lnTo>
                    <a:pt x="2700" y="242"/>
                  </a:lnTo>
                  <a:lnTo>
                    <a:pt x="2684" y="265"/>
                  </a:lnTo>
                  <a:lnTo>
                    <a:pt x="2668" y="289"/>
                  </a:lnTo>
                  <a:lnTo>
                    <a:pt x="2653" y="314"/>
                  </a:lnTo>
                  <a:lnTo>
                    <a:pt x="2640" y="340"/>
                  </a:lnTo>
                  <a:lnTo>
                    <a:pt x="2629" y="366"/>
                  </a:lnTo>
                  <a:lnTo>
                    <a:pt x="2617" y="394"/>
                  </a:lnTo>
                  <a:lnTo>
                    <a:pt x="2608" y="421"/>
                  </a:lnTo>
                  <a:lnTo>
                    <a:pt x="2599" y="450"/>
                  </a:lnTo>
                  <a:lnTo>
                    <a:pt x="2593" y="479"/>
                  </a:lnTo>
                  <a:lnTo>
                    <a:pt x="2588" y="509"/>
                  </a:lnTo>
                  <a:lnTo>
                    <a:pt x="2584" y="539"/>
                  </a:lnTo>
                  <a:lnTo>
                    <a:pt x="2581" y="569"/>
                  </a:lnTo>
                  <a:lnTo>
                    <a:pt x="2581" y="599"/>
                  </a:lnTo>
                  <a:lnTo>
                    <a:pt x="2581" y="624"/>
                  </a:lnTo>
                  <a:lnTo>
                    <a:pt x="2583" y="648"/>
                  </a:lnTo>
                  <a:lnTo>
                    <a:pt x="2585" y="672"/>
                  </a:lnTo>
                  <a:lnTo>
                    <a:pt x="2588" y="696"/>
                  </a:lnTo>
                  <a:lnTo>
                    <a:pt x="2593" y="719"/>
                  </a:lnTo>
                  <a:lnTo>
                    <a:pt x="2598" y="743"/>
                  </a:lnTo>
                  <a:lnTo>
                    <a:pt x="2604" y="765"/>
                  </a:lnTo>
                  <a:lnTo>
                    <a:pt x="2612" y="789"/>
                  </a:lnTo>
                  <a:lnTo>
                    <a:pt x="2620" y="811"/>
                  </a:lnTo>
                  <a:lnTo>
                    <a:pt x="2629" y="833"/>
                  </a:lnTo>
                  <a:lnTo>
                    <a:pt x="2638" y="855"/>
                  </a:lnTo>
                  <a:lnTo>
                    <a:pt x="2649" y="876"/>
                  </a:lnTo>
                  <a:lnTo>
                    <a:pt x="2660" y="898"/>
                  </a:lnTo>
                  <a:lnTo>
                    <a:pt x="2672" y="918"/>
                  </a:lnTo>
                  <a:lnTo>
                    <a:pt x="2686" y="938"/>
                  </a:lnTo>
                  <a:lnTo>
                    <a:pt x="2700" y="958"/>
                  </a:lnTo>
                  <a:lnTo>
                    <a:pt x="2723" y="990"/>
                  </a:lnTo>
                  <a:lnTo>
                    <a:pt x="2744" y="1022"/>
                  </a:lnTo>
                  <a:lnTo>
                    <a:pt x="2764" y="1055"/>
                  </a:lnTo>
                  <a:lnTo>
                    <a:pt x="2782" y="1090"/>
                  </a:lnTo>
                  <a:lnTo>
                    <a:pt x="2799" y="1123"/>
                  </a:lnTo>
                  <a:lnTo>
                    <a:pt x="2816" y="1159"/>
                  </a:lnTo>
                  <a:lnTo>
                    <a:pt x="2829" y="1195"/>
                  </a:lnTo>
                  <a:lnTo>
                    <a:pt x="2843" y="1231"/>
                  </a:lnTo>
                  <a:lnTo>
                    <a:pt x="2854" y="1268"/>
                  </a:lnTo>
                  <a:lnTo>
                    <a:pt x="2864" y="1305"/>
                  </a:lnTo>
                  <a:lnTo>
                    <a:pt x="2873" y="1343"/>
                  </a:lnTo>
                  <a:lnTo>
                    <a:pt x="2880" y="1381"/>
                  </a:lnTo>
                  <a:lnTo>
                    <a:pt x="2885" y="1419"/>
                  </a:lnTo>
                  <a:lnTo>
                    <a:pt x="2889" y="1458"/>
                  </a:lnTo>
                  <a:lnTo>
                    <a:pt x="2891" y="1496"/>
                  </a:lnTo>
                  <a:lnTo>
                    <a:pt x="2892" y="1535"/>
                  </a:lnTo>
                  <a:lnTo>
                    <a:pt x="2891" y="1564"/>
                  </a:lnTo>
                  <a:lnTo>
                    <a:pt x="2888" y="1593"/>
                  </a:lnTo>
                  <a:lnTo>
                    <a:pt x="2882" y="1622"/>
                  </a:lnTo>
                  <a:lnTo>
                    <a:pt x="2875" y="1650"/>
                  </a:lnTo>
                  <a:lnTo>
                    <a:pt x="2865" y="1677"/>
                  </a:lnTo>
                  <a:lnTo>
                    <a:pt x="2854" y="1703"/>
                  </a:lnTo>
                  <a:lnTo>
                    <a:pt x="2842" y="1729"/>
                  </a:lnTo>
                  <a:lnTo>
                    <a:pt x="2826" y="1753"/>
                  </a:lnTo>
                  <a:lnTo>
                    <a:pt x="2809" y="1776"/>
                  </a:lnTo>
                  <a:lnTo>
                    <a:pt x="2791" y="1797"/>
                  </a:lnTo>
                  <a:lnTo>
                    <a:pt x="2771" y="1819"/>
                  </a:lnTo>
                  <a:lnTo>
                    <a:pt x="2750" y="1838"/>
                  </a:lnTo>
                  <a:lnTo>
                    <a:pt x="2727" y="1855"/>
                  </a:lnTo>
                  <a:lnTo>
                    <a:pt x="2703" y="1870"/>
                  </a:lnTo>
                  <a:lnTo>
                    <a:pt x="2677" y="1885"/>
                  </a:lnTo>
                  <a:lnTo>
                    <a:pt x="2650" y="1897"/>
                  </a:lnTo>
                  <a:lnTo>
                    <a:pt x="2648" y="1898"/>
                  </a:lnTo>
                  <a:lnTo>
                    <a:pt x="2630" y="1905"/>
                  </a:lnTo>
                  <a:lnTo>
                    <a:pt x="2612" y="1911"/>
                  </a:lnTo>
                  <a:lnTo>
                    <a:pt x="2593" y="1916"/>
                  </a:lnTo>
                  <a:lnTo>
                    <a:pt x="2575" y="1921"/>
                  </a:lnTo>
                  <a:lnTo>
                    <a:pt x="2556" y="1924"/>
                  </a:lnTo>
                  <a:lnTo>
                    <a:pt x="2537" y="1926"/>
                  </a:lnTo>
                  <a:lnTo>
                    <a:pt x="2518" y="1928"/>
                  </a:lnTo>
                  <a:lnTo>
                    <a:pt x="2497" y="1928"/>
                  </a:lnTo>
                  <a:lnTo>
                    <a:pt x="2478" y="1928"/>
                  </a:lnTo>
                  <a:lnTo>
                    <a:pt x="2459" y="1926"/>
                  </a:lnTo>
                  <a:lnTo>
                    <a:pt x="2440" y="1924"/>
                  </a:lnTo>
                  <a:lnTo>
                    <a:pt x="2421" y="1921"/>
                  </a:lnTo>
                  <a:lnTo>
                    <a:pt x="2402" y="1916"/>
                  </a:lnTo>
                  <a:lnTo>
                    <a:pt x="2383" y="1911"/>
                  </a:lnTo>
                  <a:lnTo>
                    <a:pt x="2365" y="1905"/>
                  </a:lnTo>
                  <a:lnTo>
                    <a:pt x="2347" y="1898"/>
                  </a:lnTo>
                  <a:lnTo>
                    <a:pt x="2330" y="1891"/>
                  </a:lnTo>
                  <a:lnTo>
                    <a:pt x="2313" y="1882"/>
                  </a:lnTo>
                  <a:lnTo>
                    <a:pt x="2297" y="1873"/>
                  </a:lnTo>
                  <a:lnTo>
                    <a:pt x="2280" y="1863"/>
                  </a:lnTo>
                  <a:lnTo>
                    <a:pt x="2264" y="1851"/>
                  </a:lnTo>
                  <a:lnTo>
                    <a:pt x="2249" y="1839"/>
                  </a:lnTo>
                  <a:lnTo>
                    <a:pt x="2235" y="1827"/>
                  </a:lnTo>
                  <a:lnTo>
                    <a:pt x="2220" y="1813"/>
                  </a:lnTo>
                  <a:lnTo>
                    <a:pt x="2193" y="1785"/>
                  </a:lnTo>
                  <a:lnTo>
                    <a:pt x="2168" y="1756"/>
                  </a:lnTo>
                  <a:lnTo>
                    <a:pt x="2143" y="1726"/>
                  </a:lnTo>
                  <a:lnTo>
                    <a:pt x="2119" y="1695"/>
                  </a:lnTo>
                  <a:lnTo>
                    <a:pt x="2098" y="1663"/>
                  </a:lnTo>
                  <a:lnTo>
                    <a:pt x="2077" y="1630"/>
                  </a:lnTo>
                  <a:lnTo>
                    <a:pt x="2058" y="1598"/>
                  </a:lnTo>
                  <a:lnTo>
                    <a:pt x="2040" y="1564"/>
                  </a:lnTo>
                  <a:lnTo>
                    <a:pt x="2024" y="1529"/>
                  </a:lnTo>
                  <a:lnTo>
                    <a:pt x="2008" y="1493"/>
                  </a:lnTo>
                  <a:lnTo>
                    <a:pt x="1995" y="1458"/>
                  </a:lnTo>
                  <a:lnTo>
                    <a:pt x="1982" y="1421"/>
                  </a:lnTo>
                  <a:lnTo>
                    <a:pt x="1972" y="1384"/>
                  </a:lnTo>
                  <a:lnTo>
                    <a:pt x="1962" y="1346"/>
                  </a:lnTo>
                  <a:lnTo>
                    <a:pt x="1955" y="1308"/>
                  </a:lnTo>
                  <a:lnTo>
                    <a:pt x="1949" y="1269"/>
                  </a:lnTo>
                  <a:lnTo>
                    <a:pt x="1944" y="1246"/>
                  </a:lnTo>
                  <a:lnTo>
                    <a:pt x="1940" y="1222"/>
                  </a:lnTo>
                  <a:lnTo>
                    <a:pt x="1934" y="1198"/>
                  </a:lnTo>
                  <a:lnTo>
                    <a:pt x="1927" y="1175"/>
                  </a:lnTo>
                  <a:lnTo>
                    <a:pt x="1920" y="1152"/>
                  </a:lnTo>
                  <a:lnTo>
                    <a:pt x="1911" y="1130"/>
                  </a:lnTo>
                  <a:lnTo>
                    <a:pt x="1902" y="1108"/>
                  </a:lnTo>
                  <a:lnTo>
                    <a:pt x="1892" y="1086"/>
                  </a:lnTo>
                  <a:lnTo>
                    <a:pt x="1880" y="1065"/>
                  </a:lnTo>
                  <a:lnTo>
                    <a:pt x="1868" y="1045"/>
                  </a:lnTo>
                  <a:lnTo>
                    <a:pt x="1856" y="1025"/>
                  </a:lnTo>
                  <a:lnTo>
                    <a:pt x="1842" y="1005"/>
                  </a:lnTo>
                  <a:lnTo>
                    <a:pt x="1828" y="985"/>
                  </a:lnTo>
                  <a:lnTo>
                    <a:pt x="1812" y="967"/>
                  </a:lnTo>
                  <a:lnTo>
                    <a:pt x="1796" y="949"/>
                  </a:lnTo>
                  <a:lnTo>
                    <a:pt x="1779" y="931"/>
                  </a:lnTo>
                  <a:lnTo>
                    <a:pt x="1758" y="911"/>
                  </a:lnTo>
                  <a:lnTo>
                    <a:pt x="1734" y="891"/>
                  </a:lnTo>
                  <a:lnTo>
                    <a:pt x="1712" y="873"/>
                  </a:lnTo>
                  <a:lnTo>
                    <a:pt x="1687" y="856"/>
                  </a:lnTo>
                  <a:lnTo>
                    <a:pt x="1663" y="841"/>
                  </a:lnTo>
                  <a:lnTo>
                    <a:pt x="1638" y="826"/>
                  </a:lnTo>
                  <a:lnTo>
                    <a:pt x="1611" y="813"/>
                  </a:lnTo>
                  <a:lnTo>
                    <a:pt x="1585" y="801"/>
                  </a:lnTo>
                  <a:lnTo>
                    <a:pt x="1557" y="791"/>
                  </a:lnTo>
                  <a:lnTo>
                    <a:pt x="1530" y="781"/>
                  </a:lnTo>
                  <a:lnTo>
                    <a:pt x="1502" y="773"/>
                  </a:lnTo>
                  <a:lnTo>
                    <a:pt x="1473" y="768"/>
                  </a:lnTo>
                  <a:lnTo>
                    <a:pt x="1444" y="762"/>
                  </a:lnTo>
                  <a:lnTo>
                    <a:pt x="1415" y="759"/>
                  </a:lnTo>
                  <a:lnTo>
                    <a:pt x="1386" y="756"/>
                  </a:lnTo>
                  <a:lnTo>
                    <a:pt x="1355" y="756"/>
                  </a:lnTo>
                  <a:lnTo>
                    <a:pt x="1325" y="756"/>
                  </a:lnTo>
                  <a:lnTo>
                    <a:pt x="1296" y="759"/>
                  </a:lnTo>
                  <a:lnTo>
                    <a:pt x="1267" y="762"/>
                  </a:lnTo>
                  <a:lnTo>
                    <a:pt x="1238" y="768"/>
                  </a:lnTo>
                  <a:lnTo>
                    <a:pt x="1208" y="773"/>
                  </a:lnTo>
                  <a:lnTo>
                    <a:pt x="1180" y="781"/>
                  </a:lnTo>
                  <a:lnTo>
                    <a:pt x="1153" y="791"/>
                  </a:lnTo>
                  <a:lnTo>
                    <a:pt x="1125" y="801"/>
                  </a:lnTo>
                  <a:lnTo>
                    <a:pt x="1100" y="813"/>
                  </a:lnTo>
                  <a:lnTo>
                    <a:pt x="1073" y="826"/>
                  </a:lnTo>
                  <a:lnTo>
                    <a:pt x="1048" y="841"/>
                  </a:lnTo>
                  <a:lnTo>
                    <a:pt x="1023" y="856"/>
                  </a:lnTo>
                  <a:lnTo>
                    <a:pt x="999" y="873"/>
                  </a:lnTo>
                  <a:lnTo>
                    <a:pt x="976" y="891"/>
                  </a:lnTo>
                  <a:lnTo>
                    <a:pt x="954" y="911"/>
                  </a:lnTo>
                  <a:lnTo>
                    <a:pt x="931" y="931"/>
                  </a:lnTo>
                  <a:lnTo>
                    <a:pt x="910" y="954"/>
                  </a:lnTo>
                  <a:lnTo>
                    <a:pt x="891" y="977"/>
                  </a:lnTo>
                  <a:lnTo>
                    <a:pt x="872" y="1001"/>
                  </a:lnTo>
                  <a:lnTo>
                    <a:pt x="855" y="1026"/>
                  </a:lnTo>
                  <a:lnTo>
                    <a:pt x="839" y="1050"/>
                  </a:lnTo>
                  <a:lnTo>
                    <a:pt x="825" y="1076"/>
                  </a:lnTo>
                  <a:lnTo>
                    <a:pt x="811" y="1103"/>
                  </a:lnTo>
                  <a:lnTo>
                    <a:pt x="800" y="1130"/>
                  </a:lnTo>
                  <a:lnTo>
                    <a:pt x="790" y="1157"/>
                  </a:lnTo>
                  <a:lnTo>
                    <a:pt x="781" y="1185"/>
                  </a:lnTo>
                  <a:lnTo>
                    <a:pt x="773" y="1212"/>
                  </a:lnTo>
                  <a:lnTo>
                    <a:pt x="767" y="1241"/>
                  </a:lnTo>
                  <a:lnTo>
                    <a:pt x="763" y="1269"/>
                  </a:lnTo>
                  <a:lnTo>
                    <a:pt x="758" y="1298"/>
                  </a:lnTo>
                  <a:lnTo>
                    <a:pt x="757" y="1326"/>
                  </a:lnTo>
                  <a:lnTo>
                    <a:pt x="756" y="1355"/>
                  </a:lnTo>
                  <a:lnTo>
                    <a:pt x="757" y="1384"/>
                  </a:lnTo>
                  <a:lnTo>
                    <a:pt x="758" y="1413"/>
                  </a:lnTo>
                  <a:lnTo>
                    <a:pt x="763" y="1442"/>
                  </a:lnTo>
                  <a:lnTo>
                    <a:pt x="767" y="1470"/>
                  </a:lnTo>
                  <a:lnTo>
                    <a:pt x="773" y="1498"/>
                  </a:lnTo>
                  <a:lnTo>
                    <a:pt x="781" y="1526"/>
                  </a:lnTo>
                  <a:lnTo>
                    <a:pt x="790" y="1554"/>
                  </a:lnTo>
                  <a:lnTo>
                    <a:pt x="800" y="1581"/>
                  </a:lnTo>
                  <a:lnTo>
                    <a:pt x="811" y="1608"/>
                  </a:lnTo>
                  <a:lnTo>
                    <a:pt x="825" y="1634"/>
                  </a:lnTo>
                  <a:lnTo>
                    <a:pt x="839" y="1659"/>
                  </a:lnTo>
                  <a:lnTo>
                    <a:pt x="855" y="1685"/>
                  </a:lnTo>
                  <a:lnTo>
                    <a:pt x="872" y="1710"/>
                  </a:lnTo>
                  <a:lnTo>
                    <a:pt x="891" y="1734"/>
                  </a:lnTo>
                  <a:lnTo>
                    <a:pt x="910" y="1757"/>
                  </a:lnTo>
                  <a:lnTo>
                    <a:pt x="931" y="1779"/>
                  </a:lnTo>
                  <a:lnTo>
                    <a:pt x="949" y="1796"/>
                  </a:lnTo>
                  <a:lnTo>
                    <a:pt x="967" y="1812"/>
                  </a:lnTo>
                  <a:lnTo>
                    <a:pt x="986" y="1828"/>
                  </a:lnTo>
                  <a:lnTo>
                    <a:pt x="1005" y="1842"/>
                  </a:lnTo>
                  <a:lnTo>
                    <a:pt x="1024" y="1856"/>
                  </a:lnTo>
                  <a:lnTo>
                    <a:pt x="1045" y="1868"/>
                  </a:lnTo>
                  <a:lnTo>
                    <a:pt x="1066" y="1880"/>
                  </a:lnTo>
                  <a:lnTo>
                    <a:pt x="1087" y="1892"/>
                  </a:lnTo>
                  <a:lnTo>
                    <a:pt x="1109" y="1902"/>
                  </a:lnTo>
                  <a:lnTo>
                    <a:pt x="1130" y="1911"/>
                  </a:lnTo>
                  <a:lnTo>
                    <a:pt x="1152" y="1920"/>
                  </a:lnTo>
                  <a:lnTo>
                    <a:pt x="1176" y="1928"/>
                  </a:lnTo>
                  <a:lnTo>
                    <a:pt x="1198" y="1934"/>
                  </a:lnTo>
                  <a:lnTo>
                    <a:pt x="1222" y="1940"/>
                  </a:lnTo>
                  <a:lnTo>
                    <a:pt x="1245" y="1944"/>
                  </a:lnTo>
                  <a:lnTo>
                    <a:pt x="1270" y="1949"/>
                  </a:lnTo>
                  <a:lnTo>
                    <a:pt x="1308" y="1954"/>
                  </a:lnTo>
                  <a:lnTo>
                    <a:pt x="1345" y="1962"/>
                  </a:lnTo>
                  <a:lnTo>
                    <a:pt x="1383" y="1971"/>
                  </a:lnTo>
                  <a:lnTo>
                    <a:pt x="1420" y="1983"/>
                  </a:lnTo>
                  <a:lnTo>
                    <a:pt x="1457" y="1995"/>
                  </a:lnTo>
                  <a:lnTo>
                    <a:pt x="1493" y="2008"/>
                  </a:lnTo>
                  <a:lnTo>
                    <a:pt x="1529" y="2024"/>
                  </a:lnTo>
                  <a:lnTo>
                    <a:pt x="1564" y="2041"/>
                  </a:lnTo>
                  <a:lnTo>
                    <a:pt x="1598" y="2059"/>
                  </a:lnTo>
                  <a:lnTo>
                    <a:pt x="1631" y="2078"/>
                  </a:lnTo>
                  <a:lnTo>
                    <a:pt x="1664" y="2098"/>
                  </a:lnTo>
                  <a:lnTo>
                    <a:pt x="1695" y="2121"/>
                  </a:lnTo>
                  <a:lnTo>
                    <a:pt x="1727" y="2143"/>
                  </a:lnTo>
                  <a:lnTo>
                    <a:pt x="1756" y="2168"/>
                  </a:lnTo>
                  <a:lnTo>
                    <a:pt x="1785" y="2193"/>
                  </a:lnTo>
                  <a:lnTo>
                    <a:pt x="1813" y="2220"/>
                  </a:lnTo>
                  <a:lnTo>
                    <a:pt x="1833" y="2242"/>
                  </a:lnTo>
                  <a:lnTo>
                    <a:pt x="1851" y="2265"/>
                  </a:lnTo>
                  <a:lnTo>
                    <a:pt x="1868" y="2289"/>
                  </a:lnTo>
                  <a:lnTo>
                    <a:pt x="1883" y="2313"/>
                  </a:lnTo>
                  <a:lnTo>
                    <a:pt x="1895" y="2339"/>
                  </a:lnTo>
                  <a:lnTo>
                    <a:pt x="1906" y="2366"/>
                  </a:lnTo>
                  <a:lnTo>
                    <a:pt x="1914" y="2393"/>
                  </a:lnTo>
                  <a:lnTo>
                    <a:pt x="1921" y="2421"/>
                  </a:lnTo>
                  <a:lnTo>
                    <a:pt x="1925" y="2449"/>
                  </a:lnTo>
                  <a:lnTo>
                    <a:pt x="1927" y="2477"/>
                  </a:lnTo>
                  <a:lnTo>
                    <a:pt x="1929" y="2506"/>
                  </a:lnTo>
                  <a:lnTo>
                    <a:pt x="1926" y="2534"/>
                  </a:lnTo>
                  <a:lnTo>
                    <a:pt x="1923" y="2564"/>
                  </a:lnTo>
                  <a:lnTo>
                    <a:pt x="1916" y="2592"/>
                  </a:lnTo>
                  <a:lnTo>
                    <a:pt x="1908" y="2620"/>
                  </a:lnTo>
                  <a:lnTo>
                    <a:pt x="1898" y="2647"/>
                  </a:lnTo>
                  <a:lnTo>
                    <a:pt x="1897" y="2650"/>
                  </a:lnTo>
                  <a:lnTo>
                    <a:pt x="1885" y="2677"/>
                  </a:lnTo>
                  <a:lnTo>
                    <a:pt x="1870" y="2703"/>
                  </a:lnTo>
                  <a:lnTo>
                    <a:pt x="1855" y="2727"/>
                  </a:lnTo>
                  <a:lnTo>
                    <a:pt x="1838" y="2750"/>
                  </a:lnTo>
                  <a:lnTo>
                    <a:pt x="1819" y="2771"/>
                  </a:lnTo>
                  <a:lnTo>
                    <a:pt x="1797" y="2791"/>
                  </a:lnTo>
                  <a:lnTo>
                    <a:pt x="1776" y="2809"/>
                  </a:lnTo>
                  <a:lnTo>
                    <a:pt x="1752" y="2826"/>
                  </a:lnTo>
                  <a:lnTo>
                    <a:pt x="1729" y="2841"/>
                  </a:lnTo>
                  <a:lnTo>
                    <a:pt x="1703" y="2854"/>
                  </a:lnTo>
                  <a:lnTo>
                    <a:pt x="1677" y="2865"/>
                  </a:lnTo>
                  <a:lnTo>
                    <a:pt x="1650" y="2875"/>
                  </a:lnTo>
                  <a:lnTo>
                    <a:pt x="1622" y="2882"/>
                  </a:lnTo>
                  <a:lnTo>
                    <a:pt x="1593" y="2888"/>
                  </a:lnTo>
                  <a:lnTo>
                    <a:pt x="1564" y="2891"/>
                  </a:lnTo>
                  <a:lnTo>
                    <a:pt x="1535" y="2892"/>
                  </a:lnTo>
                  <a:lnTo>
                    <a:pt x="1496" y="2891"/>
                  </a:lnTo>
                  <a:lnTo>
                    <a:pt x="1457" y="2889"/>
                  </a:lnTo>
                  <a:lnTo>
                    <a:pt x="1418" y="2886"/>
                  </a:lnTo>
                  <a:lnTo>
                    <a:pt x="1380" y="2880"/>
                  </a:lnTo>
                  <a:lnTo>
                    <a:pt x="1342" y="2873"/>
                  </a:lnTo>
                  <a:lnTo>
                    <a:pt x="1305" y="2864"/>
                  </a:lnTo>
                  <a:lnTo>
                    <a:pt x="1268" y="2854"/>
                  </a:lnTo>
                  <a:lnTo>
                    <a:pt x="1231" y="2843"/>
                  </a:lnTo>
                  <a:lnTo>
                    <a:pt x="1195" y="2831"/>
                  </a:lnTo>
                  <a:lnTo>
                    <a:pt x="1159" y="2816"/>
                  </a:lnTo>
                  <a:lnTo>
                    <a:pt x="1124" y="2800"/>
                  </a:lnTo>
                  <a:lnTo>
                    <a:pt x="1089" y="2783"/>
                  </a:lnTo>
                  <a:lnTo>
                    <a:pt x="1056" y="2764"/>
                  </a:lnTo>
                  <a:lnTo>
                    <a:pt x="1022" y="2744"/>
                  </a:lnTo>
                  <a:lnTo>
                    <a:pt x="990" y="2723"/>
                  </a:lnTo>
                  <a:lnTo>
                    <a:pt x="958" y="2700"/>
                  </a:lnTo>
                  <a:lnTo>
                    <a:pt x="938" y="2686"/>
                  </a:lnTo>
                  <a:lnTo>
                    <a:pt x="918" y="2672"/>
                  </a:lnTo>
                  <a:lnTo>
                    <a:pt x="898" y="2660"/>
                  </a:lnTo>
                  <a:lnTo>
                    <a:pt x="876" y="2649"/>
                  </a:lnTo>
                  <a:lnTo>
                    <a:pt x="855" y="2638"/>
                  </a:lnTo>
                  <a:lnTo>
                    <a:pt x="834" y="2628"/>
                  </a:lnTo>
                  <a:lnTo>
                    <a:pt x="811" y="2619"/>
                  </a:lnTo>
                  <a:lnTo>
                    <a:pt x="789" y="2611"/>
                  </a:lnTo>
                  <a:lnTo>
                    <a:pt x="766" y="2604"/>
                  </a:lnTo>
                  <a:lnTo>
                    <a:pt x="743" y="2598"/>
                  </a:lnTo>
                  <a:lnTo>
                    <a:pt x="719" y="2593"/>
                  </a:lnTo>
                  <a:lnTo>
                    <a:pt x="696" y="2588"/>
                  </a:lnTo>
                  <a:lnTo>
                    <a:pt x="672" y="2585"/>
                  </a:lnTo>
                  <a:lnTo>
                    <a:pt x="649" y="2583"/>
                  </a:lnTo>
                  <a:lnTo>
                    <a:pt x="624" y="2582"/>
                  </a:lnTo>
                  <a:lnTo>
                    <a:pt x="599" y="2580"/>
                  </a:lnTo>
                  <a:lnTo>
                    <a:pt x="569" y="2582"/>
                  </a:lnTo>
                  <a:lnTo>
                    <a:pt x="539" y="2584"/>
                  </a:lnTo>
                  <a:lnTo>
                    <a:pt x="508" y="2587"/>
                  </a:lnTo>
                  <a:lnTo>
                    <a:pt x="479" y="2593"/>
                  </a:lnTo>
                  <a:lnTo>
                    <a:pt x="450" y="2600"/>
                  </a:lnTo>
                  <a:lnTo>
                    <a:pt x="422" y="2607"/>
                  </a:lnTo>
                  <a:lnTo>
                    <a:pt x="394" y="2617"/>
                  </a:lnTo>
                  <a:lnTo>
                    <a:pt x="366" y="2628"/>
                  </a:lnTo>
                  <a:lnTo>
                    <a:pt x="340" y="2640"/>
                  </a:lnTo>
                  <a:lnTo>
                    <a:pt x="314" y="2653"/>
                  </a:lnTo>
                  <a:lnTo>
                    <a:pt x="288" y="2668"/>
                  </a:lnTo>
                  <a:lnTo>
                    <a:pt x="265" y="2684"/>
                  </a:lnTo>
                  <a:lnTo>
                    <a:pt x="241" y="2700"/>
                  </a:lnTo>
                  <a:lnTo>
                    <a:pt x="219" y="2717"/>
                  </a:lnTo>
                  <a:lnTo>
                    <a:pt x="196" y="2736"/>
                  </a:lnTo>
                  <a:lnTo>
                    <a:pt x="176" y="2757"/>
                  </a:lnTo>
                  <a:lnTo>
                    <a:pt x="156" y="2778"/>
                  </a:lnTo>
                  <a:lnTo>
                    <a:pt x="137" y="2799"/>
                  </a:lnTo>
                  <a:lnTo>
                    <a:pt x="119" y="2822"/>
                  </a:lnTo>
                  <a:lnTo>
                    <a:pt x="102" y="2845"/>
                  </a:lnTo>
                  <a:lnTo>
                    <a:pt x="87" y="2870"/>
                  </a:lnTo>
                  <a:lnTo>
                    <a:pt x="73" y="2895"/>
                  </a:lnTo>
                  <a:lnTo>
                    <a:pt x="60" y="2920"/>
                  </a:lnTo>
                  <a:lnTo>
                    <a:pt x="47" y="2947"/>
                  </a:lnTo>
                  <a:lnTo>
                    <a:pt x="36" y="2974"/>
                  </a:lnTo>
                  <a:lnTo>
                    <a:pt x="27" y="3002"/>
                  </a:lnTo>
                  <a:lnTo>
                    <a:pt x="19" y="3030"/>
                  </a:lnTo>
                  <a:lnTo>
                    <a:pt x="12" y="3059"/>
                  </a:lnTo>
                  <a:lnTo>
                    <a:pt x="7" y="3089"/>
                  </a:lnTo>
                  <a:lnTo>
                    <a:pt x="4" y="3119"/>
                  </a:lnTo>
                  <a:lnTo>
                    <a:pt x="1" y="3149"/>
                  </a:lnTo>
                  <a:lnTo>
                    <a:pt x="0" y="3179"/>
                  </a:lnTo>
                  <a:lnTo>
                    <a:pt x="1" y="3211"/>
                  </a:lnTo>
                  <a:lnTo>
                    <a:pt x="4" y="3241"/>
                  </a:lnTo>
                  <a:lnTo>
                    <a:pt x="7" y="3271"/>
                  </a:lnTo>
                  <a:lnTo>
                    <a:pt x="12" y="3301"/>
                  </a:lnTo>
                  <a:lnTo>
                    <a:pt x="19" y="3330"/>
                  </a:lnTo>
                  <a:lnTo>
                    <a:pt x="27" y="3358"/>
                  </a:lnTo>
                  <a:lnTo>
                    <a:pt x="36" y="3386"/>
                  </a:lnTo>
                  <a:lnTo>
                    <a:pt x="47" y="3413"/>
                  </a:lnTo>
                  <a:lnTo>
                    <a:pt x="60" y="3440"/>
                  </a:lnTo>
                  <a:lnTo>
                    <a:pt x="73" y="3466"/>
                  </a:lnTo>
                  <a:lnTo>
                    <a:pt x="87" y="3490"/>
                  </a:lnTo>
                  <a:lnTo>
                    <a:pt x="102" y="3515"/>
                  </a:lnTo>
                  <a:lnTo>
                    <a:pt x="119" y="3538"/>
                  </a:lnTo>
                  <a:lnTo>
                    <a:pt x="137" y="3561"/>
                  </a:lnTo>
                  <a:lnTo>
                    <a:pt x="156" y="3583"/>
                  </a:lnTo>
                  <a:lnTo>
                    <a:pt x="176" y="3604"/>
                  </a:lnTo>
                  <a:lnTo>
                    <a:pt x="196" y="3624"/>
                  </a:lnTo>
                  <a:lnTo>
                    <a:pt x="219" y="3643"/>
                  </a:lnTo>
                  <a:lnTo>
                    <a:pt x="241" y="3661"/>
                  </a:lnTo>
                  <a:lnTo>
                    <a:pt x="265" y="3676"/>
                  </a:lnTo>
                  <a:lnTo>
                    <a:pt x="288" y="3692"/>
                  </a:lnTo>
                  <a:lnTo>
                    <a:pt x="314" y="3707"/>
                  </a:lnTo>
                  <a:lnTo>
                    <a:pt x="340" y="3720"/>
                  </a:lnTo>
                  <a:lnTo>
                    <a:pt x="367" y="3733"/>
                  </a:lnTo>
                  <a:lnTo>
                    <a:pt x="394" y="3743"/>
                  </a:lnTo>
                  <a:lnTo>
                    <a:pt x="422" y="3753"/>
                  </a:lnTo>
                  <a:lnTo>
                    <a:pt x="450" y="3761"/>
                  </a:lnTo>
                  <a:lnTo>
                    <a:pt x="479" y="3767"/>
                  </a:lnTo>
                  <a:lnTo>
                    <a:pt x="508" y="3773"/>
                  </a:lnTo>
                  <a:lnTo>
                    <a:pt x="539" y="3776"/>
                  </a:lnTo>
                  <a:lnTo>
                    <a:pt x="569" y="3779"/>
                  </a:lnTo>
                  <a:lnTo>
                    <a:pt x="599" y="3780"/>
                  </a:lnTo>
                  <a:lnTo>
                    <a:pt x="624" y="3780"/>
                  </a:lnTo>
                  <a:lnTo>
                    <a:pt x="649" y="3777"/>
                  </a:lnTo>
                  <a:lnTo>
                    <a:pt x="672" y="3775"/>
                  </a:lnTo>
                  <a:lnTo>
                    <a:pt x="696" y="3772"/>
                  </a:lnTo>
                  <a:lnTo>
                    <a:pt x="719" y="3767"/>
                  </a:lnTo>
                  <a:lnTo>
                    <a:pt x="743" y="3763"/>
                  </a:lnTo>
                  <a:lnTo>
                    <a:pt x="766" y="3756"/>
                  </a:lnTo>
                  <a:lnTo>
                    <a:pt x="789" y="3749"/>
                  </a:lnTo>
                  <a:lnTo>
                    <a:pt x="811" y="3742"/>
                  </a:lnTo>
                  <a:lnTo>
                    <a:pt x="834" y="3733"/>
                  </a:lnTo>
                  <a:lnTo>
                    <a:pt x="855" y="3722"/>
                  </a:lnTo>
                  <a:lnTo>
                    <a:pt x="876" y="3712"/>
                  </a:lnTo>
                  <a:lnTo>
                    <a:pt x="898" y="3700"/>
                  </a:lnTo>
                  <a:lnTo>
                    <a:pt x="918" y="3688"/>
                  </a:lnTo>
                  <a:lnTo>
                    <a:pt x="938" y="3674"/>
                  </a:lnTo>
                  <a:lnTo>
                    <a:pt x="958" y="3660"/>
                  </a:lnTo>
                  <a:lnTo>
                    <a:pt x="990" y="3637"/>
                  </a:lnTo>
                  <a:lnTo>
                    <a:pt x="1022" y="3616"/>
                  </a:lnTo>
                  <a:lnTo>
                    <a:pt x="1056" y="3597"/>
                  </a:lnTo>
                  <a:lnTo>
                    <a:pt x="1089" y="3578"/>
                  </a:lnTo>
                  <a:lnTo>
                    <a:pt x="1124" y="3561"/>
                  </a:lnTo>
                  <a:lnTo>
                    <a:pt x="1159" y="3545"/>
                  </a:lnTo>
                  <a:lnTo>
                    <a:pt x="1195" y="3531"/>
                  </a:lnTo>
                  <a:lnTo>
                    <a:pt x="1231" y="3517"/>
                  </a:lnTo>
                  <a:lnTo>
                    <a:pt x="1268" y="3506"/>
                  </a:lnTo>
                  <a:lnTo>
                    <a:pt x="1306" y="3496"/>
                  </a:lnTo>
                  <a:lnTo>
                    <a:pt x="1343" y="3488"/>
                  </a:lnTo>
                  <a:lnTo>
                    <a:pt x="1381" y="3480"/>
                  </a:lnTo>
                  <a:lnTo>
                    <a:pt x="1419" y="3476"/>
                  </a:lnTo>
                  <a:lnTo>
                    <a:pt x="1457" y="3471"/>
                  </a:lnTo>
                  <a:lnTo>
                    <a:pt x="1497" y="3469"/>
                  </a:lnTo>
                  <a:lnTo>
                    <a:pt x="1535" y="3468"/>
                  </a:lnTo>
                  <a:lnTo>
                    <a:pt x="1564" y="3469"/>
                  </a:lnTo>
                  <a:lnTo>
                    <a:pt x="1593" y="3472"/>
                  </a:lnTo>
                  <a:lnTo>
                    <a:pt x="1622" y="3478"/>
                  </a:lnTo>
                  <a:lnTo>
                    <a:pt x="1650" y="3485"/>
                  </a:lnTo>
                  <a:lnTo>
                    <a:pt x="1677" y="3495"/>
                  </a:lnTo>
                  <a:lnTo>
                    <a:pt x="1703" y="3506"/>
                  </a:lnTo>
                  <a:lnTo>
                    <a:pt x="1729" y="3519"/>
                  </a:lnTo>
                  <a:lnTo>
                    <a:pt x="1752" y="3534"/>
                  </a:lnTo>
                  <a:lnTo>
                    <a:pt x="1776" y="3551"/>
                  </a:lnTo>
                  <a:lnTo>
                    <a:pt x="1797" y="3569"/>
                  </a:lnTo>
                  <a:lnTo>
                    <a:pt x="1819" y="3588"/>
                  </a:lnTo>
                  <a:lnTo>
                    <a:pt x="1837" y="3609"/>
                  </a:lnTo>
                  <a:lnTo>
                    <a:pt x="1855" y="3633"/>
                  </a:lnTo>
                  <a:lnTo>
                    <a:pt x="1870" y="3656"/>
                  </a:lnTo>
                  <a:lnTo>
                    <a:pt x="1885" y="3682"/>
                  </a:lnTo>
                  <a:lnTo>
                    <a:pt x="1897" y="3709"/>
                  </a:lnTo>
                  <a:lnTo>
                    <a:pt x="1898" y="3712"/>
                  </a:lnTo>
                  <a:lnTo>
                    <a:pt x="1908" y="3740"/>
                  </a:lnTo>
                  <a:lnTo>
                    <a:pt x="1916" y="3768"/>
                  </a:lnTo>
                  <a:lnTo>
                    <a:pt x="1923" y="3796"/>
                  </a:lnTo>
                  <a:lnTo>
                    <a:pt x="1926" y="3826"/>
                  </a:lnTo>
                  <a:lnTo>
                    <a:pt x="1929" y="3854"/>
                  </a:lnTo>
                  <a:lnTo>
                    <a:pt x="1927" y="3883"/>
                  </a:lnTo>
                  <a:lnTo>
                    <a:pt x="1925" y="3911"/>
                  </a:lnTo>
                  <a:lnTo>
                    <a:pt x="1921" y="3939"/>
                  </a:lnTo>
                  <a:lnTo>
                    <a:pt x="1914" y="3967"/>
                  </a:lnTo>
                  <a:lnTo>
                    <a:pt x="1906" y="3994"/>
                  </a:lnTo>
                  <a:lnTo>
                    <a:pt x="1895" y="4021"/>
                  </a:lnTo>
                  <a:lnTo>
                    <a:pt x="1883" y="4047"/>
                  </a:lnTo>
                  <a:lnTo>
                    <a:pt x="1868" y="4071"/>
                  </a:lnTo>
                  <a:lnTo>
                    <a:pt x="1852" y="4095"/>
                  </a:lnTo>
                  <a:lnTo>
                    <a:pt x="1833" y="4118"/>
                  </a:lnTo>
                  <a:lnTo>
                    <a:pt x="1813" y="4140"/>
                  </a:lnTo>
                  <a:lnTo>
                    <a:pt x="1785" y="4167"/>
                  </a:lnTo>
                  <a:lnTo>
                    <a:pt x="1756" y="4192"/>
                  </a:lnTo>
                  <a:lnTo>
                    <a:pt x="1726" y="4217"/>
                  </a:lnTo>
                  <a:lnTo>
                    <a:pt x="1695" y="4241"/>
                  </a:lnTo>
                  <a:lnTo>
                    <a:pt x="1664" y="4262"/>
                  </a:lnTo>
                  <a:lnTo>
                    <a:pt x="1631" y="4283"/>
                  </a:lnTo>
                  <a:lnTo>
                    <a:pt x="1598" y="4302"/>
                  </a:lnTo>
                  <a:lnTo>
                    <a:pt x="1564" y="4320"/>
                  </a:lnTo>
                  <a:lnTo>
                    <a:pt x="1529" y="4336"/>
                  </a:lnTo>
                  <a:lnTo>
                    <a:pt x="1494" y="4352"/>
                  </a:lnTo>
                  <a:lnTo>
                    <a:pt x="1457" y="4365"/>
                  </a:lnTo>
                  <a:lnTo>
                    <a:pt x="1421" y="4378"/>
                  </a:lnTo>
                  <a:lnTo>
                    <a:pt x="1384" y="4388"/>
                  </a:lnTo>
                  <a:lnTo>
                    <a:pt x="1346" y="4398"/>
                  </a:lnTo>
                  <a:lnTo>
                    <a:pt x="1308" y="4406"/>
                  </a:lnTo>
                  <a:lnTo>
                    <a:pt x="1270" y="4411"/>
                  </a:lnTo>
                  <a:lnTo>
                    <a:pt x="1245" y="4416"/>
                  </a:lnTo>
                  <a:lnTo>
                    <a:pt x="1222" y="4420"/>
                  </a:lnTo>
                  <a:lnTo>
                    <a:pt x="1198" y="4427"/>
                  </a:lnTo>
                  <a:lnTo>
                    <a:pt x="1176" y="4434"/>
                  </a:lnTo>
                  <a:lnTo>
                    <a:pt x="1152" y="4440"/>
                  </a:lnTo>
                  <a:lnTo>
                    <a:pt x="1130" y="4449"/>
                  </a:lnTo>
                  <a:lnTo>
                    <a:pt x="1109" y="4458"/>
                  </a:lnTo>
                  <a:lnTo>
                    <a:pt x="1087" y="4468"/>
                  </a:lnTo>
                  <a:lnTo>
                    <a:pt x="1066" y="4480"/>
                  </a:lnTo>
                  <a:lnTo>
                    <a:pt x="1045" y="4492"/>
                  </a:lnTo>
                  <a:lnTo>
                    <a:pt x="1024" y="4504"/>
                  </a:lnTo>
                  <a:lnTo>
                    <a:pt x="1005" y="4518"/>
                  </a:lnTo>
                  <a:lnTo>
                    <a:pt x="986" y="4532"/>
                  </a:lnTo>
                  <a:lnTo>
                    <a:pt x="967" y="4548"/>
                  </a:lnTo>
                  <a:lnTo>
                    <a:pt x="949" y="4564"/>
                  </a:lnTo>
                  <a:lnTo>
                    <a:pt x="931" y="4581"/>
                  </a:lnTo>
                  <a:lnTo>
                    <a:pt x="911" y="4603"/>
                  </a:lnTo>
                  <a:lnTo>
                    <a:pt x="892" y="4625"/>
                  </a:lnTo>
                  <a:lnTo>
                    <a:pt x="873" y="4649"/>
                  </a:lnTo>
                  <a:lnTo>
                    <a:pt x="856" y="4673"/>
                  </a:lnTo>
                  <a:lnTo>
                    <a:pt x="840" y="4697"/>
                  </a:lnTo>
                  <a:lnTo>
                    <a:pt x="826" y="4723"/>
                  </a:lnTo>
                  <a:lnTo>
                    <a:pt x="813" y="4749"/>
                  </a:lnTo>
                  <a:lnTo>
                    <a:pt x="801" y="4776"/>
                  </a:lnTo>
                  <a:lnTo>
                    <a:pt x="791" y="4803"/>
                  </a:lnTo>
                  <a:lnTo>
                    <a:pt x="782" y="4831"/>
                  </a:lnTo>
                  <a:lnTo>
                    <a:pt x="774" y="4859"/>
                  </a:lnTo>
                  <a:lnTo>
                    <a:pt x="767" y="4887"/>
                  </a:lnTo>
                  <a:lnTo>
                    <a:pt x="763" y="4916"/>
                  </a:lnTo>
                  <a:lnTo>
                    <a:pt x="758" y="4945"/>
                  </a:lnTo>
                  <a:lnTo>
                    <a:pt x="756" y="4975"/>
                  </a:lnTo>
                  <a:lnTo>
                    <a:pt x="756" y="5005"/>
                  </a:lnTo>
                  <a:lnTo>
                    <a:pt x="756" y="5035"/>
                  </a:lnTo>
                  <a:lnTo>
                    <a:pt x="758" y="5064"/>
                  </a:lnTo>
                  <a:lnTo>
                    <a:pt x="763" y="5093"/>
                  </a:lnTo>
                  <a:lnTo>
                    <a:pt x="767" y="5122"/>
                  </a:lnTo>
                  <a:lnTo>
                    <a:pt x="774" y="5152"/>
                  </a:lnTo>
                  <a:lnTo>
                    <a:pt x="782" y="5180"/>
                  </a:lnTo>
                  <a:lnTo>
                    <a:pt x="791" y="5207"/>
                  </a:lnTo>
                  <a:lnTo>
                    <a:pt x="801" y="5235"/>
                  </a:lnTo>
                  <a:lnTo>
                    <a:pt x="813" y="5260"/>
                  </a:lnTo>
                  <a:lnTo>
                    <a:pt x="826" y="5287"/>
                  </a:lnTo>
                  <a:lnTo>
                    <a:pt x="840" y="5312"/>
                  </a:lnTo>
                  <a:lnTo>
                    <a:pt x="856" y="5337"/>
                  </a:lnTo>
                  <a:lnTo>
                    <a:pt x="873" y="5361"/>
                  </a:lnTo>
                  <a:lnTo>
                    <a:pt x="892" y="5385"/>
                  </a:lnTo>
                  <a:lnTo>
                    <a:pt x="911" y="5407"/>
                  </a:lnTo>
                  <a:lnTo>
                    <a:pt x="931" y="5429"/>
                  </a:lnTo>
                  <a:lnTo>
                    <a:pt x="954" y="5449"/>
                  </a:lnTo>
                  <a:lnTo>
                    <a:pt x="976" y="5469"/>
                  </a:lnTo>
                  <a:lnTo>
                    <a:pt x="999" y="5487"/>
                  </a:lnTo>
                  <a:lnTo>
                    <a:pt x="1023" y="5504"/>
                  </a:lnTo>
                  <a:lnTo>
                    <a:pt x="1048" y="5520"/>
                  </a:lnTo>
                  <a:lnTo>
                    <a:pt x="1073" y="5534"/>
                  </a:lnTo>
                  <a:lnTo>
                    <a:pt x="1100" y="5546"/>
                  </a:lnTo>
                  <a:lnTo>
                    <a:pt x="1125" y="5559"/>
                  </a:lnTo>
                  <a:lnTo>
                    <a:pt x="1153" y="5569"/>
                  </a:lnTo>
                  <a:lnTo>
                    <a:pt x="1180" y="5578"/>
                  </a:lnTo>
                  <a:lnTo>
                    <a:pt x="1208" y="5586"/>
                  </a:lnTo>
                  <a:lnTo>
                    <a:pt x="1238" y="5592"/>
                  </a:lnTo>
                  <a:lnTo>
                    <a:pt x="1267" y="5598"/>
                  </a:lnTo>
                  <a:lnTo>
                    <a:pt x="1296" y="5601"/>
                  </a:lnTo>
                  <a:lnTo>
                    <a:pt x="1325" y="5604"/>
                  </a:lnTo>
                  <a:lnTo>
                    <a:pt x="1355" y="5604"/>
                  </a:lnTo>
                  <a:lnTo>
                    <a:pt x="1386" y="5604"/>
                  </a:lnTo>
                  <a:lnTo>
                    <a:pt x="1415" y="5601"/>
                  </a:lnTo>
                  <a:lnTo>
                    <a:pt x="1444" y="5598"/>
                  </a:lnTo>
                  <a:lnTo>
                    <a:pt x="1473" y="5592"/>
                  </a:lnTo>
                  <a:lnTo>
                    <a:pt x="1502" y="5586"/>
                  </a:lnTo>
                  <a:lnTo>
                    <a:pt x="1530" y="5578"/>
                  </a:lnTo>
                  <a:lnTo>
                    <a:pt x="1557" y="5569"/>
                  </a:lnTo>
                  <a:lnTo>
                    <a:pt x="1585" y="5559"/>
                  </a:lnTo>
                  <a:lnTo>
                    <a:pt x="1611" y="5546"/>
                  </a:lnTo>
                  <a:lnTo>
                    <a:pt x="1638" y="5534"/>
                  </a:lnTo>
                  <a:lnTo>
                    <a:pt x="1663" y="5520"/>
                  </a:lnTo>
                  <a:lnTo>
                    <a:pt x="1687" y="5504"/>
                  </a:lnTo>
                  <a:lnTo>
                    <a:pt x="1712" y="5487"/>
                  </a:lnTo>
                  <a:lnTo>
                    <a:pt x="1736" y="5469"/>
                  </a:lnTo>
                  <a:lnTo>
                    <a:pt x="1758" y="5449"/>
                  </a:lnTo>
                  <a:lnTo>
                    <a:pt x="1779" y="5429"/>
                  </a:lnTo>
                  <a:lnTo>
                    <a:pt x="1796" y="5411"/>
                  </a:lnTo>
                  <a:lnTo>
                    <a:pt x="1812" y="5393"/>
                  </a:lnTo>
                  <a:lnTo>
                    <a:pt x="1828" y="5374"/>
                  </a:lnTo>
                  <a:lnTo>
                    <a:pt x="1842" y="5355"/>
                  </a:lnTo>
                  <a:lnTo>
                    <a:pt x="1856" y="5336"/>
                  </a:lnTo>
                  <a:lnTo>
                    <a:pt x="1868" y="5315"/>
                  </a:lnTo>
                  <a:lnTo>
                    <a:pt x="1880" y="5294"/>
                  </a:lnTo>
                  <a:lnTo>
                    <a:pt x="1892" y="5273"/>
                  </a:lnTo>
                  <a:lnTo>
                    <a:pt x="1902" y="5251"/>
                  </a:lnTo>
                  <a:lnTo>
                    <a:pt x="1911" y="5230"/>
                  </a:lnTo>
                  <a:lnTo>
                    <a:pt x="1920" y="5208"/>
                  </a:lnTo>
                  <a:lnTo>
                    <a:pt x="1927" y="5184"/>
                  </a:lnTo>
                  <a:lnTo>
                    <a:pt x="1934" y="5162"/>
                  </a:lnTo>
                  <a:lnTo>
                    <a:pt x="1940" y="5138"/>
                  </a:lnTo>
                  <a:lnTo>
                    <a:pt x="1944" y="5115"/>
                  </a:lnTo>
                  <a:lnTo>
                    <a:pt x="1949" y="5090"/>
                  </a:lnTo>
                  <a:lnTo>
                    <a:pt x="1954" y="5052"/>
                  </a:lnTo>
                  <a:lnTo>
                    <a:pt x="1962" y="5015"/>
                  </a:lnTo>
                  <a:lnTo>
                    <a:pt x="1972" y="4977"/>
                  </a:lnTo>
                  <a:lnTo>
                    <a:pt x="1982" y="4940"/>
                  </a:lnTo>
                  <a:lnTo>
                    <a:pt x="1995" y="4904"/>
                  </a:lnTo>
                  <a:lnTo>
                    <a:pt x="2009" y="4867"/>
                  </a:lnTo>
                  <a:lnTo>
                    <a:pt x="2024" y="4832"/>
                  </a:lnTo>
                  <a:lnTo>
                    <a:pt x="2041" y="4797"/>
                  </a:lnTo>
                  <a:lnTo>
                    <a:pt x="2059" y="4762"/>
                  </a:lnTo>
                  <a:lnTo>
                    <a:pt x="2078" y="4729"/>
                  </a:lnTo>
                  <a:lnTo>
                    <a:pt x="2099" y="4696"/>
                  </a:lnTo>
                  <a:lnTo>
                    <a:pt x="2120" y="4665"/>
                  </a:lnTo>
                  <a:lnTo>
                    <a:pt x="2144" y="4633"/>
                  </a:lnTo>
                  <a:lnTo>
                    <a:pt x="2168" y="4604"/>
                  </a:lnTo>
                  <a:lnTo>
                    <a:pt x="2193" y="4575"/>
                  </a:lnTo>
                  <a:lnTo>
                    <a:pt x="2220" y="4547"/>
                  </a:lnTo>
                  <a:lnTo>
                    <a:pt x="2235" y="4533"/>
                  </a:lnTo>
                  <a:lnTo>
                    <a:pt x="2249" y="4521"/>
                  </a:lnTo>
                  <a:lnTo>
                    <a:pt x="2264" y="4509"/>
                  </a:lnTo>
                  <a:lnTo>
                    <a:pt x="2280" y="4498"/>
                  </a:lnTo>
                  <a:lnTo>
                    <a:pt x="2297" y="4487"/>
                  </a:lnTo>
                  <a:lnTo>
                    <a:pt x="2313" y="4479"/>
                  </a:lnTo>
                  <a:lnTo>
                    <a:pt x="2330" y="4470"/>
                  </a:lnTo>
                  <a:lnTo>
                    <a:pt x="2347" y="4462"/>
                  </a:lnTo>
                  <a:lnTo>
                    <a:pt x="2365" y="4455"/>
                  </a:lnTo>
                  <a:lnTo>
                    <a:pt x="2383" y="4449"/>
                  </a:lnTo>
                  <a:lnTo>
                    <a:pt x="2402" y="4444"/>
                  </a:lnTo>
                  <a:lnTo>
                    <a:pt x="2421" y="4439"/>
                  </a:lnTo>
                  <a:lnTo>
                    <a:pt x="2440" y="4437"/>
                  </a:lnTo>
                  <a:lnTo>
                    <a:pt x="2459" y="4434"/>
                  </a:lnTo>
                  <a:lnTo>
                    <a:pt x="2478" y="4433"/>
                  </a:lnTo>
                  <a:lnTo>
                    <a:pt x="2497" y="4433"/>
                  </a:lnTo>
                  <a:lnTo>
                    <a:pt x="2518" y="4433"/>
                  </a:lnTo>
                  <a:lnTo>
                    <a:pt x="2537" y="4434"/>
                  </a:lnTo>
                  <a:lnTo>
                    <a:pt x="2556" y="4437"/>
                  </a:lnTo>
                  <a:lnTo>
                    <a:pt x="2575" y="4439"/>
                  </a:lnTo>
                  <a:lnTo>
                    <a:pt x="2593" y="4444"/>
                  </a:lnTo>
                  <a:lnTo>
                    <a:pt x="2612" y="4449"/>
                  </a:lnTo>
                  <a:lnTo>
                    <a:pt x="2630" y="4455"/>
                  </a:lnTo>
                  <a:lnTo>
                    <a:pt x="2648" y="4462"/>
                  </a:lnTo>
                  <a:lnTo>
                    <a:pt x="2650" y="4463"/>
                  </a:lnTo>
                  <a:lnTo>
                    <a:pt x="2677" y="4475"/>
                  </a:lnTo>
                  <a:lnTo>
                    <a:pt x="2703" y="4490"/>
                  </a:lnTo>
                  <a:lnTo>
                    <a:pt x="2727" y="4505"/>
                  </a:lnTo>
                  <a:lnTo>
                    <a:pt x="2750" y="4522"/>
                  </a:lnTo>
                  <a:lnTo>
                    <a:pt x="2771" y="4541"/>
                  </a:lnTo>
                  <a:lnTo>
                    <a:pt x="2791" y="4563"/>
                  </a:lnTo>
                  <a:lnTo>
                    <a:pt x="2809" y="4584"/>
                  </a:lnTo>
                  <a:lnTo>
                    <a:pt x="2826" y="4608"/>
                  </a:lnTo>
                  <a:lnTo>
                    <a:pt x="2842" y="4631"/>
                  </a:lnTo>
                  <a:lnTo>
                    <a:pt x="2854" y="4657"/>
                  </a:lnTo>
                  <a:lnTo>
                    <a:pt x="2865" y="4683"/>
                  </a:lnTo>
                  <a:lnTo>
                    <a:pt x="2875" y="4710"/>
                  </a:lnTo>
                  <a:lnTo>
                    <a:pt x="2882" y="4738"/>
                  </a:lnTo>
                  <a:lnTo>
                    <a:pt x="2888" y="4767"/>
                  </a:lnTo>
                  <a:lnTo>
                    <a:pt x="2891" y="4796"/>
                  </a:lnTo>
                  <a:lnTo>
                    <a:pt x="2892" y="4825"/>
                  </a:lnTo>
                  <a:lnTo>
                    <a:pt x="2891" y="4864"/>
                  </a:lnTo>
                  <a:lnTo>
                    <a:pt x="2889" y="4904"/>
                  </a:lnTo>
                  <a:lnTo>
                    <a:pt x="2885" y="4942"/>
                  </a:lnTo>
                  <a:lnTo>
                    <a:pt x="2880" y="4980"/>
                  </a:lnTo>
                  <a:lnTo>
                    <a:pt x="2873" y="5018"/>
                  </a:lnTo>
                  <a:lnTo>
                    <a:pt x="2864" y="5055"/>
                  </a:lnTo>
                  <a:lnTo>
                    <a:pt x="2855" y="5092"/>
                  </a:lnTo>
                  <a:lnTo>
                    <a:pt x="2843" y="5129"/>
                  </a:lnTo>
                  <a:lnTo>
                    <a:pt x="2831" y="5165"/>
                  </a:lnTo>
                  <a:lnTo>
                    <a:pt x="2816" y="5201"/>
                  </a:lnTo>
                  <a:lnTo>
                    <a:pt x="2800" y="5236"/>
                  </a:lnTo>
                  <a:lnTo>
                    <a:pt x="2783" y="5270"/>
                  </a:lnTo>
                  <a:lnTo>
                    <a:pt x="2764" y="5304"/>
                  </a:lnTo>
                  <a:lnTo>
                    <a:pt x="2744" y="5338"/>
                  </a:lnTo>
                  <a:lnTo>
                    <a:pt x="2723" y="5370"/>
                  </a:lnTo>
                  <a:lnTo>
                    <a:pt x="2700" y="5402"/>
                  </a:lnTo>
                  <a:lnTo>
                    <a:pt x="2686" y="5422"/>
                  </a:lnTo>
                  <a:lnTo>
                    <a:pt x="2672" y="5442"/>
                  </a:lnTo>
                  <a:lnTo>
                    <a:pt x="2660" y="5462"/>
                  </a:lnTo>
                  <a:lnTo>
                    <a:pt x="2649" y="5484"/>
                  </a:lnTo>
                  <a:lnTo>
                    <a:pt x="2638" y="5505"/>
                  </a:lnTo>
                  <a:lnTo>
                    <a:pt x="2629" y="5527"/>
                  </a:lnTo>
                  <a:lnTo>
                    <a:pt x="2620" y="5549"/>
                  </a:lnTo>
                  <a:lnTo>
                    <a:pt x="2612" y="5571"/>
                  </a:lnTo>
                  <a:lnTo>
                    <a:pt x="2604" y="5595"/>
                  </a:lnTo>
                  <a:lnTo>
                    <a:pt x="2598" y="5617"/>
                  </a:lnTo>
                  <a:lnTo>
                    <a:pt x="2593" y="5641"/>
                  </a:lnTo>
                  <a:lnTo>
                    <a:pt x="2588" y="5664"/>
                  </a:lnTo>
                  <a:lnTo>
                    <a:pt x="2585" y="5688"/>
                  </a:lnTo>
                  <a:lnTo>
                    <a:pt x="2583" y="5712"/>
                  </a:lnTo>
                  <a:lnTo>
                    <a:pt x="2581" y="5736"/>
                  </a:lnTo>
                  <a:lnTo>
                    <a:pt x="2581" y="5761"/>
                  </a:lnTo>
                  <a:lnTo>
                    <a:pt x="2581" y="5791"/>
                  </a:lnTo>
                  <a:lnTo>
                    <a:pt x="2584" y="5820"/>
                  </a:lnTo>
                  <a:lnTo>
                    <a:pt x="2587" y="5849"/>
                  </a:lnTo>
                  <a:lnTo>
                    <a:pt x="2593" y="5879"/>
                  </a:lnTo>
                  <a:lnTo>
                    <a:pt x="2598" y="5907"/>
                  </a:lnTo>
                  <a:lnTo>
                    <a:pt x="2606" y="5936"/>
                  </a:lnTo>
                  <a:lnTo>
                    <a:pt x="2616" y="5963"/>
                  </a:lnTo>
                  <a:lnTo>
                    <a:pt x="2626" y="5990"/>
                  </a:lnTo>
                  <a:lnTo>
                    <a:pt x="2638" y="6016"/>
                  </a:lnTo>
                  <a:lnTo>
                    <a:pt x="2651" y="6042"/>
                  </a:lnTo>
                  <a:lnTo>
                    <a:pt x="2666" y="6068"/>
                  </a:lnTo>
                  <a:lnTo>
                    <a:pt x="2681" y="6093"/>
                  </a:lnTo>
                  <a:lnTo>
                    <a:pt x="2698" y="6117"/>
                  </a:lnTo>
                  <a:lnTo>
                    <a:pt x="2716" y="6140"/>
                  </a:lnTo>
                  <a:lnTo>
                    <a:pt x="2736" y="6162"/>
                  </a:lnTo>
                  <a:lnTo>
                    <a:pt x="2756" y="6185"/>
                  </a:lnTo>
                  <a:lnTo>
                    <a:pt x="2778" y="6205"/>
                  </a:lnTo>
                  <a:lnTo>
                    <a:pt x="2800" y="6224"/>
                  </a:lnTo>
                  <a:lnTo>
                    <a:pt x="2824" y="6243"/>
                  </a:lnTo>
                  <a:lnTo>
                    <a:pt x="2847" y="6260"/>
                  </a:lnTo>
                  <a:lnTo>
                    <a:pt x="2873" y="6276"/>
                  </a:lnTo>
                  <a:lnTo>
                    <a:pt x="2898" y="6289"/>
                  </a:lnTo>
                  <a:lnTo>
                    <a:pt x="2924" y="6303"/>
                  </a:lnTo>
                  <a:lnTo>
                    <a:pt x="2951" y="6315"/>
                  </a:lnTo>
                  <a:lnTo>
                    <a:pt x="2977" y="6325"/>
                  </a:lnTo>
                  <a:lnTo>
                    <a:pt x="3006" y="6334"/>
                  </a:lnTo>
                  <a:lnTo>
                    <a:pt x="3034" y="6342"/>
                  </a:lnTo>
                  <a:lnTo>
                    <a:pt x="3063" y="6349"/>
                  </a:lnTo>
                  <a:lnTo>
                    <a:pt x="3092" y="6353"/>
                  </a:lnTo>
                  <a:lnTo>
                    <a:pt x="3121" y="6358"/>
                  </a:lnTo>
                  <a:lnTo>
                    <a:pt x="3150" y="6360"/>
                  </a:lnTo>
                  <a:lnTo>
                    <a:pt x="3181" y="6360"/>
                  </a:lnTo>
                  <a:lnTo>
                    <a:pt x="3211" y="6359"/>
                  </a:lnTo>
                  <a:lnTo>
                    <a:pt x="3241" y="6356"/>
                  </a:lnTo>
                  <a:lnTo>
                    <a:pt x="3271" y="6353"/>
                  </a:lnTo>
                  <a:lnTo>
                    <a:pt x="3301" y="6347"/>
                  </a:lnTo>
                  <a:lnTo>
                    <a:pt x="3330" y="6341"/>
                  </a:lnTo>
                  <a:lnTo>
                    <a:pt x="3358" y="6333"/>
                  </a:lnTo>
                  <a:lnTo>
                    <a:pt x="3386" y="6324"/>
                  </a:lnTo>
                  <a:lnTo>
                    <a:pt x="3413" y="6313"/>
                  </a:lnTo>
                  <a:lnTo>
                    <a:pt x="3440" y="6300"/>
                  </a:lnTo>
                  <a:lnTo>
                    <a:pt x="3465" y="6288"/>
                  </a:lnTo>
                  <a:lnTo>
                    <a:pt x="3491" y="6273"/>
                  </a:lnTo>
                  <a:lnTo>
                    <a:pt x="3515" y="6258"/>
                  </a:lnTo>
                  <a:lnTo>
                    <a:pt x="3538" y="6241"/>
                  </a:lnTo>
                  <a:lnTo>
                    <a:pt x="3561" y="6223"/>
                  </a:lnTo>
                  <a:lnTo>
                    <a:pt x="3583" y="6204"/>
                  </a:lnTo>
                  <a:lnTo>
                    <a:pt x="3603" y="6185"/>
                  </a:lnTo>
                  <a:lnTo>
                    <a:pt x="3624" y="6163"/>
                  </a:lnTo>
                  <a:lnTo>
                    <a:pt x="3643" y="6142"/>
                  </a:lnTo>
                  <a:lnTo>
                    <a:pt x="3661" y="6119"/>
                  </a:lnTo>
                  <a:lnTo>
                    <a:pt x="3677" y="6095"/>
                  </a:lnTo>
                  <a:lnTo>
                    <a:pt x="3693" y="6071"/>
                  </a:lnTo>
                  <a:lnTo>
                    <a:pt x="3707" y="6046"/>
                  </a:lnTo>
                  <a:lnTo>
                    <a:pt x="3720" y="6020"/>
                  </a:lnTo>
                  <a:lnTo>
                    <a:pt x="3732" y="5994"/>
                  </a:lnTo>
                  <a:lnTo>
                    <a:pt x="3744" y="5966"/>
                  </a:lnTo>
                  <a:lnTo>
                    <a:pt x="3753" y="5939"/>
                  </a:lnTo>
                  <a:lnTo>
                    <a:pt x="3761" y="5910"/>
                  </a:lnTo>
                  <a:lnTo>
                    <a:pt x="3767" y="5881"/>
                  </a:lnTo>
                  <a:lnTo>
                    <a:pt x="3773" y="5852"/>
                  </a:lnTo>
                  <a:lnTo>
                    <a:pt x="3776" y="5822"/>
                  </a:lnTo>
                  <a:lnTo>
                    <a:pt x="3778" y="5791"/>
                  </a:lnTo>
                  <a:lnTo>
                    <a:pt x="3780" y="5761"/>
                  </a:lnTo>
                  <a:lnTo>
                    <a:pt x="3780" y="5736"/>
                  </a:lnTo>
                  <a:lnTo>
                    <a:pt x="3777" y="5712"/>
                  </a:lnTo>
                  <a:lnTo>
                    <a:pt x="3775" y="5688"/>
                  </a:lnTo>
                  <a:lnTo>
                    <a:pt x="3772" y="5664"/>
                  </a:lnTo>
                  <a:lnTo>
                    <a:pt x="3767" y="5641"/>
                  </a:lnTo>
                  <a:lnTo>
                    <a:pt x="3763" y="5617"/>
                  </a:lnTo>
                  <a:lnTo>
                    <a:pt x="3756" y="5594"/>
                  </a:lnTo>
                  <a:lnTo>
                    <a:pt x="3749" y="5571"/>
                  </a:lnTo>
                  <a:lnTo>
                    <a:pt x="3741" y="5549"/>
                  </a:lnTo>
                  <a:lnTo>
                    <a:pt x="3732" y="5526"/>
                  </a:lnTo>
                  <a:lnTo>
                    <a:pt x="3722" y="5505"/>
                  </a:lnTo>
                  <a:lnTo>
                    <a:pt x="3711" y="5483"/>
                  </a:lnTo>
                  <a:lnTo>
                    <a:pt x="3700" y="5461"/>
                  </a:lnTo>
                  <a:lnTo>
                    <a:pt x="3688" y="5441"/>
                  </a:lnTo>
                  <a:lnTo>
                    <a:pt x="3674" y="5421"/>
                  </a:lnTo>
                  <a:lnTo>
                    <a:pt x="3660" y="5401"/>
                  </a:lnTo>
                  <a:lnTo>
                    <a:pt x="3637" y="5369"/>
                  </a:lnTo>
                  <a:lnTo>
                    <a:pt x="3616" y="5338"/>
                  </a:lnTo>
                  <a:lnTo>
                    <a:pt x="3596" y="5304"/>
                  </a:lnTo>
                  <a:lnTo>
                    <a:pt x="3578" y="5270"/>
                  </a:lnTo>
                  <a:lnTo>
                    <a:pt x="3561" y="5237"/>
                  </a:lnTo>
                  <a:lnTo>
                    <a:pt x="3545" y="5202"/>
                  </a:lnTo>
                  <a:lnTo>
                    <a:pt x="3531" y="5166"/>
                  </a:lnTo>
                  <a:lnTo>
                    <a:pt x="3517" y="5130"/>
                  </a:lnTo>
                  <a:lnTo>
                    <a:pt x="3506" y="5093"/>
                  </a:lnTo>
                  <a:lnTo>
                    <a:pt x="3496" y="5056"/>
                  </a:lnTo>
                  <a:lnTo>
                    <a:pt x="3488" y="5019"/>
                  </a:lnTo>
                  <a:lnTo>
                    <a:pt x="3481" y="4981"/>
                  </a:lnTo>
                  <a:lnTo>
                    <a:pt x="3476" y="4943"/>
                  </a:lnTo>
                  <a:lnTo>
                    <a:pt x="3471" y="4905"/>
                  </a:lnTo>
                  <a:lnTo>
                    <a:pt x="3469" y="4867"/>
                  </a:lnTo>
                  <a:lnTo>
                    <a:pt x="3468" y="4829"/>
                  </a:lnTo>
                  <a:lnTo>
                    <a:pt x="3469" y="4797"/>
                  </a:lnTo>
                  <a:lnTo>
                    <a:pt x="3472" y="4767"/>
                  </a:lnTo>
                  <a:lnTo>
                    <a:pt x="3479" y="4738"/>
                  </a:lnTo>
                  <a:lnTo>
                    <a:pt x="3487" y="4708"/>
                  </a:lnTo>
                  <a:lnTo>
                    <a:pt x="3496" y="4680"/>
                  </a:lnTo>
                  <a:lnTo>
                    <a:pt x="3508" y="4654"/>
                  </a:lnTo>
                  <a:lnTo>
                    <a:pt x="3523" y="4628"/>
                  </a:lnTo>
                  <a:lnTo>
                    <a:pt x="3538" y="4603"/>
                  </a:lnTo>
                  <a:lnTo>
                    <a:pt x="3555" y="4579"/>
                  </a:lnTo>
                  <a:lnTo>
                    <a:pt x="3575" y="4557"/>
                  </a:lnTo>
                  <a:lnTo>
                    <a:pt x="3597" y="4537"/>
                  </a:lnTo>
                  <a:lnTo>
                    <a:pt x="3619" y="4517"/>
                  </a:lnTo>
                  <a:lnTo>
                    <a:pt x="3644" y="4500"/>
                  </a:lnTo>
                  <a:lnTo>
                    <a:pt x="3670" y="4484"/>
                  </a:lnTo>
                  <a:lnTo>
                    <a:pt x="3697" y="4470"/>
                  </a:lnTo>
                  <a:lnTo>
                    <a:pt x="3725" y="4458"/>
                  </a:lnTo>
                  <a:lnTo>
                    <a:pt x="3741" y="4452"/>
                  </a:lnTo>
                  <a:lnTo>
                    <a:pt x="3758" y="4447"/>
                  </a:lnTo>
                  <a:lnTo>
                    <a:pt x="3776" y="4443"/>
                  </a:lnTo>
                  <a:lnTo>
                    <a:pt x="3793" y="4438"/>
                  </a:lnTo>
                  <a:lnTo>
                    <a:pt x="3811" y="4436"/>
                  </a:lnTo>
                  <a:lnTo>
                    <a:pt x="3828" y="4434"/>
                  </a:lnTo>
                  <a:lnTo>
                    <a:pt x="3846" y="4433"/>
                  </a:lnTo>
                  <a:lnTo>
                    <a:pt x="3864" y="4433"/>
                  </a:lnTo>
                  <a:lnTo>
                    <a:pt x="3883" y="4433"/>
                  </a:lnTo>
                  <a:lnTo>
                    <a:pt x="3902" y="4434"/>
                  </a:lnTo>
                  <a:lnTo>
                    <a:pt x="3921" y="4437"/>
                  </a:lnTo>
                  <a:lnTo>
                    <a:pt x="3940" y="4439"/>
                  </a:lnTo>
                  <a:lnTo>
                    <a:pt x="3959" y="4444"/>
                  </a:lnTo>
                  <a:lnTo>
                    <a:pt x="3977" y="4449"/>
                  </a:lnTo>
                  <a:lnTo>
                    <a:pt x="3996" y="4455"/>
                  </a:lnTo>
                  <a:lnTo>
                    <a:pt x="4013" y="4462"/>
                  </a:lnTo>
                  <a:lnTo>
                    <a:pt x="4031" y="4470"/>
                  </a:lnTo>
                  <a:lnTo>
                    <a:pt x="4048" y="4479"/>
                  </a:lnTo>
                  <a:lnTo>
                    <a:pt x="4065" y="4487"/>
                  </a:lnTo>
                  <a:lnTo>
                    <a:pt x="4080" y="4498"/>
                  </a:lnTo>
                  <a:lnTo>
                    <a:pt x="4096" y="4509"/>
                  </a:lnTo>
                  <a:lnTo>
                    <a:pt x="4112" y="4521"/>
                  </a:lnTo>
                  <a:lnTo>
                    <a:pt x="4126" y="4533"/>
                  </a:lnTo>
                  <a:lnTo>
                    <a:pt x="4140" y="4547"/>
                  </a:lnTo>
                  <a:lnTo>
                    <a:pt x="4168" y="4575"/>
                  </a:lnTo>
                  <a:lnTo>
                    <a:pt x="4194" y="4604"/>
                  </a:lnTo>
                  <a:lnTo>
                    <a:pt x="4217" y="4634"/>
                  </a:lnTo>
                  <a:lnTo>
                    <a:pt x="4241" y="4665"/>
                  </a:lnTo>
                  <a:lnTo>
                    <a:pt x="4263" y="4697"/>
                  </a:lnTo>
                  <a:lnTo>
                    <a:pt x="4283" y="4730"/>
                  </a:lnTo>
                  <a:lnTo>
                    <a:pt x="4302" y="4762"/>
                  </a:lnTo>
                  <a:lnTo>
                    <a:pt x="4320" y="4796"/>
                  </a:lnTo>
                  <a:lnTo>
                    <a:pt x="4337" y="4831"/>
                  </a:lnTo>
                  <a:lnTo>
                    <a:pt x="4352" y="4867"/>
                  </a:lnTo>
                  <a:lnTo>
                    <a:pt x="4365" y="4903"/>
                  </a:lnTo>
                  <a:lnTo>
                    <a:pt x="4378" y="4938"/>
                  </a:lnTo>
                  <a:lnTo>
                    <a:pt x="4389" y="4975"/>
                  </a:lnTo>
                  <a:lnTo>
                    <a:pt x="4398" y="5014"/>
                  </a:lnTo>
                  <a:lnTo>
                    <a:pt x="4406" y="5052"/>
                  </a:lnTo>
                  <a:lnTo>
                    <a:pt x="4412" y="5090"/>
                  </a:lnTo>
                  <a:lnTo>
                    <a:pt x="4416" y="5115"/>
                  </a:lnTo>
                  <a:lnTo>
                    <a:pt x="4421" y="5138"/>
                  </a:lnTo>
                  <a:lnTo>
                    <a:pt x="4427" y="5162"/>
                  </a:lnTo>
                  <a:lnTo>
                    <a:pt x="4434" y="5184"/>
                  </a:lnTo>
                  <a:lnTo>
                    <a:pt x="4440" y="5208"/>
                  </a:lnTo>
                  <a:lnTo>
                    <a:pt x="4449" y="5230"/>
                  </a:lnTo>
                  <a:lnTo>
                    <a:pt x="4458" y="5251"/>
                  </a:lnTo>
                  <a:lnTo>
                    <a:pt x="4468" y="5273"/>
                  </a:lnTo>
                  <a:lnTo>
                    <a:pt x="4480" y="5294"/>
                  </a:lnTo>
                  <a:lnTo>
                    <a:pt x="4492" y="5315"/>
                  </a:lnTo>
                  <a:lnTo>
                    <a:pt x="4505" y="5336"/>
                  </a:lnTo>
                  <a:lnTo>
                    <a:pt x="4519" y="5355"/>
                  </a:lnTo>
                  <a:lnTo>
                    <a:pt x="4533" y="5374"/>
                  </a:lnTo>
                  <a:lnTo>
                    <a:pt x="4548" y="5393"/>
                  </a:lnTo>
                  <a:lnTo>
                    <a:pt x="4565" y="5411"/>
                  </a:lnTo>
                  <a:lnTo>
                    <a:pt x="4582" y="5429"/>
                  </a:lnTo>
                  <a:lnTo>
                    <a:pt x="4603" y="5449"/>
                  </a:lnTo>
                  <a:lnTo>
                    <a:pt x="4625" y="5469"/>
                  </a:lnTo>
                  <a:lnTo>
                    <a:pt x="4649" y="5487"/>
                  </a:lnTo>
                  <a:lnTo>
                    <a:pt x="4673" y="5504"/>
                  </a:lnTo>
                  <a:lnTo>
                    <a:pt x="4697" y="5520"/>
                  </a:lnTo>
                  <a:lnTo>
                    <a:pt x="4723" y="5534"/>
                  </a:lnTo>
                  <a:lnTo>
                    <a:pt x="4749" y="5546"/>
                  </a:lnTo>
                  <a:lnTo>
                    <a:pt x="4776" y="5559"/>
                  </a:lnTo>
                  <a:lnTo>
                    <a:pt x="4803" y="5569"/>
                  </a:lnTo>
                  <a:lnTo>
                    <a:pt x="4831" y="5578"/>
                  </a:lnTo>
                  <a:lnTo>
                    <a:pt x="4859" y="5586"/>
                  </a:lnTo>
                  <a:lnTo>
                    <a:pt x="4887" y="5592"/>
                  </a:lnTo>
                  <a:lnTo>
                    <a:pt x="4916" y="5598"/>
                  </a:lnTo>
                  <a:lnTo>
                    <a:pt x="4945" y="5601"/>
                  </a:lnTo>
                  <a:lnTo>
                    <a:pt x="4975" y="5604"/>
                  </a:lnTo>
                  <a:lnTo>
                    <a:pt x="5005" y="5604"/>
                  </a:lnTo>
                  <a:lnTo>
                    <a:pt x="5035" y="5604"/>
                  </a:lnTo>
                  <a:lnTo>
                    <a:pt x="5065" y="5601"/>
                  </a:lnTo>
                  <a:lnTo>
                    <a:pt x="5094" y="5598"/>
                  </a:lnTo>
                  <a:lnTo>
                    <a:pt x="5122" y="5592"/>
                  </a:lnTo>
                  <a:lnTo>
                    <a:pt x="5152" y="5586"/>
                  </a:lnTo>
                  <a:lnTo>
                    <a:pt x="5180" y="5578"/>
                  </a:lnTo>
                  <a:lnTo>
                    <a:pt x="5208" y="5569"/>
                  </a:lnTo>
                  <a:lnTo>
                    <a:pt x="5235" y="5559"/>
                  </a:lnTo>
                  <a:lnTo>
                    <a:pt x="5262" y="5546"/>
                  </a:lnTo>
                  <a:lnTo>
                    <a:pt x="5287" y="5534"/>
                  </a:lnTo>
                  <a:lnTo>
                    <a:pt x="5313" y="5520"/>
                  </a:lnTo>
                  <a:lnTo>
                    <a:pt x="5338" y="5504"/>
                  </a:lnTo>
                  <a:lnTo>
                    <a:pt x="5361" y="5487"/>
                  </a:lnTo>
                  <a:lnTo>
                    <a:pt x="5385" y="5469"/>
                  </a:lnTo>
                  <a:lnTo>
                    <a:pt x="5407" y="5449"/>
                  </a:lnTo>
                  <a:lnTo>
                    <a:pt x="5429" y="5429"/>
                  </a:lnTo>
                  <a:lnTo>
                    <a:pt x="5449" y="5407"/>
                  </a:lnTo>
                  <a:lnTo>
                    <a:pt x="5469" y="5385"/>
                  </a:lnTo>
                  <a:lnTo>
                    <a:pt x="5487" y="5361"/>
                  </a:lnTo>
                  <a:lnTo>
                    <a:pt x="5504" y="5337"/>
                  </a:lnTo>
                  <a:lnTo>
                    <a:pt x="5520" y="5312"/>
                  </a:lnTo>
                  <a:lnTo>
                    <a:pt x="5534" y="5287"/>
                  </a:lnTo>
                  <a:lnTo>
                    <a:pt x="5548" y="5260"/>
                  </a:lnTo>
                  <a:lnTo>
                    <a:pt x="5559" y="5235"/>
                  </a:lnTo>
                  <a:lnTo>
                    <a:pt x="5570" y="5207"/>
                  </a:lnTo>
                  <a:lnTo>
                    <a:pt x="5579" y="5180"/>
                  </a:lnTo>
                  <a:lnTo>
                    <a:pt x="5587" y="5152"/>
                  </a:lnTo>
                  <a:lnTo>
                    <a:pt x="5592" y="5122"/>
                  </a:lnTo>
                  <a:lnTo>
                    <a:pt x="5598" y="5093"/>
                  </a:lnTo>
                  <a:lnTo>
                    <a:pt x="5601" y="5064"/>
                  </a:lnTo>
                  <a:lnTo>
                    <a:pt x="5604" y="5035"/>
                  </a:lnTo>
                  <a:lnTo>
                    <a:pt x="5605" y="5005"/>
                  </a:lnTo>
                  <a:lnTo>
                    <a:pt x="5604" y="4975"/>
                  </a:lnTo>
                  <a:lnTo>
                    <a:pt x="5601" y="4945"/>
                  </a:lnTo>
                  <a:lnTo>
                    <a:pt x="5598" y="4916"/>
                  </a:lnTo>
                  <a:lnTo>
                    <a:pt x="5592" y="4887"/>
                  </a:lnTo>
                  <a:lnTo>
                    <a:pt x="5587" y="4859"/>
                  </a:lnTo>
                  <a:lnTo>
                    <a:pt x="5579" y="4831"/>
                  </a:lnTo>
                  <a:lnTo>
                    <a:pt x="5570" y="4803"/>
                  </a:lnTo>
                  <a:lnTo>
                    <a:pt x="5559" y="4776"/>
                  </a:lnTo>
                  <a:lnTo>
                    <a:pt x="5548" y="4749"/>
                  </a:lnTo>
                  <a:lnTo>
                    <a:pt x="5534" y="4723"/>
                  </a:lnTo>
                  <a:lnTo>
                    <a:pt x="5520" y="4697"/>
                  </a:lnTo>
                  <a:lnTo>
                    <a:pt x="5504" y="4673"/>
                  </a:lnTo>
                  <a:lnTo>
                    <a:pt x="5487" y="4649"/>
                  </a:lnTo>
                  <a:lnTo>
                    <a:pt x="5469" y="4625"/>
                  </a:lnTo>
                  <a:lnTo>
                    <a:pt x="5450" y="4603"/>
                  </a:lnTo>
                  <a:lnTo>
                    <a:pt x="5429" y="4581"/>
                  </a:lnTo>
                  <a:lnTo>
                    <a:pt x="5411" y="4564"/>
                  </a:lnTo>
                  <a:lnTo>
                    <a:pt x="5393" y="4548"/>
                  </a:lnTo>
                  <a:lnTo>
                    <a:pt x="5375" y="4532"/>
                  </a:lnTo>
                  <a:lnTo>
                    <a:pt x="5355" y="4518"/>
                  </a:lnTo>
                  <a:lnTo>
                    <a:pt x="5336" y="4504"/>
                  </a:lnTo>
                  <a:lnTo>
                    <a:pt x="5315" y="4492"/>
                  </a:lnTo>
                  <a:lnTo>
                    <a:pt x="5294" y="4480"/>
                  </a:lnTo>
                  <a:lnTo>
                    <a:pt x="5273" y="4468"/>
                  </a:lnTo>
                  <a:lnTo>
                    <a:pt x="5251" y="4458"/>
                  </a:lnTo>
                  <a:lnTo>
                    <a:pt x="5230" y="4449"/>
                  </a:lnTo>
                  <a:lnTo>
                    <a:pt x="5208" y="4440"/>
                  </a:lnTo>
                  <a:lnTo>
                    <a:pt x="5184" y="4433"/>
                  </a:lnTo>
                  <a:lnTo>
                    <a:pt x="5162" y="4426"/>
                  </a:lnTo>
                  <a:lnTo>
                    <a:pt x="5138" y="4420"/>
                  </a:lnTo>
                  <a:lnTo>
                    <a:pt x="5113" y="4416"/>
                  </a:lnTo>
                  <a:lnTo>
                    <a:pt x="5090" y="4411"/>
                  </a:lnTo>
                  <a:lnTo>
                    <a:pt x="5052" y="4406"/>
                  </a:lnTo>
                  <a:lnTo>
                    <a:pt x="5014" y="4398"/>
                  </a:lnTo>
                  <a:lnTo>
                    <a:pt x="4977" y="4389"/>
                  </a:lnTo>
                  <a:lnTo>
                    <a:pt x="4940" y="4378"/>
                  </a:lnTo>
                  <a:lnTo>
                    <a:pt x="4904" y="4365"/>
                  </a:lnTo>
                  <a:lnTo>
                    <a:pt x="4868" y="4352"/>
                  </a:lnTo>
                  <a:lnTo>
                    <a:pt x="4832" y="4337"/>
                  </a:lnTo>
                  <a:lnTo>
                    <a:pt x="4797" y="4320"/>
                  </a:lnTo>
                  <a:lnTo>
                    <a:pt x="4763" y="4302"/>
                  </a:lnTo>
                  <a:lnTo>
                    <a:pt x="4730" y="4283"/>
                  </a:lnTo>
                  <a:lnTo>
                    <a:pt x="4697" y="4263"/>
                  </a:lnTo>
                  <a:lnTo>
                    <a:pt x="4666" y="4241"/>
                  </a:lnTo>
                  <a:lnTo>
                    <a:pt x="4636" y="4218"/>
                  </a:lnTo>
                  <a:lnTo>
                    <a:pt x="4605" y="4194"/>
                  </a:lnTo>
                  <a:lnTo>
                    <a:pt x="4577" y="4168"/>
                  </a:lnTo>
                  <a:lnTo>
                    <a:pt x="4549" y="4142"/>
                  </a:lnTo>
                  <a:lnTo>
                    <a:pt x="4529" y="4120"/>
                  </a:lnTo>
                  <a:lnTo>
                    <a:pt x="4510" y="4097"/>
                  </a:lnTo>
                  <a:lnTo>
                    <a:pt x="4494" y="4072"/>
                  </a:lnTo>
                  <a:lnTo>
                    <a:pt x="4480" y="4048"/>
                  </a:lnTo>
                  <a:lnTo>
                    <a:pt x="4466" y="4022"/>
                  </a:lnTo>
                  <a:lnTo>
                    <a:pt x="4456" y="3995"/>
                  </a:lnTo>
                  <a:lnTo>
                    <a:pt x="4447" y="3968"/>
                  </a:lnTo>
                  <a:lnTo>
                    <a:pt x="4440" y="3940"/>
                  </a:lnTo>
                  <a:lnTo>
                    <a:pt x="4436" y="3912"/>
                  </a:lnTo>
                  <a:lnTo>
                    <a:pt x="4434" y="3883"/>
                  </a:lnTo>
                  <a:lnTo>
                    <a:pt x="4432" y="3855"/>
                  </a:lnTo>
                  <a:lnTo>
                    <a:pt x="4435" y="3826"/>
                  </a:lnTo>
                  <a:lnTo>
                    <a:pt x="4438" y="3798"/>
                  </a:lnTo>
                  <a:lnTo>
                    <a:pt x="4444" y="3768"/>
                  </a:lnTo>
                  <a:lnTo>
                    <a:pt x="4452" y="3740"/>
                  </a:lnTo>
                  <a:lnTo>
                    <a:pt x="4463" y="3712"/>
                  </a:lnTo>
                  <a:lnTo>
                    <a:pt x="4465" y="3707"/>
                  </a:lnTo>
                  <a:lnTo>
                    <a:pt x="4465" y="3706"/>
                  </a:lnTo>
                  <a:lnTo>
                    <a:pt x="4477" y="3679"/>
                  </a:lnTo>
                  <a:lnTo>
                    <a:pt x="4492" y="3654"/>
                  </a:lnTo>
                  <a:lnTo>
                    <a:pt x="4508" y="3629"/>
                  </a:lnTo>
                  <a:lnTo>
                    <a:pt x="4526" y="3607"/>
                  </a:lnTo>
                  <a:lnTo>
                    <a:pt x="4545" y="3587"/>
                  </a:lnTo>
                  <a:lnTo>
                    <a:pt x="4565" y="3567"/>
                  </a:lnTo>
                  <a:lnTo>
                    <a:pt x="4586" y="3549"/>
                  </a:lnTo>
                  <a:lnTo>
                    <a:pt x="4610" y="3533"/>
                  </a:lnTo>
                  <a:lnTo>
                    <a:pt x="4633" y="3518"/>
                  </a:lnTo>
                  <a:lnTo>
                    <a:pt x="4659" y="3505"/>
                  </a:lnTo>
                  <a:lnTo>
                    <a:pt x="4685" y="3494"/>
                  </a:lnTo>
                  <a:lnTo>
                    <a:pt x="4712" y="3485"/>
                  </a:lnTo>
                  <a:lnTo>
                    <a:pt x="4739" y="3478"/>
                  </a:lnTo>
                  <a:lnTo>
                    <a:pt x="4768" y="3472"/>
                  </a:lnTo>
                  <a:lnTo>
                    <a:pt x="4796" y="3469"/>
                  </a:lnTo>
                  <a:lnTo>
                    <a:pt x="4825" y="3468"/>
                  </a:lnTo>
                  <a:lnTo>
                    <a:pt x="4864" y="3469"/>
                  </a:lnTo>
                  <a:lnTo>
                    <a:pt x="4904" y="3471"/>
                  </a:lnTo>
                  <a:lnTo>
                    <a:pt x="4942" y="3475"/>
                  </a:lnTo>
                  <a:lnTo>
                    <a:pt x="4980" y="3480"/>
                  </a:lnTo>
                  <a:lnTo>
                    <a:pt x="5018" y="3487"/>
                  </a:lnTo>
                  <a:lnTo>
                    <a:pt x="5056" y="3496"/>
                  </a:lnTo>
                  <a:lnTo>
                    <a:pt x="5093" y="3506"/>
                  </a:lnTo>
                  <a:lnTo>
                    <a:pt x="5129" y="3517"/>
                  </a:lnTo>
                  <a:lnTo>
                    <a:pt x="5165" y="3529"/>
                  </a:lnTo>
                  <a:lnTo>
                    <a:pt x="5201" y="3544"/>
                  </a:lnTo>
                  <a:lnTo>
                    <a:pt x="5236" y="3560"/>
                  </a:lnTo>
                  <a:lnTo>
                    <a:pt x="5270" y="3577"/>
                  </a:lnTo>
                  <a:lnTo>
                    <a:pt x="5304" y="3596"/>
                  </a:lnTo>
                  <a:lnTo>
                    <a:pt x="5338" y="3616"/>
                  </a:lnTo>
                  <a:lnTo>
                    <a:pt x="5370" y="3637"/>
                  </a:lnTo>
                  <a:lnTo>
                    <a:pt x="5402" y="3660"/>
                  </a:lnTo>
                  <a:lnTo>
                    <a:pt x="5422" y="3674"/>
                  </a:lnTo>
                  <a:lnTo>
                    <a:pt x="5442" y="3688"/>
                  </a:lnTo>
                  <a:lnTo>
                    <a:pt x="5462" y="3700"/>
                  </a:lnTo>
                  <a:lnTo>
                    <a:pt x="5484" y="3712"/>
                  </a:lnTo>
                  <a:lnTo>
                    <a:pt x="5505" y="3722"/>
                  </a:lnTo>
                  <a:lnTo>
                    <a:pt x="5527" y="3733"/>
                  </a:lnTo>
                  <a:lnTo>
                    <a:pt x="5550" y="3742"/>
                  </a:lnTo>
                  <a:lnTo>
                    <a:pt x="5572" y="3749"/>
                  </a:lnTo>
                  <a:lnTo>
                    <a:pt x="5595" y="3756"/>
                  </a:lnTo>
                  <a:lnTo>
                    <a:pt x="5617" y="3763"/>
                  </a:lnTo>
                  <a:lnTo>
                    <a:pt x="5641" y="3767"/>
                  </a:lnTo>
                  <a:lnTo>
                    <a:pt x="5664" y="3772"/>
                  </a:lnTo>
                  <a:lnTo>
                    <a:pt x="5689" y="3775"/>
                  </a:lnTo>
                  <a:lnTo>
                    <a:pt x="5712" y="3777"/>
                  </a:lnTo>
                  <a:lnTo>
                    <a:pt x="5737" y="3780"/>
                  </a:lnTo>
                  <a:lnTo>
                    <a:pt x="5761" y="3780"/>
                  </a:lnTo>
                  <a:lnTo>
                    <a:pt x="5792" y="3779"/>
                  </a:lnTo>
                  <a:lnTo>
                    <a:pt x="5822" y="3776"/>
                  </a:lnTo>
                  <a:lnTo>
                    <a:pt x="5852" y="3773"/>
                  </a:lnTo>
                  <a:lnTo>
                    <a:pt x="5882" y="3767"/>
                  </a:lnTo>
                  <a:lnTo>
                    <a:pt x="5911" y="3761"/>
                  </a:lnTo>
                  <a:lnTo>
                    <a:pt x="5939" y="3753"/>
                  </a:lnTo>
                  <a:lnTo>
                    <a:pt x="5967" y="3743"/>
                  </a:lnTo>
                  <a:lnTo>
                    <a:pt x="5994" y="3733"/>
                  </a:lnTo>
                  <a:lnTo>
                    <a:pt x="6021" y="3720"/>
                  </a:lnTo>
                  <a:lnTo>
                    <a:pt x="6047" y="3707"/>
                  </a:lnTo>
                  <a:lnTo>
                    <a:pt x="6071" y="3692"/>
                  </a:lnTo>
                  <a:lnTo>
                    <a:pt x="6096" y="3676"/>
                  </a:lnTo>
                  <a:lnTo>
                    <a:pt x="6120" y="3661"/>
                  </a:lnTo>
                  <a:lnTo>
                    <a:pt x="6142" y="3643"/>
                  </a:lnTo>
                  <a:lnTo>
                    <a:pt x="6163" y="3624"/>
                  </a:lnTo>
                  <a:lnTo>
                    <a:pt x="6185" y="3604"/>
                  </a:lnTo>
                  <a:lnTo>
                    <a:pt x="6205" y="3583"/>
                  </a:lnTo>
                  <a:lnTo>
                    <a:pt x="6223" y="3561"/>
                  </a:lnTo>
                  <a:lnTo>
                    <a:pt x="6241" y="3538"/>
                  </a:lnTo>
                  <a:lnTo>
                    <a:pt x="6258" y="3515"/>
                  </a:lnTo>
                  <a:lnTo>
                    <a:pt x="6273" y="3490"/>
                  </a:lnTo>
                  <a:lnTo>
                    <a:pt x="6288" y="3466"/>
                  </a:lnTo>
                  <a:lnTo>
                    <a:pt x="6301" y="3440"/>
                  </a:lnTo>
                  <a:lnTo>
                    <a:pt x="6313" y="3413"/>
                  </a:lnTo>
                  <a:lnTo>
                    <a:pt x="6324" y="3386"/>
                  </a:lnTo>
                  <a:lnTo>
                    <a:pt x="6333" y="3358"/>
                  </a:lnTo>
                  <a:lnTo>
                    <a:pt x="6342" y="3330"/>
                  </a:lnTo>
                  <a:lnTo>
                    <a:pt x="6349" y="3301"/>
                  </a:lnTo>
                  <a:lnTo>
                    <a:pt x="6353" y="3271"/>
                  </a:lnTo>
                  <a:lnTo>
                    <a:pt x="6358" y="3241"/>
                  </a:lnTo>
                  <a:lnTo>
                    <a:pt x="6360" y="3211"/>
                  </a:lnTo>
                  <a:lnTo>
                    <a:pt x="6361" y="3179"/>
                  </a:lnTo>
                  <a:lnTo>
                    <a:pt x="6360" y="3149"/>
                  </a:lnTo>
                  <a:lnTo>
                    <a:pt x="6358" y="3119"/>
                  </a:lnTo>
                  <a:lnTo>
                    <a:pt x="6353" y="3089"/>
                  </a:lnTo>
                  <a:lnTo>
                    <a:pt x="6349" y="3059"/>
                  </a:lnTo>
                  <a:lnTo>
                    <a:pt x="6342" y="3030"/>
                  </a:lnTo>
                  <a:lnTo>
                    <a:pt x="6333" y="3002"/>
                  </a:lnTo>
                  <a:lnTo>
                    <a:pt x="6324" y="2974"/>
                  </a:lnTo>
                  <a:lnTo>
                    <a:pt x="6313" y="2947"/>
                  </a:lnTo>
                  <a:lnTo>
                    <a:pt x="6301" y="2920"/>
                  </a:lnTo>
                  <a:lnTo>
                    <a:pt x="6288" y="2895"/>
                  </a:lnTo>
                  <a:lnTo>
                    <a:pt x="6273" y="2870"/>
                  </a:lnTo>
                  <a:lnTo>
                    <a:pt x="6258" y="2845"/>
                  </a:lnTo>
                  <a:lnTo>
                    <a:pt x="6241" y="2822"/>
                  </a:lnTo>
                  <a:lnTo>
                    <a:pt x="6223" y="2799"/>
                  </a:lnTo>
                  <a:lnTo>
                    <a:pt x="6205" y="2778"/>
                  </a:lnTo>
                  <a:lnTo>
                    <a:pt x="6185" y="2757"/>
                  </a:lnTo>
                  <a:lnTo>
                    <a:pt x="6163" y="2736"/>
                  </a:lnTo>
                  <a:lnTo>
                    <a:pt x="6142" y="2717"/>
                  </a:lnTo>
                  <a:lnTo>
                    <a:pt x="6120" y="2700"/>
                  </a:lnTo>
                  <a:lnTo>
                    <a:pt x="6096" y="2684"/>
                  </a:lnTo>
                  <a:lnTo>
                    <a:pt x="6071" y="2668"/>
                  </a:lnTo>
                  <a:lnTo>
                    <a:pt x="6047" y="2653"/>
                  </a:lnTo>
                  <a:lnTo>
                    <a:pt x="6021" y="2640"/>
                  </a:lnTo>
                  <a:lnTo>
                    <a:pt x="5994" y="2628"/>
                  </a:lnTo>
                  <a:lnTo>
                    <a:pt x="5967" y="2617"/>
                  </a:lnTo>
                  <a:lnTo>
                    <a:pt x="5939" y="2607"/>
                  </a:lnTo>
                  <a:lnTo>
                    <a:pt x="5911" y="2600"/>
                  </a:lnTo>
                  <a:lnTo>
                    <a:pt x="5882" y="2593"/>
                  </a:lnTo>
                  <a:lnTo>
                    <a:pt x="5852" y="2587"/>
                  </a:lnTo>
                  <a:lnTo>
                    <a:pt x="5822" y="2584"/>
                  </a:lnTo>
                  <a:lnTo>
                    <a:pt x="5792" y="2582"/>
                  </a:lnTo>
                  <a:lnTo>
                    <a:pt x="5761" y="2580"/>
                  </a:lnTo>
                  <a:close/>
                  <a:moveTo>
                    <a:pt x="2779" y="2934"/>
                  </a:moveTo>
                  <a:lnTo>
                    <a:pt x="2779" y="2934"/>
                  </a:lnTo>
                  <a:lnTo>
                    <a:pt x="2759" y="2933"/>
                  </a:lnTo>
                  <a:lnTo>
                    <a:pt x="2740" y="2930"/>
                  </a:lnTo>
                  <a:lnTo>
                    <a:pt x="2721" y="2926"/>
                  </a:lnTo>
                  <a:lnTo>
                    <a:pt x="2701" y="2919"/>
                  </a:lnTo>
                  <a:lnTo>
                    <a:pt x="2685" y="2911"/>
                  </a:lnTo>
                  <a:lnTo>
                    <a:pt x="2668" y="2901"/>
                  </a:lnTo>
                  <a:lnTo>
                    <a:pt x="2652" y="2890"/>
                  </a:lnTo>
                  <a:lnTo>
                    <a:pt x="2639" y="2878"/>
                  </a:lnTo>
                  <a:lnTo>
                    <a:pt x="2625" y="2864"/>
                  </a:lnTo>
                  <a:lnTo>
                    <a:pt x="2614" y="2849"/>
                  </a:lnTo>
                  <a:lnTo>
                    <a:pt x="2603" y="2833"/>
                  </a:lnTo>
                  <a:lnTo>
                    <a:pt x="2595" y="2816"/>
                  </a:lnTo>
                  <a:lnTo>
                    <a:pt x="2588" y="2797"/>
                  </a:lnTo>
                  <a:lnTo>
                    <a:pt x="2583" y="2779"/>
                  </a:lnTo>
                  <a:lnTo>
                    <a:pt x="2579" y="2759"/>
                  </a:lnTo>
                  <a:lnTo>
                    <a:pt x="2578" y="2739"/>
                  </a:lnTo>
                  <a:lnTo>
                    <a:pt x="2578" y="2718"/>
                  </a:lnTo>
                  <a:lnTo>
                    <a:pt x="2581" y="2698"/>
                  </a:lnTo>
                  <a:lnTo>
                    <a:pt x="2586" y="2679"/>
                  </a:lnTo>
                  <a:lnTo>
                    <a:pt x="2592" y="2661"/>
                  </a:lnTo>
                  <a:lnTo>
                    <a:pt x="2599" y="2643"/>
                  </a:lnTo>
                  <a:lnTo>
                    <a:pt x="2610" y="2628"/>
                  </a:lnTo>
                  <a:lnTo>
                    <a:pt x="2621" y="2612"/>
                  </a:lnTo>
                  <a:lnTo>
                    <a:pt x="2633" y="2597"/>
                  </a:lnTo>
                  <a:lnTo>
                    <a:pt x="2647" y="2584"/>
                  </a:lnTo>
                  <a:lnTo>
                    <a:pt x="2662" y="2573"/>
                  </a:lnTo>
                  <a:lnTo>
                    <a:pt x="2678" y="2563"/>
                  </a:lnTo>
                  <a:lnTo>
                    <a:pt x="2696" y="2554"/>
                  </a:lnTo>
                  <a:lnTo>
                    <a:pt x="2714" y="2547"/>
                  </a:lnTo>
                  <a:lnTo>
                    <a:pt x="2732" y="2541"/>
                  </a:lnTo>
                  <a:lnTo>
                    <a:pt x="2752" y="2538"/>
                  </a:lnTo>
                  <a:lnTo>
                    <a:pt x="2772" y="2537"/>
                  </a:lnTo>
                  <a:lnTo>
                    <a:pt x="2792" y="2538"/>
                  </a:lnTo>
                  <a:lnTo>
                    <a:pt x="2813" y="2540"/>
                  </a:lnTo>
                  <a:lnTo>
                    <a:pt x="2832" y="2545"/>
                  </a:lnTo>
                  <a:lnTo>
                    <a:pt x="2850" y="2551"/>
                  </a:lnTo>
                  <a:lnTo>
                    <a:pt x="2866" y="2559"/>
                  </a:lnTo>
                  <a:lnTo>
                    <a:pt x="2883" y="2569"/>
                  </a:lnTo>
                  <a:lnTo>
                    <a:pt x="2899" y="2580"/>
                  </a:lnTo>
                  <a:lnTo>
                    <a:pt x="2914" y="2593"/>
                  </a:lnTo>
                  <a:lnTo>
                    <a:pt x="2926" y="2606"/>
                  </a:lnTo>
                  <a:lnTo>
                    <a:pt x="2938" y="2622"/>
                  </a:lnTo>
                  <a:lnTo>
                    <a:pt x="2948" y="2638"/>
                  </a:lnTo>
                  <a:lnTo>
                    <a:pt x="2957" y="2654"/>
                  </a:lnTo>
                  <a:lnTo>
                    <a:pt x="2964" y="2672"/>
                  </a:lnTo>
                  <a:lnTo>
                    <a:pt x="2968" y="2692"/>
                  </a:lnTo>
                  <a:lnTo>
                    <a:pt x="2972" y="2712"/>
                  </a:lnTo>
                  <a:lnTo>
                    <a:pt x="2974" y="2731"/>
                  </a:lnTo>
                  <a:lnTo>
                    <a:pt x="2973" y="2752"/>
                  </a:lnTo>
                  <a:lnTo>
                    <a:pt x="2971" y="2771"/>
                  </a:lnTo>
                  <a:lnTo>
                    <a:pt x="2966" y="2790"/>
                  </a:lnTo>
                  <a:lnTo>
                    <a:pt x="2960" y="2808"/>
                  </a:lnTo>
                  <a:lnTo>
                    <a:pt x="2952" y="2826"/>
                  </a:lnTo>
                  <a:lnTo>
                    <a:pt x="2942" y="2843"/>
                  </a:lnTo>
                  <a:lnTo>
                    <a:pt x="2930" y="2859"/>
                  </a:lnTo>
                  <a:lnTo>
                    <a:pt x="2918" y="2872"/>
                  </a:lnTo>
                  <a:lnTo>
                    <a:pt x="2905" y="2886"/>
                  </a:lnTo>
                  <a:lnTo>
                    <a:pt x="2889" y="2897"/>
                  </a:lnTo>
                  <a:lnTo>
                    <a:pt x="2873" y="2907"/>
                  </a:lnTo>
                  <a:lnTo>
                    <a:pt x="2856" y="2916"/>
                  </a:lnTo>
                  <a:lnTo>
                    <a:pt x="2838" y="2923"/>
                  </a:lnTo>
                  <a:lnTo>
                    <a:pt x="2819" y="2928"/>
                  </a:lnTo>
                  <a:lnTo>
                    <a:pt x="2799" y="2932"/>
                  </a:lnTo>
                  <a:lnTo>
                    <a:pt x="2779" y="2934"/>
                  </a:lnTo>
                  <a:close/>
                  <a:moveTo>
                    <a:pt x="3734" y="3371"/>
                  </a:moveTo>
                  <a:lnTo>
                    <a:pt x="3734" y="3371"/>
                  </a:lnTo>
                  <a:lnTo>
                    <a:pt x="3716" y="3371"/>
                  </a:lnTo>
                  <a:lnTo>
                    <a:pt x="3697" y="3370"/>
                  </a:lnTo>
                  <a:lnTo>
                    <a:pt x="3679" y="3368"/>
                  </a:lnTo>
                  <a:lnTo>
                    <a:pt x="3662" y="3365"/>
                  </a:lnTo>
                  <a:lnTo>
                    <a:pt x="3644" y="3361"/>
                  </a:lnTo>
                  <a:lnTo>
                    <a:pt x="3627" y="3357"/>
                  </a:lnTo>
                  <a:lnTo>
                    <a:pt x="3610" y="3351"/>
                  </a:lnTo>
                  <a:lnTo>
                    <a:pt x="3594" y="3346"/>
                  </a:lnTo>
                  <a:lnTo>
                    <a:pt x="3578" y="3339"/>
                  </a:lnTo>
                  <a:lnTo>
                    <a:pt x="3562" y="3331"/>
                  </a:lnTo>
                  <a:lnTo>
                    <a:pt x="3547" y="3323"/>
                  </a:lnTo>
                  <a:lnTo>
                    <a:pt x="3533" y="3313"/>
                  </a:lnTo>
                  <a:lnTo>
                    <a:pt x="3518" y="3304"/>
                  </a:lnTo>
                  <a:lnTo>
                    <a:pt x="3505" y="3294"/>
                  </a:lnTo>
                  <a:lnTo>
                    <a:pt x="3491" y="3283"/>
                  </a:lnTo>
                  <a:lnTo>
                    <a:pt x="3479" y="3270"/>
                  </a:lnTo>
                  <a:lnTo>
                    <a:pt x="3467" y="3259"/>
                  </a:lnTo>
                  <a:lnTo>
                    <a:pt x="3455" y="3246"/>
                  </a:lnTo>
                  <a:lnTo>
                    <a:pt x="3444" y="3232"/>
                  </a:lnTo>
                  <a:lnTo>
                    <a:pt x="3434" y="3219"/>
                  </a:lnTo>
                  <a:lnTo>
                    <a:pt x="3425" y="3204"/>
                  </a:lnTo>
                  <a:lnTo>
                    <a:pt x="3416" y="3190"/>
                  </a:lnTo>
                  <a:lnTo>
                    <a:pt x="3407" y="3174"/>
                  </a:lnTo>
                  <a:lnTo>
                    <a:pt x="3400" y="3158"/>
                  </a:lnTo>
                  <a:lnTo>
                    <a:pt x="3394" y="3142"/>
                  </a:lnTo>
                  <a:lnTo>
                    <a:pt x="3387" y="3126"/>
                  </a:lnTo>
                  <a:lnTo>
                    <a:pt x="3382" y="3109"/>
                  </a:lnTo>
                  <a:lnTo>
                    <a:pt x="3378" y="3092"/>
                  </a:lnTo>
                  <a:lnTo>
                    <a:pt x="3375" y="3074"/>
                  </a:lnTo>
                  <a:lnTo>
                    <a:pt x="3372" y="3056"/>
                  </a:lnTo>
                  <a:lnTo>
                    <a:pt x="3370" y="3038"/>
                  </a:lnTo>
                  <a:lnTo>
                    <a:pt x="3369" y="3020"/>
                  </a:lnTo>
                  <a:lnTo>
                    <a:pt x="3369" y="3002"/>
                  </a:lnTo>
                  <a:lnTo>
                    <a:pt x="3370" y="2983"/>
                  </a:lnTo>
                  <a:lnTo>
                    <a:pt x="3372" y="2965"/>
                  </a:lnTo>
                  <a:lnTo>
                    <a:pt x="3376" y="2948"/>
                  </a:lnTo>
                  <a:lnTo>
                    <a:pt x="3379" y="2930"/>
                  </a:lnTo>
                  <a:lnTo>
                    <a:pt x="3384" y="2914"/>
                  </a:lnTo>
                  <a:lnTo>
                    <a:pt x="3389" y="2897"/>
                  </a:lnTo>
                  <a:lnTo>
                    <a:pt x="3395" y="2880"/>
                  </a:lnTo>
                  <a:lnTo>
                    <a:pt x="3402" y="2864"/>
                  </a:lnTo>
                  <a:lnTo>
                    <a:pt x="3409" y="2849"/>
                  </a:lnTo>
                  <a:lnTo>
                    <a:pt x="3417" y="2834"/>
                  </a:lnTo>
                  <a:lnTo>
                    <a:pt x="3427" y="2819"/>
                  </a:lnTo>
                  <a:lnTo>
                    <a:pt x="3436" y="2805"/>
                  </a:lnTo>
                  <a:lnTo>
                    <a:pt x="3446" y="2791"/>
                  </a:lnTo>
                  <a:lnTo>
                    <a:pt x="3458" y="2778"/>
                  </a:lnTo>
                  <a:lnTo>
                    <a:pt x="3470" y="2766"/>
                  </a:lnTo>
                  <a:lnTo>
                    <a:pt x="3482" y="2753"/>
                  </a:lnTo>
                  <a:lnTo>
                    <a:pt x="3495" y="2742"/>
                  </a:lnTo>
                  <a:lnTo>
                    <a:pt x="3508" y="2731"/>
                  </a:lnTo>
                  <a:lnTo>
                    <a:pt x="3522" y="2721"/>
                  </a:lnTo>
                  <a:lnTo>
                    <a:pt x="3536" y="2712"/>
                  </a:lnTo>
                  <a:lnTo>
                    <a:pt x="3551" y="2703"/>
                  </a:lnTo>
                  <a:lnTo>
                    <a:pt x="3566" y="2694"/>
                  </a:lnTo>
                  <a:lnTo>
                    <a:pt x="3582" y="2687"/>
                  </a:lnTo>
                  <a:lnTo>
                    <a:pt x="3598" y="2680"/>
                  </a:lnTo>
                  <a:lnTo>
                    <a:pt x="3615" y="2674"/>
                  </a:lnTo>
                  <a:lnTo>
                    <a:pt x="3631" y="2669"/>
                  </a:lnTo>
                  <a:lnTo>
                    <a:pt x="3648" y="2665"/>
                  </a:lnTo>
                  <a:lnTo>
                    <a:pt x="3666" y="2661"/>
                  </a:lnTo>
                  <a:lnTo>
                    <a:pt x="3684" y="2659"/>
                  </a:lnTo>
                  <a:lnTo>
                    <a:pt x="3702" y="2657"/>
                  </a:lnTo>
                  <a:lnTo>
                    <a:pt x="3720" y="2656"/>
                  </a:lnTo>
                  <a:lnTo>
                    <a:pt x="3739" y="2656"/>
                  </a:lnTo>
                  <a:lnTo>
                    <a:pt x="3757" y="2657"/>
                  </a:lnTo>
                  <a:lnTo>
                    <a:pt x="3775" y="2659"/>
                  </a:lnTo>
                  <a:lnTo>
                    <a:pt x="3793" y="2662"/>
                  </a:lnTo>
                  <a:lnTo>
                    <a:pt x="3810" y="2666"/>
                  </a:lnTo>
                  <a:lnTo>
                    <a:pt x="3827" y="2670"/>
                  </a:lnTo>
                  <a:lnTo>
                    <a:pt x="3844" y="2676"/>
                  </a:lnTo>
                  <a:lnTo>
                    <a:pt x="3860" y="2681"/>
                  </a:lnTo>
                  <a:lnTo>
                    <a:pt x="3876" y="2688"/>
                  </a:lnTo>
                  <a:lnTo>
                    <a:pt x="3892" y="2696"/>
                  </a:lnTo>
                  <a:lnTo>
                    <a:pt x="3906" y="2704"/>
                  </a:lnTo>
                  <a:lnTo>
                    <a:pt x="3922" y="2714"/>
                  </a:lnTo>
                  <a:lnTo>
                    <a:pt x="3936" y="2723"/>
                  </a:lnTo>
                  <a:lnTo>
                    <a:pt x="3949" y="2733"/>
                  </a:lnTo>
                  <a:lnTo>
                    <a:pt x="3962" y="2744"/>
                  </a:lnTo>
                  <a:lnTo>
                    <a:pt x="3975" y="2757"/>
                  </a:lnTo>
                  <a:lnTo>
                    <a:pt x="3987" y="2769"/>
                  </a:lnTo>
                  <a:lnTo>
                    <a:pt x="3998" y="2781"/>
                  </a:lnTo>
                  <a:lnTo>
                    <a:pt x="4010" y="2795"/>
                  </a:lnTo>
                  <a:lnTo>
                    <a:pt x="4020" y="2808"/>
                  </a:lnTo>
                  <a:lnTo>
                    <a:pt x="4030" y="2823"/>
                  </a:lnTo>
                  <a:lnTo>
                    <a:pt x="4039" y="2837"/>
                  </a:lnTo>
                  <a:lnTo>
                    <a:pt x="4047" y="2853"/>
                  </a:lnTo>
                  <a:lnTo>
                    <a:pt x="4054" y="2869"/>
                  </a:lnTo>
                  <a:lnTo>
                    <a:pt x="4061" y="2884"/>
                  </a:lnTo>
                  <a:lnTo>
                    <a:pt x="4067" y="2901"/>
                  </a:lnTo>
                  <a:lnTo>
                    <a:pt x="4072" y="2918"/>
                  </a:lnTo>
                  <a:lnTo>
                    <a:pt x="4076" y="2935"/>
                  </a:lnTo>
                  <a:lnTo>
                    <a:pt x="4079" y="2953"/>
                  </a:lnTo>
                  <a:lnTo>
                    <a:pt x="4082" y="2971"/>
                  </a:lnTo>
                  <a:lnTo>
                    <a:pt x="4084" y="2989"/>
                  </a:lnTo>
                  <a:lnTo>
                    <a:pt x="4085" y="3007"/>
                  </a:lnTo>
                  <a:lnTo>
                    <a:pt x="4085" y="3026"/>
                  </a:lnTo>
                  <a:lnTo>
                    <a:pt x="4084" y="3044"/>
                  </a:lnTo>
                  <a:lnTo>
                    <a:pt x="4081" y="3062"/>
                  </a:lnTo>
                  <a:lnTo>
                    <a:pt x="4079" y="3080"/>
                  </a:lnTo>
                  <a:lnTo>
                    <a:pt x="4075" y="3096"/>
                  </a:lnTo>
                  <a:lnTo>
                    <a:pt x="4070" y="3113"/>
                  </a:lnTo>
                  <a:lnTo>
                    <a:pt x="4066" y="3130"/>
                  </a:lnTo>
                  <a:lnTo>
                    <a:pt x="4059" y="3147"/>
                  </a:lnTo>
                  <a:lnTo>
                    <a:pt x="4052" y="3163"/>
                  </a:lnTo>
                  <a:lnTo>
                    <a:pt x="4044" y="3178"/>
                  </a:lnTo>
                  <a:lnTo>
                    <a:pt x="4036" y="3193"/>
                  </a:lnTo>
                  <a:lnTo>
                    <a:pt x="4027" y="3208"/>
                  </a:lnTo>
                  <a:lnTo>
                    <a:pt x="4017" y="3222"/>
                  </a:lnTo>
                  <a:lnTo>
                    <a:pt x="4007" y="3236"/>
                  </a:lnTo>
                  <a:lnTo>
                    <a:pt x="3996" y="3249"/>
                  </a:lnTo>
                  <a:lnTo>
                    <a:pt x="3984" y="3261"/>
                  </a:lnTo>
                  <a:lnTo>
                    <a:pt x="3973" y="3274"/>
                  </a:lnTo>
                  <a:lnTo>
                    <a:pt x="3959" y="3285"/>
                  </a:lnTo>
                  <a:lnTo>
                    <a:pt x="3946" y="3296"/>
                  </a:lnTo>
                  <a:lnTo>
                    <a:pt x="3932" y="3306"/>
                  </a:lnTo>
                  <a:lnTo>
                    <a:pt x="3918" y="3316"/>
                  </a:lnTo>
                  <a:lnTo>
                    <a:pt x="3903" y="3324"/>
                  </a:lnTo>
                  <a:lnTo>
                    <a:pt x="3887" y="3333"/>
                  </a:lnTo>
                  <a:lnTo>
                    <a:pt x="3872" y="3340"/>
                  </a:lnTo>
                  <a:lnTo>
                    <a:pt x="3856" y="3347"/>
                  </a:lnTo>
                  <a:lnTo>
                    <a:pt x="3839" y="3353"/>
                  </a:lnTo>
                  <a:lnTo>
                    <a:pt x="3822" y="3358"/>
                  </a:lnTo>
                  <a:lnTo>
                    <a:pt x="3805" y="3362"/>
                  </a:lnTo>
                  <a:lnTo>
                    <a:pt x="3787" y="3366"/>
                  </a:lnTo>
                  <a:lnTo>
                    <a:pt x="3769" y="3369"/>
                  </a:lnTo>
                  <a:lnTo>
                    <a:pt x="3752" y="3370"/>
                  </a:lnTo>
                  <a:lnTo>
                    <a:pt x="3734" y="3371"/>
                  </a:lnTo>
                  <a:close/>
                  <a:moveTo>
                    <a:pt x="3004" y="3923"/>
                  </a:moveTo>
                  <a:lnTo>
                    <a:pt x="3004" y="3923"/>
                  </a:lnTo>
                  <a:lnTo>
                    <a:pt x="2990" y="3923"/>
                  </a:lnTo>
                  <a:lnTo>
                    <a:pt x="2975" y="3923"/>
                  </a:lnTo>
                  <a:lnTo>
                    <a:pt x="2961" y="3921"/>
                  </a:lnTo>
                  <a:lnTo>
                    <a:pt x="2946" y="3919"/>
                  </a:lnTo>
                  <a:lnTo>
                    <a:pt x="2931" y="3915"/>
                  </a:lnTo>
                  <a:lnTo>
                    <a:pt x="2918" y="3912"/>
                  </a:lnTo>
                  <a:lnTo>
                    <a:pt x="2905" y="3908"/>
                  </a:lnTo>
                  <a:lnTo>
                    <a:pt x="2891" y="3903"/>
                  </a:lnTo>
                  <a:lnTo>
                    <a:pt x="2878" y="3897"/>
                  </a:lnTo>
                  <a:lnTo>
                    <a:pt x="2865" y="3891"/>
                  </a:lnTo>
                  <a:lnTo>
                    <a:pt x="2853" y="3884"/>
                  </a:lnTo>
                  <a:lnTo>
                    <a:pt x="2842" y="3877"/>
                  </a:lnTo>
                  <a:lnTo>
                    <a:pt x="2819" y="3860"/>
                  </a:lnTo>
                  <a:lnTo>
                    <a:pt x="2798" y="3842"/>
                  </a:lnTo>
                  <a:lnTo>
                    <a:pt x="2779" y="3822"/>
                  </a:lnTo>
                  <a:lnTo>
                    <a:pt x="2762" y="3800"/>
                  </a:lnTo>
                  <a:lnTo>
                    <a:pt x="2754" y="3789"/>
                  </a:lnTo>
                  <a:lnTo>
                    <a:pt x="2746" y="3776"/>
                  </a:lnTo>
                  <a:lnTo>
                    <a:pt x="2740" y="3764"/>
                  </a:lnTo>
                  <a:lnTo>
                    <a:pt x="2734" y="3750"/>
                  </a:lnTo>
                  <a:lnTo>
                    <a:pt x="2728" y="3738"/>
                  </a:lnTo>
                  <a:lnTo>
                    <a:pt x="2724" y="3725"/>
                  </a:lnTo>
                  <a:lnTo>
                    <a:pt x="2719" y="3711"/>
                  </a:lnTo>
                  <a:lnTo>
                    <a:pt x="2716" y="3697"/>
                  </a:lnTo>
                  <a:lnTo>
                    <a:pt x="2713" y="3682"/>
                  </a:lnTo>
                  <a:lnTo>
                    <a:pt x="2710" y="3667"/>
                  </a:lnTo>
                  <a:lnTo>
                    <a:pt x="2709" y="3653"/>
                  </a:lnTo>
                  <a:lnTo>
                    <a:pt x="2709" y="3638"/>
                  </a:lnTo>
                  <a:lnTo>
                    <a:pt x="2709" y="3624"/>
                  </a:lnTo>
                  <a:lnTo>
                    <a:pt x="2710" y="3609"/>
                  </a:lnTo>
                  <a:lnTo>
                    <a:pt x="2712" y="3595"/>
                  </a:lnTo>
                  <a:lnTo>
                    <a:pt x="2714" y="3580"/>
                  </a:lnTo>
                  <a:lnTo>
                    <a:pt x="2717" y="3565"/>
                  </a:lnTo>
                  <a:lnTo>
                    <a:pt x="2721" y="3552"/>
                  </a:lnTo>
                  <a:lnTo>
                    <a:pt x="2725" y="3538"/>
                  </a:lnTo>
                  <a:lnTo>
                    <a:pt x="2730" y="3525"/>
                  </a:lnTo>
                  <a:lnTo>
                    <a:pt x="2735" y="3513"/>
                  </a:lnTo>
                  <a:lnTo>
                    <a:pt x="2742" y="3500"/>
                  </a:lnTo>
                  <a:lnTo>
                    <a:pt x="2749" y="3488"/>
                  </a:lnTo>
                  <a:lnTo>
                    <a:pt x="2755" y="3476"/>
                  </a:lnTo>
                  <a:lnTo>
                    <a:pt x="2772" y="3453"/>
                  </a:lnTo>
                  <a:lnTo>
                    <a:pt x="2790" y="3432"/>
                  </a:lnTo>
                  <a:lnTo>
                    <a:pt x="2810" y="3413"/>
                  </a:lnTo>
                  <a:lnTo>
                    <a:pt x="2833" y="3396"/>
                  </a:lnTo>
                  <a:lnTo>
                    <a:pt x="2844" y="3388"/>
                  </a:lnTo>
                  <a:lnTo>
                    <a:pt x="2856" y="3380"/>
                  </a:lnTo>
                  <a:lnTo>
                    <a:pt x="2869" y="3375"/>
                  </a:lnTo>
                  <a:lnTo>
                    <a:pt x="2882" y="3368"/>
                  </a:lnTo>
                  <a:lnTo>
                    <a:pt x="2894" y="3362"/>
                  </a:lnTo>
                  <a:lnTo>
                    <a:pt x="2908" y="3358"/>
                  </a:lnTo>
                  <a:lnTo>
                    <a:pt x="2921" y="3353"/>
                  </a:lnTo>
                  <a:lnTo>
                    <a:pt x="2936" y="3350"/>
                  </a:lnTo>
                  <a:lnTo>
                    <a:pt x="2949" y="3348"/>
                  </a:lnTo>
                  <a:lnTo>
                    <a:pt x="2964" y="3346"/>
                  </a:lnTo>
                  <a:lnTo>
                    <a:pt x="2979" y="3344"/>
                  </a:lnTo>
                  <a:lnTo>
                    <a:pt x="2994" y="3343"/>
                  </a:lnTo>
                  <a:lnTo>
                    <a:pt x="3009" y="3343"/>
                  </a:lnTo>
                  <a:lnTo>
                    <a:pt x="3023" y="3344"/>
                  </a:lnTo>
                  <a:lnTo>
                    <a:pt x="3038" y="3346"/>
                  </a:lnTo>
                  <a:lnTo>
                    <a:pt x="3053" y="3348"/>
                  </a:lnTo>
                  <a:lnTo>
                    <a:pt x="3066" y="3351"/>
                  </a:lnTo>
                  <a:lnTo>
                    <a:pt x="3081" y="3354"/>
                  </a:lnTo>
                  <a:lnTo>
                    <a:pt x="3094" y="3359"/>
                  </a:lnTo>
                  <a:lnTo>
                    <a:pt x="3108" y="3365"/>
                  </a:lnTo>
                  <a:lnTo>
                    <a:pt x="3120" y="3369"/>
                  </a:lnTo>
                  <a:lnTo>
                    <a:pt x="3133" y="3376"/>
                  </a:lnTo>
                  <a:lnTo>
                    <a:pt x="3145" y="3383"/>
                  </a:lnTo>
                  <a:lnTo>
                    <a:pt x="3157" y="3390"/>
                  </a:lnTo>
                  <a:lnTo>
                    <a:pt x="3179" y="3406"/>
                  </a:lnTo>
                  <a:lnTo>
                    <a:pt x="3201" y="3424"/>
                  </a:lnTo>
                  <a:lnTo>
                    <a:pt x="3220" y="3445"/>
                  </a:lnTo>
                  <a:lnTo>
                    <a:pt x="3237" y="3467"/>
                  </a:lnTo>
                  <a:lnTo>
                    <a:pt x="3244" y="3479"/>
                  </a:lnTo>
                  <a:lnTo>
                    <a:pt x="3252" y="3490"/>
                  </a:lnTo>
                  <a:lnTo>
                    <a:pt x="3259" y="3503"/>
                  </a:lnTo>
                  <a:lnTo>
                    <a:pt x="3265" y="3516"/>
                  </a:lnTo>
                  <a:lnTo>
                    <a:pt x="3270" y="3528"/>
                  </a:lnTo>
                  <a:lnTo>
                    <a:pt x="3275" y="3542"/>
                  </a:lnTo>
                  <a:lnTo>
                    <a:pt x="3279" y="3555"/>
                  </a:lnTo>
                  <a:lnTo>
                    <a:pt x="3283" y="3570"/>
                  </a:lnTo>
                  <a:lnTo>
                    <a:pt x="3285" y="3584"/>
                  </a:lnTo>
                  <a:lnTo>
                    <a:pt x="3287" y="3598"/>
                  </a:lnTo>
                  <a:lnTo>
                    <a:pt x="3288" y="3614"/>
                  </a:lnTo>
                  <a:lnTo>
                    <a:pt x="3289" y="3628"/>
                  </a:lnTo>
                  <a:lnTo>
                    <a:pt x="3289" y="3643"/>
                  </a:lnTo>
                  <a:lnTo>
                    <a:pt x="3288" y="3657"/>
                  </a:lnTo>
                  <a:lnTo>
                    <a:pt x="3287" y="3672"/>
                  </a:lnTo>
                  <a:lnTo>
                    <a:pt x="3285" y="3687"/>
                  </a:lnTo>
                  <a:lnTo>
                    <a:pt x="3281" y="3701"/>
                  </a:lnTo>
                  <a:lnTo>
                    <a:pt x="3278" y="3715"/>
                  </a:lnTo>
                  <a:lnTo>
                    <a:pt x="3274" y="3728"/>
                  </a:lnTo>
                  <a:lnTo>
                    <a:pt x="3268" y="3742"/>
                  </a:lnTo>
                  <a:lnTo>
                    <a:pt x="3264" y="3754"/>
                  </a:lnTo>
                  <a:lnTo>
                    <a:pt x="3257" y="3767"/>
                  </a:lnTo>
                  <a:lnTo>
                    <a:pt x="3250" y="3780"/>
                  </a:lnTo>
                  <a:lnTo>
                    <a:pt x="3242" y="3791"/>
                  </a:lnTo>
                  <a:lnTo>
                    <a:pt x="3227" y="3814"/>
                  </a:lnTo>
                  <a:lnTo>
                    <a:pt x="3207" y="3835"/>
                  </a:lnTo>
                  <a:lnTo>
                    <a:pt x="3187" y="3854"/>
                  </a:lnTo>
                  <a:lnTo>
                    <a:pt x="3166" y="3872"/>
                  </a:lnTo>
                  <a:lnTo>
                    <a:pt x="3154" y="3878"/>
                  </a:lnTo>
                  <a:lnTo>
                    <a:pt x="3142" y="3886"/>
                  </a:lnTo>
                  <a:lnTo>
                    <a:pt x="3130" y="3893"/>
                  </a:lnTo>
                  <a:lnTo>
                    <a:pt x="3117" y="3899"/>
                  </a:lnTo>
                  <a:lnTo>
                    <a:pt x="3104" y="3904"/>
                  </a:lnTo>
                  <a:lnTo>
                    <a:pt x="3091" y="3909"/>
                  </a:lnTo>
                  <a:lnTo>
                    <a:pt x="3076" y="3913"/>
                  </a:lnTo>
                  <a:lnTo>
                    <a:pt x="3063" y="3916"/>
                  </a:lnTo>
                  <a:lnTo>
                    <a:pt x="3048" y="3920"/>
                  </a:lnTo>
                  <a:lnTo>
                    <a:pt x="3034" y="3922"/>
                  </a:lnTo>
                  <a:lnTo>
                    <a:pt x="3019" y="3923"/>
                  </a:lnTo>
                  <a:lnTo>
                    <a:pt x="3004" y="3923"/>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TextBox 14"/>
            <p:cNvSpPr txBox="1"/>
            <p:nvPr/>
          </p:nvSpPr>
          <p:spPr>
            <a:xfrm>
              <a:off x="5379095" y="2551153"/>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完成情况</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476090" y="4735473"/>
            <a:ext cx="3013336" cy="1131801"/>
            <a:chOff x="4476090" y="4735473"/>
            <a:chExt cx="3013336" cy="1131801"/>
          </a:xfrm>
        </p:grpSpPr>
        <p:sp>
          <p:nvSpPr>
            <p:cNvPr id="17" name="矩形 16"/>
            <p:cNvSpPr/>
            <p:nvPr/>
          </p:nvSpPr>
          <p:spPr bwMode="auto">
            <a:xfrm>
              <a:off x="4476090"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8" name="KSO_Shape"/>
            <p:cNvSpPr>
              <a:spLocks/>
            </p:cNvSpPr>
            <p:nvPr/>
          </p:nvSpPr>
          <p:spPr bwMode="auto">
            <a:xfrm>
              <a:off x="4604320" y="4975557"/>
              <a:ext cx="651631" cy="651631"/>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TextBox 18"/>
            <p:cNvSpPr txBox="1"/>
            <p:nvPr/>
          </p:nvSpPr>
          <p:spPr>
            <a:xfrm>
              <a:off x="5379094" y="5008985"/>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明年计划</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476090" y="3506552"/>
            <a:ext cx="3013336" cy="1131801"/>
            <a:chOff x="4476090" y="3506552"/>
            <a:chExt cx="3013336" cy="1131801"/>
          </a:xfrm>
        </p:grpSpPr>
        <p:sp>
          <p:nvSpPr>
            <p:cNvPr id="21" name="矩形 20"/>
            <p:cNvSpPr/>
            <p:nvPr/>
          </p:nvSpPr>
          <p:spPr bwMode="auto">
            <a:xfrm>
              <a:off x="4476090" y="3506552"/>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22" name="KSO_Shape"/>
            <p:cNvSpPr>
              <a:spLocks/>
            </p:cNvSpPr>
            <p:nvPr/>
          </p:nvSpPr>
          <p:spPr bwMode="auto">
            <a:xfrm>
              <a:off x="4518681" y="3703817"/>
              <a:ext cx="737270" cy="73727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3" name="TextBox 22"/>
            <p:cNvSpPr txBox="1"/>
            <p:nvPr/>
          </p:nvSpPr>
          <p:spPr>
            <a:xfrm>
              <a:off x="5379094" y="3780064"/>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工作不足</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sp>
        <p:nvSpPr>
          <p:cNvPr id="24" name="TextBox 23"/>
          <p:cNvSpPr txBox="1"/>
          <p:nvPr/>
        </p:nvSpPr>
        <p:spPr>
          <a:xfrm>
            <a:off x="2170663" y="1327040"/>
            <a:ext cx="1492716"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目   录 </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76419329"/>
      </p:ext>
    </p:extLst>
  </p:cSld>
  <p:clrMapOvr>
    <a:masterClrMapping/>
  </p:clrMapOvr>
  <p:transition spd="med"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4.79167E-6 -3.12139E-6 L 0.21627 -0.26196 " pathEditMode="relative" rAng="0" ptsTypes="AA">
                                      <p:cBhvr>
                                        <p:cTn id="92" dur="2000" fill="hold"/>
                                        <p:tgtEl>
                                          <p:spTgt spid="16"/>
                                        </p:tgtEl>
                                        <p:attrNameLst>
                                          <p:attrName>ppt_x</p:attrName>
                                          <p:attrName>ppt_y</p:attrName>
                                        </p:attrNameLst>
                                      </p:cBhvr>
                                      <p:rCtr x="10807" y="-13110"/>
                                    </p:animMotion>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24" grpId="0"/>
      <p:bldP spid="2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p:cNvGrpSpPr>
            <a:grpSpLocks/>
          </p:cNvGrpSpPr>
          <p:nvPr/>
        </p:nvGrpSpPr>
        <p:grpSpPr bwMode="auto">
          <a:xfrm>
            <a:off x="1146797" y="1125538"/>
            <a:ext cx="9992938" cy="3963056"/>
            <a:chOff x="0" y="0"/>
            <a:chExt cx="10508027" cy="4168168"/>
          </a:xfrm>
        </p:grpSpPr>
        <p:grpSp>
          <p:nvGrpSpPr>
            <p:cNvPr id="9" name="Group 4"/>
            <p:cNvGrpSpPr>
              <a:grpSpLocks/>
            </p:cNvGrpSpPr>
            <p:nvPr/>
          </p:nvGrpSpPr>
          <p:grpSpPr bwMode="auto">
            <a:xfrm>
              <a:off x="576369" y="0"/>
              <a:ext cx="9931658" cy="4146122"/>
              <a:chOff x="0" y="0"/>
              <a:chExt cx="3190685" cy="1332000"/>
            </a:xfrm>
          </p:grpSpPr>
          <p:cxnSp>
            <p:nvCxnSpPr>
              <p:cNvPr id="15" name="直接连接符 3"/>
              <p:cNvCxnSpPr>
                <a:cxnSpLocks noChangeShapeType="1"/>
              </p:cNvCxnSpPr>
              <p:nvPr/>
            </p:nvCxnSpPr>
            <p:spPr bwMode="auto">
              <a:xfrm>
                <a:off x="0" y="107813"/>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6" name="直接连接符 4"/>
              <p:cNvCxnSpPr>
                <a:cxnSpLocks noChangeShapeType="1"/>
              </p:cNvCxnSpPr>
              <p:nvPr/>
            </p:nvCxnSpPr>
            <p:spPr bwMode="auto">
              <a:xfrm>
                <a:off x="0" y="413860"/>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7" name="直接连接符 5"/>
              <p:cNvCxnSpPr>
                <a:cxnSpLocks noChangeShapeType="1"/>
              </p:cNvCxnSpPr>
              <p:nvPr/>
            </p:nvCxnSpPr>
            <p:spPr bwMode="auto">
              <a:xfrm>
                <a:off x="0" y="719907"/>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8" name="直接连接符 6"/>
              <p:cNvCxnSpPr>
                <a:cxnSpLocks noChangeShapeType="1"/>
              </p:cNvCxnSpPr>
              <p:nvPr/>
            </p:nvCxnSpPr>
            <p:spPr bwMode="auto">
              <a:xfrm>
                <a:off x="0" y="1025954"/>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19" name="直接连接符 7"/>
              <p:cNvCxnSpPr>
                <a:cxnSpLocks noChangeShapeType="1"/>
              </p:cNvCxnSpPr>
              <p:nvPr/>
            </p:nvCxnSpPr>
            <p:spPr bwMode="auto">
              <a:xfrm>
                <a:off x="0" y="1332000"/>
                <a:ext cx="3190685" cy="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cxnSp>
            <p:nvCxnSpPr>
              <p:cNvPr id="20" name="直接连接符 8"/>
              <p:cNvCxnSpPr>
                <a:cxnSpLocks noChangeShapeType="1"/>
              </p:cNvCxnSpPr>
              <p:nvPr/>
            </p:nvCxnSpPr>
            <p:spPr bwMode="auto">
              <a:xfrm>
                <a:off x="0" y="0"/>
                <a:ext cx="0" cy="1332000"/>
              </a:xfrm>
              <a:prstGeom prst="line">
                <a:avLst/>
              </a:prstGeom>
              <a:noFill/>
              <a:ln w="6350" cmpd="sng">
                <a:solidFill>
                  <a:srgbClr val="D9D9D9"/>
                </a:solidFill>
                <a:round/>
                <a:headEnd/>
                <a:tailEnd/>
              </a:ln>
              <a:extLst>
                <a:ext uri="{909E8E84-426E-40DD-AFC4-6F175D3DCCD1}">
                  <a14:hiddenFill xmlns:a14="http://schemas.microsoft.com/office/drawing/2010/main" xmlns="">
                    <a:noFill/>
                  </a14:hiddenFill>
                </a:ext>
              </a:extLst>
            </p:spPr>
          </p:cxnSp>
        </p:grpSp>
        <p:sp>
          <p:nvSpPr>
            <p:cNvPr id="10" name="矩形 9"/>
            <p:cNvSpPr>
              <a:spLocks noChangeArrowheads="1"/>
            </p:cNvSpPr>
            <p:nvPr/>
          </p:nvSpPr>
          <p:spPr bwMode="auto">
            <a:xfrm>
              <a:off x="0" y="74673"/>
              <a:ext cx="6030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100</a:t>
              </a:r>
              <a:endParaRPr lang="zh-CN" altLang="en-US" sz="2000">
                <a:solidFill>
                  <a:srgbClr val="A6A6A6"/>
                </a:solidFill>
                <a:latin typeface="Impact" pitchFamily="34" charset="0"/>
              </a:endParaRPr>
            </a:p>
          </p:txBody>
        </p:sp>
        <p:sp>
          <p:nvSpPr>
            <p:cNvPr id="11" name="矩形 10"/>
            <p:cNvSpPr>
              <a:spLocks noChangeArrowheads="1"/>
            </p:cNvSpPr>
            <p:nvPr/>
          </p:nvSpPr>
          <p:spPr bwMode="auto">
            <a:xfrm>
              <a:off x="235640" y="3768058"/>
              <a:ext cx="3674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0</a:t>
              </a:r>
              <a:endParaRPr lang="zh-CN" altLang="en-US" sz="2000">
                <a:solidFill>
                  <a:srgbClr val="A6A6A6"/>
                </a:solidFill>
                <a:latin typeface="Impact" pitchFamily="34" charset="0"/>
              </a:endParaRPr>
            </a:p>
          </p:txBody>
        </p:sp>
        <p:sp>
          <p:nvSpPr>
            <p:cNvPr id="12" name="矩形 11"/>
            <p:cNvSpPr>
              <a:spLocks noChangeArrowheads="1"/>
            </p:cNvSpPr>
            <p:nvPr/>
          </p:nvSpPr>
          <p:spPr bwMode="auto">
            <a:xfrm>
              <a:off x="97782" y="1966299"/>
              <a:ext cx="5052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50</a:t>
              </a:r>
              <a:endParaRPr lang="zh-CN" altLang="en-US" sz="2000">
                <a:solidFill>
                  <a:srgbClr val="A6A6A6"/>
                </a:solidFill>
                <a:latin typeface="Impact" pitchFamily="34" charset="0"/>
              </a:endParaRPr>
            </a:p>
          </p:txBody>
        </p:sp>
        <p:sp>
          <p:nvSpPr>
            <p:cNvPr id="13" name="矩形 27"/>
            <p:cNvSpPr>
              <a:spLocks noChangeArrowheads="1"/>
            </p:cNvSpPr>
            <p:nvPr/>
          </p:nvSpPr>
          <p:spPr bwMode="auto">
            <a:xfrm>
              <a:off x="134652" y="1029472"/>
              <a:ext cx="4683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75</a:t>
              </a:r>
              <a:endParaRPr lang="zh-CN" altLang="en-US" sz="2000">
                <a:solidFill>
                  <a:srgbClr val="A6A6A6"/>
                </a:solidFill>
                <a:latin typeface="Impact" pitchFamily="34" charset="0"/>
              </a:endParaRPr>
            </a:p>
          </p:txBody>
        </p:sp>
        <p:sp>
          <p:nvSpPr>
            <p:cNvPr id="14" name="矩形 28"/>
            <p:cNvSpPr>
              <a:spLocks noChangeArrowheads="1"/>
            </p:cNvSpPr>
            <p:nvPr/>
          </p:nvSpPr>
          <p:spPr bwMode="auto">
            <a:xfrm>
              <a:off x="107399" y="2921098"/>
              <a:ext cx="4956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r"/>
              <a:r>
                <a:rPr lang="en-US" altLang="zh-CN" sz="2000">
                  <a:solidFill>
                    <a:srgbClr val="A6A6A6"/>
                  </a:solidFill>
                  <a:latin typeface="Impact" pitchFamily="34" charset="0"/>
                </a:rPr>
                <a:t> 25</a:t>
              </a:r>
              <a:endParaRPr lang="zh-CN" altLang="en-US" sz="2000">
                <a:solidFill>
                  <a:srgbClr val="A6A6A6"/>
                </a:solidFill>
                <a:latin typeface="Impact" pitchFamily="34" charset="0"/>
              </a:endParaRPr>
            </a:p>
          </p:txBody>
        </p:sp>
      </p:grpSp>
      <p:grpSp>
        <p:nvGrpSpPr>
          <p:cNvPr id="21" name="Group 16"/>
          <p:cNvGrpSpPr>
            <a:grpSpLocks/>
          </p:cNvGrpSpPr>
          <p:nvPr/>
        </p:nvGrpSpPr>
        <p:grpSpPr bwMode="auto">
          <a:xfrm>
            <a:off x="2532667" y="1922765"/>
            <a:ext cx="499724" cy="3173466"/>
            <a:chOff x="0" y="0"/>
            <a:chExt cx="524436" cy="3337933"/>
          </a:xfrm>
        </p:grpSpPr>
        <p:sp>
          <p:nvSpPr>
            <p:cNvPr id="22" name="立方体 43"/>
            <p:cNvSpPr>
              <a:spLocks noChangeArrowheads="1"/>
            </p:cNvSpPr>
            <p:nvPr/>
          </p:nvSpPr>
          <p:spPr bwMode="auto">
            <a:xfrm>
              <a:off x="0" y="1868612"/>
              <a:ext cx="524436" cy="1469321"/>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3" name="立方体 21"/>
            <p:cNvSpPr>
              <a:spLocks noChangeArrowheads="1"/>
            </p:cNvSpPr>
            <p:nvPr/>
          </p:nvSpPr>
          <p:spPr bwMode="auto">
            <a:xfrm>
              <a:off x="0" y="599347"/>
              <a:ext cx="524436" cy="1469321"/>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4" name="立方体 23"/>
            <p:cNvSpPr>
              <a:spLocks noChangeArrowheads="1"/>
            </p:cNvSpPr>
            <p:nvPr/>
          </p:nvSpPr>
          <p:spPr bwMode="auto">
            <a:xfrm>
              <a:off x="0" y="0"/>
              <a:ext cx="524436" cy="1109233"/>
            </a:xfrm>
            <a:prstGeom prst="cube">
              <a:avLst>
                <a:gd name="adj" fmla="val 25000"/>
              </a:avLst>
            </a:prstGeom>
            <a:solidFill>
              <a:srgbClr val="0076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25" name="Group 20"/>
          <p:cNvGrpSpPr>
            <a:grpSpLocks/>
          </p:cNvGrpSpPr>
          <p:nvPr/>
        </p:nvGrpSpPr>
        <p:grpSpPr bwMode="auto">
          <a:xfrm>
            <a:off x="4015353" y="3575140"/>
            <a:ext cx="498214" cy="1562578"/>
            <a:chOff x="0" y="0"/>
            <a:chExt cx="524436" cy="1643068"/>
          </a:xfrm>
        </p:grpSpPr>
        <p:sp>
          <p:nvSpPr>
            <p:cNvPr id="26" name="立方体 25"/>
            <p:cNvSpPr>
              <a:spLocks noChangeArrowheads="1"/>
            </p:cNvSpPr>
            <p:nvPr/>
          </p:nvSpPr>
          <p:spPr bwMode="auto">
            <a:xfrm>
              <a:off x="0" y="1051352"/>
              <a:ext cx="524436" cy="591716"/>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7" name="立方体 26"/>
            <p:cNvSpPr>
              <a:spLocks noChangeArrowheads="1"/>
            </p:cNvSpPr>
            <p:nvPr/>
          </p:nvSpPr>
          <p:spPr bwMode="auto">
            <a:xfrm>
              <a:off x="0" y="585478"/>
              <a:ext cx="524436" cy="640331"/>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28" name="立方体 29"/>
            <p:cNvSpPr>
              <a:spLocks noChangeArrowheads="1"/>
            </p:cNvSpPr>
            <p:nvPr/>
          </p:nvSpPr>
          <p:spPr bwMode="auto">
            <a:xfrm>
              <a:off x="0" y="0"/>
              <a:ext cx="524436" cy="778958"/>
            </a:xfrm>
            <a:prstGeom prst="cube">
              <a:avLst>
                <a:gd name="adj" fmla="val 25000"/>
              </a:avLst>
            </a:prstGeom>
            <a:solidFill>
              <a:srgbClr val="0076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29" name="Group 24"/>
          <p:cNvGrpSpPr>
            <a:grpSpLocks/>
          </p:cNvGrpSpPr>
          <p:nvPr/>
        </p:nvGrpSpPr>
        <p:grpSpPr bwMode="auto">
          <a:xfrm>
            <a:off x="9946253" y="1710603"/>
            <a:ext cx="498214" cy="3380302"/>
            <a:chOff x="0" y="0"/>
            <a:chExt cx="524436" cy="3555137"/>
          </a:xfrm>
        </p:grpSpPr>
        <p:sp>
          <p:nvSpPr>
            <p:cNvPr id="30" name="立方体 36"/>
            <p:cNvSpPr>
              <a:spLocks noChangeArrowheads="1"/>
            </p:cNvSpPr>
            <p:nvPr/>
          </p:nvSpPr>
          <p:spPr bwMode="auto">
            <a:xfrm>
              <a:off x="0" y="2085816"/>
              <a:ext cx="524436" cy="1469321"/>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1" name="立方体 37"/>
            <p:cNvSpPr>
              <a:spLocks noChangeArrowheads="1"/>
            </p:cNvSpPr>
            <p:nvPr/>
          </p:nvSpPr>
          <p:spPr bwMode="auto">
            <a:xfrm>
              <a:off x="0" y="1133182"/>
              <a:ext cx="524436" cy="1152690"/>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2" name="立方体 38"/>
            <p:cNvSpPr>
              <a:spLocks noChangeArrowheads="1"/>
            </p:cNvSpPr>
            <p:nvPr/>
          </p:nvSpPr>
          <p:spPr bwMode="auto">
            <a:xfrm>
              <a:off x="0" y="0"/>
              <a:ext cx="524436" cy="1326438"/>
            </a:xfrm>
            <a:prstGeom prst="cube">
              <a:avLst>
                <a:gd name="adj" fmla="val 25000"/>
              </a:avLst>
            </a:prstGeom>
            <a:solidFill>
              <a:srgbClr val="0076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33" name="Group 28"/>
          <p:cNvGrpSpPr>
            <a:grpSpLocks/>
          </p:cNvGrpSpPr>
          <p:nvPr/>
        </p:nvGrpSpPr>
        <p:grpSpPr bwMode="auto">
          <a:xfrm>
            <a:off x="5498078" y="3434216"/>
            <a:ext cx="498214" cy="1699964"/>
            <a:chOff x="0" y="0"/>
            <a:chExt cx="524436" cy="1787675"/>
          </a:xfrm>
        </p:grpSpPr>
        <p:sp>
          <p:nvSpPr>
            <p:cNvPr id="34" name="立方体 40"/>
            <p:cNvSpPr>
              <a:spLocks noChangeArrowheads="1"/>
            </p:cNvSpPr>
            <p:nvPr/>
          </p:nvSpPr>
          <p:spPr bwMode="auto">
            <a:xfrm>
              <a:off x="0" y="1176190"/>
              <a:ext cx="524436" cy="611485"/>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5" name="立方体 41"/>
            <p:cNvSpPr>
              <a:spLocks noChangeArrowheads="1"/>
            </p:cNvSpPr>
            <p:nvPr/>
          </p:nvSpPr>
          <p:spPr bwMode="auto">
            <a:xfrm>
              <a:off x="0" y="640741"/>
              <a:ext cx="524436" cy="678070"/>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6" name="立方体 42"/>
            <p:cNvSpPr>
              <a:spLocks noChangeArrowheads="1"/>
            </p:cNvSpPr>
            <p:nvPr/>
          </p:nvSpPr>
          <p:spPr bwMode="auto">
            <a:xfrm>
              <a:off x="0" y="0"/>
              <a:ext cx="524436" cy="830039"/>
            </a:xfrm>
            <a:prstGeom prst="cube">
              <a:avLst>
                <a:gd name="adj" fmla="val 25000"/>
              </a:avLst>
            </a:prstGeom>
            <a:solidFill>
              <a:srgbClr val="0076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37" name="Group 32"/>
          <p:cNvGrpSpPr>
            <a:grpSpLocks/>
          </p:cNvGrpSpPr>
          <p:nvPr/>
        </p:nvGrpSpPr>
        <p:grpSpPr bwMode="auto">
          <a:xfrm>
            <a:off x="6980803" y="3158562"/>
            <a:ext cx="498214" cy="1968696"/>
            <a:chOff x="0" y="0"/>
            <a:chExt cx="524436" cy="2069935"/>
          </a:xfrm>
        </p:grpSpPr>
        <p:sp>
          <p:nvSpPr>
            <p:cNvPr id="38" name="立方体 50"/>
            <p:cNvSpPr>
              <a:spLocks noChangeArrowheads="1"/>
            </p:cNvSpPr>
            <p:nvPr/>
          </p:nvSpPr>
          <p:spPr bwMode="auto">
            <a:xfrm>
              <a:off x="0" y="1075229"/>
              <a:ext cx="524436" cy="994706"/>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39" name="立方体 51"/>
            <p:cNvSpPr>
              <a:spLocks noChangeArrowheads="1"/>
            </p:cNvSpPr>
            <p:nvPr/>
          </p:nvSpPr>
          <p:spPr bwMode="auto">
            <a:xfrm>
              <a:off x="0" y="651430"/>
              <a:ext cx="524436" cy="554396"/>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40" name="立方体 52"/>
            <p:cNvSpPr>
              <a:spLocks noChangeArrowheads="1"/>
            </p:cNvSpPr>
            <p:nvPr/>
          </p:nvSpPr>
          <p:spPr bwMode="auto">
            <a:xfrm>
              <a:off x="0" y="0"/>
              <a:ext cx="524436" cy="800669"/>
            </a:xfrm>
            <a:prstGeom prst="cube">
              <a:avLst>
                <a:gd name="adj" fmla="val 25000"/>
              </a:avLst>
            </a:prstGeom>
            <a:solidFill>
              <a:srgbClr val="0076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grpSp>
        <p:nvGrpSpPr>
          <p:cNvPr id="41" name="Group 36"/>
          <p:cNvGrpSpPr>
            <a:grpSpLocks/>
          </p:cNvGrpSpPr>
          <p:nvPr/>
        </p:nvGrpSpPr>
        <p:grpSpPr bwMode="auto">
          <a:xfrm>
            <a:off x="8463528" y="2782247"/>
            <a:ext cx="498214" cy="2335564"/>
            <a:chOff x="0" y="0"/>
            <a:chExt cx="524436" cy="2456252"/>
          </a:xfrm>
        </p:grpSpPr>
        <p:sp>
          <p:nvSpPr>
            <p:cNvPr id="42" name="立方体 54"/>
            <p:cNvSpPr>
              <a:spLocks noChangeArrowheads="1"/>
            </p:cNvSpPr>
            <p:nvPr/>
          </p:nvSpPr>
          <p:spPr bwMode="auto">
            <a:xfrm>
              <a:off x="0" y="1461546"/>
              <a:ext cx="524436" cy="994706"/>
            </a:xfrm>
            <a:prstGeom prst="cube">
              <a:avLst>
                <a:gd name="adj" fmla="val 25000"/>
              </a:avLst>
            </a:prstGeom>
            <a:solidFill>
              <a:srgbClr val="7DB7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43" name="立方体 55"/>
            <p:cNvSpPr>
              <a:spLocks noChangeArrowheads="1"/>
            </p:cNvSpPr>
            <p:nvPr/>
          </p:nvSpPr>
          <p:spPr bwMode="auto">
            <a:xfrm>
              <a:off x="0" y="654417"/>
              <a:ext cx="524436" cy="937726"/>
            </a:xfrm>
            <a:prstGeom prst="cube">
              <a:avLst>
                <a:gd name="adj" fmla="val 25000"/>
              </a:avLst>
            </a:prstGeom>
            <a:solidFill>
              <a:srgbClr val="F4B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sp>
          <p:nvSpPr>
            <p:cNvPr id="44" name="立方体 56"/>
            <p:cNvSpPr>
              <a:spLocks noChangeArrowheads="1"/>
            </p:cNvSpPr>
            <p:nvPr/>
          </p:nvSpPr>
          <p:spPr bwMode="auto">
            <a:xfrm>
              <a:off x="0" y="0"/>
              <a:ext cx="524436" cy="815117"/>
            </a:xfrm>
            <a:prstGeom prst="cube">
              <a:avLst>
                <a:gd name="adj" fmla="val 25000"/>
              </a:avLst>
            </a:prstGeom>
            <a:solidFill>
              <a:srgbClr val="0076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itchFamily="34" charset="0"/>
                  <a:ea typeface="微软雅黑" pitchFamily="34" charset="-122"/>
                </a:defRPr>
              </a:lvl1pPr>
              <a:lvl2pPr marL="742950" indent="-285750">
                <a:defRPr>
                  <a:solidFill>
                    <a:schemeClr val="tx1"/>
                  </a:solidFill>
                  <a:latin typeface="Verdana" pitchFamily="34" charset="0"/>
                  <a:ea typeface="微软雅黑" pitchFamily="34" charset="-122"/>
                </a:defRPr>
              </a:lvl2pPr>
              <a:lvl3pPr marL="1143000" indent="-228600">
                <a:defRPr>
                  <a:solidFill>
                    <a:schemeClr val="tx1"/>
                  </a:solidFill>
                  <a:latin typeface="Verdana" pitchFamily="34" charset="0"/>
                  <a:ea typeface="微软雅黑" pitchFamily="34" charset="-122"/>
                </a:defRPr>
              </a:lvl3pPr>
              <a:lvl4pPr marL="1600200" indent="-228600">
                <a:defRPr>
                  <a:solidFill>
                    <a:schemeClr val="tx1"/>
                  </a:solidFill>
                  <a:latin typeface="Verdana" pitchFamily="34" charset="0"/>
                  <a:ea typeface="微软雅黑" pitchFamily="34" charset="-122"/>
                </a:defRPr>
              </a:lvl4pPr>
              <a:lvl5pPr marL="2057400" indent="-228600">
                <a:defRPr>
                  <a:solidFill>
                    <a:schemeClr val="tx1"/>
                  </a:solidFill>
                  <a:latin typeface="Verdana"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Verdana" pitchFamily="34" charset="0"/>
                  <a:ea typeface="微软雅黑" pitchFamily="34" charset="-122"/>
                </a:defRPr>
              </a:lvl9pPr>
            </a:lstStyle>
            <a:p>
              <a:pPr algn="ctr"/>
              <a:endParaRPr lang="zh-CN" altLang="en-US">
                <a:solidFill>
                  <a:srgbClr val="FFFFFF"/>
                </a:solidFill>
              </a:endParaRPr>
            </a:p>
          </p:txBody>
        </p:sp>
      </p:grpSp>
      <p:sp>
        <p:nvSpPr>
          <p:cNvPr id="45" name="矩形 44"/>
          <p:cNvSpPr/>
          <p:nvPr/>
        </p:nvSpPr>
        <p:spPr>
          <a:xfrm>
            <a:off x="2426767" y="5701009"/>
            <a:ext cx="501163" cy="519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2957871" y="5692633"/>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1" name="矩形 50"/>
          <p:cNvSpPr/>
          <p:nvPr/>
        </p:nvSpPr>
        <p:spPr>
          <a:xfrm>
            <a:off x="4979181" y="5701009"/>
            <a:ext cx="501163" cy="519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5510285" y="5692633"/>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3" name="矩形 52"/>
          <p:cNvSpPr/>
          <p:nvPr/>
        </p:nvSpPr>
        <p:spPr>
          <a:xfrm>
            <a:off x="7598832" y="5701009"/>
            <a:ext cx="501163" cy="519297"/>
          </a:xfrm>
          <a:prstGeom prst="rect">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8129936" y="5692633"/>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5" name="TextBox 54"/>
          <p:cNvSpPr txBox="1"/>
          <p:nvPr/>
        </p:nvSpPr>
        <p:spPr>
          <a:xfrm>
            <a:off x="2957871" y="5960658"/>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6" name="TextBox 55"/>
          <p:cNvSpPr txBox="1"/>
          <p:nvPr/>
        </p:nvSpPr>
        <p:spPr>
          <a:xfrm>
            <a:off x="5510285" y="5960658"/>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7" name="TextBox 56"/>
          <p:cNvSpPr txBox="1"/>
          <p:nvPr/>
        </p:nvSpPr>
        <p:spPr>
          <a:xfrm>
            <a:off x="8129936" y="5960658"/>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8" name="TextBox 57"/>
          <p:cNvSpPr txBox="1"/>
          <p:nvPr/>
        </p:nvSpPr>
        <p:spPr>
          <a:xfrm>
            <a:off x="2272438" y="5155910"/>
            <a:ext cx="881973"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59" name="TextBox 58"/>
          <p:cNvSpPr txBox="1"/>
          <p:nvPr/>
        </p:nvSpPr>
        <p:spPr>
          <a:xfrm>
            <a:off x="3823473" y="5161172"/>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0" name="TextBox 59"/>
          <p:cNvSpPr txBox="1"/>
          <p:nvPr/>
        </p:nvSpPr>
        <p:spPr>
          <a:xfrm>
            <a:off x="5306198" y="5161172"/>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1" name="TextBox 60"/>
          <p:cNvSpPr txBox="1"/>
          <p:nvPr/>
        </p:nvSpPr>
        <p:spPr>
          <a:xfrm>
            <a:off x="6788923" y="5161172"/>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2" name="TextBox 61"/>
          <p:cNvSpPr txBox="1"/>
          <p:nvPr/>
        </p:nvSpPr>
        <p:spPr>
          <a:xfrm>
            <a:off x="8307592" y="5161172"/>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3" name="TextBox 62"/>
          <p:cNvSpPr txBox="1"/>
          <p:nvPr/>
        </p:nvSpPr>
        <p:spPr>
          <a:xfrm>
            <a:off x="9675024" y="5161172"/>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4" name="TextBox 63"/>
          <p:cNvSpPr txBox="1"/>
          <p:nvPr/>
        </p:nvSpPr>
        <p:spPr>
          <a:xfrm>
            <a:off x="4680899" y="323999"/>
            <a:ext cx="3057248"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点击输入文字内容</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43222445"/>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1250" fill="hold"/>
                                        <p:tgtEl>
                                          <p:spTgt spid="57"/>
                                        </p:tgtEl>
                                        <p:attrNameLst>
                                          <p:attrName>ppt_x</p:attrName>
                                        </p:attrNameLst>
                                      </p:cBhvr>
                                      <p:tavLst>
                                        <p:tav tm="0">
                                          <p:val>
                                            <p:strVal val="0-#ppt_w/2"/>
                                          </p:val>
                                        </p:tav>
                                        <p:tav tm="100000">
                                          <p:val>
                                            <p:strVal val="#ppt_x"/>
                                          </p:val>
                                        </p:tav>
                                      </p:tavLst>
                                    </p:anim>
                                    <p:anim calcmode="lin" valueType="num">
                                      <p:cBhvr additive="base">
                                        <p:cTn id="15" dur="1250" fill="hold"/>
                                        <p:tgtEl>
                                          <p:spTgt spid="5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22" presetClass="entr" presetSubtype="4" fill="hold"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nodeType="withEffect">
                                  <p:stCondLst>
                                    <p:cond delay="225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nodeType="withEffect">
                                  <p:stCondLst>
                                    <p:cond delay="2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nodeType="withEffect">
                                  <p:stCondLst>
                                    <p:cond delay="275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nodeType="withEffect">
                                  <p:stCondLst>
                                    <p:cond delay="30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nodeType="withEffect">
                                  <p:stCondLst>
                                    <p:cond delay="325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 presetClass="entr" presetSubtype="4" fill="hold" grpId="0" nodeType="withEffect">
                                  <p:stCondLst>
                                    <p:cond delay="325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325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325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325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325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ppt_x"/>
                                          </p:val>
                                        </p:tav>
                                        <p:tav tm="100000">
                                          <p:val>
                                            <p:strVal val="#ppt_x"/>
                                          </p:val>
                                        </p:tav>
                                      </p:tavLst>
                                    </p:anim>
                                    <p:anim calcmode="lin" valueType="num">
                                      <p:cBhvr additive="base">
                                        <p:cTn id="58" dur="500" fill="hold"/>
                                        <p:tgtEl>
                                          <p:spTgt spid="6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325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ppt_x"/>
                                          </p:val>
                                        </p:tav>
                                        <p:tav tm="100000">
                                          <p:val>
                                            <p:strVal val="#ppt_x"/>
                                          </p:val>
                                        </p:tav>
                                      </p:tavLst>
                                    </p:anim>
                                    <p:anim calcmode="lin" valueType="num">
                                      <p:cBhvr additive="base">
                                        <p:cTn id="6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1250" fill="hold"/>
                                        <p:tgtEl>
                                          <p:spTgt spid="45"/>
                                        </p:tgtEl>
                                        <p:attrNameLst>
                                          <p:attrName>ppt_x</p:attrName>
                                        </p:attrNameLst>
                                      </p:cBhvr>
                                      <p:tavLst>
                                        <p:tav tm="0">
                                          <p:val>
                                            <p:strVal val="0-#ppt_w/2"/>
                                          </p:val>
                                        </p:tav>
                                        <p:tav tm="100000">
                                          <p:val>
                                            <p:strVal val="#ppt_x"/>
                                          </p:val>
                                        </p:tav>
                                      </p:tavLst>
                                    </p:anim>
                                    <p:anim calcmode="lin" valueType="num">
                                      <p:cBhvr additive="base">
                                        <p:cTn id="68" dur="125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1250" fill="hold"/>
                                        <p:tgtEl>
                                          <p:spTgt spid="46"/>
                                        </p:tgtEl>
                                        <p:attrNameLst>
                                          <p:attrName>ppt_x</p:attrName>
                                        </p:attrNameLst>
                                      </p:cBhvr>
                                      <p:tavLst>
                                        <p:tav tm="0">
                                          <p:val>
                                            <p:strVal val="0-#ppt_w/2"/>
                                          </p:val>
                                        </p:tav>
                                        <p:tav tm="100000">
                                          <p:val>
                                            <p:strVal val="#ppt_x"/>
                                          </p:val>
                                        </p:tav>
                                      </p:tavLst>
                                    </p:anim>
                                    <p:anim calcmode="lin" valueType="num">
                                      <p:cBhvr additive="base">
                                        <p:cTn id="72" dur="125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1250" fill="hold"/>
                                        <p:tgtEl>
                                          <p:spTgt spid="51"/>
                                        </p:tgtEl>
                                        <p:attrNameLst>
                                          <p:attrName>ppt_x</p:attrName>
                                        </p:attrNameLst>
                                      </p:cBhvr>
                                      <p:tavLst>
                                        <p:tav tm="0">
                                          <p:val>
                                            <p:strVal val="0-#ppt_w/2"/>
                                          </p:val>
                                        </p:tav>
                                        <p:tav tm="100000">
                                          <p:val>
                                            <p:strVal val="#ppt_x"/>
                                          </p:val>
                                        </p:tav>
                                      </p:tavLst>
                                    </p:anim>
                                    <p:anim calcmode="lin" valueType="num">
                                      <p:cBhvr additive="base">
                                        <p:cTn id="76" dur="1250" fill="hold"/>
                                        <p:tgtEl>
                                          <p:spTgt spid="5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1250" fill="hold"/>
                                        <p:tgtEl>
                                          <p:spTgt spid="52"/>
                                        </p:tgtEl>
                                        <p:attrNameLst>
                                          <p:attrName>ppt_x</p:attrName>
                                        </p:attrNameLst>
                                      </p:cBhvr>
                                      <p:tavLst>
                                        <p:tav tm="0">
                                          <p:val>
                                            <p:strVal val="0-#ppt_w/2"/>
                                          </p:val>
                                        </p:tav>
                                        <p:tav tm="100000">
                                          <p:val>
                                            <p:strVal val="#ppt_x"/>
                                          </p:val>
                                        </p:tav>
                                      </p:tavLst>
                                    </p:anim>
                                    <p:anim calcmode="lin" valueType="num">
                                      <p:cBhvr additive="base">
                                        <p:cTn id="80" dur="125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1250" fill="hold"/>
                                        <p:tgtEl>
                                          <p:spTgt spid="53"/>
                                        </p:tgtEl>
                                        <p:attrNameLst>
                                          <p:attrName>ppt_x</p:attrName>
                                        </p:attrNameLst>
                                      </p:cBhvr>
                                      <p:tavLst>
                                        <p:tav tm="0">
                                          <p:val>
                                            <p:strVal val="0-#ppt_w/2"/>
                                          </p:val>
                                        </p:tav>
                                        <p:tav tm="100000">
                                          <p:val>
                                            <p:strVal val="#ppt_x"/>
                                          </p:val>
                                        </p:tav>
                                      </p:tavLst>
                                    </p:anim>
                                    <p:anim calcmode="lin" valueType="num">
                                      <p:cBhvr additive="base">
                                        <p:cTn id="84" dur="1250" fill="hold"/>
                                        <p:tgtEl>
                                          <p:spTgt spid="5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1250" fill="hold"/>
                                        <p:tgtEl>
                                          <p:spTgt spid="54"/>
                                        </p:tgtEl>
                                        <p:attrNameLst>
                                          <p:attrName>ppt_x</p:attrName>
                                        </p:attrNameLst>
                                      </p:cBhvr>
                                      <p:tavLst>
                                        <p:tav tm="0">
                                          <p:val>
                                            <p:strVal val="0-#ppt_w/2"/>
                                          </p:val>
                                        </p:tav>
                                        <p:tav tm="100000">
                                          <p:val>
                                            <p:strVal val="#ppt_x"/>
                                          </p:val>
                                        </p:tav>
                                      </p:tavLst>
                                    </p:anim>
                                    <p:anim calcmode="lin" valueType="num">
                                      <p:cBhvr additive="base">
                                        <p:cTn id="88" dur="1250" fill="hold"/>
                                        <p:tgtEl>
                                          <p:spTgt spid="5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1250" fill="hold"/>
                                        <p:tgtEl>
                                          <p:spTgt spid="55"/>
                                        </p:tgtEl>
                                        <p:attrNameLst>
                                          <p:attrName>ppt_x</p:attrName>
                                        </p:attrNameLst>
                                      </p:cBhvr>
                                      <p:tavLst>
                                        <p:tav tm="0">
                                          <p:val>
                                            <p:strVal val="0-#ppt_w/2"/>
                                          </p:val>
                                        </p:tav>
                                        <p:tav tm="100000">
                                          <p:val>
                                            <p:strVal val="#ppt_x"/>
                                          </p:val>
                                        </p:tav>
                                      </p:tavLst>
                                    </p:anim>
                                    <p:anim calcmode="lin" valueType="num">
                                      <p:cBhvr additive="base">
                                        <p:cTn id="92" dur="1250" fill="hold"/>
                                        <p:tgtEl>
                                          <p:spTgt spid="5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1250" fill="hold"/>
                                        <p:tgtEl>
                                          <p:spTgt spid="56"/>
                                        </p:tgtEl>
                                        <p:attrNameLst>
                                          <p:attrName>ppt_x</p:attrName>
                                        </p:attrNameLst>
                                      </p:cBhvr>
                                      <p:tavLst>
                                        <p:tav tm="0">
                                          <p:val>
                                            <p:strVal val="0-#ppt_w/2"/>
                                          </p:val>
                                        </p:tav>
                                        <p:tav tm="100000">
                                          <p:val>
                                            <p:strVal val="#ppt_x"/>
                                          </p:val>
                                        </p:tav>
                                      </p:tavLst>
                                    </p:anim>
                                    <p:anim calcmode="lin" valueType="num">
                                      <p:cBhvr additive="base">
                                        <p:cTn id="96" dur="12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1" grpId="0" animBg="1"/>
      <p:bldP spid="52" grpId="0"/>
      <p:bldP spid="53" grpId="0" animBg="1"/>
      <p:bldP spid="54" grpId="0"/>
      <p:bldP spid="55" grpId="0"/>
      <p:bldP spid="56" grpId="0"/>
      <p:bldP spid="57" grpId="0"/>
      <p:bldP spid="58" grpId="0"/>
      <p:bldP spid="59" grpId="0"/>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980253" y="2205769"/>
            <a:ext cx="5194887" cy="1826048"/>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6" name="圆角矩形 5"/>
            <p:cNvSpPr/>
            <p:nvPr/>
          </p:nvSpPr>
          <p:spPr>
            <a:xfrm>
              <a:off x="1980253" y="3287108"/>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7" name="圆角矩形 6"/>
            <p:cNvSpPr/>
            <p:nvPr/>
          </p:nvSpPr>
          <p:spPr>
            <a:xfrm>
              <a:off x="1980253" y="2737706"/>
              <a:ext cx="5194887" cy="21753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8" name="圆角矩形 7"/>
            <p:cNvSpPr/>
            <p:nvPr/>
          </p:nvSpPr>
          <p:spPr>
            <a:xfrm>
              <a:off x="1980253" y="2205769"/>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grpSp>
      <p:sp>
        <p:nvSpPr>
          <p:cNvPr id="9" name="文本框 8"/>
          <p:cNvSpPr txBox="1">
            <a:spLocks noChangeArrowheads="1"/>
          </p:cNvSpPr>
          <p:nvPr/>
        </p:nvSpPr>
        <p:spPr bwMode="auto">
          <a:xfrm>
            <a:off x="571935" y="2088267"/>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0" name="文本框 9"/>
          <p:cNvSpPr txBox="1">
            <a:spLocks noChangeArrowheads="1"/>
          </p:cNvSpPr>
          <p:nvPr/>
        </p:nvSpPr>
        <p:spPr bwMode="auto">
          <a:xfrm>
            <a:off x="7732114" y="2115261"/>
            <a:ext cx="959349" cy="349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dirty="0">
                <a:ea typeface="微软雅黑" pitchFamily="34" charset="-122"/>
              </a:rPr>
              <a:t>40</a:t>
            </a:r>
            <a:r>
              <a:rPr lang="en-US" altLang="zh-CN" sz="1900" dirty="0">
                <a:ea typeface="微软雅黑" pitchFamily="34" charset="-122"/>
              </a:rPr>
              <a:t>%</a:t>
            </a:r>
            <a:endParaRPr lang="zh-CN" altLang="en-US" sz="1900" dirty="0">
              <a:ea typeface="微软雅黑" pitchFamily="34" charset="-122"/>
            </a:endParaRPr>
          </a:p>
        </p:txBody>
      </p:sp>
      <p:sp>
        <p:nvSpPr>
          <p:cNvPr id="12" name="文本框 23"/>
          <p:cNvSpPr txBox="1">
            <a:spLocks noChangeArrowheads="1"/>
          </p:cNvSpPr>
          <p:nvPr/>
        </p:nvSpPr>
        <p:spPr bwMode="auto">
          <a:xfrm>
            <a:off x="571935" y="2624966"/>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3" name="文本框 24"/>
          <p:cNvSpPr txBox="1">
            <a:spLocks noChangeArrowheads="1"/>
          </p:cNvSpPr>
          <p:nvPr/>
        </p:nvSpPr>
        <p:spPr bwMode="auto">
          <a:xfrm>
            <a:off x="7732114" y="2651961"/>
            <a:ext cx="959349" cy="350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a:ea typeface="微软雅黑" pitchFamily="34" charset="-122"/>
              </a:rPr>
              <a:t>50</a:t>
            </a:r>
            <a:r>
              <a:rPr lang="en-US" altLang="zh-CN" sz="1900">
                <a:ea typeface="微软雅黑" pitchFamily="34" charset="-122"/>
              </a:rPr>
              <a:t>%</a:t>
            </a:r>
            <a:endParaRPr lang="zh-CN" altLang="en-US" sz="1900">
              <a:ea typeface="微软雅黑" pitchFamily="34" charset="-122"/>
            </a:endParaRPr>
          </a:p>
        </p:txBody>
      </p:sp>
      <p:sp>
        <p:nvSpPr>
          <p:cNvPr id="15" name="文本框 27"/>
          <p:cNvSpPr txBox="1">
            <a:spLocks noChangeArrowheads="1"/>
          </p:cNvSpPr>
          <p:nvPr/>
        </p:nvSpPr>
        <p:spPr bwMode="auto">
          <a:xfrm>
            <a:off x="571935" y="3161666"/>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6" name="文本框 28"/>
          <p:cNvSpPr txBox="1">
            <a:spLocks noChangeArrowheads="1"/>
          </p:cNvSpPr>
          <p:nvPr/>
        </p:nvSpPr>
        <p:spPr bwMode="auto">
          <a:xfrm>
            <a:off x="7732114" y="3190247"/>
            <a:ext cx="959349" cy="349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a:ea typeface="微软雅黑" pitchFamily="34" charset="-122"/>
              </a:rPr>
              <a:t>80</a:t>
            </a:r>
            <a:r>
              <a:rPr lang="en-US" altLang="zh-CN" sz="1900">
                <a:ea typeface="微软雅黑" pitchFamily="34" charset="-122"/>
              </a:rPr>
              <a:t>%</a:t>
            </a:r>
            <a:endParaRPr lang="zh-CN" altLang="en-US" sz="1900">
              <a:ea typeface="微软雅黑" pitchFamily="34" charset="-122"/>
            </a:endParaRPr>
          </a:p>
        </p:txBody>
      </p:sp>
      <p:sp>
        <p:nvSpPr>
          <p:cNvPr id="18" name="文本框 31"/>
          <p:cNvSpPr txBox="1">
            <a:spLocks noChangeArrowheads="1"/>
          </p:cNvSpPr>
          <p:nvPr/>
        </p:nvSpPr>
        <p:spPr bwMode="auto">
          <a:xfrm>
            <a:off x="571935" y="3698365"/>
            <a:ext cx="121983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900" dirty="0" smtClean="0">
                <a:latin typeface="微软雅黑" pitchFamily="34" charset="-122"/>
                <a:ea typeface="微软雅黑" pitchFamily="34" charset="-122"/>
              </a:rPr>
              <a:t>输入标题</a:t>
            </a:r>
            <a:endParaRPr lang="zh-CN" altLang="en-US" sz="1900" dirty="0">
              <a:latin typeface="微软雅黑" pitchFamily="34" charset="-122"/>
              <a:ea typeface="微软雅黑" pitchFamily="34" charset="-122"/>
            </a:endParaRPr>
          </a:p>
        </p:txBody>
      </p:sp>
      <p:sp>
        <p:nvSpPr>
          <p:cNvPr id="19" name="文本框 32"/>
          <p:cNvSpPr txBox="1">
            <a:spLocks noChangeArrowheads="1"/>
          </p:cNvSpPr>
          <p:nvPr/>
        </p:nvSpPr>
        <p:spPr bwMode="auto">
          <a:xfrm>
            <a:off x="7732114" y="3726947"/>
            <a:ext cx="959349" cy="350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900">
                <a:ea typeface="微软雅黑" pitchFamily="34" charset="-122"/>
              </a:rPr>
              <a:t>20</a:t>
            </a:r>
            <a:r>
              <a:rPr lang="en-US" altLang="zh-CN" sz="1900">
                <a:ea typeface="微软雅黑" pitchFamily="34" charset="-122"/>
              </a:rPr>
              <a:t>%</a:t>
            </a:r>
            <a:endParaRPr lang="zh-CN" altLang="en-US" sz="1900">
              <a:ea typeface="微软雅黑" pitchFamily="34" charset="-122"/>
            </a:endParaRPr>
          </a:p>
        </p:txBody>
      </p:sp>
      <p:sp>
        <p:nvSpPr>
          <p:cNvPr id="20" name="矩形 19"/>
          <p:cNvSpPr/>
          <p:nvPr/>
        </p:nvSpPr>
        <p:spPr>
          <a:xfrm>
            <a:off x="532854" y="4509914"/>
            <a:ext cx="7992461" cy="1267118"/>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mn-ea"/>
              </a:rPr>
              <a:t>请在此处输入您的文本或者复制您的文本粘贴到此处，请在此处输入您的文本或者复制您的文本粘贴到此处。请在此处输入您的文本或者复制您的文本粘贴到此处。</a:t>
            </a:r>
          </a:p>
        </p:txBody>
      </p:sp>
      <p:grpSp>
        <p:nvGrpSpPr>
          <p:cNvPr id="29" name="组合 28"/>
          <p:cNvGrpSpPr/>
          <p:nvPr/>
        </p:nvGrpSpPr>
        <p:grpSpPr>
          <a:xfrm>
            <a:off x="1980252" y="2205769"/>
            <a:ext cx="4464257" cy="1826048"/>
            <a:chOff x="1980252" y="2205769"/>
            <a:chExt cx="4464257" cy="1826048"/>
          </a:xfrm>
        </p:grpSpPr>
        <p:sp>
          <p:nvSpPr>
            <p:cNvPr id="11" name="圆角矩形 10"/>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14" name="圆角矩形 13"/>
            <p:cNvSpPr/>
            <p:nvPr/>
          </p:nvSpPr>
          <p:spPr>
            <a:xfrm>
              <a:off x="1980252" y="3287108"/>
              <a:ext cx="4464257" cy="2159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17" name="圆角矩形 16"/>
            <p:cNvSpPr/>
            <p:nvPr/>
          </p:nvSpPr>
          <p:spPr>
            <a:xfrm>
              <a:off x="1980253" y="3815867"/>
              <a:ext cx="1274897" cy="2159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sp>
          <p:nvSpPr>
            <p:cNvPr id="21" name="圆角矩形 20"/>
            <p:cNvSpPr/>
            <p:nvPr/>
          </p:nvSpPr>
          <p:spPr>
            <a:xfrm>
              <a:off x="1980252" y="2205769"/>
              <a:ext cx="1912345" cy="215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endParaRPr>
            </a:p>
          </p:txBody>
        </p:sp>
      </p:grpSp>
      <p:sp>
        <p:nvSpPr>
          <p:cNvPr id="22" name="圆角矩形 21"/>
          <p:cNvSpPr>
            <a:spLocks noChangeAspect="1"/>
          </p:cNvSpPr>
          <p:nvPr/>
        </p:nvSpPr>
        <p:spPr>
          <a:xfrm>
            <a:off x="8835479" y="1877442"/>
            <a:ext cx="2776170" cy="3928615"/>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42979" tIns="857448" rIns="342979" bIns="428724" anchor="ctr"/>
          <a:lstStyle/>
          <a:p>
            <a:pPr algn="just">
              <a:lnSpc>
                <a:spcPct val="120000"/>
              </a:lnSpc>
              <a:spcBef>
                <a:spcPts val="715"/>
              </a:spcBef>
              <a:spcAft>
                <a:spcPts val="715"/>
              </a:spcAft>
              <a:defRPr/>
            </a:pPr>
            <a:endParaRPr lang="zh-CN" altLang="en-US" sz="1900" dirty="0">
              <a:solidFill>
                <a:srgbClr val="454545"/>
              </a:solidFill>
              <a:latin typeface="微软雅黑" panose="020B0503020204020204" pitchFamily="34" charset="-122"/>
            </a:endParaRPr>
          </a:p>
        </p:txBody>
      </p:sp>
      <p:sp>
        <p:nvSpPr>
          <p:cNvPr id="23" name="任意多边形 22"/>
          <p:cNvSpPr/>
          <p:nvPr/>
        </p:nvSpPr>
        <p:spPr>
          <a:xfrm>
            <a:off x="9276442" y="1795879"/>
            <a:ext cx="206257" cy="81564"/>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4" name="任意多边形 23"/>
          <p:cNvSpPr/>
          <p:nvPr/>
        </p:nvSpPr>
        <p:spPr>
          <a:xfrm>
            <a:off x="11014215" y="1795879"/>
            <a:ext cx="195588" cy="81564"/>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5" name="任意多边形 24"/>
          <p:cNvSpPr/>
          <p:nvPr/>
        </p:nvSpPr>
        <p:spPr>
          <a:xfrm>
            <a:off x="9380756" y="1795879"/>
            <a:ext cx="1723549" cy="438941"/>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输入标题</a:t>
            </a:r>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9051503" y="2336906"/>
            <a:ext cx="2447845" cy="3325135"/>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mn-ea"/>
              </a:rPr>
              <a:t>请在此处输入您的文本或者复制您的文本粘贴到此处，请在此处输入您的文本或者复制您的文本粘贴到此处。请在此处输入您的文本或者复制您的文本粘贴到此处。</a:t>
            </a:r>
          </a:p>
        </p:txBody>
      </p:sp>
      <p:sp>
        <p:nvSpPr>
          <p:cNvPr id="30" name="TextBox 29"/>
          <p:cNvSpPr txBox="1"/>
          <p:nvPr/>
        </p:nvSpPr>
        <p:spPr>
          <a:xfrm>
            <a:off x="4680899" y="323999"/>
            <a:ext cx="3057248"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点击输入文字内容</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35810361"/>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1250"/>
                                        <p:tgtEl>
                                          <p:spTgt spid="28"/>
                                        </p:tgtEl>
                                      </p:cBhvr>
                                    </p:animEffect>
                                  </p:childTnLst>
                                </p:cTn>
                              </p:par>
                              <p:par>
                                <p:cTn id="35" presetID="22" presetClass="entr" presetSubtype="8" fill="hold" nodeType="withEffect">
                                  <p:stCondLst>
                                    <p:cond delay="25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125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randombar(horizont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P spid="18" grpId="0"/>
      <p:bldP spid="19" grpId="0"/>
      <p:bldP spid="20" grpId="0"/>
      <p:bldP spid="22" grpId="0" animBg="1"/>
      <p:bldP spid="23" grpId="0" animBg="1"/>
      <p:bldP spid="24" grpId="0" animBg="1"/>
      <p:bldP spid="25" grpId="0" animBg="1"/>
      <p:bldP spid="2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346648" y="1053530"/>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 name="矩形 2"/>
          <p:cNvSpPr/>
          <p:nvPr/>
        </p:nvSpPr>
        <p:spPr bwMode="auto">
          <a:xfrm>
            <a:off x="7641573" y="1053530"/>
            <a:ext cx="3013336" cy="2349897"/>
          </a:xfrm>
          <a:prstGeom prst="rect">
            <a:avLst/>
          </a:prstGeom>
          <a:blipFill dpi="0" rotWithShape="1">
            <a:blip r:embed="rId3" cstate="print">
              <a:extLst>
                <a:ext uri="{28A0092B-C50C-407E-A947-70E740481C1C}">
                  <a14:useLocalDpi xmlns:a14="http://schemas.microsoft.com/office/drawing/2010/main" xmlns="" val="0"/>
                </a:ext>
              </a:extLst>
            </a:blip>
            <a:srcRect/>
            <a:stretch>
              <a:fillRect l="-17241" r="-17241"/>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6" name="矩形 5"/>
          <p:cNvSpPr/>
          <p:nvPr/>
        </p:nvSpPr>
        <p:spPr bwMode="auto">
          <a:xfrm>
            <a:off x="1346647" y="2277643"/>
            <a:ext cx="3006171" cy="2354707"/>
          </a:xfrm>
          <a:prstGeom prst="rect">
            <a:avLst/>
          </a:prstGeom>
          <a:blipFill dpi="0" rotWithShape="1">
            <a:blip r:embed="rId4" cstate="print">
              <a:extLst>
                <a:ext uri="{28A0092B-C50C-407E-A947-70E740481C1C}">
                  <a14:useLocalDpi xmlns:a14="http://schemas.microsoft.com/office/drawing/2010/main" xmlns="" val="0"/>
                </a:ext>
              </a:extLst>
            </a:blip>
            <a:srcRect/>
            <a:stretch>
              <a:fillRect t="-21085" b="-45483"/>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7" name="矩形 6"/>
          <p:cNvSpPr/>
          <p:nvPr/>
        </p:nvSpPr>
        <p:spPr bwMode="auto">
          <a:xfrm>
            <a:off x="1346648"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dirty="0">
              <a:solidFill>
                <a:prstClr val="black"/>
              </a:solidFill>
              <a:latin typeface="Times New Roman" pitchFamily="18" charset="0"/>
            </a:endParaRPr>
          </a:p>
        </p:txBody>
      </p:sp>
      <p:sp>
        <p:nvSpPr>
          <p:cNvPr id="10" name="矩形 9"/>
          <p:cNvSpPr/>
          <p:nvPr/>
        </p:nvSpPr>
        <p:spPr bwMode="auto">
          <a:xfrm>
            <a:off x="7641573" y="3545829"/>
            <a:ext cx="3013336" cy="2366726"/>
          </a:xfrm>
          <a:prstGeom prst="rect">
            <a:avLst/>
          </a:prstGeom>
          <a:blipFill dpi="0" rotWithShape="1">
            <a:blip r:embed="rId5" cstate="print">
              <a:extLst>
                <a:ext uri="{28A0092B-C50C-407E-A947-70E740481C1C}">
                  <a14:useLocalDpi xmlns:a14="http://schemas.microsoft.com/office/drawing/2010/main" xmlns="" val="0"/>
                </a:ext>
              </a:extLst>
            </a:blip>
            <a:srcRect/>
            <a:stretch>
              <a:fillRect l="-15069" r="-5327"/>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12" name="KSO_Shape"/>
          <p:cNvSpPr>
            <a:spLocks/>
          </p:cNvSpPr>
          <p:nvPr/>
        </p:nvSpPr>
        <p:spPr bwMode="auto">
          <a:xfrm>
            <a:off x="1922711" y="4797946"/>
            <a:ext cx="1988619" cy="97110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6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4476090" y="1053530"/>
            <a:ext cx="3013336" cy="1131799"/>
            <a:chOff x="4476090" y="1053530"/>
            <a:chExt cx="3013336" cy="1131799"/>
          </a:xfrm>
        </p:grpSpPr>
        <p:sp>
          <p:nvSpPr>
            <p:cNvPr id="4" name="矩形 3"/>
            <p:cNvSpPr/>
            <p:nvPr/>
          </p:nvSpPr>
          <p:spPr bwMode="auto">
            <a:xfrm>
              <a:off x="4476090" y="1053530"/>
              <a:ext cx="3013336" cy="113179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13" name="KSO_Shape"/>
            <p:cNvSpPr>
              <a:spLocks/>
            </p:cNvSpPr>
            <p:nvPr/>
          </p:nvSpPr>
          <p:spPr bwMode="auto">
            <a:xfrm>
              <a:off x="4587007" y="1268293"/>
              <a:ext cx="564158" cy="702271"/>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7" name="TextBox 16"/>
            <p:cNvSpPr txBox="1"/>
            <p:nvPr/>
          </p:nvSpPr>
          <p:spPr>
            <a:xfrm>
              <a:off x="5379095" y="1327040"/>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工作重点</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476090" y="2277641"/>
            <a:ext cx="3013336" cy="1131801"/>
            <a:chOff x="4476090" y="2277641"/>
            <a:chExt cx="3013336" cy="1131801"/>
          </a:xfrm>
        </p:grpSpPr>
        <p:sp>
          <p:nvSpPr>
            <p:cNvPr id="5" name="矩形 4"/>
            <p:cNvSpPr/>
            <p:nvPr/>
          </p:nvSpPr>
          <p:spPr bwMode="auto">
            <a:xfrm>
              <a:off x="4476090" y="2277641"/>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4" name="KSO_Shape"/>
            <p:cNvSpPr>
              <a:spLocks/>
            </p:cNvSpPr>
            <p:nvPr/>
          </p:nvSpPr>
          <p:spPr bwMode="auto">
            <a:xfrm>
              <a:off x="4504468" y="2480673"/>
              <a:ext cx="751483" cy="751483"/>
            </a:xfrm>
            <a:custGeom>
              <a:avLst/>
              <a:gdLst>
                <a:gd name="T0" fmla="*/ 460014824 w 6361"/>
                <a:gd name="T1" fmla="*/ 255066021 h 6360"/>
                <a:gd name="T2" fmla="*/ 399833475 w 6361"/>
                <a:gd name="T3" fmla="*/ 236315250 h 6360"/>
                <a:gd name="T4" fmla="*/ 439745037 w 6361"/>
                <a:gd name="T5" fmla="*/ 178985833 h 6360"/>
                <a:gd name="T6" fmla="*/ 493827750 w 6361"/>
                <a:gd name="T7" fmla="*/ 151173432 h 6360"/>
                <a:gd name="T8" fmla="*/ 488805151 w 6361"/>
                <a:gd name="T9" fmla="*/ 85590212 h 6360"/>
                <a:gd name="T10" fmla="*/ 428354568 w 6361"/>
                <a:gd name="T11" fmla="*/ 71863429 h 6360"/>
                <a:gd name="T12" fmla="*/ 395169654 w 6361"/>
                <a:gd name="T13" fmla="*/ 117260238 h 6360"/>
                <a:gd name="T14" fmla="*/ 355078703 w 6361"/>
                <a:gd name="T15" fmla="*/ 171898094 h 6360"/>
                <a:gd name="T16" fmla="*/ 313463093 w 6361"/>
                <a:gd name="T17" fmla="*/ 150455762 h 6360"/>
                <a:gd name="T18" fmla="*/ 332925479 w 6361"/>
                <a:gd name="T19" fmla="*/ 78592333 h 6360"/>
                <a:gd name="T20" fmla="*/ 326736999 w 6361"/>
                <a:gd name="T21" fmla="*/ 19558300 h 6360"/>
                <a:gd name="T22" fmla="*/ 264313434 w 6361"/>
                <a:gd name="T23" fmla="*/ 4216759 h 6360"/>
                <a:gd name="T24" fmla="*/ 231666688 w 6361"/>
                <a:gd name="T25" fmla="*/ 58136646 h 6360"/>
                <a:gd name="T26" fmla="*/ 258304344 w 6361"/>
                <a:gd name="T27" fmla="*/ 123899583 h 6360"/>
                <a:gd name="T28" fmla="*/ 230949131 w 6361"/>
                <a:gd name="T29" fmla="*/ 172346788 h 6360"/>
                <a:gd name="T30" fmla="*/ 188167640 w 6361"/>
                <a:gd name="T31" fmla="*/ 149199840 h 6360"/>
                <a:gd name="T32" fmla="*/ 161081361 w 6361"/>
                <a:gd name="T33" fmla="*/ 85141519 h 6360"/>
                <a:gd name="T34" fmla="*/ 100900013 w 6361"/>
                <a:gd name="T35" fmla="*/ 71863429 h 6360"/>
                <a:gd name="T36" fmla="*/ 67984332 w 6361"/>
                <a:gd name="T37" fmla="*/ 126770262 h 6360"/>
                <a:gd name="T38" fmla="*/ 105474289 w 6361"/>
                <a:gd name="T39" fmla="*/ 172974899 h 6360"/>
                <a:gd name="T40" fmla="*/ 169960680 w 6361"/>
                <a:gd name="T41" fmla="*/ 209848630 h 6360"/>
                <a:gd name="T42" fmla="*/ 142874701 w 6361"/>
                <a:gd name="T43" fmla="*/ 259103363 h 6360"/>
                <a:gd name="T44" fmla="*/ 72737698 w 6361"/>
                <a:gd name="T45" fmla="*/ 234969469 h 6360"/>
                <a:gd name="T46" fmla="*/ 13991463 w 6361"/>
                <a:gd name="T47" fmla="*/ 249234505 h 6360"/>
                <a:gd name="T48" fmla="*/ 7802983 w 6361"/>
                <a:gd name="T49" fmla="*/ 313113108 h 6360"/>
                <a:gd name="T50" fmla="*/ 64486391 w 6361"/>
                <a:gd name="T51" fmla="*/ 337964672 h 6360"/>
                <a:gd name="T52" fmla="*/ 134264316 w 6361"/>
                <a:gd name="T53" fmla="*/ 311229075 h 6360"/>
                <a:gd name="T54" fmla="*/ 172651219 w 6361"/>
                <a:gd name="T55" fmla="*/ 350883927 h 6360"/>
                <a:gd name="T56" fmla="*/ 113904984 w 6361"/>
                <a:gd name="T57" fmla="*/ 395742483 h 6360"/>
                <a:gd name="T58" fmla="*/ 70136703 w 6361"/>
                <a:gd name="T59" fmla="*/ 433423743 h 6360"/>
                <a:gd name="T60" fmla="*/ 89599388 w 6361"/>
                <a:gd name="T61" fmla="*/ 492278358 h 6360"/>
                <a:gd name="T62" fmla="*/ 153547612 w 6361"/>
                <a:gd name="T63" fmla="*/ 492278358 h 6360"/>
                <a:gd name="T64" fmla="*/ 180185268 w 6361"/>
                <a:gd name="T65" fmla="*/ 436653557 h 6360"/>
                <a:gd name="T66" fmla="*/ 223953549 w 6361"/>
                <a:gd name="T67" fmla="*/ 397716375 h 6360"/>
                <a:gd name="T68" fmla="*/ 259380679 w 6361"/>
                <a:gd name="T69" fmla="*/ 432885491 h 6360"/>
                <a:gd name="T70" fmla="*/ 233550125 w 6361"/>
                <a:gd name="T71" fmla="*/ 501967800 h 6360"/>
                <a:gd name="T72" fmla="*/ 251129073 w 6361"/>
                <a:gd name="T73" fmla="*/ 558399830 h 6360"/>
                <a:gd name="T74" fmla="*/ 315256686 w 6361"/>
                <a:gd name="T75" fmla="*/ 561450226 h 6360"/>
                <a:gd name="T76" fmla="*/ 337499755 w 6361"/>
                <a:gd name="T77" fmla="*/ 503941392 h 6360"/>
                <a:gd name="T78" fmla="*/ 311041488 w 6361"/>
                <a:gd name="T79" fmla="*/ 433244325 h 6360"/>
                <a:gd name="T80" fmla="*/ 346558163 w 6361"/>
                <a:gd name="T81" fmla="*/ 397716375 h 6360"/>
                <a:gd name="T82" fmla="*/ 390326444 w 6361"/>
                <a:gd name="T83" fmla="*/ 436653557 h 6360"/>
                <a:gd name="T84" fmla="*/ 416964100 w 6361"/>
                <a:gd name="T85" fmla="*/ 492278358 h 6360"/>
                <a:gd name="T86" fmla="*/ 480822779 w 6361"/>
                <a:gd name="T87" fmla="*/ 492278358 h 6360"/>
                <a:gd name="T88" fmla="*/ 500375009 w 6361"/>
                <a:gd name="T89" fmla="*/ 433423743 h 6360"/>
                <a:gd name="T90" fmla="*/ 456516883 w 6361"/>
                <a:gd name="T91" fmla="*/ 395742483 h 6360"/>
                <a:gd name="T92" fmla="*/ 397860493 w 6361"/>
                <a:gd name="T93" fmla="*/ 350973785 h 6360"/>
                <a:gd name="T94" fmla="*/ 432749455 w 6361"/>
                <a:gd name="T95" fmla="*/ 311139217 h 6360"/>
                <a:gd name="T96" fmla="*/ 503783105 w 6361"/>
                <a:gd name="T97" fmla="*/ 337605837 h 6360"/>
                <a:gd name="T98" fmla="*/ 561273615 w 6361"/>
                <a:gd name="T99" fmla="*/ 315355976 h 6360"/>
                <a:gd name="T100" fmla="*/ 558134752 w 6361"/>
                <a:gd name="T101" fmla="*/ 251118538 h 6360"/>
                <a:gd name="T102" fmla="*/ 239290281 w 6361"/>
                <a:gd name="T103" fmla="*/ 260269726 h 6360"/>
                <a:gd name="T104" fmla="*/ 248617923 w 6361"/>
                <a:gd name="T105" fmla="*/ 227612455 h 6360"/>
                <a:gd name="T106" fmla="*/ 260546560 w 6361"/>
                <a:gd name="T107" fmla="*/ 258923946 h 6360"/>
                <a:gd name="T108" fmla="*/ 310951644 w 6361"/>
                <a:gd name="T109" fmla="*/ 292388446 h 6360"/>
                <a:gd name="T110" fmla="*/ 306467212 w 6361"/>
                <a:gd name="T111" fmla="*/ 254258493 h 6360"/>
                <a:gd name="T112" fmla="*/ 341714953 w 6361"/>
                <a:gd name="T113" fmla="*/ 239185929 h 6360"/>
                <a:gd name="T114" fmla="*/ 366379627 w 6361"/>
                <a:gd name="T115" fmla="*/ 269779750 h 6360"/>
                <a:gd name="T116" fmla="*/ 344315947 w 6361"/>
                <a:gd name="T117" fmla="*/ 300821665 h 6360"/>
                <a:gd name="T118" fmla="*/ 246285863 w 6361"/>
                <a:gd name="T119" fmla="*/ 338772200 h 6360"/>
                <a:gd name="T120" fmla="*/ 254088846 w 6361"/>
                <a:gd name="T121" fmla="*/ 304679590 h 6360"/>
                <a:gd name="T122" fmla="*/ 287094371 w 6361"/>
                <a:gd name="T123" fmla="*/ 307191733 h 6360"/>
                <a:gd name="T124" fmla="*/ 290771701 w 6361"/>
                <a:gd name="T125" fmla="*/ 340117981 h 6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61" h="6360">
                  <a:moveTo>
                    <a:pt x="5761" y="2580"/>
                  </a:moveTo>
                  <a:lnTo>
                    <a:pt x="5761" y="2580"/>
                  </a:lnTo>
                  <a:lnTo>
                    <a:pt x="5737" y="2582"/>
                  </a:lnTo>
                  <a:lnTo>
                    <a:pt x="5712" y="2583"/>
                  </a:lnTo>
                  <a:lnTo>
                    <a:pt x="5689" y="2585"/>
                  </a:lnTo>
                  <a:lnTo>
                    <a:pt x="5664" y="2588"/>
                  </a:lnTo>
                  <a:lnTo>
                    <a:pt x="5641" y="2593"/>
                  </a:lnTo>
                  <a:lnTo>
                    <a:pt x="5617" y="2598"/>
                  </a:lnTo>
                  <a:lnTo>
                    <a:pt x="5595" y="2604"/>
                  </a:lnTo>
                  <a:lnTo>
                    <a:pt x="5572" y="2611"/>
                  </a:lnTo>
                  <a:lnTo>
                    <a:pt x="5550" y="2619"/>
                  </a:lnTo>
                  <a:lnTo>
                    <a:pt x="5527" y="2628"/>
                  </a:lnTo>
                  <a:lnTo>
                    <a:pt x="5505" y="2638"/>
                  </a:lnTo>
                  <a:lnTo>
                    <a:pt x="5484" y="2649"/>
                  </a:lnTo>
                  <a:lnTo>
                    <a:pt x="5462" y="2660"/>
                  </a:lnTo>
                  <a:lnTo>
                    <a:pt x="5442" y="2672"/>
                  </a:lnTo>
                  <a:lnTo>
                    <a:pt x="5422" y="2686"/>
                  </a:lnTo>
                  <a:lnTo>
                    <a:pt x="5402" y="2700"/>
                  </a:lnTo>
                  <a:lnTo>
                    <a:pt x="5370" y="2723"/>
                  </a:lnTo>
                  <a:lnTo>
                    <a:pt x="5339" y="2744"/>
                  </a:lnTo>
                  <a:lnTo>
                    <a:pt x="5305" y="2763"/>
                  </a:lnTo>
                  <a:lnTo>
                    <a:pt x="5272" y="2782"/>
                  </a:lnTo>
                  <a:lnTo>
                    <a:pt x="5237" y="2799"/>
                  </a:lnTo>
                  <a:lnTo>
                    <a:pt x="5201" y="2815"/>
                  </a:lnTo>
                  <a:lnTo>
                    <a:pt x="5165" y="2829"/>
                  </a:lnTo>
                  <a:lnTo>
                    <a:pt x="5129" y="2843"/>
                  </a:lnTo>
                  <a:lnTo>
                    <a:pt x="5092" y="2854"/>
                  </a:lnTo>
                  <a:lnTo>
                    <a:pt x="5055" y="2864"/>
                  </a:lnTo>
                  <a:lnTo>
                    <a:pt x="5017" y="2873"/>
                  </a:lnTo>
                  <a:lnTo>
                    <a:pt x="4980" y="2880"/>
                  </a:lnTo>
                  <a:lnTo>
                    <a:pt x="4942" y="2886"/>
                  </a:lnTo>
                  <a:lnTo>
                    <a:pt x="4903" y="2889"/>
                  </a:lnTo>
                  <a:lnTo>
                    <a:pt x="4864" y="2891"/>
                  </a:lnTo>
                  <a:lnTo>
                    <a:pt x="4826" y="2892"/>
                  </a:lnTo>
                  <a:lnTo>
                    <a:pt x="4797" y="2891"/>
                  </a:lnTo>
                  <a:lnTo>
                    <a:pt x="4769" y="2888"/>
                  </a:lnTo>
                  <a:lnTo>
                    <a:pt x="4741" y="2883"/>
                  </a:lnTo>
                  <a:lnTo>
                    <a:pt x="4714" y="2877"/>
                  </a:lnTo>
                  <a:lnTo>
                    <a:pt x="4688" y="2868"/>
                  </a:lnTo>
                  <a:lnTo>
                    <a:pt x="4662" y="2856"/>
                  </a:lnTo>
                  <a:lnTo>
                    <a:pt x="4638" y="2844"/>
                  </a:lnTo>
                  <a:lnTo>
                    <a:pt x="4614" y="2829"/>
                  </a:lnTo>
                  <a:lnTo>
                    <a:pt x="4592" y="2814"/>
                  </a:lnTo>
                  <a:lnTo>
                    <a:pt x="4570" y="2797"/>
                  </a:lnTo>
                  <a:lnTo>
                    <a:pt x="4549" y="2778"/>
                  </a:lnTo>
                  <a:lnTo>
                    <a:pt x="4531" y="2758"/>
                  </a:lnTo>
                  <a:lnTo>
                    <a:pt x="4513" y="2736"/>
                  </a:lnTo>
                  <a:lnTo>
                    <a:pt x="4498" y="2713"/>
                  </a:lnTo>
                  <a:lnTo>
                    <a:pt x="4483" y="2689"/>
                  </a:lnTo>
                  <a:lnTo>
                    <a:pt x="4469" y="2663"/>
                  </a:lnTo>
                  <a:lnTo>
                    <a:pt x="4458" y="2634"/>
                  </a:lnTo>
                  <a:lnTo>
                    <a:pt x="4448" y="2605"/>
                  </a:lnTo>
                  <a:lnTo>
                    <a:pt x="4441" y="2576"/>
                  </a:lnTo>
                  <a:lnTo>
                    <a:pt x="4436" y="2546"/>
                  </a:lnTo>
                  <a:lnTo>
                    <a:pt x="4434" y="2517"/>
                  </a:lnTo>
                  <a:lnTo>
                    <a:pt x="4434" y="2486"/>
                  </a:lnTo>
                  <a:lnTo>
                    <a:pt x="4435" y="2457"/>
                  </a:lnTo>
                  <a:lnTo>
                    <a:pt x="4439" y="2428"/>
                  </a:lnTo>
                  <a:lnTo>
                    <a:pt x="4445" y="2400"/>
                  </a:lnTo>
                  <a:lnTo>
                    <a:pt x="4454" y="2371"/>
                  </a:lnTo>
                  <a:lnTo>
                    <a:pt x="4464" y="2344"/>
                  </a:lnTo>
                  <a:lnTo>
                    <a:pt x="4476" y="2317"/>
                  </a:lnTo>
                  <a:lnTo>
                    <a:pt x="4491" y="2291"/>
                  </a:lnTo>
                  <a:lnTo>
                    <a:pt x="4508" y="2266"/>
                  </a:lnTo>
                  <a:lnTo>
                    <a:pt x="4527" y="2243"/>
                  </a:lnTo>
                  <a:lnTo>
                    <a:pt x="4547" y="2220"/>
                  </a:lnTo>
                  <a:lnTo>
                    <a:pt x="4575" y="2193"/>
                  </a:lnTo>
                  <a:lnTo>
                    <a:pt x="4604" y="2168"/>
                  </a:lnTo>
                  <a:lnTo>
                    <a:pt x="4634" y="2143"/>
                  </a:lnTo>
                  <a:lnTo>
                    <a:pt x="4666" y="2119"/>
                  </a:lnTo>
                  <a:lnTo>
                    <a:pt x="4697" y="2098"/>
                  </a:lnTo>
                  <a:lnTo>
                    <a:pt x="4730" y="2077"/>
                  </a:lnTo>
                  <a:lnTo>
                    <a:pt x="4762" y="2058"/>
                  </a:lnTo>
                  <a:lnTo>
                    <a:pt x="4797" y="2040"/>
                  </a:lnTo>
                  <a:lnTo>
                    <a:pt x="4831" y="2024"/>
                  </a:lnTo>
                  <a:lnTo>
                    <a:pt x="4867" y="2008"/>
                  </a:lnTo>
                  <a:lnTo>
                    <a:pt x="4903" y="1995"/>
                  </a:lnTo>
                  <a:lnTo>
                    <a:pt x="4940" y="1983"/>
                  </a:lnTo>
                  <a:lnTo>
                    <a:pt x="4977" y="1971"/>
                  </a:lnTo>
                  <a:lnTo>
                    <a:pt x="5014" y="1962"/>
                  </a:lnTo>
                  <a:lnTo>
                    <a:pt x="5052" y="1954"/>
                  </a:lnTo>
                  <a:lnTo>
                    <a:pt x="5091" y="1949"/>
                  </a:lnTo>
                  <a:lnTo>
                    <a:pt x="5115" y="1944"/>
                  </a:lnTo>
                  <a:lnTo>
                    <a:pt x="5139" y="1940"/>
                  </a:lnTo>
                  <a:lnTo>
                    <a:pt x="5162" y="1934"/>
                  </a:lnTo>
                  <a:lnTo>
                    <a:pt x="5185" y="1928"/>
                  </a:lnTo>
                  <a:lnTo>
                    <a:pt x="5208" y="1920"/>
                  </a:lnTo>
                  <a:lnTo>
                    <a:pt x="5230" y="1911"/>
                  </a:lnTo>
                  <a:lnTo>
                    <a:pt x="5253" y="1902"/>
                  </a:lnTo>
                  <a:lnTo>
                    <a:pt x="5274" y="1892"/>
                  </a:lnTo>
                  <a:lnTo>
                    <a:pt x="5295" y="1880"/>
                  </a:lnTo>
                  <a:lnTo>
                    <a:pt x="5315" y="1868"/>
                  </a:lnTo>
                  <a:lnTo>
                    <a:pt x="5336" y="1856"/>
                  </a:lnTo>
                  <a:lnTo>
                    <a:pt x="5356" y="1842"/>
                  </a:lnTo>
                  <a:lnTo>
                    <a:pt x="5375" y="1828"/>
                  </a:lnTo>
                  <a:lnTo>
                    <a:pt x="5393" y="1812"/>
                  </a:lnTo>
                  <a:lnTo>
                    <a:pt x="5412" y="1796"/>
                  </a:lnTo>
                  <a:lnTo>
                    <a:pt x="5429" y="1779"/>
                  </a:lnTo>
                  <a:lnTo>
                    <a:pt x="5450" y="1757"/>
                  </a:lnTo>
                  <a:lnTo>
                    <a:pt x="5470" y="1734"/>
                  </a:lnTo>
                  <a:lnTo>
                    <a:pt x="5488" y="1710"/>
                  </a:lnTo>
                  <a:lnTo>
                    <a:pt x="5506" y="1685"/>
                  </a:lnTo>
                  <a:lnTo>
                    <a:pt x="5522" y="1659"/>
                  </a:lnTo>
                  <a:lnTo>
                    <a:pt x="5535" y="1634"/>
                  </a:lnTo>
                  <a:lnTo>
                    <a:pt x="5549" y="1608"/>
                  </a:lnTo>
                  <a:lnTo>
                    <a:pt x="5560" y="1581"/>
                  </a:lnTo>
                  <a:lnTo>
                    <a:pt x="5571" y="1554"/>
                  </a:lnTo>
                  <a:lnTo>
                    <a:pt x="5579" y="1526"/>
                  </a:lnTo>
                  <a:lnTo>
                    <a:pt x="5587" y="1498"/>
                  </a:lnTo>
                  <a:lnTo>
                    <a:pt x="5594" y="1470"/>
                  </a:lnTo>
                  <a:lnTo>
                    <a:pt x="5598" y="1442"/>
                  </a:lnTo>
                  <a:lnTo>
                    <a:pt x="5601" y="1413"/>
                  </a:lnTo>
                  <a:lnTo>
                    <a:pt x="5604" y="1384"/>
                  </a:lnTo>
                  <a:lnTo>
                    <a:pt x="5604" y="1355"/>
                  </a:lnTo>
                  <a:lnTo>
                    <a:pt x="5604" y="1326"/>
                  </a:lnTo>
                  <a:lnTo>
                    <a:pt x="5601" y="1298"/>
                  </a:lnTo>
                  <a:lnTo>
                    <a:pt x="5598" y="1269"/>
                  </a:lnTo>
                  <a:lnTo>
                    <a:pt x="5594" y="1241"/>
                  </a:lnTo>
                  <a:lnTo>
                    <a:pt x="5587" y="1212"/>
                  </a:lnTo>
                  <a:lnTo>
                    <a:pt x="5579" y="1185"/>
                  </a:lnTo>
                  <a:lnTo>
                    <a:pt x="5571" y="1157"/>
                  </a:lnTo>
                  <a:lnTo>
                    <a:pt x="5560" y="1130"/>
                  </a:lnTo>
                  <a:lnTo>
                    <a:pt x="5549" y="1103"/>
                  </a:lnTo>
                  <a:lnTo>
                    <a:pt x="5535" y="1076"/>
                  </a:lnTo>
                  <a:lnTo>
                    <a:pt x="5522" y="1050"/>
                  </a:lnTo>
                  <a:lnTo>
                    <a:pt x="5506" y="1026"/>
                  </a:lnTo>
                  <a:lnTo>
                    <a:pt x="5488" y="1001"/>
                  </a:lnTo>
                  <a:lnTo>
                    <a:pt x="5470" y="977"/>
                  </a:lnTo>
                  <a:lnTo>
                    <a:pt x="5450" y="954"/>
                  </a:lnTo>
                  <a:lnTo>
                    <a:pt x="5429" y="931"/>
                  </a:lnTo>
                  <a:lnTo>
                    <a:pt x="5407" y="911"/>
                  </a:lnTo>
                  <a:lnTo>
                    <a:pt x="5385" y="891"/>
                  </a:lnTo>
                  <a:lnTo>
                    <a:pt x="5361" y="873"/>
                  </a:lnTo>
                  <a:lnTo>
                    <a:pt x="5338" y="856"/>
                  </a:lnTo>
                  <a:lnTo>
                    <a:pt x="5313" y="841"/>
                  </a:lnTo>
                  <a:lnTo>
                    <a:pt x="5287" y="826"/>
                  </a:lnTo>
                  <a:lnTo>
                    <a:pt x="5262" y="813"/>
                  </a:lnTo>
                  <a:lnTo>
                    <a:pt x="5235" y="801"/>
                  </a:lnTo>
                  <a:lnTo>
                    <a:pt x="5208" y="791"/>
                  </a:lnTo>
                  <a:lnTo>
                    <a:pt x="5180" y="781"/>
                  </a:lnTo>
                  <a:lnTo>
                    <a:pt x="5152" y="773"/>
                  </a:lnTo>
                  <a:lnTo>
                    <a:pt x="5122" y="768"/>
                  </a:lnTo>
                  <a:lnTo>
                    <a:pt x="5094" y="762"/>
                  </a:lnTo>
                  <a:lnTo>
                    <a:pt x="5065" y="759"/>
                  </a:lnTo>
                  <a:lnTo>
                    <a:pt x="5035" y="756"/>
                  </a:lnTo>
                  <a:lnTo>
                    <a:pt x="5005" y="756"/>
                  </a:lnTo>
                  <a:lnTo>
                    <a:pt x="4975" y="756"/>
                  </a:lnTo>
                  <a:lnTo>
                    <a:pt x="4945" y="759"/>
                  </a:lnTo>
                  <a:lnTo>
                    <a:pt x="4916" y="762"/>
                  </a:lnTo>
                  <a:lnTo>
                    <a:pt x="4887" y="768"/>
                  </a:lnTo>
                  <a:lnTo>
                    <a:pt x="4859" y="773"/>
                  </a:lnTo>
                  <a:lnTo>
                    <a:pt x="4831" y="781"/>
                  </a:lnTo>
                  <a:lnTo>
                    <a:pt x="4803" y="791"/>
                  </a:lnTo>
                  <a:lnTo>
                    <a:pt x="4776" y="801"/>
                  </a:lnTo>
                  <a:lnTo>
                    <a:pt x="4749" y="813"/>
                  </a:lnTo>
                  <a:lnTo>
                    <a:pt x="4723" y="826"/>
                  </a:lnTo>
                  <a:lnTo>
                    <a:pt x="4697" y="841"/>
                  </a:lnTo>
                  <a:lnTo>
                    <a:pt x="4673" y="856"/>
                  </a:lnTo>
                  <a:lnTo>
                    <a:pt x="4649" y="873"/>
                  </a:lnTo>
                  <a:lnTo>
                    <a:pt x="4625" y="891"/>
                  </a:lnTo>
                  <a:lnTo>
                    <a:pt x="4603" y="911"/>
                  </a:lnTo>
                  <a:lnTo>
                    <a:pt x="4582" y="931"/>
                  </a:lnTo>
                  <a:lnTo>
                    <a:pt x="4565" y="949"/>
                  </a:lnTo>
                  <a:lnTo>
                    <a:pt x="4548" y="967"/>
                  </a:lnTo>
                  <a:lnTo>
                    <a:pt x="4533" y="985"/>
                  </a:lnTo>
                  <a:lnTo>
                    <a:pt x="4519" y="1005"/>
                  </a:lnTo>
                  <a:lnTo>
                    <a:pt x="4505" y="1025"/>
                  </a:lnTo>
                  <a:lnTo>
                    <a:pt x="4492" y="1045"/>
                  </a:lnTo>
                  <a:lnTo>
                    <a:pt x="4480" y="1065"/>
                  </a:lnTo>
                  <a:lnTo>
                    <a:pt x="4469" y="1086"/>
                  </a:lnTo>
                  <a:lnTo>
                    <a:pt x="4458" y="1108"/>
                  </a:lnTo>
                  <a:lnTo>
                    <a:pt x="4449" y="1130"/>
                  </a:lnTo>
                  <a:lnTo>
                    <a:pt x="4440" y="1152"/>
                  </a:lnTo>
                  <a:lnTo>
                    <a:pt x="4434" y="1175"/>
                  </a:lnTo>
                  <a:lnTo>
                    <a:pt x="4427" y="1198"/>
                  </a:lnTo>
                  <a:lnTo>
                    <a:pt x="4421" y="1222"/>
                  </a:lnTo>
                  <a:lnTo>
                    <a:pt x="4416" y="1246"/>
                  </a:lnTo>
                  <a:lnTo>
                    <a:pt x="4412" y="1269"/>
                  </a:lnTo>
                  <a:lnTo>
                    <a:pt x="4406" y="1307"/>
                  </a:lnTo>
                  <a:lnTo>
                    <a:pt x="4398" y="1345"/>
                  </a:lnTo>
                  <a:lnTo>
                    <a:pt x="4389" y="1384"/>
                  </a:lnTo>
                  <a:lnTo>
                    <a:pt x="4378" y="1421"/>
                  </a:lnTo>
                  <a:lnTo>
                    <a:pt x="4365" y="1456"/>
                  </a:lnTo>
                  <a:lnTo>
                    <a:pt x="4352" y="1493"/>
                  </a:lnTo>
                  <a:lnTo>
                    <a:pt x="4336" y="1528"/>
                  </a:lnTo>
                  <a:lnTo>
                    <a:pt x="4319" y="1563"/>
                  </a:lnTo>
                  <a:lnTo>
                    <a:pt x="4301" y="1598"/>
                  </a:lnTo>
                  <a:lnTo>
                    <a:pt x="4282" y="1631"/>
                  </a:lnTo>
                  <a:lnTo>
                    <a:pt x="4262" y="1664"/>
                  </a:lnTo>
                  <a:lnTo>
                    <a:pt x="4240" y="1695"/>
                  </a:lnTo>
                  <a:lnTo>
                    <a:pt x="4217" y="1727"/>
                  </a:lnTo>
                  <a:lnTo>
                    <a:pt x="4192" y="1756"/>
                  </a:lnTo>
                  <a:lnTo>
                    <a:pt x="4167" y="1785"/>
                  </a:lnTo>
                  <a:lnTo>
                    <a:pt x="4140" y="1813"/>
                  </a:lnTo>
                  <a:lnTo>
                    <a:pt x="4126" y="1827"/>
                  </a:lnTo>
                  <a:lnTo>
                    <a:pt x="4112" y="1839"/>
                  </a:lnTo>
                  <a:lnTo>
                    <a:pt x="4096" y="1851"/>
                  </a:lnTo>
                  <a:lnTo>
                    <a:pt x="4080" y="1863"/>
                  </a:lnTo>
                  <a:lnTo>
                    <a:pt x="4065" y="1873"/>
                  </a:lnTo>
                  <a:lnTo>
                    <a:pt x="4048" y="1882"/>
                  </a:lnTo>
                  <a:lnTo>
                    <a:pt x="4031" y="1891"/>
                  </a:lnTo>
                  <a:lnTo>
                    <a:pt x="4013" y="1898"/>
                  </a:lnTo>
                  <a:lnTo>
                    <a:pt x="3995" y="1905"/>
                  </a:lnTo>
                  <a:lnTo>
                    <a:pt x="3977" y="1911"/>
                  </a:lnTo>
                  <a:lnTo>
                    <a:pt x="3959" y="1916"/>
                  </a:lnTo>
                  <a:lnTo>
                    <a:pt x="3940" y="1921"/>
                  </a:lnTo>
                  <a:lnTo>
                    <a:pt x="3921" y="1924"/>
                  </a:lnTo>
                  <a:lnTo>
                    <a:pt x="3902" y="1926"/>
                  </a:lnTo>
                  <a:lnTo>
                    <a:pt x="3882" y="1928"/>
                  </a:lnTo>
                  <a:lnTo>
                    <a:pt x="3863" y="1928"/>
                  </a:lnTo>
                  <a:lnTo>
                    <a:pt x="3844" y="1928"/>
                  </a:lnTo>
                  <a:lnTo>
                    <a:pt x="3824" y="1926"/>
                  </a:lnTo>
                  <a:lnTo>
                    <a:pt x="3805" y="1924"/>
                  </a:lnTo>
                  <a:lnTo>
                    <a:pt x="3786" y="1921"/>
                  </a:lnTo>
                  <a:lnTo>
                    <a:pt x="3767" y="1916"/>
                  </a:lnTo>
                  <a:lnTo>
                    <a:pt x="3749" y="1911"/>
                  </a:lnTo>
                  <a:lnTo>
                    <a:pt x="3731" y="1905"/>
                  </a:lnTo>
                  <a:lnTo>
                    <a:pt x="3713" y="1898"/>
                  </a:lnTo>
                  <a:lnTo>
                    <a:pt x="3710" y="1897"/>
                  </a:lnTo>
                  <a:lnTo>
                    <a:pt x="3683" y="1885"/>
                  </a:lnTo>
                  <a:lnTo>
                    <a:pt x="3657" y="1871"/>
                  </a:lnTo>
                  <a:lnTo>
                    <a:pt x="3634" y="1855"/>
                  </a:lnTo>
                  <a:lnTo>
                    <a:pt x="3610" y="1838"/>
                  </a:lnTo>
                  <a:lnTo>
                    <a:pt x="3589" y="1819"/>
                  </a:lnTo>
                  <a:lnTo>
                    <a:pt x="3569" y="1799"/>
                  </a:lnTo>
                  <a:lnTo>
                    <a:pt x="3551" y="1776"/>
                  </a:lnTo>
                  <a:lnTo>
                    <a:pt x="3534" y="1753"/>
                  </a:lnTo>
                  <a:lnTo>
                    <a:pt x="3519" y="1729"/>
                  </a:lnTo>
                  <a:lnTo>
                    <a:pt x="3506" y="1703"/>
                  </a:lnTo>
                  <a:lnTo>
                    <a:pt x="3495" y="1677"/>
                  </a:lnTo>
                  <a:lnTo>
                    <a:pt x="3486" y="1650"/>
                  </a:lnTo>
                  <a:lnTo>
                    <a:pt x="3478" y="1622"/>
                  </a:lnTo>
                  <a:lnTo>
                    <a:pt x="3472" y="1593"/>
                  </a:lnTo>
                  <a:lnTo>
                    <a:pt x="3469" y="1564"/>
                  </a:lnTo>
                  <a:lnTo>
                    <a:pt x="3468" y="1535"/>
                  </a:lnTo>
                  <a:lnTo>
                    <a:pt x="3469" y="1496"/>
                  </a:lnTo>
                  <a:lnTo>
                    <a:pt x="3471" y="1456"/>
                  </a:lnTo>
                  <a:lnTo>
                    <a:pt x="3476" y="1418"/>
                  </a:lnTo>
                  <a:lnTo>
                    <a:pt x="3480" y="1380"/>
                  </a:lnTo>
                  <a:lnTo>
                    <a:pt x="3488" y="1342"/>
                  </a:lnTo>
                  <a:lnTo>
                    <a:pt x="3496" y="1305"/>
                  </a:lnTo>
                  <a:lnTo>
                    <a:pt x="3506" y="1268"/>
                  </a:lnTo>
                  <a:lnTo>
                    <a:pt x="3517" y="1231"/>
                  </a:lnTo>
                  <a:lnTo>
                    <a:pt x="3529" y="1195"/>
                  </a:lnTo>
                  <a:lnTo>
                    <a:pt x="3544" y="1159"/>
                  </a:lnTo>
                  <a:lnTo>
                    <a:pt x="3560" y="1124"/>
                  </a:lnTo>
                  <a:lnTo>
                    <a:pt x="3578" y="1090"/>
                  </a:lnTo>
                  <a:lnTo>
                    <a:pt x="3596" y="1056"/>
                  </a:lnTo>
                  <a:lnTo>
                    <a:pt x="3616" y="1022"/>
                  </a:lnTo>
                  <a:lnTo>
                    <a:pt x="3637" y="990"/>
                  </a:lnTo>
                  <a:lnTo>
                    <a:pt x="3661" y="958"/>
                  </a:lnTo>
                  <a:lnTo>
                    <a:pt x="3674" y="938"/>
                  </a:lnTo>
                  <a:lnTo>
                    <a:pt x="3688" y="918"/>
                  </a:lnTo>
                  <a:lnTo>
                    <a:pt x="3700" y="898"/>
                  </a:lnTo>
                  <a:lnTo>
                    <a:pt x="3712" y="876"/>
                  </a:lnTo>
                  <a:lnTo>
                    <a:pt x="3722" y="855"/>
                  </a:lnTo>
                  <a:lnTo>
                    <a:pt x="3732" y="833"/>
                  </a:lnTo>
                  <a:lnTo>
                    <a:pt x="3741" y="811"/>
                  </a:lnTo>
                  <a:lnTo>
                    <a:pt x="3749" y="789"/>
                  </a:lnTo>
                  <a:lnTo>
                    <a:pt x="3756" y="765"/>
                  </a:lnTo>
                  <a:lnTo>
                    <a:pt x="3763" y="743"/>
                  </a:lnTo>
                  <a:lnTo>
                    <a:pt x="3767" y="719"/>
                  </a:lnTo>
                  <a:lnTo>
                    <a:pt x="3772" y="696"/>
                  </a:lnTo>
                  <a:lnTo>
                    <a:pt x="3775" y="672"/>
                  </a:lnTo>
                  <a:lnTo>
                    <a:pt x="3777" y="648"/>
                  </a:lnTo>
                  <a:lnTo>
                    <a:pt x="3780" y="624"/>
                  </a:lnTo>
                  <a:lnTo>
                    <a:pt x="3780" y="599"/>
                  </a:lnTo>
                  <a:lnTo>
                    <a:pt x="3778" y="569"/>
                  </a:lnTo>
                  <a:lnTo>
                    <a:pt x="3776" y="539"/>
                  </a:lnTo>
                  <a:lnTo>
                    <a:pt x="3773" y="509"/>
                  </a:lnTo>
                  <a:lnTo>
                    <a:pt x="3767" y="479"/>
                  </a:lnTo>
                  <a:lnTo>
                    <a:pt x="3761" y="450"/>
                  </a:lnTo>
                  <a:lnTo>
                    <a:pt x="3753" y="421"/>
                  </a:lnTo>
                  <a:lnTo>
                    <a:pt x="3744" y="394"/>
                  </a:lnTo>
                  <a:lnTo>
                    <a:pt x="3732" y="366"/>
                  </a:lnTo>
                  <a:lnTo>
                    <a:pt x="3720" y="340"/>
                  </a:lnTo>
                  <a:lnTo>
                    <a:pt x="3707" y="314"/>
                  </a:lnTo>
                  <a:lnTo>
                    <a:pt x="3693" y="289"/>
                  </a:lnTo>
                  <a:lnTo>
                    <a:pt x="3677" y="265"/>
                  </a:lnTo>
                  <a:lnTo>
                    <a:pt x="3661" y="242"/>
                  </a:lnTo>
                  <a:lnTo>
                    <a:pt x="3643" y="218"/>
                  </a:lnTo>
                  <a:lnTo>
                    <a:pt x="3624" y="197"/>
                  </a:lnTo>
                  <a:lnTo>
                    <a:pt x="3603" y="175"/>
                  </a:lnTo>
                  <a:lnTo>
                    <a:pt x="3583" y="156"/>
                  </a:lnTo>
                  <a:lnTo>
                    <a:pt x="3561" y="137"/>
                  </a:lnTo>
                  <a:lnTo>
                    <a:pt x="3538" y="119"/>
                  </a:lnTo>
                  <a:lnTo>
                    <a:pt x="3515" y="102"/>
                  </a:lnTo>
                  <a:lnTo>
                    <a:pt x="3491" y="87"/>
                  </a:lnTo>
                  <a:lnTo>
                    <a:pt x="3465" y="72"/>
                  </a:lnTo>
                  <a:lnTo>
                    <a:pt x="3440" y="59"/>
                  </a:lnTo>
                  <a:lnTo>
                    <a:pt x="3413" y="47"/>
                  </a:lnTo>
                  <a:lnTo>
                    <a:pt x="3386" y="36"/>
                  </a:lnTo>
                  <a:lnTo>
                    <a:pt x="3358" y="27"/>
                  </a:lnTo>
                  <a:lnTo>
                    <a:pt x="3330" y="19"/>
                  </a:lnTo>
                  <a:lnTo>
                    <a:pt x="3301" y="13"/>
                  </a:lnTo>
                  <a:lnTo>
                    <a:pt x="3271" y="7"/>
                  </a:lnTo>
                  <a:lnTo>
                    <a:pt x="3241" y="3"/>
                  </a:lnTo>
                  <a:lnTo>
                    <a:pt x="3211" y="0"/>
                  </a:lnTo>
                  <a:lnTo>
                    <a:pt x="3181" y="0"/>
                  </a:lnTo>
                  <a:lnTo>
                    <a:pt x="3149" y="0"/>
                  </a:lnTo>
                  <a:lnTo>
                    <a:pt x="3119" y="3"/>
                  </a:lnTo>
                  <a:lnTo>
                    <a:pt x="3089" y="7"/>
                  </a:lnTo>
                  <a:lnTo>
                    <a:pt x="3059" y="13"/>
                  </a:lnTo>
                  <a:lnTo>
                    <a:pt x="3030" y="19"/>
                  </a:lnTo>
                  <a:lnTo>
                    <a:pt x="3002" y="27"/>
                  </a:lnTo>
                  <a:lnTo>
                    <a:pt x="2974" y="36"/>
                  </a:lnTo>
                  <a:lnTo>
                    <a:pt x="2947" y="47"/>
                  </a:lnTo>
                  <a:lnTo>
                    <a:pt x="2920" y="59"/>
                  </a:lnTo>
                  <a:lnTo>
                    <a:pt x="2894" y="72"/>
                  </a:lnTo>
                  <a:lnTo>
                    <a:pt x="2870" y="87"/>
                  </a:lnTo>
                  <a:lnTo>
                    <a:pt x="2845" y="102"/>
                  </a:lnTo>
                  <a:lnTo>
                    <a:pt x="2822" y="119"/>
                  </a:lnTo>
                  <a:lnTo>
                    <a:pt x="2799" y="137"/>
                  </a:lnTo>
                  <a:lnTo>
                    <a:pt x="2778" y="156"/>
                  </a:lnTo>
                  <a:lnTo>
                    <a:pt x="2756" y="175"/>
                  </a:lnTo>
                  <a:lnTo>
                    <a:pt x="2736" y="197"/>
                  </a:lnTo>
                  <a:lnTo>
                    <a:pt x="2718" y="218"/>
                  </a:lnTo>
                  <a:lnTo>
                    <a:pt x="2700" y="242"/>
                  </a:lnTo>
                  <a:lnTo>
                    <a:pt x="2684" y="265"/>
                  </a:lnTo>
                  <a:lnTo>
                    <a:pt x="2668" y="289"/>
                  </a:lnTo>
                  <a:lnTo>
                    <a:pt x="2653" y="314"/>
                  </a:lnTo>
                  <a:lnTo>
                    <a:pt x="2640" y="340"/>
                  </a:lnTo>
                  <a:lnTo>
                    <a:pt x="2629" y="366"/>
                  </a:lnTo>
                  <a:lnTo>
                    <a:pt x="2617" y="394"/>
                  </a:lnTo>
                  <a:lnTo>
                    <a:pt x="2608" y="421"/>
                  </a:lnTo>
                  <a:lnTo>
                    <a:pt x="2599" y="450"/>
                  </a:lnTo>
                  <a:lnTo>
                    <a:pt x="2593" y="479"/>
                  </a:lnTo>
                  <a:lnTo>
                    <a:pt x="2588" y="509"/>
                  </a:lnTo>
                  <a:lnTo>
                    <a:pt x="2584" y="539"/>
                  </a:lnTo>
                  <a:lnTo>
                    <a:pt x="2581" y="569"/>
                  </a:lnTo>
                  <a:lnTo>
                    <a:pt x="2581" y="599"/>
                  </a:lnTo>
                  <a:lnTo>
                    <a:pt x="2581" y="624"/>
                  </a:lnTo>
                  <a:lnTo>
                    <a:pt x="2583" y="648"/>
                  </a:lnTo>
                  <a:lnTo>
                    <a:pt x="2585" y="672"/>
                  </a:lnTo>
                  <a:lnTo>
                    <a:pt x="2588" y="696"/>
                  </a:lnTo>
                  <a:lnTo>
                    <a:pt x="2593" y="719"/>
                  </a:lnTo>
                  <a:lnTo>
                    <a:pt x="2598" y="743"/>
                  </a:lnTo>
                  <a:lnTo>
                    <a:pt x="2604" y="765"/>
                  </a:lnTo>
                  <a:lnTo>
                    <a:pt x="2612" y="789"/>
                  </a:lnTo>
                  <a:lnTo>
                    <a:pt x="2620" y="811"/>
                  </a:lnTo>
                  <a:lnTo>
                    <a:pt x="2629" y="833"/>
                  </a:lnTo>
                  <a:lnTo>
                    <a:pt x="2638" y="855"/>
                  </a:lnTo>
                  <a:lnTo>
                    <a:pt x="2649" y="876"/>
                  </a:lnTo>
                  <a:lnTo>
                    <a:pt x="2660" y="898"/>
                  </a:lnTo>
                  <a:lnTo>
                    <a:pt x="2672" y="918"/>
                  </a:lnTo>
                  <a:lnTo>
                    <a:pt x="2686" y="938"/>
                  </a:lnTo>
                  <a:lnTo>
                    <a:pt x="2700" y="958"/>
                  </a:lnTo>
                  <a:lnTo>
                    <a:pt x="2723" y="990"/>
                  </a:lnTo>
                  <a:lnTo>
                    <a:pt x="2744" y="1022"/>
                  </a:lnTo>
                  <a:lnTo>
                    <a:pt x="2764" y="1055"/>
                  </a:lnTo>
                  <a:lnTo>
                    <a:pt x="2782" y="1090"/>
                  </a:lnTo>
                  <a:lnTo>
                    <a:pt x="2799" y="1123"/>
                  </a:lnTo>
                  <a:lnTo>
                    <a:pt x="2816" y="1159"/>
                  </a:lnTo>
                  <a:lnTo>
                    <a:pt x="2829" y="1195"/>
                  </a:lnTo>
                  <a:lnTo>
                    <a:pt x="2843" y="1231"/>
                  </a:lnTo>
                  <a:lnTo>
                    <a:pt x="2854" y="1268"/>
                  </a:lnTo>
                  <a:lnTo>
                    <a:pt x="2864" y="1305"/>
                  </a:lnTo>
                  <a:lnTo>
                    <a:pt x="2873" y="1343"/>
                  </a:lnTo>
                  <a:lnTo>
                    <a:pt x="2880" y="1381"/>
                  </a:lnTo>
                  <a:lnTo>
                    <a:pt x="2885" y="1419"/>
                  </a:lnTo>
                  <a:lnTo>
                    <a:pt x="2889" y="1458"/>
                  </a:lnTo>
                  <a:lnTo>
                    <a:pt x="2891" y="1496"/>
                  </a:lnTo>
                  <a:lnTo>
                    <a:pt x="2892" y="1535"/>
                  </a:lnTo>
                  <a:lnTo>
                    <a:pt x="2891" y="1564"/>
                  </a:lnTo>
                  <a:lnTo>
                    <a:pt x="2888" y="1593"/>
                  </a:lnTo>
                  <a:lnTo>
                    <a:pt x="2882" y="1622"/>
                  </a:lnTo>
                  <a:lnTo>
                    <a:pt x="2875" y="1650"/>
                  </a:lnTo>
                  <a:lnTo>
                    <a:pt x="2865" y="1677"/>
                  </a:lnTo>
                  <a:lnTo>
                    <a:pt x="2854" y="1703"/>
                  </a:lnTo>
                  <a:lnTo>
                    <a:pt x="2842" y="1729"/>
                  </a:lnTo>
                  <a:lnTo>
                    <a:pt x="2826" y="1753"/>
                  </a:lnTo>
                  <a:lnTo>
                    <a:pt x="2809" y="1776"/>
                  </a:lnTo>
                  <a:lnTo>
                    <a:pt x="2791" y="1797"/>
                  </a:lnTo>
                  <a:lnTo>
                    <a:pt x="2771" y="1819"/>
                  </a:lnTo>
                  <a:lnTo>
                    <a:pt x="2750" y="1838"/>
                  </a:lnTo>
                  <a:lnTo>
                    <a:pt x="2727" y="1855"/>
                  </a:lnTo>
                  <a:lnTo>
                    <a:pt x="2703" y="1870"/>
                  </a:lnTo>
                  <a:lnTo>
                    <a:pt x="2677" y="1885"/>
                  </a:lnTo>
                  <a:lnTo>
                    <a:pt x="2650" y="1897"/>
                  </a:lnTo>
                  <a:lnTo>
                    <a:pt x="2648" y="1898"/>
                  </a:lnTo>
                  <a:lnTo>
                    <a:pt x="2630" y="1905"/>
                  </a:lnTo>
                  <a:lnTo>
                    <a:pt x="2612" y="1911"/>
                  </a:lnTo>
                  <a:lnTo>
                    <a:pt x="2593" y="1916"/>
                  </a:lnTo>
                  <a:lnTo>
                    <a:pt x="2575" y="1921"/>
                  </a:lnTo>
                  <a:lnTo>
                    <a:pt x="2556" y="1924"/>
                  </a:lnTo>
                  <a:lnTo>
                    <a:pt x="2537" y="1926"/>
                  </a:lnTo>
                  <a:lnTo>
                    <a:pt x="2518" y="1928"/>
                  </a:lnTo>
                  <a:lnTo>
                    <a:pt x="2497" y="1928"/>
                  </a:lnTo>
                  <a:lnTo>
                    <a:pt x="2478" y="1928"/>
                  </a:lnTo>
                  <a:lnTo>
                    <a:pt x="2459" y="1926"/>
                  </a:lnTo>
                  <a:lnTo>
                    <a:pt x="2440" y="1924"/>
                  </a:lnTo>
                  <a:lnTo>
                    <a:pt x="2421" y="1921"/>
                  </a:lnTo>
                  <a:lnTo>
                    <a:pt x="2402" y="1916"/>
                  </a:lnTo>
                  <a:lnTo>
                    <a:pt x="2383" y="1911"/>
                  </a:lnTo>
                  <a:lnTo>
                    <a:pt x="2365" y="1905"/>
                  </a:lnTo>
                  <a:lnTo>
                    <a:pt x="2347" y="1898"/>
                  </a:lnTo>
                  <a:lnTo>
                    <a:pt x="2330" y="1891"/>
                  </a:lnTo>
                  <a:lnTo>
                    <a:pt x="2313" y="1882"/>
                  </a:lnTo>
                  <a:lnTo>
                    <a:pt x="2297" y="1873"/>
                  </a:lnTo>
                  <a:lnTo>
                    <a:pt x="2280" y="1863"/>
                  </a:lnTo>
                  <a:lnTo>
                    <a:pt x="2264" y="1851"/>
                  </a:lnTo>
                  <a:lnTo>
                    <a:pt x="2249" y="1839"/>
                  </a:lnTo>
                  <a:lnTo>
                    <a:pt x="2235" y="1827"/>
                  </a:lnTo>
                  <a:lnTo>
                    <a:pt x="2220" y="1813"/>
                  </a:lnTo>
                  <a:lnTo>
                    <a:pt x="2193" y="1785"/>
                  </a:lnTo>
                  <a:lnTo>
                    <a:pt x="2168" y="1756"/>
                  </a:lnTo>
                  <a:lnTo>
                    <a:pt x="2143" y="1726"/>
                  </a:lnTo>
                  <a:lnTo>
                    <a:pt x="2119" y="1695"/>
                  </a:lnTo>
                  <a:lnTo>
                    <a:pt x="2098" y="1663"/>
                  </a:lnTo>
                  <a:lnTo>
                    <a:pt x="2077" y="1630"/>
                  </a:lnTo>
                  <a:lnTo>
                    <a:pt x="2058" y="1598"/>
                  </a:lnTo>
                  <a:lnTo>
                    <a:pt x="2040" y="1564"/>
                  </a:lnTo>
                  <a:lnTo>
                    <a:pt x="2024" y="1529"/>
                  </a:lnTo>
                  <a:lnTo>
                    <a:pt x="2008" y="1493"/>
                  </a:lnTo>
                  <a:lnTo>
                    <a:pt x="1995" y="1458"/>
                  </a:lnTo>
                  <a:lnTo>
                    <a:pt x="1982" y="1421"/>
                  </a:lnTo>
                  <a:lnTo>
                    <a:pt x="1972" y="1384"/>
                  </a:lnTo>
                  <a:lnTo>
                    <a:pt x="1962" y="1346"/>
                  </a:lnTo>
                  <a:lnTo>
                    <a:pt x="1955" y="1308"/>
                  </a:lnTo>
                  <a:lnTo>
                    <a:pt x="1949" y="1269"/>
                  </a:lnTo>
                  <a:lnTo>
                    <a:pt x="1944" y="1246"/>
                  </a:lnTo>
                  <a:lnTo>
                    <a:pt x="1940" y="1222"/>
                  </a:lnTo>
                  <a:lnTo>
                    <a:pt x="1934" y="1198"/>
                  </a:lnTo>
                  <a:lnTo>
                    <a:pt x="1927" y="1175"/>
                  </a:lnTo>
                  <a:lnTo>
                    <a:pt x="1920" y="1152"/>
                  </a:lnTo>
                  <a:lnTo>
                    <a:pt x="1911" y="1130"/>
                  </a:lnTo>
                  <a:lnTo>
                    <a:pt x="1902" y="1108"/>
                  </a:lnTo>
                  <a:lnTo>
                    <a:pt x="1892" y="1086"/>
                  </a:lnTo>
                  <a:lnTo>
                    <a:pt x="1880" y="1065"/>
                  </a:lnTo>
                  <a:lnTo>
                    <a:pt x="1868" y="1045"/>
                  </a:lnTo>
                  <a:lnTo>
                    <a:pt x="1856" y="1025"/>
                  </a:lnTo>
                  <a:lnTo>
                    <a:pt x="1842" y="1005"/>
                  </a:lnTo>
                  <a:lnTo>
                    <a:pt x="1828" y="985"/>
                  </a:lnTo>
                  <a:lnTo>
                    <a:pt x="1812" y="967"/>
                  </a:lnTo>
                  <a:lnTo>
                    <a:pt x="1796" y="949"/>
                  </a:lnTo>
                  <a:lnTo>
                    <a:pt x="1779" y="931"/>
                  </a:lnTo>
                  <a:lnTo>
                    <a:pt x="1758" y="911"/>
                  </a:lnTo>
                  <a:lnTo>
                    <a:pt x="1734" y="891"/>
                  </a:lnTo>
                  <a:lnTo>
                    <a:pt x="1712" y="873"/>
                  </a:lnTo>
                  <a:lnTo>
                    <a:pt x="1687" y="856"/>
                  </a:lnTo>
                  <a:lnTo>
                    <a:pt x="1663" y="841"/>
                  </a:lnTo>
                  <a:lnTo>
                    <a:pt x="1638" y="826"/>
                  </a:lnTo>
                  <a:lnTo>
                    <a:pt x="1611" y="813"/>
                  </a:lnTo>
                  <a:lnTo>
                    <a:pt x="1585" y="801"/>
                  </a:lnTo>
                  <a:lnTo>
                    <a:pt x="1557" y="791"/>
                  </a:lnTo>
                  <a:lnTo>
                    <a:pt x="1530" y="781"/>
                  </a:lnTo>
                  <a:lnTo>
                    <a:pt x="1502" y="773"/>
                  </a:lnTo>
                  <a:lnTo>
                    <a:pt x="1473" y="768"/>
                  </a:lnTo>
                  <a:lnTo>
                    <a:pt x="1444" y="762"/>
                  </a:lnTo>
                  <a:lnTo>
                    <a:pt x="1415" y="759"/>
                  </a:lnTo>
                  <a:lnTo>
                    <a:pt x="1386" y="756"/>
                  </a:lnTo>
                  <a:lnTo>
                    <a:pt x="1355" y="756"/>
                  </a:lnTo>
                  <a:lnTo>
                    <a:pt x="1325" y="756"/>
                  </a:lnTo>
                  <a:lnTo>
                    <a:pt x="1296" y="759"/>
                  </a:lnTo>
                  <a:lnTo>
                    <a:pt x="1267" y="762"/>
                  </a:lnTo>
                  <a:lnTo>
                    <a:pt x="1238" y="768"/>
                  </a:lnTo>
                  <a:lnTo>
                    <a:pt x="1208" y="773"/>
                  </a:lnTo>
                  <a:lnTo>
                    <a:pt x="1180" y="781"/>
                  </a:lnTo>
                  <a:lnTo>
                    <a:pt x="1153" y="791"/>
                  </a:lnTo>
                  <a:lnTo>
                    <a:pt x="1125" y="801"/>
                  </a:lnTo>
                  <a:lnTo>
                    <a:pt x="1100" y="813"/>
                  </a:lnTo>
                  <a:lnTo>
                    <a:pt x="1073" y="826"/>
                  </a:lnTo>
                  <a:lnTo>
                    <a:pt x="1048" y="841"/>
                  </a:lnTo>
                  <a:lnTo>
                    <a:pt x="1023" y="856"/>
                  </a:lnTo>
                  <a:lnTo>
                    <a:pt x="999" y="873"/>
                  </a:lnTo>
                  <a:lnTo>
                    <a:pt x="976" y="891"/>
                  </a:lnTo>
                  <a:lnTo>
                    <a:pt x="954" y="911"/>
                  </a:lnTo>
                  <a:lnTo>
                    <a:pt x="931" y="931"/>
                  </a:lnTo>
                  <a:lnTo>
                    <a:pt x="910" y="954"/>
                  </a:lnTo>
                  <a:lnTo>
                    <a:pt x="891" y="977"/>
                  </a:lnTo>
                  <a:lnTo>
                    <a:pt x="872" y="1001"/>
                  </a:lnTo>
                  <a:lnTo>
                    <a:pt x="855" y="1026"/>
                  </a:lnTo>
                  <a:lnTo>
                    <a:pt x="839" y="1050"/>
                  </a:lnTo>
                  <a:lnTo>
                    <a:pt x="825" y="1076"/>
                  </a:lnTo>
                  <a:lnTo>
                    <a:pt x="811" y="1103"/>
                  </a:lnTo>
                  <a:lnTo>
                    <a:pt x="800" y="1130"/>
                  </a:lnTo>
                  <a:lnTo>
                    <a:pt x="790" y="1157"/>
                  </a:lnTo>
                  <a:lnTo>
                    <a:pt x="781" y="1185"/>
                  </a:lnTo>
                  <a:lnTo>
                    <a:pt x="773" y="1212"/>
                  </a:lnTo>
                  <a:lnTo>
                    <a:pt x="767" y="1241"/>
                  </a:lnTo>
                  <a:lnTo>
                    <a:pt x="763" y="1269"/>
                  </a:lnTo>
                  <a:lnTo>
                    <a:pt x="758" y="1298"/>
                  </a:lnTo>
                  <a:lnTo>
                    <a:pt x="757" y="1326"/>
                  </a:lnTo>
                  <a:lnTo>
                    <a:pt x="756" y="1355"/>
                  </a:lnTo>
                  <a:lnTo>
                    <a:pt x="757" y="1384"/>
                  </a:lnTo>
                  <a:lnTo>
                    <a:pt x="758" y="1413"/>
                  </a:lnTo>
                  <a:lnTo>
                    <a:pt x="763" y="1442"/>
                  </a:lnTo>
                  <a:lnTo>
                    <a:pt x="767" y="1470"/>
                  </a:lnTo>
                  <a:lnTo>
                    <a:pt x="773" y="1498"/>
                  </a:lnTo>
                  <a:lnTo>
                    <a:pt x="781" y="1526"/>
                  </a:lnTo>
                  <a:lnTo>
                    <a:pt x="790" y="1554"/>
                  </a:lnTo>
                  <a:lnTo>
                    <a:pt x="800" y="1581"/>
                  </a:lnTo>
                  <a:lnTo>
                    <a:pt x="811" y="1608"/>
                  </a:lnTo>
                  <a:lnTo>
                    <a:pt x="825" y="1634"/>
                  </a:lnTo>
                  <a:lnTo>
                    <a:pt x="839" y="1659"/>
                  </a:lnTo>
                  <a:lnTo>
                    <a:pt x="855" y="1685"/>
                  </a:lnTo>
                  <a:lnTo>
                    <a:pt x="872" y="1710"/>
                  </a:lnTo>
                  <a:lnTo>
                    <a:pt x="891" y="1734"/>
                  </a:lnTo>
                  <a:lnTo>
                    <a:pt x="910" y="1757"/>
                  </a:lnTo>
                  <a:lnTo>
                    <a:pt x="931" y="1779"/>
                  </a:lnTo>
                  <a:lnTo>
                    <a:pt x="949" y="1796"/>
                  </a:lnTo>
                  <a:lnTo>
                    <a:pt x="967" y="1812"/>
                  </a:lnTo>
                  <a:lnTo>
                    <a:pt x="986" y="1828"/>
                  </a:lnTo>
                  <a:lnTo>
                    <a:pt x="1005" y="1842"/>
                  </a:lnTo>
                  <a:lnTo>
                    <a:pt x="1024" y="1856"/>
                  </a:lnTo>
                  <a:lnTo>
                    <a:pt x="1045" y="1868"/>
                  </a:lnTo>
                  <a:lnTo>
                    <a:pt x="1066" y="1880"/>
                  </a:lnTo>
                  <a:lnTo>
                    <a:pt x="1087" y="1892"/>
                  </a:lnTo>
                  <a:lnTo>
                    <a:pt x="1109" y="1902"/>
                  </a:lnTo>
                  <a:lnTo>
                    <a:pt x="1130" y="1911"/>
                  </a:lnTo>
                  <a:lnTo>
                    <a:pt x="1152" y="1920"/>
                  </a:lnTo>
                  <a:lnTo>
                    <a:pt x="1176" y="1928"/>
                  </a:lnTo>
                  <a:lnTo>
                    <a:pt x="1198" y="1934"/>
                  </a:lnTo>
                  <a:lnTo>
                    <a:pt x="1222" y="1940"/>
                  </a:lnTo>
                  <a:lnTo>
                    <a:pt x="1245" y="1944"/>
                  </a:lnTo>
                  <a:lnTo>
                    <a:pt x="1270" y="1949"/>
                  </a:lnTo>
                  <a:lnTo>
                    <a:pt x="1308" y="1954"/>
                  </a:lnTo>
                  <a:lnTo>
                    <a:pt x="1345" y="1962"/>
                  </a:lnTo>
                  <a:lnTo>
                    <a:pt x="1383" y="1971"/>
                  </a:lnTo>
                  <a:lnTo>
                    <a:pt x="1420" y="1983"/>
                  </a:lnTo>
                  <a:lnTo>
                    <a:pt x="1457" y="1995"/>
                  </a:lnTo>
                  <a:lnTo>
                    <a:pt x="1493" y="2008"/>
                  </a:lnTo>
                  <a:lnTo>
                    <a:pt x="1529" y="2024"/>
                  </a:lnTo>
                  <a:lnTo>
                    <a:pt x="1564" y="2041"/>
                  </a:lnTo>
                  <a:lnTo>
                    <a:pt x="1598" y="2059"/>
                  </a:lnTo>
                  <a:lnTo>
                    <a:pt x="1631" y="2078"/>
                  </a:lnTo>
                  <a:lnTo>
                    <a:pt x="1664" y="2098"/>
                  </a:lnTo>
                  <a:lnTo>
                    <a:pt x="1695" y="2121"/>
                  </a:lnTo>
                  <a:lnTo>
                    <a:pt x="1727" y="2143"/>
                  </a:lnTo>
                  <a:lnTo>
                    <a:pt x="1756" y="2168"/>
                  </a:lnTo>
                  <a:lnTo>
                    <a:pt x="1785" y="2193"/>
                  </a:lnTo>
                  <a:lnTo>
                    <a:pt x="1813" y="2220"/>
                  </a:lnTo>
                  <a:lnTo>
                    <a:pt x="1833" y="2242"/>
                  </a:lnTo>
                  <a:lnTo>
                    <a:pt x="1851" y="2265"/>
                  </a:lnTo>
                  <a:lnTo>
                    <a:pt x="1868" y="2289"/>
                  </a:lnTo>
                  <a:lnTo>
                    <a:pt x="1883" y="2313"/>
                  </a:lnTo>
                  <a:lnTo>
                    <a:pt x="1895" y="2339"/>
                  </a:lnTo>
                  <a:lnTo>
                    <a:pt x="1906" y="2366"/>
                  </a:lnTo>
                  <a:lnTo>
                    <a:pt x="1914" y="2393"/>
                  </a:lnTo>
                  <a:lnTo>
                    <a:pt x="1921" y="2421"/>
                  </a:lnTo>
                  <a:lnTo>
                    <a:pt x="1925" y="2449"/>
                  </a:lnTo>
                  <a:lnTo>
                    <a:pt x="1927" y="2477"/>
                  </a:lnTo>
                  <a:lnTo>
                    <a:pt x="1929" y="2506"/>
                  </a:lnTo>
                  <a:lnTo>
                    <a:pt x="1926" y="2534"/>
                  </a:lnTo>
                  <a:lnTo>
                    <a:pt x="1923" y="2564"/>
                  </a:lnTo>
                  <a:lnTo>
                    <a:pt x="1916" y="2592"/>
                  </a:lnTo>
                  <a:lnTo>
                    <a:pt x="1908" y="2620"/>
                  </a:lnTo>
                  <a:lnTo>
                    <a:pt x="1898" y="2647"/>
                  </a:lnTo>
                  <a:lnTo>
                    <a:pt x="1897" y="2650"/>
                  </a:lnTo>
                  <a:lnTo>
                    <a:pt x="1885" y="2677"/>
                  </a:lnTo>
                  <a:lnTo>
                    <a:pt x="1870" y="2703"/>
                  </a:lnTo>
                  <a:lnTo>
                    <a:pt x="1855" y="2727"/>
                  </a:lnTo>
                  <a:lnTo>
                    <a:pt x="1838" y="2750"/>
                  </a:lnTo>
                  <a:lnTo>
                    <a:pt x="1819" y="2771"/>
                  </a:lnTo>
                  <a:lnTo>
                    <a:pt x="1797" y="2791"/>
                  </a:lnTo>
                  <a:lnTo>
                    <a:pt x="1776" y="2809"/>
                  </a:lnTo>
                  <a:lnTo>
                    <a:pt x="1752" y="2826"/>
                  </a:lnTo>
                  <a:lnTo>
                    <a:pt x="1729" y="2841"/>
                  </a:lnTo>
                  <a:lnTo>
                    <a:pt x="1703" y="2854"/>
                  </a:lnTo>
                  <a:lnTo>
                    <a:pt x="1677" y="2865"/>
                  </a:lnTo>
                  <a:lnTo>
                    <a:pt x="1650" y="2875"/>
                  </a:lnTo>
                  <a:lnTo>
                    <a:pt x="1622" y="2882"/>
                  </a:lnTo>
                  <a:lnTo>
                    <a:pt x="1593" y="2888"/>
                  </a:lnTo>
                  <a:lnTo>
                    <a:pt x="1564" y="2891"/>
                  </a:lnTo>
                  <a:lnTo>
                    <a:pt x="1535" y="2892"/>
                  </a:lnTo>
                  <a:lnTo>
                    <a:pt x="1496" y="2891"/>
                  </a:lnTo>
                  <a:lnTo>
                    <a:pt x="1457" y="2889"/>
                  </a:lnTo>
                  <a:lnTo>
                    <a:pt x="1418" y="2886"/>
                  </a:lnTo>
                  <a:lnTo>
                    <a:pt x="1380" y="2880"/>
                  </a:lnTo>
                  <a:lnTo>
                    <a:pt x="1342" y="2873"/>
                  </a:lnTo>
                  <a:lnTo>
                    <a:pt x="1305" y="2864"/>
                  </a:lnTo>
                  <a:lnTo>
                    <a:pt x="1268" y="2854"/>
                  </a:lnTo>
                  <a:lnTo>
                    <a:pt x="1231" y="2843"/>
                  </a:lnTo>
                  <a:lnTo>
                    <a:pt x="1195" y="2831"/>
                  </a:lnTo>
                  <a:lnTo>
                    <a:pt x="1159" y="2816"/>
                  </a:lnTo>
                  <a:lnTo>
                    <a:pt x="1124" y="2800"/>
                  </a:lnTo>
                  <a:lnTo>
                    <a:pt x="1089" y="2783"/>
                  </a:lnTo>
                  <a:lnTo>
                    <a:pt x="1056" y="2764"/>
                  </a:lnTo>
                  <a:lnTo>
                    <a:pt x="1022" y="2744"/>
                  </a:lnTo>
                  <a:lnTo>
                    <a:pt x="990" y="2723"/>
                  </a:lnTo>
                  <a:lnTo>
                    <a:pt x="958" y="2700"/>
                  </a:lnTo>
                  <a:lnTo>
                    <a:pt x="938" y="2686"/>
                  </a:lnTo>
                  <a:lnTo>
                    <a:pt x="918" y="2672"/>
                  </a:lnTo>
                  <a:lnTo>
                    <a:pt x="898" y="2660"/>
                  </a:lnTo>
                  <a:lnTo>
                    <a:pt x="876" y="2649"/>
                  </a:lnTo>
                  <a:lnTo>
                    <a:pt x="855" y="2638"/>
                  </a:lnTo>
                  <a:lnTo>
                    <a:pt x="834" y="2628"/>
                  </a:lnTo>
                  <a:lnTo>
                    <a:pt x="811" y="2619"/>
                  </a:lnTo>
                  <a:lnTo>
                    <a:pt x="789" y="2611"/>
                  </a:lnTo>
                  <a:lnTo>
                    <a:pt x="766" y="2604"/>
                  </a:lnTo>
                  <a:lnTo>
                    <a:pt x="743" y="2598"/>
                  </a:lnTo>
                  <a:lnTo>
                    <a:pt x="719" y="2593"/>
                  </a:lnTo>
                  <a:lnTo>
                    <a:pt x="696" y="2588"/>
                  </a:lnTo>
                  <a:lnTo>
                    <a:pt x="672" y="2585"/>
                  </a:lnTo>
                  <a:lnTo>
                    <a:pt x="649" y="2583"/>
                  </a:lnTo>
                  <a:lnTo>
                    <a:pt x="624" y="2582"/>
                  </a:lnTo>
                  <a:lnTo>
                    <a:pt x="599" y="2580"/>
                  </a:lnTo>
                  <a:lnTo>
                    <a:pt x="569" y="2582"/>
                  </a:lnTo>
                  <a:lnTo>
                    <a:pt x="539" y="2584"/>
                  </a:lnTo>
                  <a:lnTo>
                    <a:pt x="508" y="2587"/>
                  </a:lnTo>
                  <a:lnTo>
                    <a:pt x="479" y="2593"/>
                  </a:lnTo>
                  <a:lnTo>
                    <a:pt x="450" y="2600"/>
                  </a:lnTo>
                  <a:lnTo>
                    <a:pt x="422" y="2607"/>
                  </a:lnTo>
                  <a:lnTo>
                    <a:pt x="394" y="2617"/>
                  </a:lnTo>
                  <a:lnTo>
                    <a:pt x="366" y="2628"/>
                  </a:lnTo>
                  <a:lnTo>
                    <a:pt x="340" y="2640"/>
                  </a:lnTo>
                  <a:lnTo>
                    <a:pt x="314" y="2653"/>
                  </a:lnTo>
                  <a:lnTo>
                    <a:pt x="288" y="2668"/>
                  </a:lnTo>
                  <a:lnTo>
                    <a:pt x="265" y="2684"/>
                  </a:lnTo>
                  <a:lnTo>
                    <a:pt x="241" y="2700"/>
                  </a:lnTo>
                  <a:lnTo>
                    <a:pt x="219" y="2717"/>
                  </a:lnTo>
                  <a:lnTo>
                    <a:pt x="196" y="2736"/>
                  </a:lnTo>
                  <a:lnTo>
                    <a:pt x="176" y="2757"/>
                  </a:lnTo>
                  <a:lnTo>
                    <a:pt x="156" y="2778"/>
                  </a:lnTo>
                  <a:lnTo>
                    <a:pt x="137" y="2799"/>
                  </a:lnTo>
                  <a:lnTo>
                    <a:pt x="119" y="2822"/>
                  </a:lnTo>
                  <a:lnTo>
                    <a:pt x="102" y="2845"/>
                  </a:lnTo>
                  <a:lnTo>
                    <a:pt x="87" y="2870"/>
                  </a:lnTo>
                  <a:lnTo>
                    <a:pt x="73" y="2895"/>
                  </a:lnTo>
                  <a:lnTo>
                    <a:pt x="60" y="2920"/>
                  </a:lnTo>
                  <a:lnTo>
                    <a:pt x="47" y="2947"/>
                  </a:lnTo>
                  <a:lnTo>
                    <a:pt x="36" y="2974"/>
                  </a:lnTo>
                  <a:lnTo>
                    <a:pt x="27" y="3002"/>
                  </a:lnTo>
                  <a:lnTo>
                    <a:pt x="19" y="3030"/>
                  </a:lnTo>
                  <a:lnTo>
                    <a:pt x="12" y="3059"/>
                  </a:lnTo>
                  <a:lnTo>
                    <a:pt x="7" y="3089"/>
                  </a:lnTo>
                  <a:lnTo>
                    <a:pt x="4" y="3119"/>
                  </a:lnTo>
                  <a:lnTo>
                    <a:pt x="1" y="3149"/>
                  </a:lnTo>
                  <a:lnTo>
                    <a:pt x="0" y="3179"/>
                  </a:lnTo>
                  <a:lnTo>
                    <a:pt x="1" y="3211"/>
                  </a:lnTo>
                  <a:lnTo>
                    <a:pt x="4" y="3241"/>
                  </a:lnTo>
                  <a:lnTo>
                    <a:pt x="7" y="3271"/>
                  </a:lnTo>
                  <a:lnTo>
                    <a:pt x="12" y="3301"/>
                  </a:lnTo>
                  <a:lnTo>
                    <a:pt x="19" y="3330"/>
                  </a:lnTo>
                  <a:lnTo>
                    <a:pt x="27" y="3358"/>
                  </a:lnTo>
                  <a:lnTo>
                    <a:pt x="36" y="3386"/>
                  </a:lnTo>
                  <a:lnTo>
                    <a:pt x="47" y="3413"/>
                  </a:lnTo>
                  <a:lnTo>
                    <a:pt x="60" y="3440"/>
                  </a:lnTo>
                  <a:lnTo>
                    <a:pt x="73" y="3466"/>
                  </a:lnTo>
                  <a:lnTo>
                    <a:pt x="87" y="3490"/>
                  </a:lnTo>
                  <a:lnTo>
                    <a:pt x="102" y="3515"/>
                  </a:lnTo>
                  <a:lnTo>
                    <a:pt x="119" y="3538"/>
                  </a:lnTo>
                  <a:lnTo>
                    <a:pt x="137" y="3561"/>
                  </a:lnTo>
                  <a:lnTo>
                    <a:pt x="156" y="3583"/>
                  </a:lnTo>
                  <a:lnTo>
                    <a:pt x="176" y="3604"/>
                  </a:lnTo>
                  <a:lnTo>
                    <a:pt x="196" y="3624"/>
                  </a:lnTo>
                  <a:lnTo>
                    <a:pt x="219" y="3643"/>
                  </a:lnTo>
                  <a:lnTo>
                    <a:pt x="241" y="3661"/>
                  </a:lnTo>
                  <a:lnTo>
                    <a:pt x="265" y="3676"/>
                  </a:lnTo>
                  <a:lnTo>
                    <a:pt x="288" y="3692"/>
                  </a:lnTo>
                  <a:lnTo>
                    <a:pt x="314" y="3707"/>
                  </a:lnTo>
                  <a:lnTo>
                    <a:pt x="340" y="3720"/>
                  </a:lnTo>
                  <a:lnTo>
                    <a:pt x="367" y="3733"/>
                  </a:lnTo>
                  <a:lnTo>
                    <a:pt x="394" y="3743"/>
                  </a:lnTo>
                  <a:lnTo>
                    <a:pt x="422" y="3753"/>
                  </a:lnTo>
                  <a:lnTo>
                    <a:pt x="450" y="3761"/>
                  </a:lnTo>
                  <a:lnTo>
                    <a:pt x="479" y="3767"/>
                  </a:lnTo>
                  <a:lnTo>
                    <a:pt x="508" y="3773"/>
                  </a:lnTo>
                  <a:lnTo>
                    <a:pt x="539" y="3776"/>
                  </a:lnTo>
                  <a:lnTo>
                    <a:pt x="569" y="3779"/>
                  </a:lnTo>
                  <a:lnTo>
                    <a:pt x="599" y="3780"/>
                  </a:lnTo>
                  <a:lnTo>
                    <a:pt x="624" y="3780"/>
                  </a:lnTo>
                  <a:lnTo>
                    <a:pt x="649" y="3777"/>
                  </a:lnTo>
                  <a:lnTo>
                    <a:pt x="672" y="3775"/>
                  </a:lnTo>
                  <a:lnTo>
                    <a:pt x="696" y="3772"/>
                  </a:lnTo>
                  <a:lnTo>
                    <a:pt x="719" y="3767"/>
                  </a:lnTo>
                  <a:lnTo>
                    <a:pt x="743" y="3763"/>
                  </a:lnTo>
                  <a:lnTo>
                    <a:pt x="766" y="3756"/>
                  </a:lnTo>
                  <a:lnTo>
                    <a:pt x="789" y="3749"/>
                  </a:lnTo>
                  <a:lnTo>
                    <a:pt x="811" y="3742"/>
                  </a:lnTo>
                  <a:lnTo>
                    <a:pt x="834" y="3733"/>
                  </a:lnTo>
                  <a:lnTo>
                    <a:pt x="855" y="3722"/>
                  </a:lnTo>
                  <a:lnTo>
                    <a:pt x="876" y="3712"/>
                  </a:lnTo>
                  <a:lnTo>
                    <a:pt x="898" y="3700"/>
                  </a:lnTo>
                  <a:lnTo>
                    <a:pt x="918" y="3688"/>
                  </a:lnTo>
                  <a:lnTo>
                    <a:pt x="938" y="3674"/>
                  </a:lnTo>
                  <a:lnTo>
                    <a:pt x="958" y="3660"/>
                  </a:lnTo>
                  <a:lnTo>
                    <a:pt x="990" y="3637"/>
                  </a:lnTo>
                  <a:lnTo>
                    <a:pt x="1022" y="3616"/>
                  </a:lnTo>
                  <a:lnTo>
                    <a:pt x="1056" y="3597"/>
                  </a:lnTo>
                  <a:lnTo>
                    <a:pt x="1089" y="3578"/>
                  </a:lnTo>
                  <a:lnTo>
                    <a:pt x="1124" y="3561"/>
                  </a:lnTo>
                  <a:lnTo>
                    <a:pt x="1159" y="3545"/>
                  </a:lnTo>
                  <a:lnTo>
                    <a:pt x="1195" y="3531"/>
                  </a:lnTo>
                  <a:lnTo>
                    <a:pt x="1231" y="3517"/>
                  </a:lnTo>
                  <a:lnTo>
                    <a:pt x="1268" y="3506"/>
                  </a:lnTo>
                  <a:lnTo>
                    <a:pt x="1306" y="3496"/>
                  </a:lnTo>
                  <a:lnTo>
                    <a:pt x="1343" y="3488"/>
                  </a:lnTo>
                  <a:lnTo>
                    <a:pt x="1381" y="3480"/>
                  </a:lnTo>
                  <a:lnTo>
                    <a:pt x="1419" y="3476"/>
                  </a:lnTo>
                  <a:lnTo>
                    <a:pt x="1457" y="3471"/>
                  </a:lnTo>
                  <a:lnTo>
                    <a:pt x="1497" y="3469"/>
                  </a:lnTo>
                  <a:lnTo>
                    <a:pt x="1535" y="3468"/>
                  </a:lnTo>
                  <a:lnTo>
                    <a:pt x="1564" y="3469"/>
                  </a:lnTo>
                  <a:lnTo>
                    <a:pt x="1593" y="3472"/>
                  </a:lnTo>
                  <a:lnTo>
                    <a:pt x="1622" y="3478"/>
                  </a:lnTo>
                  <a:lnTo>
                    <a:pt x="1650" y="3485"/>
                  </a:lnTo>
                  <a:lnTo>
                    <a:pt x="1677" y="3495"/>
                  </a:lnTo>
                  <a:lnTo>
                    <a:pt x="1703" y="3506"/>
                  </a:lnTo>
                  <a:lnTo>
                    <a:pt x="1729" y="3519"/>
                  </a:lnTo>
                  <a:lnTo>
                    <a:pt x="1752" y="3534"/>
                  </a:lnTo>
                  <a:lnTo>
                    <a:pt x="1776" y="3551"/>
                  </a:lnTo>
                  <a:lnTo>
                    <a:pt x="1797" y="3569"/>
                  </a:lnTo>
                  <a:lnTo>
                    <a:pt x="1819" y="3588"/>
                  </a:lnTo>
                  <a:lnTo>
                    <a:pt x="1837" y="3609"/>
                  </a:lnTo>
                  <a:lnTo>
                    <a:pt x="1855" y="3633"/>
                  </a:lnTo>
                  <a:lnTo>
                    <a:pt x="1870" y="3656"/>
                  </a:lnTo>
                  <a:lnTo>
                    <a:pt x="1885" y="3682"/>
                  </a:lnTo>
                  <a:lnTo>
                    <a:pt x="1897" y="3709"/>
                  </a:lnTo>
                  <a:lnTo>
                    <a:pt x="1898" y="3712"/>
                  </a:lnTo>
                  <a:lnTo>
                    <a:pt x="1908" y="3740"/>
                  </a:lnTo>
                  <a:lnTo>
                    <a:pt x="1916" y="3768"/>
                  </a:lnTo>
                  <a:lnTo>
                    <a:pt x="1923" y="3796"/>
                  </a:lnTo>
                  <a:lnTo>
                    <a:pt x="1926" y="3826"/>
                  </a:lnTo>
                  <a:lnTo>
                    <a:pt x="1929" y="3854"/>
                  </a:lnTo>
                  <a:lnTo>
                    <a:pt x="1927" y="3883"/>
                  </a:lnTo>
                  <a:lnTo>
                    <a:pt x="1925" y="3911"/>
                  </a:lnTo>
                  <a:lnTo>
                    <a:pt x="1921" y="3939"/>
                  </a:lnTo>
                  <a:lnTo>
                    <a:pt x="1914" y="3967"/>
                  </a:lnTo>
                  <a:lnTo>
                    <a:pt x="1906" y="3994"/>
                  </a:lnTo>
                  <a:lnTo>
                    <a:pt x="1895" y="4021"/>
                  </a:lnTo>
                  <a:lnTo>
                    <a:pt x="1883" y="4047"/>
                  </a:lnTo>
                  <a:lnTo>
                    <a:pt x="1868" y="4071"/>
                  </a:lnTo>
                  <a:lnTo>
                    <a:pt x="1852" y="4095"/>
                  </a:lnTo>
                  <a:lnTo>
                    <a:pt x="1833" y="4118"/>
                  </a:lnTo>
                  <a:lnTo>
                    <a:pt x="1813" y="4140"/>
                  </a:lnTo>
                  <a:lnTo>
                    <a:pt x="1785" y="4167"/>
                  </a:lnTo>
                  <a:lnTo>
                    <a:pt x="1756" y="4192"/>
                  </a:lnTo>
                  <a:lnTo>
                    <a:pt x="1726" y="4217"/>
                  </a:lnTo>
                  <a:lnTo>
                    <a:pt x="1695" y="4241"/>
                  </a:lnTo>
                  <a:lnTo>
                    <a:pt x="1664" y="4262"/>
                  </a:lnTo>
                  <a:lnTo>
                    <a:pt x="1631" y="4283"/>
                  </a:lnTo>
                  <a:lnTo>
                    <a:pt x="1598" y="4302"/>
                  </a:lnTo>
                  <a:lnTo>
                    <a:pt x="1564" y="4320"/>
                  </a:lnTo>
                  <a:lnTo>
                    <a:pt x="1529" y="4336"/>
                  </a:lnTo>
                  <a:lnTo>
                    <a:pt x="1494" y="4352"/>
                  </a:lnTo>
                  <a:lnTo>
                    <a:pt x="1457" y="4365"/>
                  </a:lnTo>
                  <a:lnTo>
                    <a:pt x="1421" y="4378"/>
                  </a:lnTo>
                  <a:lnTo>
                    <a:pt x="1384" y="4388"/>
                  </a:lnTo>
                  <a:lnTo>
                    <a:pt x="1346" y="4398"/>
                  </a:lnTo>
                  <a:lnTo>
                    <a:pt x="1308" y="4406"/>
                  </a:lnTo>
                  <a:lnTo>
                    <a:pt x="1270" y="4411"/>
                  </a:lnTo>
                  <a:lnTo>
                    <a:pt x="1245" y="4416"/>
                  </a:lnTo>
                  <a:lnTo>
                    <a:pt x="1222" y="4420"/>
                  </a:lnTo>
                  <a:lnTo>
                    <a:pt x="1198" y="4427"/>
                  </a:lnTo>
                  <a:lnTo>
                    <a:pt x="1176" y="4434"/>
                  </a:lnTo>
                  <a:lnTo>
                    <a:pt x="1152" y="4440"/>
                  </a:lnTo>
                  <a:lnTo>
                    <a:pt x="1130" y="4449"/>
                  </a:lnTo>
                  <a:lnTo>
                    <a:pt x="1109" y="4458"/>
                  </a:lnTo>
                  <a:lnTo>
                    <a:pt x="1087" y="4468"/>
                  </a:lnTo>
                  <a:lnTo>
                    <a:pt x="1066" y="4480"/>
                  </a:lnTo>
                  <a:lnTo>
                    <a:pt x="1045" y="4492"/>
                  </a:lnTo>
                  <a:lnTo>
                    <a:pt x="1024" y="4504"/>
                  </a:lnTo>
                  <a:lnTo>
                    <a:pt x="1005" y="4518"/>
                  </a:lnTo>
                  <a:lnTo>
                    <a:pt x="986" y="4532"/>
                  </a:lnTo>
                  <a:lnTo>
                    <a:pt x="967" y="4548"/>
                  </a:lnTo>
                  <a:lnTo>
                    <a:pt x="949" y="4564"/>
                  </a:lnTo>
                  <a:lnTo>
                    <a:pt x="931" y="4581"/>
                  </a:lnTo>
                  <a:lnTo>
                    <a:pt x="911" y="4603"/>
                  </a:lnTo>
                  <a:lnTo>
                    <a:pt x="892" y="4625"/>
                  </a:lnTo>
                  <a:lnTo>
                    <a:pt x="873" y="4649"/>
                  </a:lnTo>
                  <a:lnTo>
                    <a:pt x="856" y="4673"/>
                  </a:lnTo>
                  <a:lnTo>
                    <a:pt x="840" y="4697"/>
                  </a:lnTo>
                  <a:lnTo>
                    <a:pt x="826" y="4723"/>
                  </a:lnTo>
                  <a:lnTo>
                    <a:pt x="813" y="4749"/>
                  </a:lnTo>
                  <a:lnTo>
                    <a:pt x="801" y="4776"/>
                  </a:lnTo>
                  <a:lnTo>
                    <a:pt x="791" y="4803"/>
                  </a:lnTo>
                  <a:lnTo>
                    <a:pt x="782" y="4831"/>
                  </a:lnTo>
                  <a:lnTo>
                    <a:pt x="774" y="4859"/>
                  </a:lnTo>
                  <a:lnTo>
                    <a:pt x="767" y="4887"/>
                  </a:lnTo>
                  <a:lnTo>
                    <a:pt x="763" y="4916"/>
                  </a:lnTo>
                  <a:lnTo>
                    <a:pt x="758" y="4945"/>
                  </a:lnTo>
                  <a:lnTo>
                    <a:pt x="756" y="4975"/>
                  </a:lnTo>
                  <a:lnTo>
                    <a:pt x="756" y="5005"/>
                  </a:lnTo>
                  <a:lnTo>
                    <a:pt x="756" y="5035"/>
                  </a:lnTo>
                  <a:lnTo>
                    <a:pt x="758" y="5064"/>
                  </a:lnTo>
                  <a:lnTo>
                    <a:pt x="763" y="5093"/>
                  </a:lnTo>
                  <a:lnTo>
                    <a:pt x="767" y="5122"/>
                  </a:lnTo>
                  <a:lnTo>
                    <a:pt x="774" y="5152"/>
                  </a:lnTo>
                  <a:lnTo>
                    <a:pt x="782" y="5180"/>
                  </a:lnTo>
                  <a:lnTo>
                    <a:pt x="791" y="5207"/>
                  </a:lnTo>
                  <a:lnTo>
                    <a:pt x="801" y="5235"/>
                  </a:lnTo>
                  <a:lnTo>
                    <a:pt x="813" y="5260"/>
                  </a:lnTo>
                  <a:lnTo>
                    <a:pt x="826" y="5287"/>
                  </a:lnTo>
                  <a:lnTo>
                    <a:pt x="840" y="5312"/>
                  </a:lnTo>
                  <a:lnTo>
                    <a:pt x="856" y="5337"/>
                  </a:lnTo>
                  <a:lnTo>
                    <a:pt x="873" y="5361"/>
                  </a:lnTo>
                  <a:lnTo>
                    <a:pt x="892" y="5385"/>
                  </a:lnTo>
                  <a:lnTo>
                    <a:pt x="911" y="5407"/>
                  </a:lnTo>
                  <a:lnTo>
                    <a:pt x="931" y="5429"/>
                  </a:lnTo>
                  <a:lnTo>
                    <a:pt x="954" y="5449"/>
                  </a:lnTo>
                  <a:lnTo>
                    <a:pt x="976" y="5469"/>
                  </a:lnTo>
                  <a:lnTo>
                    <a:pt x="999" y="5487"/>
                  </a:lnTo>
                  <a:lnTo>
                    <a:pt x="1023" y="5504"/>
                  </a:lnTo>
                  <a:lnTo>
                    <a:pt x="1048" y="5520"/>
                  </a:lnTo>
                  <a:lnTo>
                    <a:pt x="1073" y="5534"/>
                  </a:lnTo>
                  <a:lnTo>
                    <a:pt x="1100" y="5546"/>
                  </a:lnTo>
                  <a:lnTo>
                    <a:pt x="1125" y="5559"/>
                  </a:lnTo>
                  <a:lnTo>
                    <a:pt x="1153" y="5569"/>
                  </a:lnTo>
                  <a:lnTo>
                    <a:pt x="1180" y="5578"/>
                  </a:lnTo>
                  <a:lnTo>
                    <a:pt x="1208" y="5586"/>
                  </a:lnTo>
                  <a:lnTo>
                    <a:pt x="1238" y="5592"/>
                  </a:lnTo>
                  <a:lnTo>
                    <a:pt x="1267" y="5598"/>
                  </a:lnTo>
                  <a:lnTo>
                    <a:pt x="1296" y="5601"/>
                  </a:lnTo>
                  <a:lnTo>
                    <a:pt x="1325" y="5604"/>
                  </a:lnTo>
                  <a:lnTo>
                    <a:pt x="1355" y="5604"/>
                  </a:lnTo>
                  <a:lnTo>
                    <a:pt x="1386" y="5604"/>
                  </a:lnTo>
                  <a:lnTo>
                    <a:pt x="1415" y="5601"/>
                  </a:lnTo>
                  <a:lnTo>
                    <a:pt x="1444" y="5598"/>
                  </a:lnTo>
                  <a:lnTo>
                    <a:pt x="1473" y="5592"/>
                  </a:lnTo>
                  <a:lnTo>
                    <a:pt x="1502" y="5586"/>
                  </a:lnTo>
                  <a:lnTo>
                    <a:pt x="1530" y="5578"/>
                  </a:lnTo>
                  <a:lnTo>
                    <a:pt x="1557" y="5569"/>
                  </a:lnTo>
                  <a:lnTo>
                    <a:pt x="1585" y="5559"/>
                  </a:lnTo>
                  <a:lnTo>
                    <a:pt x="1611" y="5546"/>
                  </a:lnTo>
                  <a:lnTo>
                    <a:pt x="1638" y="5534"/>
                  </a:lnTo>
                  <a:lnTo>
                    <a:pt x="1663" y="5520"/>
                  </a:lnTo>
                  <a:lnTo>
                    <a:pt x="1687" y="5504"/>
                  </a:lnTo>
                  <a:lnTo>
                    <a:pt x="1712" y="5487"/>
                  </a:lnTo>
                  <a:lnTo>
                    <a:pt x="1736" y="5469"/>
                  </a:lnTo>
                  <a:lnTo>
                    <a:pt x="1758" y="5449"/>
                  </a:lnTo>
                  <a:lnTo>
                    <a:pt x="1779" y="5429"/>
                  </a:lnTo>
                  <a:lnTo>
                    <a:pt x="1796" y="5411"/>
                  </a:lnTo>
                  <a:lnTo>
                    <a:pt x="1812" y="5393"/>
                  </a:lnTo>
                  <a:lnTo>
                    <a:pt x="1828" y="5374"/>
                  </a:lnTo>
                  <a:lnTo>
                    <a:pt x="1842" y="5355"/>
                  </a:lnTo>
                  <a:lnTo>
                    <a:pt x="1856" y="5336"/>
                  </a:lnTo>
                  <a:lnTo>
                    <a:pt x="1868" y="5315"/>
                  </a:lnTo>
                  <a:lnTo>
                    <a:pt x="1880" y="5294"/>
                  </a:lnTo>
                  <a:lnTo>
                    <a:pt x="1892" y="5273"/>
                  </a:lnTo>
                  <a:lnTo>
                    <a:pt x="1902" y="5251"/>
                  </a:lnTo>
                  <a:lnTo>
                    <a:pt x="1911" y="5230"/>
                  </a:lnTo>
                  <a:lnTo>
                    <a:pt x="1920" y="5208"/>
                  </a:lnTo>
                  <a:lnTo>
                    <a:pt x="1927" y="5184"/>
                  </a:lnTo>
                  <a:lnTo>
                    <a:pt x="1934" y="5162"/>
                  </a:lnTo>
                  <a:lnTo>
                    <a:pt x="1940" y="5138"/>
                  </a:lnTo>
                  <a:lnTo>
                    <a:pt x="1944" y="5115"/>
                  </a:lnTo>
                  <a:lnTo>
                    <a:pt x="1949" y="5090"/>
                  </a:lnTo>
                  <a:lnTo>
                    <a:pt x="1954" y="5052"/>
                  </a:lnTo>
                  <a:lnTo>
                    <a:pt x="1962" y="5015"/>
                  </a:lnTo>
                  <a:lnTo>
                    <a:pt x="1972" y="4977"/>
                  </a:lnTo>
                  <a:lnTo>
                    <a:pt x="1982" y="4940"/>
                  </a:lnTo>
                  <a:lnTo>
                    <a:pt x="1995" y="4904"/>
                  </a:lnTo>
                  <a:lnTo>
                    <a:pt x="2009" y="4867"/>
                  </a:lnTo>
                  <a:lnTo>
                    <a:pt x="2024" y="4832"/>
                  </a:lnTo>
                  <a:lnTo>
                    <a:pt x="2041" y="4797"/>
                  </a:lnTo>
                  <a:lnTo>
                    <a:pt x="2059" y="4762"/>
                  </a:lnTo>
                  <a:lnTo>
                    <a:pt x="2078" y="4729"/>
                  </a:lnTo>
                  <a:lnTo>
                    <a:pt x="2099" y="4696"/>
                  </a:lnTo>
                  <a:lnTo>
                    <a:pt x="2120" y="4665"/>
                  </a:lnTo>
                  <a:lnTo>
                    <a:pt x="2144" y="4633"/>
                  </a:lnTo>
                  <a:lnTo>
                    <a:pt x="2168" y="4604"/>
                  </a:lnTo>
                  <a:lnTo>
                    <a:pt x="2193" y="4575"/>
                  </a:lnTo>
                  <a:lnTo>
                    <a:pt x="2220" y="4547"/>
                  </a:lnTo>
                  <a:lnTo>
                    <a:pt x="2235" y="4533"/>
                  </a:lnTo>
                  <a:lnTo>
                    <a:pt x="2249" y="4521"/>
                  </a:lnTo>
                  <a:lnTo>
                    <a:pt x="2264" y="4509"/>
                  </a:lnTo>
                  <a:lnTo>
                    <a:pt x="2280" y="4498"/>
                  </a:lnTo>
                  <a:lnTo>
                    <a:pt x="2297" y="4487"/>
                  </a:lnTo>
                  <a:lnTo>
                    <a:pt x="2313" y="4479"/>
                  </a:lnTo>
                  <a:lnTo>
                    <a:pt x="2330" y="4470"/>
                  </a:lnTo>
                  <a:lnTo>
                    <a:pt x="2347" y="4462"/>
                  </a:lnTo>
                  <a:lnTo>
                    <a:pt x="2365" y="4455"/>
                  </a:lnTo>
                  <a:lnTo>
                    <a:pt x="2383" y="4449"/>
                  </a:lnTo>
                  <a:lnTo>
                    <a:pt x="2402" y="4444"/>
                  </a:lnTo>
                  <a:lnTo>
                    <a:pt x="2421" y="4439"/>
                  </a:lnTo>
                  <a:lnTo>
                    <a:pt x="2440" y="4437"/>
                  </a:lnTo>
                  <a:lnTo>
                    <a:pt x="2459" y="4434"/>
                  </a:lnTo>
                  <a:lnTo>
                    <a:pt x="2478" y="4433"/>
                  </a:lnTo>
                  <a:lnTo>
                    <a:pt x="2497" y="4433"/>
                  </a:lnTo>
                  <a:lnTo>
                    <a:pt x="2518" y="4433"/>
                  </a:lnTo>
                  <a:lnTo>
                    <a:pt x="2537" y="4434"/>
                  </a:lnTo>
                  <a:lnTo>
                    <a:pt x="2556" y="4437"/>
                  </a:lnTo>
                  <a:lnTo>
                    <a:pt x="2575" y="4439"/>
                  </a:lnTo>
                  <a:lnTo>
                    <a:pt x="2593" y="4444"/>
                  </a:lnTo>
                  <a:lnTo>
                    <a:pt x="2612" y="4449"/>
                  </a:lnTo>
                  <a:lnTo>
                    <a:pt x="2630" y="4455"/>
                  </a:lnTo>
                  <a:lnTo>
                    <a:pt x="2648" y="4462"/>
                  </a:lnTo>
                  <a:lnTo>
                    <a:pt x="2650" y="4463"/>
                  </a:lnTo>
                  <a:lnTo>
                    <a:pt x="2677" y="4475"/>
                  </a:lnTo>
                  <a:lnTo>
                    <a:pt x="2703" y="4490"/>
                  </a:lnTo>
                  <a:lnTo>
                    <a:pt x="2727" y="4505"/>
                  </a:lnTo>
                  <a:lnTo>
                    <a:pt x="2750" y="4522"/>
                  </a:lnTo>
                  <a:lnTo>
                    <a:pt x="2771" y="4541"/>
                  </a:lnTo>
                  <a:lnTo>
                    <a:pt x="2791" y="4563"/>
                  </a:lnTo>
                  <a:lnTo>
                    <a:pt x="2809" y="4584"/>
                  </a:lnTo>
                  <a:lnTo>
                    <a:pt x="2826" y="4608"/>
                  </a:lnTo>
                  <a:lnTo>
                    <a:pt x="2842" y="4631"/>
                  </a:lnTo>
                  <a:lnTo>
                    <a:pt x="2854" y="4657"/>
                  </a:lnTo>
                  <a:lnTo>
                    <a:pt x="2865" y="4683"/>
                  </a:lnTo>
                  <a:lnTo>
                    <a:pt x="2875" y="4710"/>
                  </a:lnTo>
                  <a:lnTo>
                    <a:pt x="2882" y="4738"/>
                  </a:lnTo>
                  <a:lnTo>
                    <a:pt x="2888" y="4767"/>
                  </a:lnTo>
                  <a:lnTo>
                    <a:pt x="2891" y="4796"/>
                  </a:lnTo>
                  <a:lnTo>
                    <a:pt x="2892" y="4825"/>
                  </a:lnTo>
                  <a:lnTo>
                    <a:pt x="2891" y="4864"/>
                  </a:lnTo>
                  <a:lnTo>
                    <a:pt x="2889" y="4904"/>
                  </a:lnTo>
                  <a:lnTo>
                    <a:pt x="2885" y="4942"/>
                  </a:lnTo>
                  <a:lnTo>
                    <a:pt x="2880" y="4980"/>
                  </a:lnTo>
                  <a:lnTo>
                    <a:pt x="2873" y="5018"/>
                  </a:lnTo>
                  <a:lnTo>
                    <a:pt x="2864" y="5055"/>
                  </a:lnTo>
                  <a:lnTo>
                    <a:pt x="2855" y="5092"/>
                  </a:lnTo>
                  <a:lnTo>
                    <a:pt x="2843" y="5129"/>
                  </a:lnTo>
                  <a:lnTo>
                    <a:pt x="2831" y="5165"/>
                  </a:lnTo>
                  <a:lnTo>
                    <a:pt x="2816" y="5201"/>
                  </a:lnTo>
                  <a:lnTo>
                    <a:pt x="2800" y="5236"/>
                  </a:lnTo>
                  <a:lnTo>
                    <a:pt x="2783" y="5270"/>
                  </a:lnTo>
                  <a:lnTo>
                    <a:pt x="2764" y="5304"/>
                  </a:lnTo>
                  <a:lnTo>
                    <a:pt x="2744" y="5338"/>
                  </a:lnTo>
                  <a:lnTo>
                    <a:pt x="2723" y="5370"/>
                  </a:lnTo>
                  <a:lnTo>
                    <a:pt x="2700" y="5402"/>
                  </a:lnTo>
                  <a:lnTo>
                    <a:pt x="2686" y="5422"/>
                  </a:lnTo>
                  <a:lnTo>
                    <a:pt x="2672" y="5442"/>
                  </a:lnTo>
                  <a:lnTo>
                    <a:pt x="2660" y="5462"/>
                  </a:lnTo>
                  <a:lnTo>
                    <a:pt x="2649" y="5484"/>
                  </a:lnTo>
                  <a:lnTo>
                    <a:pt x="2638" y="5505"/>
                  </a:lnTo>
                  <a:lnTo>
                    <a:pt x="2629" y="5527"/>
                  </a:lnTo>
                  <a:lnTo>
                    <a:pt x="2620" y="5549"/>
                  </a:lnTo>
                  <a:lnTo>
                    <a:pt x="2612" y="5571"/>
                  </a:lnTo>
                  <a:lnTo>
                    <a:pt x="2604" y="5595"/>
                  </a:lnTo>
                  <a:lnTo>
                    <a:pt x="2598" y="5617"/>
                  </a:lnTo>
                  <a:lnTo>
                    <a:pt x="2593" y="5641"/>
                  </a:lnTo>
                  <a:lnTo>
                    <a:pt x="2588" y="5664"/>
                  </a:lnTo>
                  <a:lnTo>
                    <a:pt x="2585" y="5688"/>
                  </a:lnTo>
                  <a:lnTo>
                    <a:pt x="2583" y="5712"/>
                  </a:lnTo>
                  <a:lnTo>
                    <a:pt x="2581" y="5736"/>
                  </a:lnTo>
                  <a:lnTo>
                    <a:pt x="2581" y="5761"/>
                  </a:lnTo>
                  <a:lnTo>
                    <a:pt x="2581" y="5791"/>
                  </a:lnTo>
                  <a:lnTo>
                    <a:pt x="2584" y="5820"/>
                  </a:lnTo>
                  <a:lnTo>
                    <a:pt x="2587" y="5849"/>
                  </a:lnTo>
                  <a:lnTo>
                    <a:pt x="2593" y="5879"/>
                  </a:lnTo>
                  <a:lnTo>
                    <a:pt x="2598" y="5907"/>
                  </a:lnTo>
                  <a:lnTo>
                    <a:pt x="2606" y="5936"/>
                  </a:lnTo>
                  <a:lnTo>
                    <a:pt x="2616" y="5963"/>
                  </a:lnTo>
                  <a:lnTo>
                    <a:pt x="2626" y="5990"/>
                  </a:lnTo>
                  <a:lnTo>
                    <a:pt x="2638" y="6016"/>
                  </a:lnTo>
                  <a:lnTo>
                    <a:pt x="2651" y="6042"/>
                  </a:lnTo>
                  <a:lnTo>
                    <a:pt x="2666" y="6068"/>
                  </a:lnTo>
                  <a:lnTo>
                    <a:pt x="2681" y="6093"/>
                  </a:lnTo>
                  <a:lnTo>
                    <a:pt x="2698" y="6117"/>
                  </a:lnTo>
                  <a:lnTo>
                    <a:pt x="2716" y="6140"/>
                  </a:lnTo>
                  <a:lnTo>
                    <a:pt x="2736" y="6162"/>
                  </a:lnTo>
                  <a:lnTo>
                    <a:pt x="2756" y="6185"/>
                  </a:lnTo>
                  <a:lnTo>
                    <a:pt x="2778" y="6205"/>
                  </a:lnTo>
                  <a:lnTo>
                    <a:pt x="2800" y="6224"/>
                  </a:lnTo>
                  <a:lnTo>
                    <a:pt x="2824" y="6243"/>
                  </a:lnTo>
                  <a:lnTo>
                    <a:pt x="2847" y="6260"/>
                  </a:lnTo>
                  <a:lnTo>
                    <a:pt x="2873" y="6276"/>
                  </a:lnTo>
                  <a:lnTo>
                    <a:pt x="2898" y="6289"/>
                  </a:lnTo>
                  <a:lnTo>
                    <a:pt x="2924" y="6303"/>
                  </a:lnTo>
                  <a:lnTo>
                    <a:pt x="2951" y="6315"/>
                  </a:lnTo>
                  <a:lnTo>
                    <a:pt x="2977" y="6325"/>
                  </a:lnTo>
                  <a:lnTo>
                    <a:pt x="3006" y="6334"/>
                  </a:lnTo>
                  <a:lnTo>
                    <a:pt x="3034" y="6342"/>
                  </a:lnTo>
                  <a:lnTo>
                    <a:pt x="3063" y="6349"/>
                  </a:lnTo>
                  <a:lnTo>
                    <a:pt x="3092" y="6353"/>
                  </a:lnTo>
                  <a:lnTo>
                    <a:pt x="3121" y="6358"/>
                  </a:lnTo>
                  <a:lnTo>
                    <a:pt x="3150" y="6360"/>
                  </a:lnTo>
                  <a:lnTo>
                    <a:pt x="3181" y="6360"/>
                  </a:lnTo>
                  <a:lnTo>
                    <a:pt x="3211" y="6359"/>
                  </a:lnTo>
                  <a:lnTo>
                    <a:pt x="3241" y="6356"/>
                  </a:lnTo>
                  <a:lnTo>
                    <a:pt x="3271" y="6353"/>
                  </a:lnTo>
                  <a:lnTo>
                    <a:pt x="3301" y="6347"/>
                  </a:lnTo>
                  <a:lnTo>
                    <a:pt x="3330" y="6341"/>
                  </a:lnTo>
                  <a:lnTo>
                    <a:pt x="3358" y="6333"/>
                  </a:lnTo>
                  <a:lnTo>
                    <a:pt x="3386" y="6324"/>
                  </a:lnTo>
                  <a:lnTo>
                    <a:pt x="3413" y="6313"/>
                  </a:lnTo>
                  <a:lnTo>
                    <a:pt x="3440" y="6300"/>
                  </a:lnTo>
                  <a:lnTo>
                    <a:pt x="3465" y="6288"/>
                  </a:lnTo>
                  <a:lnTo>
                    <a:pt x="3491" y="6273"/>
                  </a:lnTo>
                  <a:lnTo>
                    <a:pt x="3515" y="6258"/>
                  </a:lnTo>
                  <a:lnTo>
                    <a:pt x="3538" y="6241"/>
                  </a:lnTo>
                  <a:lnTo>
                    <a:pt x="3561" y="6223"/>
                  </a:lnTo>
                  <a:lnTo>
                    <a:pt x="3583" y="6204"/>
                  </a:lnTo>
                  <a:lnTo>
                    <a:pt x="3603" y="6185"/>
                  </a:lnTo>
                  <a:lnTo>
                    <a:pt x="3624" y="6163"/>
                  </a:lnTo>
                  <a:lnTo>
                    <a:pt x="3643" y="6142"/>
                  </a:lnTo>
                  <a:lnTo>
                    <a:pt x="3661" y="6119"/>
                  </a:lnTo>
                  <a:lnTo>
                    <a:pt x="3677" y="6095"/>
                  </a:lnTo>
                  <a:lnTo>
                    <a:pt x="3693" y="6071"/>
                  </a:lnTo>
                  <a:lnTo>
                    <a:pt x="3707" y="6046"/>
                  </a:lnTo>
                  <a:lnTo>
                    <a:pt x="3720" y="6020"/>
                  </a:lnTo>
                  <a:lnTo>
                    <a:pt x="3732" y="5994"/>
                  </a:lnTo>
                  <a:lnTo>
                    <a:pt x="3744" y="5966"/>
                  </a:lnTo>
                  <a:lnTo>
                    <a:pt x="3753" y="5939"/>
                  </a:lnTo>
                  <a:lnTo>
                    <a:pt x="3761" y="5910"/>
                  </a:lnTo>
                  <a:lnTo>
                    <a:pt x="3767" y="5881"/>
                  </a:lnTo>
                  <a:lnTo>
                    <a:pt x="3773" y="5852"/>
                  </a:lnTo>
                  <a:lnTo>
                    <a:pt x="3776" y="5822"/>
                  </a:lnTo>
                  <a:lnTo>
                    <a:pt x="3778" y="5791"/>
                  </a:lnTo>
                  <a:lnTo>
                    <a:pt x="3780" y="5761"/>
                  </a:lnTo>
                  <a:lnTo>
                    <a:pt x="3780" y="5736"/>
                  </a:lnTo>
                  <a:lnTo>
                    <a:pt x="3777" y="5712"/>
                  </a:lnTo>
                  <a:lnTo>
                    <a:pt x="3775" y="5688"/>
                  </a:lnTo>
                  <a:lnTo>
                    <a:pt x="3772" y="5664"/>
                  </a:lnTo>
                  <a:lnTo>
                    <a:pt x="3767" y="5641"/>
                  </a:lnTo>
                  <a:lnTo>
                    <a:pt x="3763" y="5617"/>
                  </a:lnTo>
                  <a:lnTo>
                    <a:pt x="3756" y="5594"/>
                  </a:lnTo>
                  <a:lnTo>
                    <a:pt x="3749" y="5571"/>
                  </a:lnTo>
                  <a:lnTo>
                    <a:pt x="3741" y="5549"/>
                  </a:lnTo>
                  <a:lnTo>
                    <a:pt x="3732" y="5526"/>
                  </a:lnTo>
                  <a:lnTo>
                    <a:pt x="3722" y="5505"/>
                  </a:lnTo>
                  <a:lnTo>
                    <a:pt x="3711" y="5483"/>
                  </a:lnTo>
                  <a:lnTo>
                    <a:pt x="3700" y="5461"/>
                  </a:lnTo>
                  <a:lnTo>
                    <a:pt x="3688" y="5441"/>
                  </a:lnTo>
                  <a:lnTo>
                    <a:pt x="3674" y="5421"/>
                  </a:lnTo>
                  <a:lnTo>
                    <a:pt x="3660" y="5401"/>
                  </a:lnTo>
                  <a:lnTo>
                    <a:pt x="3637" y="5369"/>
                  </a:lnTo>
                  <a:lnTo>
                    <a:pt x="3616" y="5338"/>
                  </a:lnTo>
                  <a:lnTo>
                    <a:pt x="3596" y="5304"/>
                  </a:lnTo>
                  <a:lnTo>
                    <a:pt x="3578" y="5270"/>
                  </a:lnTo>
                  <a:lnTo>
                    <a:pt x="3561" y="5237"/>
                  </a:lnTo>
                  <a:lnTo>
                    <a:pt x="3545" y="5202"/>
                  </a:lnTo>
                  <a:lnTo>
                    <a:pt x="3531" y="5166"/>
                  </a:lnTo>
                  <a:lnTo>
                    <a:pt x="3517" y="5130"/>
                  </a:lnTo>
                  <a:lnTo>
                    <a:pt x="3506" y="5093"/>
                  </a:lnTo>
                  <a:lnTo>
                    <a:pt x="3496" y="5056"/>
                  </a:lnTo>
                  <a:lnTo>
                    <a:pt x="3488" y="5019"/>
                  </a:lnTo>
                  <a:lnTo>
                    <a:pt x="3481" y="4981"/>
                  </a:lnTo>
                  <a:lnTo>
                    <a:pt x="3476" y="4943"/>
                  </a:lnTo>
                  <a:lnTo>
                    <a:pt x="3471" y="4905"/>
                  </a:lnTo>
                  <a:lnTo>
                    <a:pt x="3469" y="4867"/>
                  </a:lnTo>
                  <a:lnTo>
                    <a:pt x="3468" y="4829"/>
                  </a:lnTo>
                  <a:lnTo>
                    <a:pt x="3469" y="4797"/>
                  </a:lnTo>
                  <a:lnTo>
                    <a:pt x="3472" y="4767"/>
                  </a:lnTo>
                  <a:lnTo>
                    <a:pt x="3479" y="4738"/>
                  </a:lnTo>
                  <a:lnTo>
                    <a:pt x="3487" y="4708"/>
                  </a:lnTo>
                  <a:lnTo>
                    <a:pt x="3496" y="4680"/>
                  </a:lnTo>
                  <a:lnTo>
                    <a:pt x="3508" y="4654"/>
                  </a:lnTo>
                  <a:lnTo>
                    <a:pt x="3523" y="4628"/>
                  </a:lnTo>
                  <a:lnTo>
                    <a:pt x="3538" y="4603"/>
                  </a:lnTo>
                  <a:lnTo>
                    <a:pt x="3555" y="4579"/>
                  </a:lnTo>
                  <a:lnTo>
                    <a:pt x="3575" y="4557"/>
                  </a:lnTo>
                  <a:lnTo>
                    <a:pt x="3597" y="4537"/>
                  </a:lnTo>
                  <a:lnTo>
                    <a:pt x="3619" y="4517"/>
                  </a:lnTo>
                  <a:lnTo>
                    <a:pt x="3644" y="4500"/>
                  </a:lnTo>
                  <a:lnTo>
                    <a:pt x="3670" y="4484"/>
                  </a:lnTo>
                  <a:lnTo>
                    <a:pt x="3697" y="4470"/>
                  </a:lnTo>
                  <a:lnTo>
                    <a:pt x="3725" y="4458"/>
                  </a:lnTo>
                  <a:lnTo>
                    <a:pt x="3741" y="4452"/>
                  </a:lnTo>
                  <a:lnTo>
                    <a:pt x="3758" y="4447"/>
                  </a:lnTo>
                  <a:lnTo>
                    <a:pt x="3776" y="4443"/>
                  </a:lnTo>
                  <a:lnTo>
                    <a:pt x="3793" y="4438"/>
                  </a:lnTo>
                  <a:lnTo>
                    <a:pt x="3811" y="4436"/>
                  </a:lnTo>
                  <a:lnTo>
                    <a:pt x="3828" y="4434"/>
                  </a:lnTo>
                  <a:lnTo>
                    <a:pt x="3846" y="4433"/>
                  </a:lnTo>
                  <a:lnTo>
                    <a:pt x="3864" y="4433"/>
                  </a:lnTo>
                  <a:lnTo>
                    <a:pt x="3883" y="4433"/>
                  </a:lnTo>
                  <a:lnTo>
                    <a:pt x="3902" y="4434"/>
                  </a:lnTo>
                  <a:lnTo>
                    <a:pt x="3921" y="4437"/>
                  </a:lnTo>
                  <a:lnTo>
                    <a:pt x="3940" y="4439"/>
                  </a:lnTo>
                  <a:lnTo>
                    <a:pt x="3959" y="4444"/>
                  </a:lnTo>
                  <a:lnTo>
                    <a:pt x="3977" y="4449"/>
                  </a:lnTo>
                  <a:lnTo>
                    <a:pt x="3996" y="4455"/>
                  </a:lnTo>
                  <a:lnTo>
                    <a:pt x="4013" y="4462"/>
                  </a:lnTo>
                  <a:lnTo>
                    <a:pt x="4031" y="4470"/>
                  </a:lnTo>
                  <a:lnTo>
                    <a:pt x="4048" y="4479"/>
                  </a:lnTo>
                  <a:lnTo>
                    <a:pt x="4065" y="4487"/>
                  </a:lnTo>
                  <a:lnTo>
                    <a:pt x="4080" y="4498"/>
                  </a:lnTo>
                  <a:lnTo>
                    <a:pt x="4096" y="4509"/>
                  </a:lnTo>
                  <a:lnTo>
                    <a:pt x="4112" y="4521"/>
                  </a:lnTo>
                  <a:lnTo>
                    <a:pt x="4126" y="4533"/>
                  </a:lnTo>
                  <a:lnTo>
                    <a:pt x="4140" y="4547"/>
                  </a:lnTo>
                  <a:lnTo>
                    <a:pt x="4168" y="4575"/>
                  </a:lnTo>
                  <a:lnTo>
                    <a:pt x="4194" y="4604"/>
                  </a:lnTo>
                  <a:lnTo>
                    <a:pt x="4217" y="4634"/>
                  </a:lnTo>
                  <a:lnTo>
                    <a:pt x="4241" y="4665"/>
                  </a:lnTo>
                  <a:lnTo>
                    <a:pt x="4263" y="4697"/>
                  </a:lnTo>
                  <a:lnTo>
                    <a:pt x="4283" y="4730"/>
                  </a:lnTo>
                  <a:lnTo>
                    <a:pt x="4302" y="4762"/>
                  </a:lnTo>
                  <a:lnTo>
                    <a:pt x="4320" y="4796"/>
                  </a:lnTo>
                  <a:lnTo>
                    <a:pt x="4337" y="4831"/>
                  </a:lnTo>
                  <a:lnTo>
                    <a:pt x="4352" y="4867"/>
                  </a:lnTo>
                  <a:lnTo>
                    <a:pt x="4365" y="4903"/>
                  </a:lnTo>
                  <a:lnTo>
                    <a:pt x="4378" y="4938"/>
                  </a:lnTo>
                  <a:lnTo>
                    <a:pt x="4389" y="4975"/>
                  </a:lnTo>
                  <a:lnTo>
                    <a:pt x="4398" y="5014"/>
                  </a:lnTo>
                  <a:lnTo>
                    <a:pt x="4406" y="5052"/>
                  </a:lnTo>
                  <a:lnTo>
                    <a:pt x="4412" y="5090"/>
                  </a:lnTo>
                  <a:lnTo>
                    <a:pt x="4416" y="5115"/>
                  </a:lnTo>
                  <a:lnTo>
                    <a:pt x="4421" y="5138"/>
                  </a:lnTo>
                  <a:lnTo>
                    <a:pt x="4427" y="5162"/>
                  </a:lnTo>
                  <a:lnTo>
                    <a:pt x="4434" y="5184"/>
                  </a:lnTo>
                  <a:lnTo>
                    <a:pt x="4440" y="5208"/>
                  </a:lnTo>
                  <a:lnTo>
                    <a:pt x="4449" y="5230"/>
                  </a:lnTo>
                  <a:lnTo>
                    <a:pt x="4458" y="5251"/>
                  </a:lnTo>
                  <a:lnTo>
                    <a:pt x="4468" y="5273"/>
                  </a:lnTo>
                  <a:lnTo>
                    <a:pt x="4480" y="5294"/>
                  </a:lnTo>
                  <a:lnTo>
                    <a:pt x="4492" y="5315"/>
                  </a:lnTo>
                  <a:lnTo>
                    <a:pt x="4505" y="5336"/>
                  </a:lnTo>
                  <a:lnTo>
                    <a:pt x="4519" y="5355"/>
                  </a:lnTo>
                  <a:lnTo>
                    <a:pt x="4533" y="5374"/>
                  </a:lnTo>
                  <a:lnTo>
                    <a:pt x="4548" y="5393"/>
                  </a:lnTo>
                  <a:lnTo>
                    <a:pt x="4565" y="5411"/>
                  </a:lnTo>
                  <a:lnTo>
                    <a:pt x="4582" y="5429"/>
                  </a:lnTo>
                  <a:lnTo>
                    <a:pt x="4603" y="5449"/>
                  </a:lnTo>
                  <a:lnTo>
                    <a:pt x="4625" y="5469"/>
                  </a:lnTo>
                  <a:lnTo>
                    <a:pt x="4649" y="5487"/>
                  </a:lnTo>
                  <a:lnTo>
                    <a:pt x="4673" y="5504"/>
                  </a:lnTo>
                  <a:lnTo>
                    <a:pt x="4697" y="5520"/>
                  </a:lnTo>
                  <a:lnTo>
                    <a:pt x="4723" y="5534"/>
                  </a:lnTo>
                  <a:lnTo>
                    <a:pt x="4749" y="5546"/>
                  </a:lnTo>
                  <a:lnTo>
                    <a:pt x="4776" y="5559"/>
                  </a:lnTo>
                  <a:lnTo>
                    <a:pt x="4803" y="5569"/>
                  </a:lnTo>
                  <a:lnTo>
                    <a:pt x="4831" y="5578"/>
                  </a:lnTo>
                  <a:lnTo>
                    <a:pt x="4859" y="5586"/>
                  </a:lnTo>
                  <a:lnTo>
                    <a:pt x="4887" y="5592"/>
                  </a:lnTo>
                  <a:lnTo>
                    <a:pt x="4916" y="5598"/>
                  </a:lnTo>
                  <a:lnTo>
                    <a:pt x="4945" y="5601"/>
                  </a:lnTo>
                  <a:lnTo>
                    <a:pt x="4975" y="5604"/>
                  </a:lnTo>
                  <a:lnTo>
                    <a:pt x="5005" y="5604"/>
                  </a:lnTo>
                  <a:lnTo>
                    <a:pt x="5035" y="5604"/>
                  </a:lnTo>
                  <a:lnTo>
                    <a:pt x="5065" y="5601"/>
                  </a:lnTo>
                  <a:lnTo>
                    <a:pt x="5094" y="5598"/>
                  </a:lnTo>
                  <a:lnTo>
                    <a:pt x="5122" y="5592"/>
                  </a:lnTo>
                  <a:lnTo>
                    <a:pt x="5152" y="5586"/>
                  </a:lnTo>
                  <a:lnTo>
                    <a:pt x="5180" y="5578"/>
                  </a:lnTo>
                  <a:lnTo>
                    <a:pt x="5208" y="5569"/>
                  </a:lnTo>
                  <a:lnTo>
                    <a:pt x="5235" y="5559"/>
                  </a:lnTo>
                  <a:lnTo>
                    <a:pt x="5262" y="5546"/>
                  </a:lnTo>
                  <a:lnTo>
                    <a:pt x="5287" y="5534"/>
                  </a:lnTo>
                  <a:lnTo>
                    <a:pt x="5313" y="5520"/>
                  </a:lnTo>
                  <a:lnTo>
                    <a:pt x="5338" y="5504"/>
                  </a:lnTo>
                  <a:lnTo>
                    <a:pt x="5361" y="5487"/>
                  </a:lnTo>
                  <a:lnTo>
                    <a:pt x="5385" y="5469"/>
                  </a:lnTo>
                  <a:lnTo>
                    <a:pt x="5407" y="5449"/>
                  </a:lnTo>
                  <a:lnTo>
                    <a:pt x="5429" y="5429"/>
                  </a:lnTo>
                  <a:lnTo>
                    <a:pt x="5449" y="5407"/>
                  </a:lnTo>
                  <a:lnTo>
                    <a:pt x="5469" y="5385"/>
                  </a:lnTo>
                  <a:lnTo>
                    <a:pt x="5487" y="5361"/>
                  </a:lnTo>
                  <a:lnTo>
                    <a:pt x="5504" y="5337"/>
                  </a:lnTo>
                  <a:lnTo>
                    <a:pt x="5520" y="5312"/>
                  </a:lnTo>
                  <a:lnTo>
                    <a:pt x="5534" y="5287"/>
                  </a:lnTo>
                  <a:lnTo>
                    <a:pt x="5548" y="5260"/>
                  </a:lnTo>
                  <a:lnTo>
                    <a:pt x="5559" y="5235"/>
                  </a:lnTo>
                  <a:lnTo>
                    <a:pt x="5570" y="5207"/>
                  </a:lnTo>
                  <a:lnTo>
                    <a:pt x="5579" y="5180"/>
                  </a:lnTo>
                  <a:lnTo>
                    <a:pt x="5587" y="5152"/>
                  </a:lnTo>
                  <a:lnTo>
                    <a:pt x="5592" y="5122"/>
                  </a:lnTo>
                  <a:lnTo>
                    <a:pt x="5598" y="5093"/>
                  </a:lnTo>
                  <a:lnTo>
                    <a:pt x="5601" y="5064"/>
                  </a:lnTo>
                  <a:lnTo>
                    <a:pt x="5604" y="5035"/>
                  </a:lnTo>
                  <a:lnTo>
                    <a:pt x="5605" y="5005"/>
                  </a:lnTo>
                  <a:lnTo>
                    <a:pt x="5604" y="4975"/>
                  </a:lnTo>
                  <a:lnTo>
                    <a:pt x="5601" y="4945"/>
                  </a:lnTo>
                  <a:lnTo>
                    <a:pt x="5598" y="4916"/>
                  </a:lnTo>
                  <a:lnTo>
                    <a:pt x="5592" y="4887"/>
                  </a:lnTo>
                  <a:lnTo>
                    <a:pt x="5587" y="4859"/>
                  </a:lnTo>
                  <a:lnTo>
                    <a:pt x="5579" y="4831"/>
                  </a:lnTo>
                  <a:lnTo>
                    <a:pt x="5570" y="4803"/>
                  </a:lnTo>
                  <a:lnTo>
                    <a:pt x="5559" y="4776"/>
                  </a:lnTo>
                  <a:lnTo>
                    <a:pt x="5548" y="4749"/>
                  </a:lnTo>
                  <a:lnTo>
                    <a:pt x="5534" y="4723"/>
                  </a:lnTo>
                  <a:lnTo>
                    <a:pt x="5520" y="4697"/>
                  </a:lnTo>
                  <a:lnTo>
                    <a:pt x="5504" y="4673"/>
                  </a:lnTo>
                  <a:lnTo>
                    <a:pt x="5487" y="4649"/>
                  </a:lnTo>
                  <a:lnTo>
                    <a:pt x="5469" y="4625"/>
                  </a:lnTo>
                  <a:lnTo>
                    <a:pt x="5450" y="4603"/>
                  </a:lnTo>
                  <a:lnTo>
                    <a:pt x="5429" y="4581"/>
                  </a:lnTo>
                  <a:lnTo>
                    <a:pt x="5411" y="4564"/>
                  </a:lnTo>
                  <a:lnTo>
                    <a:pt x="5393" y="4548"/>
                  </a:lnTo>
                  <a:lnTo>
                    <a:pt x="5375" y="4532"/>
                  </a:lnTo>
                  <a:lnTo>
                    <a:pt x="5355" y="4518"/>
                  </a:lnTo>
                  <a:lnTo>
                    <a:pt x="5336" y="4504"/>
                  </a:lnTo>
                  <a:lnTo>
                    <a:pt x="5315" y="4492"/>
                  </a:lnTo>
                  <a:lnTo>
                    <a:pt x="5294" y="4480"/>
                  </a:lnTo>
                  <a:lnTo>
                    <a:pt x="5273" y="4468"/>
                  </a:lnTo>
                  <a:lnTo>
                    <a:pt x="5251" y="4458"/>
                  </a:lnTo>
                  <a:lnTo>
                    <a:pt x="5230" y="4449"/>
                  </a:lnTo>
                  <a:lnTo>
                    <a:pt x="5208" y="4440"/>
                  </a:lnTo>
                  <a:lnTo>
                    <a:pt x="5184" y="4433"/>
                  </a:lnTo>
                  <a:lnTo>
                    <a:pt x="5162" y="4426"/>
                  </a:lnTo>
                  <a:lnTo>
                    <a:pt x="5138" y="4420"/>
                  </a:lnTo>
                  <a:lnTo>
                    <a:pt x="5113" y="4416"/>
                  </a:lnTo>
                  <a:lnTo>
                    <a:pt x="5090" y="4411"/>
                  </a:lnTo>
                  <a:lnTo>
                    <a:pt x="5052" y="4406"/>
                  </a:lnTo>
                  <a:lnTo>
                    <a:pt x="5014" y="4398"/>
                  </a:lnTo>
                  <a:lnTo>
                    <a:pt x="4977" y="4389"/>
                  </a:lnTo>
                  <a:lnTo>
                    <a:pt x="4940" y="4378"/>
                  </a:lnTo>
                  <a:lnTo>
                    <a:pt x="4904" y="4365"/>
                  </a:lnTo>
                  <a:lnTo>
                    <a:pt x="4868" y="4352"/>
                  </a:lnTo>
                  <a:lnTo>
                    <a:pt x="4832" y="4337"/>
                  </a:lnTo>
                  <a:lnTo>
                    <a:pt x="4797" y="4320"/>
                  </a:lnTo>
                  <a:lnTo>
                    <a:pt x="4763" y="4302"/>
                  </a:lnTo>
                  <a:lnTo>
                    <a:pt x="4730" y="4283"/>
                  </a:lnTo>
                  <a:lnTo>
                    <a:pt x="4697" y="4263"/>
                  </a:lnTo>
                  <a:lnTo>
                    <a:pt x="4666" y="4241"/>
                  </a:lnTo>
                  <a:lnTo>
                    <a:pt x="4636" y="4218"/>
                  </a:lnTo>
                  <a:lnTo>
                    <a:pt x="4605" y="4194"/>
                  </a:lnTo>
                  <a:lnTo>
                    <a:pt x="4577" y="4168"/>
                  </a:lnTo>
                  <a:lnTo>
                    <a:pt x="4549" y="4142"/>
                  </a:lnTo>
                  <a:lnTo>
                    <a:pt x="4529" y="4120"/>
                  </a:lnTo>
                  <a:lnTo>
                    <a:pt x="4510" y="4097"/>
                  </a:lnTo>
                  <a:lnTo>
                    <a:pt x="4494" y="4072"/>
                  </a:lnTo>
                  <a:lnTo>
                    <a:pt x="4480" y="4048"/>
                  </a:lnTo>
                  <a:lnTo>
                    <a:pt x="4466" y="4022"/>
                  </a:lnTo>
                  <a:lnTo>
                    <a:pt x="4456" y="3995"/>
                  </a:lnTo>
                  <a:lnTo>
                    <a:pt x="4447" y="3968"/>
                  </a:lnTo>
                  <a:lnTo>
                    <a:pt x="4440" y="3940"/>
                  </a:lnTo>
                  <a:lnTo>
                    <a:pt x="4436" y="3912"/>
                  </a:lnTo>
                  <a:lnTo>
                    <a:pt x="4434" y="3883"/>
                  </a:lnTo>
                  <a:lnTo>
                    <a:pt x="4432" y="3855"/>
                  </a:lnTo>
                  <a:lnTo>
                    <a:pt x="4435" y="3826"/>
                  </a:lnTo>
                  <a:lnTo>
                    <a:pt x="4438" y="3798"/>
                  </a:lnTo>
                  <a:lnTo>
                    <a:pt x="4444" y="3768"/>
                  </a:lnTo>
                  <a:lnTo>
                    <a:pt x="4452" y="3740"/>
                  </a:lnTo>
                  <a:lnTo>
                    <a:pt x="4463" y="3712"/>
                  </a:lnTo>
                  <a:lnTo>
                    <a:pt x="4465" y="3707"/>
                  </a:lnTo>
                  <a:lnTo>
                    <a:pt x="4465" y="3706"/>
                  </a:lnTo>
                  <a:lnTo>
                    <a:pt x="4477" y="3679"/>
                  </a:lnTo>
                  <a:lnTo>
                    <a:pt x="4492" y="3654"/>
                  </a:lnTo>
                  <a:lnTo>
                    <a:pt x="4508" y="3629"/>
                  </a:lnTo>
                  <a:lnTo>
                    <a:pt x="4526" y="3607"/>
                  </a:lnTo>
                  <a:lnTo>
                    <a:pt x="4545" y="3587"/>
                  </a:lnTo>
                  <a:lnTo>
                    <a:pt x="4565" y="3567"/>
                  </a:lnTo>
                  <a:lnTo>
                    <a:pt x="4586" y="3549"/>
                  </a:lnTo>
                  <a:lnTo>
                    <a:pt x="4610" y="3533"/>
                  </a:lnTo>
                  <a:lnTo>
                    <a:pt x="4633" y="3518"/>
                  </a:lnTo>
                  <a:lnTo>
                    <a:pt x="4659" y="3505"/>
                  </a:lnTo>
                  <a:lnTo>
                    <a:pt x="4685" y="3494"/>
                  </a:lnTo>
                  <a:lnTo>
                    <a:pt x="4712" y="3485"/>
                  </a:lnTo>
                  <a:lnTo>
                    <a:pt x="4739" y="3478"/>
                  </a:lnTo>
                  <a:lnTo>
                    <a:pt x="4768" y="3472"/>
                  </a:lnTo>
                  <a:lnTo>
                    <a:pt x="4796" y="3469"/>
                  </a:lnTo>
                  <a:lnTo>
                    <a:pt x="4825" y="3468"/>
                  </a:lnTo>
                  <a:lnTo>
                    <a:pt x="4864" y="3469"/>
                  </a:lnTo>
                  <a:lnTo>
                    <a:pt x="4904" y="3471"/>
                  </a:lnTo>
                  <a:lnTo>
                    <a:pt x="4942" y="3475"/>
                  </a:lnTo>
                  <a:lnTo>
                    <a:pt x="4980" y="3480"/>
                  </a:lnTo>
                  <a:lnTo>
                    <a:pt x="5018" y="3487"/>
                  </a:lnTo>
                  <a:lnTo>
                    <a:pt x="5056" y="3496"/>
                  </a:lnTo>
                  <a:lnTo>
                    <a:pt x="5093" y="3506"/>
                  </a:lnTo>
                  <a:lnTo>
                    <a:pt x="5129" y="3517"/>
                  </a:lnTo>
                  <a:lnTo>
                    <a:pt x="5165" y="3529"/>
                  </a:lnTo>
                  <a:lnTo>
                    <a:pt x="5201" y="3544"/>
                  </a:lnTo>
                  <a:lnTo>
                    <a:pt x="5236" y="3560"/>
                  </a:lnTo>
                  <a:lnTo>
                    <a:pt x="5270" y="3577"/>
                  </a:lnTo>
                  <a:lnTo>
                    <a:pt x="5304" y="3596"/>
                  </a:lnTo>
                  <a:lnTo>
                    <a:pt x="5338" y="3616"/>
                  </a:lnTo>
                  <a:lnTo>
                    <a:pt x="5370" y="3637"/>
                  </a:lnTo>
                  <a:lnTo>
                    <a:pt x="5402" y="3660"/>
                  </a:lnTo>
                  <a:lnTo>
                    <a:pt x="5422" y="3674"/>
                  </a:lnTo>
                  <a:lnTo>
                    <a:pt x="5442" y="3688"/>
                  </a:lnTo>
                  <a:lnTo>
                    <a:pt x="5462" y="3700"/>
                  </a:lnTo>
                  <a:lnTo>
                    <a:pt x="5484" y="3712"/>
                  </a:lnTo>
                  <a:lnTo>
                    <a:pt x="5505" y="3722"/>
                  </a:lnTo>
                  <a:lnTo>
                    <a:pt x="5527" y="3733"/>
                  </a:lnTo>
                  <a:lnTo>
                    <a:pt x="5550" y="3742"/>
                  </a:lnTo>
                  <a:lnTo>
                    <a:pt x="5572" y="3749"/>
                  </a:lnTo>
                  <a:lnTo>
                    <a:pt x="5595" y="3756"/>
                  </a:lnTo>
                  <a:lnTo>
                    <a:pt x="5617" y="3763"/>
                  </a:lnTo>
                  <a:lnTo>
                    <a:pt x="5641" y="3767"/>
                  </a:lnTo>
                  <a:lnTo>
                    <a:pt x="5664" y="3772"/>
                  </a:lnTo>
                  <a:lnTo>
                    <a:pt x="5689" y="3775"/>
                  </a:lnTo>
                  <a:lnTo>
                    <a:pt x="5712" y="3777"/>
                  </a:lnTo>
                  <a:lnTo>
                    <a:pt x="5737" y="3780"/>
                  </a:lnTo>
                  <a:lnTo>
                    <a:pt x="5761" y="3780"/>
                  </a:lnTo>
                  <a:lnTo>
                    <a:pt x="5792" y="3779"/>
                  </a:lnTo>
                  <a:lnTo>
                    <a:pt x="5822" y="3776"/>
                  </a:lnTo>
                  <a:lnTo>
                    <a:pt x="5852" y="3773"/>
                  </a:lnTo>
                  <a:lnTo>
                    <a:pt x="5882" y="3767"/>
                  </a:lnTo>
                  <a:lnTo>
                    <a:pt x="5911" y="3761"/>
                  </a:lnTo>
                  <a:lnTo>
                    <a:pt x="5939" y="3753"/>
                  </a:lnTo>
                  <a:lnTo>
                    <a:pt x="5967" y="3743"/>
                  </a:lnTo>
                  <a:lnTo>
                    <a:pt x="5994" y="3733"/>
                  </a:lnTo>
                  <a:lnTo>
                    <a:pt x="6021" y="3720"/>
                  </a:lnTo>
                  <a:lnTo>
                    <a:pt x="6047" y="3707"/>
                  </a:lnTo>
                  <a:lnTo>
                    <a:pt x="6071" y="3692"/>
                  </a:lnTo>
                  <a:lnTo>
                    <a:pt x="6096" y="3676"/>
                  </a:lnTo>
                  <a:lnTo>
                    <a:pt x="6120" y="3661"/>
                  </a:lnTo>
                  <a:lnTo>
                    <a:pt x="6142" y="3643"/>
                  </a:lnTo>
                  <a:lnTo>
                    <a:pt x="6163" y="3624"/>
                  </a:lnTo>
                  <a:lnTo>
                    <a:pt x="6185" y="3604"/>
                  </a:lnTo>
                  <a:lnTo>
                    <a:pt x="6205" y="3583"/>
                  </a:lnTo>
                  <a:lnTo>
                    <a:pt x="6223" y="3561"/>
                  </a:lnTo>
                  <a:lnTo>
                    <a:pt x="6241" y="3538"/>
                  </a:lnTo>
                  <a:lnTo>
                    <a:pt x="6258" y="3515"/>
                  </a:lnTo>
                  <a:lnTo>
                    <a:pt x="6273" y="3490"/>
                  </a:lnTo>
                  <a:lnTo>
                    <a:pt x="6288" y="3466"/>
                  </a:lnTo>
                  <a:lnTo>
                    <a:pt x="6301" y="3440"/>
                  </a:lnTo>
                  <a:lnTo>
                    <a:pt x="6313" y="3413"/>
                  </a:lnTo>
                  <a:lnTo>
                    <a:pt x="6324" y="3386"/>
                  </a:lnTo>
                  <a:lnTo>
                    <a:pt x="6333" y="3358"/>
                  </a:lnTo>
                  <a:lnTo>
                    <a:pt x="6342" y="3330"/>
                  </a:lnTo>
                  <a:lnTo>
                    <a:pt x="6349" y="3301"/>
                  </a:lnTo>
                  <a:lnTo>
                    <a:pt x="6353" y="3271"/>
                  </a:lnTo>
                  <a:lnTo>
                    <a:pt x="6358" y="3241"/>
                  </a:lnTo>
                  <a:lnTo>
                    <a:pt x="6360" y="3211"/>
                  </a:lnTo>
                  <a:lnTo>
                    <a:pt x="6361" y="3179"/>
                  </a:lnTo>
                  <a:lnTo>
                    <a:pt x="6360" y="3149"/>
                  </a:lnTo>
                  <a:lnTo>
                    <a:pt x="6358" y="3119"/>
                  </a:lnTo>
                  <a:lnTo>
                    <a:pt x="6353" y="3089"/>
                  </a:lnTo>
                  <a:lnTo>
                    <a:pt x="6349" y="3059"/>
                  </a:lnTo>
                  <a:lnTo>
                    <a:pt x="6342" y="3030"/>
                  </a:lnTo>
                  <a:lnTo>
                    <a:pt x="6333" y="3002"/>
                  </a:lnTo>
                  <a:lnTo>
                    <a:pt x="6324" y="2974"/>
                  </a:lnTo>
                  <a:lnTo>
                    <a:pt x="6313" y="2947"/>
                  </a:lnTo>
                  <a:lnTo>
                    <a:pt x="6301" y="2920"/>
                  </a:lnTo>
                  <a:lnTo>
                    <a:pt x="6288" y="2895"/>
                  </a:lnTo>
                  <a:lnTo>
                    <a:pt x="6273" y="2870"/>
                  </a:lnTo>
                  <a:lnTo>
                    <a:pt x="6258" y="2845"/>
                  </a:lnTo>
                  <a:lnTo>
                    <a:pt x="6241" y="2822"/>
                  </a:lnTo>
                  <a:lnTo>
                    <a:pt x="6223" y="2799"/>
                  </a:lnTo>
                  <a:lnTo>
                    <a:pt x="6205" y="2778"/>
                  </a:lnTo>
                  <a:lnTo>
                    <a:pt x="6185" y="2757"/>
                  </a:lnTo>
                  <a:lnTo>
                    <a:pt x="6163" y="2736"/>
                  </a:lnTo>
                  <a:lnTo>
                    <a:pt x="6142" y="2717"/>
                  </a:lnTo>
                  <a:lnTo>
                    <a:pt x="6120" y="2700"/>
                  </a:lnTo>
                  <a:lnTo>
                    <a:pt x="6096" y="2684"/>
                  </a:lnTo>
                  <a:lnTo>
                    <a:pt x="6071" y="2668"/>
                  </a:lnTo>
                  <a:lnTo>
                    <a:pt x="6047" y="2653"/>
                  </a:lnTo>
                  <a:lnTo>
                    <a:pt x="6021" y="2640"/>
                  </a:lnTo>
                  <a:lnTo>
                    <a:pt x="5994" y="2628"/>
                  </a:lnTo>
                  <a:lnTo>
                    <a:pt x="5967" y="2617"/>
                  </a:lnTo>
                  <a:lnTo>
                    <a:pt x="5939" y="2607"/>
                  </a:lnTo>
                  <a:lnTo>
                    <a:pt x="5911" y="2600"/>
                  </a:lnTo>
                  <a:lnTo>
                    <a:pt x="5882" y="2593"/>
                  </a:lnTo>
                  <a:lnTo>
                    <a:pt x="5852" y="2587"/>
                  </a:lnTo>
                  <a:lnTo>
                    <a:pt x="5822" y="2584"/>
                  </a:lnTo>
                  <a:lnTo>
                    <a:pt x="5792" y="2582"/>
                  </a:lnTo>
                  <a:lnTo>
                    <a:pt x="5761" y="2580"/>
                  </a:lnTo>
                  <a:close/>
                  <a:moveTo>
                    <a:pt x="2779" y="2934"/>
                  </a:moveTo>
                  <a:lnTo>
                    <a:pt x="2779" y="2934"/>
                  </a:lnTo>
                  <a:lnTo>
                    <a:pt x="2759" y="2933"/>
                  </a:lnTo>
                  <a:lnTo>
                    <a:pt x="2740" y="2930"/>
                  </a:lnTo>
                  <a:lnTo>
                    <a:pt x="2721" y="2926"/>
                  </a:lnTo>
                  <a:lnTo>
                    <a:pt x="2701" y="2919"/>
                  </a:lnTo>
                  <a:lnTo>
                    <a:pt x="2685" y="2911"/>
                  </a:lnTo>
                  <a:lnTo>
                    <a:pt x="2668" y="2901"/>
                  </a:lnTo>
                  <a:lnTo>
                    <a:pt x="2652" y="2890"/>
                  </a:lnTo>
                  <a:lnTo>
                    <a:pt x="2639" y="2878"/>
                  </a:lnTo>
                  <a:lnTo>
                    <a:pt x="2625" y="2864"/>
                  </a:lnTo>
                  <a:lnTo>
                    <a:pt x="2614" y="2849"/>
                  </a:lnTo>
                  <a:lnTo>
                    <a:pt x="2603" y="2833"/>
                  </a:lnTo>
                  <a:lnTo>
                    <a:pt x="2595" y="2816"/>
                  </a:lnTo>
                  <a:lnTo>
                    <a:pt x="2588" y="2797"/>
                  </a:lnTo>
                  <a:lnTo>
                    <a:pt x="2583" y="2779"/>
                  </a:lnTo>
                  <a:lnTo>
                    <a:pt x="2579" y="2759"/>
                  </a:lnTo>
                  <a:lnTo>
                    <a:pt x="2578" y="2739"/>
                  </a:lnTo>
                  <a:lnTo>
                    <a:pt x="2578" y="2718"/>
                  </a:lnTo>
                  <a:lnTo>
                    <a:pt x="2581" y="2698"/>
                  </a:lnTo>
                  <a:lnTo>
                    <a:pt x="2586" y="2679"/>
                  </a:lnTo>
                  <a:lnTo>
                    <a:pt x="2592" y="2661"/>
                  </a:lnTo>
                  <a:lnTo>
                    <a:pt x="2599" y="2643"/>
                  </a:lnTo>
                  <a:lnTo>
                    <a:pt x="2610" y="2628"/>
                  </a:lnTo>
                  <a:lnTo>
                    <a:pt x="2621" y="2612"/>
                  </a:lnTo>
                  <a:lnTo>
                    <a:pt x="2633" y="2597"/>
                  </a:lnTo>
                  <a:lnTo>
                    <a:pt x="2647" y="2584"/>
                  </a:lnTo>
                  <a:lnTo>
                    <a:pt x="2662" y="2573"/>
                  </a:lnTo>
                  <a:lnTo>
                    <a:pt x="2678" y="2563"/>
                  </a:lnTo>
                  <a:lnTo>
                    <a:pt x="2696" y="2554"/>
                  </a:lnTo>
                  <a:lnTo>
                    <a:pt x="2714" y="2547"/>
                  </a:lnTo>
                  <a:lnTo>
                    <a:pt x="2732" y="2541"/>
                  </a:lnTo>
                  <a:lnTo>
                    <a:pt x="2752" y="2538"/>
                  </a:lnTo>
                  <a:lnTo>
                    <a:pt x="2772" y="2537"/>
                  </a:lnTo>
                  <a:lnTo>
                    <a:pt x="2792" y="2538"/>
                  </a:lnTo>
                  <a:lnTo>
                    <a:pt x="2813" y="2540"/>
                  </a:lnTo>
                  <a:lnTo>
                    <a:pt x="2832" y="2545"/>
                  </a:lnTo>
                  <a:lnTo>
                    <a:pt x="2850" y="2551"/>
                  </a:lnTo>
                  <a:lnTo>
                    <a:pt x="2866" y="2559"/>
                  </a:lnTo>
                  <a:lnTo>
                    <a:pt x="2883" y="2569"/>
                  </a:lnTo>
                  <a:lnTo>
                    <a:pt x="2899" y="2580"/>
                  </a:lnTo>
                  <a:lnTo>
                    <a:pt x="2914" y="2593"/>
                  </a:lnTo>
                  <a:lnTo>
                    <a:pt x="2926" y="2606"/>
                  </a:lnTo>
                  <a:lnTo>
                    <a:pt x="2938" y="2622"/>
                  </a:lnTo>
                  <a:lnTo>
                    <a:pt x="2948" y="2638"/>
                  </a:lnTo>
                  <a:lnTo>
                    <a:pt x="2957" y="2654"/>
                  </a:lnTo>
                  <a:lnTo>
                    <a:pt x="2964" y="2672"/>
                  </a:lnTo>
                  <a:lnTo>
                    <a:pt x="2968" y="2692"/>
                  </a:lnTo>
                  <a:lnTo>
                    <a:pt x="2972" y="2712"/>
                  </a:lnTo>
                  <a:lnTo>
                    <a:pt x="2974" y="2731"/>
                  </a:lnTo>
                  <a:lnTo>
                    <a:pt x="2973" y="2752"/>
                  </a:lnTo>
                  <a:lnTo>
                    <a:pt x="2971" y="2771"/>
                  </a:lnTo>
                  <a:lnTo>
                    <a:pt x="2966" y="2790"/>
                  </a:lnTo>
                  <a:lnTo>
                    <a:pt x="2960" y="2808"/>
                  </a:lnTo>
                  <a:lnTo>
                    <a:pt x="2952" y="2826"/>
                  </a:lnTo>
                  <a:lnTo>
                    <a:pt x="2942" y="2843"/>
                  </a:lnTo>
                  <a:lnTo>
                    <a:pt x="2930" y="2859"/>
                  </a:lnTo>
                  <a:lnTo>
                    <a:pt x="2918" y="2872"/>
                  </a:lnTo>
                  <a:lnTo>
                    <a:pt x="2905" y="2886"/>
                  </a:lnTo>
                  <a:lnTo>
                    <a:pt x="2889" y="2897"/>
                  </a:lnTo>
                  <a:lnTo>
                    <a:pt x="2873" y="2907"/>
                  </a:lnTo>
                  <a:lnTo>
                    <a:pt x="2856" y="2916"/>
                  </a:lnTo>
                  <a:lnTo>
                    <a:pt x="2838" y="2923"/>
                  </a:lnTo>
                  <a:lnTo>
                    <a:pt x="2819" y="2928"/>
                  </a:lnTo>
                  <a:lnTo>
                    <a:pt x="2799" y="2932"/>
                  </a:lnTo>
                  <a:lnTo>
                    <a:pt x="2779" y="2934"/>
                  </a:lnTo>
                  <a:close/>
                  <a:moveTo>
                    <a:pt x="3734" y="3371"/>
                  </a:moveTo>
                  <a:lnTo>
                    <a:pt x="3734" y="3371"/>
                  </a:lnTo>
                  <a:lnTo>
                    <a:pt x="3716" y="3371"/>
                  </a:lnTo>
                  <a:lnTo>
                    <a:pt x="3697" y="3370"/>
                  </a:lnTo>
                  <a:lnTo>
                    <a:pt x="3679" y="3368"/>
                  </a:lnTo>
                  <a:lnTo>
                    <a:pt x="3662" y="3365"/>
                  </a:lnTo>
                  <a:lnTo>
                    <a:pt x="3644" y="3361"/>
                  </a:lnTo>
                  <a:lnTo>
                    <a:pt x="3627" y="3357"/>
                  </a:lnTo>
                  <a:lnTo>
                    <a:pt x="3610" y="3351"/>
                  </a:lnTo>
                  <a:lnTo>
                    <a:pt x="3594" y="3346"/>
                  </a:lnTo>
                  <a:lnTo>
                    <a:pt x="3578" y="3339"/>
                  </a:lnTo>
                  <a:lnTo>
                    <a:pt x="3562" y="3331"/>
                  </a:lnTo>
                  <a:lnTo>
                    <a:pt x="3547" y="3323"/>
                  </a:lnTo>
                  <a:lnTo>
                    <a:pt x="3533" y="3313"/>
                  </a:lnTo>
                  <a:lnTo>
                    <a:pt x="3518" y="3304"/>
                  </a:lnTo>
                  <a:lnTo>
                    <a:pt x="3505" y="3294"/>
                  </a:lnTo>
                  <a:lnTo>
                    <a:pt x="3491" y="3283"/>
                  </a:lnTo>
                  <a:lnTo>
                    <a:pt x="3479" y="3270"/>
                  </a:lnTo>
                  <a:lnTo>
                    <a:pt x="3467" y="3259"/>
                  </a:lnTo>
                  <a:lnTo>
                    <a:pt x="3455" y="3246"/>
                  </a:lnTo>
                  <a:lnTo>
                    <a:pt x="3444" y="3232"/>
                  </a:lnTo>
                  <a:lnTo>
                    <a:pt x="3434" y="3219"/>
                  </a:lnTo>
                  <a:lnTo>
                    <a:pt x="3425" y="3204"/>
                  </a:lnTo>
                  <a:lnTo>
                    <a:pt x="3416" y="3190"/>
                  </a:lnTo>
                  <a:lnTo>
                    <a:pt x="3407" y="3174"/>
                  </a:lnTo>
                  <a:lnTo>
                    <a:pt x="3400" y="3158"/>
                  </a:lnTo>
                  <a:lnTo>
                    <a:pt x="3394" y="3142"/>
                  </a:lnTo>
                  <a:lnTo>
                    <a:pt x="3387" y="3126"/>
                  </a:lnTo>
                  <a:lnTo>
                    <a:pt x="3382" y="3109"/>
                  </a:lnTo>
                  <a:lnTo>
                    <a:pt x="3378" y="3092"/>
                  </a:lnTo>
                  <a:lnTo>
                    <a:pt x="3375" y="3074"/>
                  </a:lnTo>
                  <a:lnTo>
                    <a:pt x="3372" y="3056"/>
                  </a:lnTo>
                  <a:lnTo>
                    <a:pt x="3370" y="3038"/>
                  </a:lnTo>
                  <a:lnTo>
                    <a:pt x="3369" y="3020"/>
                  </a:lnTo>
                  <a:lnTo>
                    <a:pt x="3369" y="3002"/>
                  </a:lnTo>
                  <a:lnTo>
                    <a:pt x="3370" y="2983"/>
                  </a:lnTo>
                  <a:lnTo>
                    <a:pt x="3372" y="2965"/>
                  </a:lnTo>
                  <a:lnTo>
                    <a:pt x="3376" y="2948"/>
                  </a:lnTo>
                  <a:lnTo>
                    <a:pt x="3379" y="2930"/>
                  </a:lnTo>
                  <a:lnTo>
                    <a:pt x="3384" y="2914"/>
                  </a:lnTo>
                  <a:lnTo>
                    <a:pt x="3389" y="2897"/>
                  </a:lnTo>
                  <a:lnTo>
                    <a:pt x="3395" y="2880"/>
                  </a:lnTo>
                  <a:lnTo>
                    <a:pt x="3402" y="2864"/>
                  </a:lnTo>
                  <a:lnTo>
                    <a:pt x="3409" y="2849"/>
                  </a:lnTo>
                  <a:lnTo>
                    <a:pt x="3417" y="2834"/>
                  </a:lnTo>
                  <a:lnTo>
                    <a:pt x="3427" y="2819"/>
                  </a:lnTo>
                  <a:lnTo>
                    <a:pt x="3436" y="2805"/>
                  </a:lnTo>
                  <a:lnTo>
                    <a:pt x="3446" y="2791"/>
                  </a:lnTo>
                  <a:lnTo>
                    <a:pt x="3458" y="2778"/>
                  </a:lnTo>
                  <a:lnTo>
                    <a:pt x="3470" y="2766"/>
                  </a:lnTo>
                  <a:lnTo>
                    <a:pt x="3482" y="2753"/>
                  </a:lnTo>
                  <a:lnTo>
                    <a:pt x="3495" y="2742"/>
                  </a:lnTo>
                  <a:lnTo>
                    <a:pt x="3508" y="2731"/>
                  </a:lnTo>
                  <a:lnTo>
                    <a:pt x="3522" y="2721"/>
                  </a:lnTo>
                  <a:lnTo>
                    <a:pt x="3536" y="2712"/>
                  </a:lnTo>
                  <a:lnTo>
                    <a:pt x="3551" y="2703"/>
                  </a:lnTo>
                  <a:lnTo>
                    <a:pt x="3566" y="2694"/>
                  </a:lnTo>
                  <a:lnTo>
                    <a:pt x="3582" y="2687"/>
                  </a:lnTo>
                  <a:lnTo>
                    <a:pt x="3598" y="2680"/>
                  </a:lnTo>
                  <a:lnTo>
                    <a:pt x="3615" y="2674"/>
                  </a:lnTo>
                  <a:lnTo>
                    <a:pt x="3631" y="2669"/>
                  </a:lnTo>
                  <a:lnTo>
                    <a:pt x="3648" y="2665"/>
                  </a:lnTo>
                  <a:lnTo>
                    <a:pt x="3666" y="2661"/>
                  </a:lnTo>
                  <a:lnTo>
                    <a:pt x="3684" y="2659"/>
                  </a:lnTo>
                  <a:lnTo>
                    <a:pt x="3702" y="2657"/>
                  </a:lnTo>
                  <a:lnTo>
                    <a:pt x="3720" y="2656"/>
                  </a:lnTo>
                  <a:lnTo>
                    <a:pt x="3739" y="2656"/>
                  </a:lnTo>
                  <a:lnTo>
                    <a:pt x="3757" y="2657"/>
                  </a:lnTo>
                  <a:lnTo>
                    <a:pt x="3775" y="2659"/>
                  </a:lnTo>
                  <a:lnTo>
                    <a:pt x="3793" y="2662"/>
                  </a:lnTo>
                  <a:lnTo>
                    <a:pt x="3810" y="2666"/>
                  </a:lnTo>
                  <a:lnTo>
                    <a:pt x="3827" y="2670"/>
                  </a:lnTo>
                  <a:lnTo>
                    <a:pt x="3844" y="2676"/>
                  </a:lnTo>
                  <a:lnTo>
                    <a:pt x="3860" y="2681"/>
                  </a:lnTo>
                  <a:lnTo>
                    <a:pt x="3876" y="2688"/>
                  </a:lnTo>
                  <a:lnTo>
                    <a:pt x="3892" y="2696"/>
                  </a:lnTo>
                  <a:lnTo>
                    <a:pt x="3906" y="2704"/>
                  </a:lnTo>
                  <a:lnTo>
                    <a:pt x="3922" y="2714"/>
                  </a:lnTo>
                  <a:lnTo>
                    <a:pt x="3936" y="2723"/>
                  </a:lnTo>
                  <a:lnTo>
                    <a:pt x="3949" y="2733"/>
                  </a:lnTo>
                  <a:lnTo>
                    <a:pt x="3962" y="2744"/>
                  </a:lnTo>
                  <a:lnTo>
                    <a:pt x="3975" y="2757"/>
                  </a:lnTo>
                  <a:lnTo>
                    <a:pt x="3987" y="2769"/>
                  </a:lnTo>
                  <a:lnTo>
                    <a:pt x="3998" y="2781"/>
                  </a:lnTo>
                  <a:lnTo>
                    <a:pt x="4010" y="2795"/>
                  </a:lnTo>
                  <a:lnTo>
                    <a:pt x="4020" y="2808"/>
                  </a:lnTo>
                  <a:lnTo>
                    <a:pt x="4030" y="2823"/>
                  </a:lnTo>
                  <a:lnTo>
                    <a:pt x="4039" y="2837"/>
                  </a:lnTo>
                  <a:lnTo>
                    <a:pt x="4047" y="2853"/>
                  </a:lnTo>
                  <a:lnTo>
                    <a:pt x="4054" y="2869"/>
                  </a:lnTo>
                  <a:lnTo>
                    <a:pt x="4061" y="2884"/>
                  </a:lnTo>
                  <a:lnTo>
                    <a:pt x="4067" y="2901"/>
                  </a:lnTo>
                  <a:lnTo>
                    <a:pt x="4072" y="2918"/>
                  </a:lnTo>
                  <a:lnTo>
                    <a:pt x="4076" y="2935"/>
                  </a:lnTo>
                  <a:lnTo>
                    <a:pt x="4079" y="2953"/>
                  </a:lnTo>
                  <a:lnTo>
                    <a:pt x="4082" y="2971"/>
                  </a:lnTo>
                  <a:lnTo>
                    <a:pt x="4084" y="2989"/>
                  </a:lnTo>
                  <a:lnTo>
                    <a:pt x="4085" y="3007"/>
                  </a:lnTo>
                  <a:lnTo>
                    <a:pt x="4085" y="3026"/>
                  </a:lnTo>
                  <a:lnTo>
                    <a:pt x="4084" y="3044"/>
                  </a:lnTo>
                  <a:lnTo>
                    <a:pt x="4081" y="3062"/>
                  </a:lnTo>
                  <a:lnTo>
                    <a:pt x="4079" y="3080"/>
                  </a:lnTo>
                  <a:lnTo>
                    <a:pt x="4075" y="3096"/>
                  </a:lnTo>
                  <a:lnTo>
                    <a:pt x="4070" y="3113"/>
                  </a:lnTo>
                  <a:lnTo>
                    <a:pt x="4066" y="3130"/>
                  </a:lnTo>
                  <a:lnTo>
                    <a:pt x="4059" y="3147"/>
                  </a:lnTo>
                  <a:lnTo>
                    <a:pt x="4052" y="3163"/>
                  </a:lnTo>
                  <a:lnTo>
                    <a:pt x="4044" y="3178"/>
                  </a:lnTo>
                  <a:lnTo>
                    <a:pt x="4036" y="3193"/>
                  </a:lnTo>
                  <a:lnTo>
                    <a:pt x="4027" y="3208"/>
                  </a:lnTo>
                  <a:lnTo>
                    <a:pt x="4017" y="3222"/>
                  </a:lnTo>
                  <a:lnTo>
                    <a:pt x="4007" y="3236"/>
                  </a:lnTo>
                  <a:lnTo>
                    <a:pt x="3996" y="3249"/>
                  </a:lnTo>
                  <a:lnTo>
                    <a:pt x="3984" y="3261"/>
                  </a:lnTo>
                  <a:lnTo>
                    <a:pt x="3973" y="3274"/>
                  </a:lnTo>
                  <a:lnTo>
                    <a:pt x="3959" y="3285"/>
                  </a:lnTo>
                  <a:lnTo>
                    <a:pt x="3946" y="3296"/>
                  </a:lnTo>
                  <a:lnTo>
                    <a:pt x="3932" y="3306"/>
                  </a:lnTo>
                  <a:lnTo>
                    <a:pt x="3918" y="3316"/>
                  </a:lnTo>
                  <a:lnTo>
                    <a:pt x="3903" y="3324"/>
                  </a:lnTo>
                  <a:lnTo>
                    <a:pt x="3887" y="3333"/>
                  </a:lnTo>
                  <a:lnTo>
                    <a:pt x="3872" y="3340"/>
                  </a:lnTo>
                  <a:lnTo>
                    <a:pt x="3856" y="3347"/>
                  </a:lnTo>
                  <a:lnTo>
                    <a:pt x="3839" y="3353"/>
                  </a:lnTo>
                  <a:lnTo>
                    <a:pt x="3822" y="3358"/>
                  </a:lnTo>
                  <a:lnTo>
                    <a:pt x="3805" y="3362"/>
                  </a:lnTo>
                  <a:lnTo>
                    <a:pt x="3787" y="3366"/>
                  </a:lnTo>
                  <a:lnTo>
                    <a:pt x="3769" y="3369"/>
                  </a:lnTo>
                  <a:lnTo>
                    <a:pt x="3752" y="3370"/>
                  </a:lnTo>
                  <a:lnTo>
                    <a:pt x="3734" y="3371"/>
                  </a:lnTo>
                  <a:close/>
                  <a:moveTo>
                    <a:pt x="3004" y="3923"/>
                  </a:moveTo>
                  <a:lnTo>
                    <a:pt x="3004" y="3923"/>
                  </a:lnTo>
                  <a:lnTo>
                    <a:pt x="2990" y="3923"/>
                  </a:lnTo>
                  <a:lnTo>
                    <a:pt x="2975" y="3923"/>
                  </a:lnTo>
                  <a:lnTo>
                    <a:pt x="2961" y="3921"/>
                  </a:lnTo>
                  <a:lnTo>
                    <a:pt x="2946" y="3919"/>
                  </a:lnTo>
                  <a:lnTo>
                    <a:pt x="2931" y="3915"/>
                  </a:lnTo>
                  <a:lnTo>
                    <a:pt x="2918" y="3912"/>
                  </a:lnTo>
                  <a:lnTo>
                    <a:pt x="2905" y="3908"/>
                  </a:lnTo>
                  <a:lnTo>
                    <a:pt x="2891" y="3903"/>
                  </a:lnTo>
                  <a:lnTo>
                    <a:pt x="2878" y="3897"/>
                  </a:lnTo>
                  <a:lnTo>
                    <a:pt x="2865" y="3891"/>
                  </a:lnTo>
                  <a:lnTo>
                    <a:pt x="2853" y="3884"/>
                  </a:lnTo>
                  <a:lnTo>
                    <a:pt x="2842" y="3877"/>
                  </a:lnTo>
                  <a:lnTo>
                    <a:pt x="2819" y="3860"/>
                  </a:lnTo>
                  <a:lnTo>
                    <a:pt x="2798" y="3842"/>
                  </a:lnTo>
                  <a:lnTo>
                    <a:pt x="2779" y="3822"/>
                  </a:lnTo>
                  <a:lnTo>
                    <a:pt x="2762" y="3800"/>
                  </a:lnTo>
                  <a:lnTo>
                    <a:pt x="2754" y="3789"/>
                  </a:lnTo>
                  <a:lnTo>
                    <a:pt x="2746" y="3776"/>
                  </a:lnTo>
                  <a:lnTo>
                    <a:pt x="2740" y="3764"/>
                  </a:lnTo>
                  <a:lnTo>
                    <a:pt x="2734" y="3750"/>
                  </a:lnTo>
                  <a:lnTo>
                    <a:pt x="2728" y="3738"/>
                  </a:lnTo>
                  <a:lnTo>
                    <a:pt x="2724" y="3725"/>
                  </a:lnTo>
                  <a:lnTo>
                    <a:pt x="2719" y="3711"/>
                  </a:lnTo>
                  <a:lnTo>
                    <a:pt x="2716" y="3697"/>
                  </a:lnTo>
                  <a:lnTo>
                    <a:pt x="2713" y="3682"/>
                  </a:lnTo>
                  <a:lnTo>
                    <a:pt x="2710" y="3667"/>
                  </a:lnTo>
                  <a:lnTo>
                    <a:pt x="2709" y="3653"/>
                  </a:lnTo>
                  <a:lnTo>
                    <a:pt x="2709" y="3638"/>
                  </a:lnTo>
                  <a:lnTo>
                    <a:pt x="2709" y="3624"/>
                  </a:lnTo>
                  <a:lnTo>
                    <a:pt x="2710" y="3609"/>
                  </a:lnTo>
                  <a:lnTo>
                    <a:pt x="2712" y="3595"/>
                  </a:lnTo>
                  <a:lnTo>
                    <a:pt x="2714" y="3580"/>
                  </a:lnTo>
                  <a:lnTo>
                    <a:pt x="2717" y="3565"/>
                  </a:lnTo>
                  <a:lnTo>
                    <a:pt x="2721" y="3552"/>
                  </a:lnTo>
                  <a:lnTo>
                    <a:pt x="2725" y="3538"/>
                  </a:lnTo>
                  <a:lnTo>
                    <a:pt x="2730" y="3525"/>
                  </a:lnTo>
                  <a:lnTo>
                    <a:pt x="2735" y="3513"/>
                  </a:lnTo>
                  <a:lnTo>
                    <a:pt x="2742" y="3500"/>
                  </a:lnTo>
                  <a:lnTo>
                    <a:pt x="2749" y="3488"/>
                  </a:lnTo>
                  <a:lnTo>
                    <a:pt x="2755" y="3476"/>
                  </a:lnTo>
                  <a:lnTo>
                    <a:pt x="2772" y="3453"/>
                  </a:lnTo>
                  <a:lnTo>
                    <a:pt x="2790" y="3432"/>
                  </a:lnTo>
                  <a:lnTo>
                    <a:pt x="2810" y="3413"/>
                  </a:lnTo>
                  <a:lnTo>
                    <a:pt x="2833" y="3396"/>
                  </a:lnTo>
                  <a:lnTo>
                    <a:pt x="2844" y="3388"/>
                  </a:lnTo>
                  <a:lnTo>
                    <a:pt x="2856" y="3380"/>
                  </a:lnTo>
                  <a:lnTo>
                    <a:pt x="2869" y="3375"/>
                  </a:lnTo>
                  <a:lnTo>
                    <a:pt x="2882" y="3368"/>
                  </a:lnTo>
                  <a:lnTo>
                    <a:pt x="2894" y="3362"/>
                  </a:lnTo>
                  <a:lnTo>
                    <a:pt x="2908" y="3358"/>
                  </a:lnTo>
                  <a:lnTo>
                    <a:pt x="2921" y="3353"/>
                  </a:lnTo>
                  <a:lnTo>
                    <a:pt x="2936" y="3350"/>
                  </a:lnTo>
                  <a:lnTo>
                    <a:pt x="2949" y="3348"/>
                  </a:lnTo>
                  <a:lnTo>
                    <a:pt x="2964" y="3346"/>
                  </a:lnTo>
                  <a:lnTo>
                    <a:pt x="2979" y="3344"/>
                  </a:lnTo>
                  <a:lnTo>
                    <a:pt x="2994" y="3343"/>
                  </a:lnTo>
                  <a:lnTo>
                    <a:pt x="3009" y="3343"/>
                  </a:lnTo>
                  <a:lnTo>
                    <a:pt x="3023" y="3344"/>
                  </a:lnTo>
                  <a:lnTo>
                    <a:pt x="3038" y="3346"/>
                  </a:lnTo>
                  <a:lnTo>
                    <a:pt x="3053" y="3348"/>
                  </a:lnTo>
                  <a:lnTo>
                    <a:pt x="3066" y="3351"/>
                  </a:lnTo>
                  <a:lnTo>
                    <a:pt x="3081" y="3354"/>
                  </a:lnTo>
                  <a:lnTo>
                    <a:pt x="3094" y="3359"/>
                  </a:lnTo>
                  <a:lnTo>
                    <a:pt x="3108" y="3365"/>
                  </a:lnTo>
                  <a:lnTo>
                    <a:pt x="3120" y="3369"/>
                  </a:lnTo>
                  <a:lnTo>
                    <a:pt x="3133" y="3376"/>
                  </a:lnTo>
                  <a:lnTo>
                    <a:pt x="3145" y="3383"/>
                  </a:lnTo>
                  <a:lnTo>
                    <a:pt x="3157" y="3390"/>
                  </a:lnTo>
                  <a:lnTo>
                    <a:pt x="3179" y="3406"/>
                  </a:lnTo>
                  <a:lnTo>
                    <a:pt x="3201" y="3424"/>
                  </a:lnTo>
                  <a:lnTo>
                    <a:pt x="3220" y="3445"/>
                  </a:lnTo>
                  <a:lnTo>
                    <a:pt x="3237" y="3467"/>
                  </a:lnTo>
                  <a:lnTo>
                    <a:pt x="3244" y="3479"/>
                  </a:lnTo>
                  <a:lnTo>
                    <a:pt x="3252" y="3490"/>
                  </a:lnTo>
                  <a:lnTo>
                    <a:pt x="3259" y="3503"/>
                  </a:lnTo>
                  <a:lnTo>
                    <a:pt x="3265" y="3516"/>
                  </a:lnTo>
                  <a:lnTo>
                    <a:pt x="3270" y="3528"/>
                  </a:lnTo>
                  <a:lnTo>
                    <a:pt x="3275" y="3542"/>
                  </a:lnTo>
                  <a:lnTo>
                    <a:pt x="3279" y="3555"/>
                  </a:lnTo>
                  <a:lnTo>
                    <a:pt x="3283" y="3570"/>
                  </a:lnTo>
                  <a:lnTo>
                    <a:pt x="3285" y="3584"/>
                  </a:lnTo>
                  <a:lnTo>
                    <a:pt x="3287" y="3598"/>
                  </a:lnTo>
                  <a:lnTo>
                    <a:pt x="3288" y="3614"/>
                  </a:lnTo>
                  <a:lnTo>
                    <a:pt x="3289" y="3628"/>
                  </a:lnTo>
                  <a:lnTo>
                    <a:pt x="3289" y="3643"/>
                  </a:lnTo>
                  <a:lnTo>
                    <a:pt x="3288" y="3657"/>
                  </a:lnTo>
                  <a:lnTo>
                    <a:pt x="3287" y="3672"/>
                  </a:lnTo>
                  <a:lnTo>
                    <a:pt x="3285" y="3687"/>
                  </a:lnTo>
                  <a:lnTo>
                    <a:pt x="3281" y="3701"/>
                  </a:lnTo>
                  <a:lnTo>
                    <a:pt x="3278" y="3715"/>
                  </a:lnTo>
                  <a:lnTo>
                    <a:pt x="3274" y="3728"/>
                  </a:lnTo>
                  <a:lnTo>
                    <a:pt x="3268" y="3742"/>
                  </a:lnTo>
                  <a:lnTo>
                    <a:pt x="3264" y="3754"/>
                  </a:lnTo>
                  <a:lnTo>
                    <a:pt x="3257" y="3767"/>
                  </a:lnTo>
                  <a:lnTo>
                    <a:pt x="3250" y="3780"/>
                  </a:lnTo>
                  <a:lnTo>
                    <a:pt x="3242" y="3791"/>
                  </a:lnTo>
                  <a:lnTo>
                    <a:pt x="3227" y="3814"/>
                  </a:lnTo>
                  <a:lnTo>
                    <a:pt x="3207" y="3835"/>
                  </a:lnTo>
                  <a:lnTo>
                    <a:pt x="3187" y="3854"/>
                  </a:lnTo>
                  <a:lnTo>
                    <a:pt x="3166" y="3872"/>
                  </a:lnTo>
                  <a:lnTo>
                    <a:pt x="3154" y="3878"/>
                  </a:lnTo>
                  <a:lnTo>
                    <a:pt x="3142" y="3886"/>
                  </a:lnTo>
                  <a:lnTo>
                    <a:pt x="3130" y="3893"/>
                  </a:lnTo>
                  <a:lnTo>
                    <a:pt x="3117" y="3899"/>
                  </a:lnTo>
                  <a:lnTo>
                    <a:pt x="3104" y="3904"/>
                  </a:lnTo>
                  <a:lnTo>
                    <a:pt x="3091" y="3909"/>
                  </a:lnTo>
                  <a:lnTo>
                    <a:pt x="3076" y="3913"/>
                  </a:lnTo>
                  <a:lnTo>
                    <a:pt x="3063" y="3916"/>
                  </a:lnTo>
                  <a:lnTo>
                    <a:pt x="3048" y="3920"/>
                  </a:lnTo>
                  <a:lnTo>
                    <a:pt x="3034" y="3922"/>
                  </a:lnTo>
                  <a:lnTo>
                    <a:pt x="3019" y="3923"/>
                  </a:lnTo>
                  <a:lnTo>
                    <a:pt x="3004" y="3923"/>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8" name="TextBox 17"/>
            <p:cNvSpPr txBox="1"/>
            <p:nvPr/>
          </p:nvSpPr>
          <p:spPr>
            <a:xfrm>
              <a:off x="5379095" y="2551153"/>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完成情况</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476090" y="4735473"/>
            <a:ext cx="3013336" cy="1131801"/>
            <a:chOff x="4476090" y="4735473"/>
            <a:chExt cx="3013336" cy="1131801"/>
          </a:xfrm>
        </p:grpSpPr>
        <p:sp>
          <p:nvSpPr>
            <p:cNvPr id="9" name="矩形 8"/>
            <p:cNvSpPr/>
            <p:nvPr/>
          </p:nvSpPr>
          <p:spPr bwMode="auto">
            <a:xfrm>
              <a:off x="4476090"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5" name="KSO_Shape"/>
            <p:cNvSpPr>
              <a:spLocks/>
            </p:cNvSpPr>
            <p:nvPr/>
          </p:nvSpPr>
          <p:spPr bwMode="auto">
            <a:xfrm>
              <a:off x="4604320" y="4975557"/>
              <a:ext cx="651631" cy="651631"/>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TextBox 18"/>
            <p:cNvSpPr txBox="1"/>
            <p:nvPr/>
          </p:nvSpPr>
          <p:spPr>
            <a:xfrm>
              <a:off x="5379094" y="5008985"/>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明年计划</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476090" y="3506552"/>
            <a:ext cx="3013336" cy="1131801"/>
            <a:chOff x="4476090" y="3506552"/>
            <a:chExt cx="3013336" cy="1131801"/>
          </a:xfrm>
        </p:grpSpPr>
        <p:sp>
          <p:nvSpPr>
            <p:cNvPr id="8" name="矩形 7"/>
            <p:cNvSpPr/>
            <p:nvPr/>
          </p:nvSpPr>
          <p:spPr bwMode="auto">
            <a:xfrm>
              <a:off x="4476090" y="3506552"/>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16" name="KSO_Shape"/>
            <p:cNvSpPr>
              <a:spLocks/>
            </p:cNvSpPr>
            <p:nvPr/>
          </p:nvSpPr>
          <p:spPr bwMode="auto">
            <a:xfrm>
              <a:off x="4518681" y="3703817"/>
              <a:ext cx="737270" cy="73727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TextBox 19"/>
            <p:cNvSpPr txBox="1"/>
            <p:nvPr/>
          </p:nvSpPr>
          <p:spPr>
            <a:xfrm>
              <a:off x="5379094" y="3780064"/>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工作不足</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sp>
        <p:nvSpPr>
          <p:cNvPr id="21" name="TextBox 20"/>
          <p:cNvSpPr txBox="1"/>
          <p:nvPr/>
        </p:nvSpPr>
        <p:spPr>
          <a:xfrm>
            <a:off x="2170663" y="1327040"/>
            <a:ext cx="1492716"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目   录 </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50755861"/>
      </p:ext>
    </p:extLst>
  </p:cSld>
  <p:clrMapOvr>
    <a:masterClrMapping/>
  </p:clrMapOvr>
  <p:transition spd="med"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par>
                                <p:cTn id="89" presetID="42" presetClass="path" presetSubtype="0" accel="50000" decel="50000" fill="hold" nodeType="withEffect">
                                  <p:stCondLst>
                                    <p:cond delay="0"/>
                                  </p:stCondLst>
                                  <p:childTnLst>
                                    <p:animMotion origin="layout" path="M 4.79167E-6 1.84971E-6 L 0.21028 0.27422 " pathEditMode="relative" rAng="0" ptsTypes="AA">
                                      <p:cBhvr>
                                        <p:cTn id="90" dur="2000" fill="hold"/>
                                        <p:tgtEl>
                                          <p:spTgt spid="22"/>
                                        </p:tgtEl>
                                        <p:attrNameLst>
                                          <p:attrName>ppt_x</p:attrName>
                                          <p:attrName>ppt_y</p:attrName>
                                        </p:attrNameLst>
                                      </p:cBhvr>
                                      <p:rCtr x="10508" y="13711"/>
                                    </p:animMotion>
                                  </p:childTnLst>
                                </p:cTn>
                              </p:par>
                              <p:par>
                                <p:cTn id="91" presetID="6" presetClass="emph" presetSubtype="0" fill="hold" nodeType="withEffect">
                                  <p:stCondLst>
                                    <p:cond delay="0"/>
                                  </p:stCondLst>
                                  <p:childTnLst>
                                    <p:animScale>
                                      <p:cBhvr>
                                        <p:cTn id="92"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6" grpId="0" animBg="1"/>
      <p:bldP spid="6" grpId="1" animBg="1"/>
      <p:bldP spid="7" grpId="0" animBg="1"/>
      <p:bldP spid="7" grpId="1" animBg="1"/>
      <p:bldP spid="10" grpId="0" animBg="1"/>
      <p:bldP spid="10" grpId="1" animBg="1"/>
      <p:bldP spid="12" grpId="0" animBg="1"/>
      <p:bldP spid="12" grpId="1" animBg="1"/>
      <p:bldP spid="21" grpId="0"/>
      <p:bldP spid="2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2581275" y="2768600"/>
            <a:ext cx="1725613" cy="1458913"/>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6" name="Freeform 6"/>
          <p:cNvSpPr>
            <a:spLocks/>
          </p:cNvSpPr>
          <p:nvPr/>
        </p:nvSpPr>
        <p:spPr bwMode="auto">
          <a:xfrm>
            <a:off x="3975100" y="3241675"/>
            <a:ext cx="611188" cy="1095375"/>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7" name="Freeform 7"/>
          <p:cNvSpPr>
            <a:spLocks/>
          </p:cNvSpPr>
          <p:nvPr/>
        </p:nvSpPr>
        <p:spPr bwMode="auto">
          <a:xfrm>
            <a:off x="4397375" y="4567238"/>
            <a:ext cx="655638" cy="760412"/>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8" name="Freeform 8"/>
          <p:cNvSpPr>
            <a:spLocks/>
          </p:cNvSpPr>
          <p:nvPr/>
        </p:nvSpPr>
        <p:spPr bwMode="auto">
          <a:xfrm>
            <a:off x="4322763" y="4135438"/>
            <a:ext cx="925512" cy="57626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9" name="Freeform 9"/>
          <p:cNvSpPr>
            <a:spLocks/>
          </p:cNvSpPr>
          <p:nvPr/>
        </p:nvSpPr>
        <p:spPr bwMode="auto">
          <a:xfrm>
            <a:off x="4533900" y="3641725"/>
            <a:ext cx="706438" cy="693738"/>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0" name="Freeform 13"/>
          <p:cNvSpPr>
            <a:spLocks/>
          </p:cNvSpPr>
          <p:nvPr/>
        </p:nvSpPr>
        <p:spPr bwMode="auto">
          <a:xfrm>
            <a:off x="3098800" y="1204913"/>
            <a:ext cx="2698750" cy="2305050"/>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1" name="Freeform 14"/>
          <p:cNvSpPr>
            <a:spLocks/>
          </p:cNvSpPr>
          <p:nvPr/>
        </p:nvSpPr>
        <p:spPr bwMode="auto">
          <a:xfrm>
            <a:off x="3805238" y="3271838"/>
            <a:ext cx="347662" cy="57626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2" name="Freeform 15"/>
          <p:cNvSpPr>
            <a:spLocks/>
          </p:cNvSpPr>
          <p:nvPr/>
        </p:nvSpPr>
        <p:spPr bwMode="auto">
          <a:xfrm>
            <a:off x="515938" y="1757363"/>
            <a:ext cx="2462212" cy="1866900"/>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3" name="Freeform 16"/>
          <p:cNvSpPr>
            <a:spLocks/>
          </p:cNvSpPr>
          <p:nvPr/>
        </p:nvSpPr>
        <p:spPr bwMode="auto">
          <a:xfrm>
            <a:off x="2112963" y="3222625"/>
            <a:ext cx="1533525" cy="1101725"/>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4" name="Freeform 17"/>
          <p:cNvSpPr>
            <a:spLocks/>
          </p:cNvSpPr>
          <p:nvPr/>
        </p:nvSpPr>
        <p:spPr bwMode="auto">
          <a:xfrm>
            <a:off x="2994025" y="3992563"/>
            <a:ext cx="1328738" cy="1166812"/>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5" name="Freeform 18"/>
          <p:cNvSpPr>
            <a:spLocks/>
          </p:cNvSpPr>
          <p:nvPr/>
        </p:nvSpPr>
        <p:spPr bwMode="auto">
          <a:xfrm>
            <a:off x="787400" y="3522663"/>
            <a:ext cx="2378075" cy="1444625"/>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6" name="Freeform 19"/>
          <p:cNvSpPr>
            <a:spLocks/>
          </p:cNvSpPr>
          <p:nvPr/>
        </p:nvSpPr>
        <p:spPr bwMode="auto">
          <a:xfrm>
            <a:off x="2954338" y="4721225"/>
            <a:ext cx="1073150" cy="112236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7" name="Freeform 20"/>
          <p:cNvSpPr>
            <a:spLocks/>
          </p:cNvSpPr>
          <p:nvPr/>
        </p:nvSpPr>
        <p:spPr bwMode="auto">
          <a:xfrm>
            <a:off x="3721100" y="4706938"/>
            <a:ext cx="727075" cy="627062"/>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8" name="Freeform 21"/>
          <p:cNvSpPr>
            <a:spLocks/>
          </p:cNvSpPr>
          <p:nvPr/>
        </p:nvSpPr>
        <p:spPr bwMode="auto">
          <a:xfrm>
            <a:off x="3840163" y="5091113"/>
            <a:ext cx="947737" cy="725487"/>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19" name="Freeform 22"/>
          <p:cNvSpPr>
            <a:spLocks/>
          </p:cNvSpPr>
          <p:nvPr/>
        </p:nvSpPr>
        <p:spPr bwMode="auto">
          <a:xfrm>
            <a:off x="3973513" y="4298950"/>
            <a:ext cx="534987" cy="544513"/>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0" name="Freeform 23"/>
          <p:cNvSpPr>
            <a:spLocks/>
          </p:cNvSpPr>
          <p:nvPr/>
        </p:nvSpPr>
        <p:spPr bwMode="auto">
          <a:xfrm>
            <a:off x="4503738" y="3038475"/>
            <a:ext cx="407987" cy="893763"/>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1" name="Freeform 24"/>
          <p:cNvSpPr>
            <a:spLocks/>
          </p:cNvSpPr>
          <p:nvPr/>
        </p:nvSpPr>
        <p:spPr bwMode="auto">
          <a:xfrm>
            <a:off x="4525963" y="5191125"/>
            <a:ext cx="958850" cy="760413"/>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2" name="Freeform 25"/>
          <p:cNvSpPr>
            <a:spLocks/>
          </p:cNvSpPr>
          <p:nvPr/>
        </p:nvSpPr>
        <p:spPr bwMode="auto">
          <a:xfrm>
            <a:off x="4976813" y="4535488"/>
            <a:ext cx="577850" cy="781050"/>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3" name="Freeform 26"/>
          <p:cNvSpPr>
            <a:spLocks/>
          </p:cNvSpPr>
          <p:nvPr/>
        </p:nvSpPr>
        <p:spPr bwMode="auto">
          <a:xfrm>
            <a:off x="5275263" y="4738688"/>
            <a:ext cx="533400" cy="652462"/>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4" name="Freeform 27"/>
          <p:cNvSpPr>
            <a:spLocks/>
          </p:cNvSpPr>
          <p:nvPr/>
        </p:nvSpPr>
        <p:spPr bwMode="auto">
          <a:xfrm>
            <a:off x="5510213" y="4329113"/>
            <a:ext cx="461962" cy="533400"/>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5" name="Freeform 28"/>
          <p:cNvSpPr>
            <a:spLocks/>
          </p:cNvSpPr>
          <p:nvPr/>
        </p:nvSpPr>
        <p:spPr bwMode="auto">
          <a:xfrm>
            <a:off x="5068888" y="3871913"/>
            <a:ext cx="577850" cy="708025"/>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6" name="Freeform 29"/>
          <p:cNvSpPr>
            <a:spLocks/>
          </p:cNvSpPr>
          <p:nvPr/>
        </p:nvSpPr>
        <p:spPr bwMode="auto">
          <a:xfrm>
            <a:off x="5370513" y="2530475"/>
            <a:ext cx="709612" cy="674688"/>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7" name="Freeform 30"/>
          <p:cNvSpPr>
            <a:spLocks/>
          </p:cNvSpPr>
          <p:nvPr/>
        </p:nvSpPr>
        <p:spPr bwMode="auto">
          <a:xfrm>
            <a:off x="5532438" y="2124075"/>
            <a:ext cx="1012825" cy="687388"/>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8" name="Freeform 31"/>
          <p:cNvSpPr>
            <a:spLocks/>
          </p:cNvSpPr>
          <p:nvPr/>
        </p:nvSpPr>
        <p:spPr bwMode="auto">
          <a:xfrm>
            <a:off x="5314950" y="1144588"/>
            <a:ext cx="1360488" cy="1238250"/>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29" name="Freeform 32"/>
          <p:cNvSpPr>
            <a:spLocks/>
          </p:cNvSpPr>
          <p:nvPr/>
        </p:nvSpPr>
        <p:spPr bwMode="auto">
          <a:xfrm>
            <a:off x="5043488" y="3359150"/>
            <a:ext cx="822325" cy="51593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0" name="Freeform 33"/>
          <p:cNvSpPr>
            <a:spLocks/>
          </p:cNvSpPr>
          <p:nvPr/>
        </p:nvSpPr>
        <p:spPr bwMode="auto">
          <a:xfrm>
            <a:off x="5213350" y="3783013"/>
            <a:ext cx="711200" cy="550862"/>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1" name="Freeform 34"/>
          <p:cNvSpPr>
            <a:spLocks/>
          </p:cNvSpPr>
          <p:nvPr/>
        </p:nvSpPr>
        <p:spPr bwMode="auto">
          <a:xfrm>
            <a:off x="4840288" y="2727325"/>
            <a:ext cx="661987" cy="94932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2" name="Freeform 35"/>
          <p:cNvSpPr>
            <a:spLocks/>
          </p:cNvSpPr>
          <p:nvPr/>
        </p:nvSpPr>
        <p:spPr bwMode="auto">
          <a:xfrm>
            <a:off x="5849938" y="5116513"/>
            <a:ext cx="200025" cy="482600"/>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33" name="Freeform 36"/>
          <p:cNvSpPr>
            <a:spLocks/>
          </p:cNvSpPr>
          <p:nvPr/>
        </p:nvSpPr>
        <p:spPr bwMode="auto">
          <a:xfrm>
            <a:off x="4370388" y="5973763"/>
            <a:ext cx="312737" cy="265112"/>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solidFill>
            <a:schemeClr val="bg1">
              <a:lumMod val="85000"/>
            </a:schemeClr>
          </a:solidFill>
          <a:ln>
            <a:solidFill>
              <a:schemeClr val="bg1">
                <a:lumMod val="65000"/>
              </a:schemeClr>
            </a:solidFill>
          </a:ln>
        </p:spPr>
        <p:txBody>
          <a:bodyPr/>
          <a:lstStyle/>
          <a:p>
            <a:endParaRPr lang="zh-CN" altLang="en-US"/>
          </a:p>
        </p:txBody>
      </p:sp>
      <p:sp>
        <p:nvSpPr>
          <p:cNvPr id="45" name="文本框 65"/>
          <p:cNvSpPr txBox="1">
            <a:spLocks noChangeArrowheads="1"/>
          </p:cNvSpPr>
          <p:nvPr/>
        </p:nvSpPr>
        <p:spPr bwMode="auto">
          <a:xfrm>
            <a:off x="8843963" y="2868786"/>
            <a:ext cx="3000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a:latin typeface="微软雅黑" pitchFamily="34" charset="-122"/>
              <a:ea typeface="微软雅黑" pitchFamily="34" charset="-122"/>
            </a:endParaRPr>
          </a:p>
        </p:txBody>
      </p:sp>
      <p:sp>
        <p:nvSpPr>
          <p:cNvPr id="46" name="文本框 1"/>
          <p:cNvSpPr txBox="1">
            <a:spLocks noChangeArrowheads="1"/>
          </p:cNvSpPr>
          <p:nvPr/>
        </p:nvSpPr>
        <p:spPr bwMode="auto">
          <a:xfrm>
            <a:off x="8843963" y="1203055"/>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7635"/>
                </a:solidFill>
                <a:latin typeface="MStiffHeiHK-UltraBold" pitchFamily="50" charset="-120"/>
                <a:ea typeface="MStiffHeiHK-UltraBold" pitchFamily="50" charset="-120"/>
              </a:rPr>
              <a:t>$ 34,444</a:t>
            </a:r>
            <a:endParaRPr lang="zh-CN" altLang="en-US" dirty="0">
              <a:solidFill>
                <a:srgbClr val="007635"/>
              </a:solidFill>
              <a:latin typeface="MStiffHeiHK-UltraBold" pitchFamily="50" charset="-120"/>
              <a:ea typeface="MStiffHeiHK-UltraBold" pitchFamily="50" charset="-120"/>
            </a:endParaRPr>
          </a:p>
        </p:txBody>
      </p:sp>
      <p:sp>
        <p:nvSpPr>
          <p:cNvPr id="47" name="文本框 67"/>
          <p:cNvSpPr txBox="1">
            <a:spLocks noChangeArrowheads="1"/>
          </p:cNvSpPr>
          <p:nvPr/>
        </p:nvSpPr>
        <p:spPr bwMode="auto">
          <a:xfrm>
            <a:off x="8843963" y="2349674"/>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7635"/>
                </a:solidFill>
                <a:latin typeface="MStiffHeiHK-UltraBold" pitchFamily="50" charset="-120"/>
                <a:ea typeface="MStiffHeiHK-UltraBold" pitchFamily="50" charset="-120"/>
              </a:rPr>
              <a:t>$ 24,444</a:t>
            </a:r>
            <a:endParaRPr lang="zh-CN" altLang="en-US" dirty="0">
              <a:solidFill>
                <a:srgbClr val="007635"/>
              </a:solidFill>
              <a:latin typeface="MStiffHeiHK-UltraBold" pitchFamily="50" charset="-120"/>
              <a:ea typeface="MStiffHeiHK-UltraBold" pitchFamily="50" charset="-120"/>
            </a:endParaRPr>
          </a:p>
        </p:txBody>
      </p:sp>
      <p:sp>
        <p:nvSpPr>
          <p:cNvPr id="48" name="文本框 68"/>
          <p:cNvSpPr txBox="1">
            <a:spLocks noChangeArrowheads="1"/>
          </p:cNvSpPr>
          <p:nvPr/>
        </p:nvSpPr>
        <p:spPr bwMode="auto">
          <a:xfrm>
            <a:off x="8843963" y="3501802"/>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7635"/>
                </a:solidFill>
                <a:latin typeface="MStiffHeiHK-UltraBold" pitchFamily="50" charset="-120"/>
                <a:ea typeface="MStiffHeiHK-UltraBold" pitchFamily="50" charset="-120"/>
              </a:rPr>
              <a:t>$ 14,444</a:t>
            </a:r>
            <a:endParaRPr lang="zh-CN" altLang="en-US" dirty="0">
              <a:solidFill>
                <a:srgbClr val="007635"/>
              </a:solidFill>
              <a:latin typeface="MStiffHeiHK-UltraBold" pitchFamily="50" charset="-120"/>
              <a:ea typeface="MStiffHeiHK-UltraBold" pitchFamily="50" charset="-120"/>
            </a:endParaRPr>
          </a:p>
        </p:txBody>
      </p:sp>
      <p:sp>
        <p:nvSpPr>
          <p:cNvPr id="49" name="文本框 69"/>
          <p:cNvSpPr txBox="1">
            <a:spLocks noChangeArrowheads="1"/>
          </p:cNvSpPr>
          <p:nvPr/>
        </p:nvSpPr>
        <p:spPr bwMode="auto">
          <a:xfrm>
            <a:off x="8843963" y="3962177"/>
            <a:ext cx="3000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a:latin typeface="微软雅黑" pitchFamily="34" charset="-122"/>
              <a:ea typeface="微软雅黑" pitchFamily="34" charset="-122"/>
            </a:endParaRPr>
          </a:p>
        </p:txBody>
      </p:sp>
      <p:sp>
        <p:nvSpPr>
          <p:cNvPr id="50" name="文本框 70"/>
          <p:cNvSpPr txBox="1">
            <a:spLocks noChangeArrowheads="1"/>
          </p:cNvSpPr>
          <p:nvPr/>
        </p:nvSpPr>
        <p:spPr bwMode="auto">
          <a:xfrm>
            <a:off x="8843963" y="1588817"/>
            <a:ext cx="3000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dirty="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dirty="0">
              <a:latin typeface="微软雅黑" pitchFamily="34" charset="-122"/>
              <a:ea typeface="微软雅黑" pitchFamily="34" charset="-122"/>
            </a:endParaRPr>
          </a:p>
        </p:txBody>
      </p:sp>
      <p:sp>
        <p:nvSpPr>
          <p:cNvPr id="54" name="文本框 68"/>
          <p:cNvSpPr txBox="1">
            <a:spLocks noChangeArrowheads="1"/>
          </p:cNvSpPr>
          <p:nvPr/>
        </p:nvSpPr>
        <p:spPr bwMode="auto">
          <a:xfrm>
            <a:off x="8843963" y="4634334"/>
            <a:ext cx="18165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en-US" altLang="zh-CN" dirty="0" smtClean="0">
                <a:solidFill>
                  <a:srgbClr val="007635"/>
                </a:solidFill>
                <a:latin typeface="MStiffHeiHK-UltraBold" pitchFamily="50" charset="-120"/>
                <a:ea typeface="MStiffHeiHK-UltraBold" pitchFamily="50" charset="-120"/>
              </a:rPr>
              <a:t>$ 14,444</a:t>
            </a:r>
            <a:endParaRPr lang="zh-CN" altLang="en-US" dirty="0">
              <a:solidFill>
                <a:srgbClr val="007635"/>
              </a:solidFill>
              <a:latin typeface="MStiffHeiHK-UltraBold" pitchFamily="50" charset="-120"/>
              <a:ea typeface="MStiffHeiHK-UltraBold" pitchFamily="50" charset="-120"/>
            </a:endParaRPr>
          </a:p>
        </p:txBody>
      </p:sp>
      <p:sp>
        <p:nvSpPr>
          <p:cNvPr id="55" name="文本框 69"/>
          <p:cNvSpPr txBox="1">
            <a:spLocks noChangeArrowheads="1"/>
          </p:cNvSpPr>
          <p:nvPr/>
        </p:nvSpPr>
        <p:spPr bwMode="auto">
          <a:xfrm>
            <a:off x="8843963" y="5094709"/>
            <a:ext cx="3000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0"/>
              </a:spcBef>
              <a:buFont typeface="Arial" pitchFamily="34" charset="0"/>
              <a:buNone/>
            </a:pPr>
            <a:r>
              <a:rPr lang="zh-CN" altLang="zh-CN" sz="1800">
                <a:latin typeface="微软雅黑" pitchFamily="34" charset="-122"/>
                <a:ea typeface="微软雅黑" pitchFamily="34" charset="-122"/>
              </a:rPr>
              <a:t>点击输入内容点击输入 内容</a:t>
            </a:r>
          </a:p>
          <a:p>
            <a:pPr eaLnBrk="1" hangingPunct="1">
              <a:lnSpc>
                <a:spcPct val="100000"/>
              </a:lnSpc>
              <a:spcBef>
                <a:spcPct val="0"/>
              </a:spcBef>
              <a:buFont typeface="Arial" pitchFamily="34" charset="0"/>
              <a:buNone/>
            </a:pPr>
            <a:endParaRPr lang="zh-CN" altLang="zh-CN" sz="1800">
              <a:latin typeface="微软雅黑" pitchFamily="34" charset="-122"/>
              <a:ea typeface="微软雅黑" pitchFamily="34" charset="-122"/>
            </a:endParaRPr>
          </a:p>
        </p:txBody>
      </p:sp>
      <p:sp>
        <p:nvSpPr>
          <p:cNvPr id="42" name="TextBox 41"/>
          <p:cNvSpPr txBox="1"/>
          <p:nvPr/>
        </p:nvSpPr>
        <p:spPr>
          <a:xfrm>
            <a:off x="4680899" y="323999"/>
            <a:ext cx="3057248"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点击输入文字内容</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90190728"/>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 calcmode="lin" valueType="num">
                                      <p:cBhvr>
                                        <p:cTn id="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Effect transition="in" filter="fade">
                                      <p:cBhvr>
                                        <p:cTn id="43" dur="10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Effect transition="in" filter="fade">
                                      <p:cBhvr>
                                        <p:cTn id="48" dur="10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Effect transition="in" filter="fade">
                                      <p:cBhvr>
                                        <p:cTn id="53" dur="10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Effect transition="in" filter="fade">
                                      <p:cBhvr>
                                        <p:cTn id="58" dur="10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Effect transition="in" filter="fade">
                                      <p:cBhvr>
                                        <p:cTn id="63" dur="100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Effect transition="in" filter="fade">
                                      <p:cBhvr>
                                        <p:cTn id="68" dur="1000"/>
                                        <p:tgtEl>
                                          <p:spTgt spid="1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ppt_w</p:attrName>
                                        </p:attrNameLst>
                                      </p:cBhvr>
                                      <p:tavLst>
                                        <p:tav tm="0">
                                          <p:val>
                                            <p:fltVal val="0"/>
                                          </p:val>
                                        </p:tav>
                                        <p:tav tm="100000">
                                          <p:val>
                                            <p:strVal val="#ppt_w"/>
                                          </p:val>
                                        </p:tav>
                                      </p:tavLst>
                                    </p:anim>
                                    <p:anim calcmode="lin" valueType="num">
                                      <p:cBhvr>
                                        <p:cTn id="72" dur="1000" fill="hold"/>
                                        <p:tgtEl>
                                          <p:spTgt spid="16"/>
                                        </p:tgtEl>
                                        <p:attrNameLst>
                                          <p:attrName>ppt_h</p:attrName>
                                        </p:attrNameLst>
                                      </p:cBhvr>
                                      <p:tavLst>
                                        <p:tav tm="0">
                                          <p:val>
                                            <p:fltVal val="0"/>
                                          </p:val>
                                        </p:tav>
                                        <p:tav tm="100000">
                                          <p:val>
                                            <p:strVal val="#ppt_h"/>
                                          </p:val>
                                        </p:tav>
                                      </p:tavLst>
                                    </p:anim>
                                    <p:animEffect transition="in" filter="fade">
                                      <p:cBhvr>
                                        <p:cTn id="73" dur="1000"/>
                                        <p:tgtEl>
                                          <p:spTgt spid="1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Effect transition="in" filter="fade">
                                      <p:cBhvr>
                                        <p:cTn id="78" dur="1000"/>
                                        <p:tgtEl>
                                          <p:spTgt spid="1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Effect transition="in" filter="fade">
                                      <p:cBhvr>
                                        <p:cTn id="83" dur="1000"/>
                                        <p:tgtEl>
                                          <p:spTgt spid="18"/>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1000" fill="hold"/>
                                        <p:tgtEl>
                                          <p:spTgt spid="19"/>
                                        </p:tgtEl>
                                        <p:attrNameLst>
                                          <p:attrName>ppt_w</p:attrName>
                                        </p:attrNameLst>
                                      </p:cBhvr>
                                      <p:tavLst>
                                        <p:tav tm="0">
                                          <p:val>
                                            <p:fltVal val="0"/>
                                          </p:val>
                                        </p:tav>
                                        <p:tav tm="100000">
                                          <p:val>
                                            <p:strVal val="#ppt_w"/>
                                          </p:val>
                                        </p:tav>
                                      </p:tavLst>
                                    </p:anim>
                                    <p:anim calcmode="lin" valueType="num">
                                      <p:cBhvr>
                                        <p:cTn id="87" dur="1000" fill="hold"/>
                                        <p:tgtEl>
                                          <p:spTgt spid="19"/>
                                        </p:tgtEl>
                                        <p:attrNameLst>
                                          <p:attrName>ppt_h</p:attrName>
                                        </p:attrNameLst>
                                      </p:cBhvr>
                                      <p:tavLst>
                                        <p:tav tm="0">
                                          <p:val>
                                            <p:fltVal val="0"/>
                                          </p:val>
                                        </p:tav>
                                        <p:tav tm="100000">
                                          <p:val>
                                            <p:strVal val="#ppt_h"/>
                                          </p:val>
                                        </p:tav>
                                      </p:tavLst>
                                    </p:anim>
                                    <p:animEffect transition="in" filter="fade">
                                      <p:cBhvr>
                                        <p:cTn id="88" dur="1000"/>
                                        <p:tgtEl>
                                          <p:spTgt spid="1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1000" fill="hold"/>
                                        <p:tgtEl>
                                          <p:spTgt spid="20"/>
                                        </p:tgtEl>
                                        <p:attrNameLst>
                                          <p:attrName>ppt_w</p:attrName>
                                        </p:attrNameLst>
                                      </p:cBhvr>
                                      <p:tavLst>
                                        <p:tav tm="0">
                                          <p:val>
                                            <p:fltVal val="0"/>
                                          </p:val>
                                        </p:tav>
                                        <p:tav tm="100000">
                                          <p:val>
                                            <p:strVal val="#ppt_w"/>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Effect transition="in" filter="fade">
                                      <p:cBhvr>
                                        <p:cTn id="93" dur="1000"/>
                                        <p:tgtEl>
                                          <p:spTgt spid="2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1000" fill="hold"/>
                                        <p:tgtEl>
                                          <p:spTgt spid="21"/>
                                        </p:tgtEl>
                                        <p:attrNameLst>
                                          <p:attrName>ppt_w</p:attrName>
                                        </p:attrNameLst>
                                      </p:cBhvr>
                                      <p:tavLst>
                                        <p:tav tm="0">
                                          <p:val>
                                            <p:fltVal val="0"/>
                                          </p:val>
                                        </p:tav>
                                        <p:tav tm="100000">
                                          <p:val>
                                            <p:strVal val="#ppt_w"/>
                                          </p:val>
                                        </p:tav>
                                      </p:tavLst>
                                    </p:anim>
                                    <p:anim calcmode="lin" valueType="num">
                                      <p:cBhvr>
                                        <p:cTn id="97" dur="1000" fill="hold"/>
                                        <p:tgtEl>
                                          <p:spTgt spid="21"/>
                                        </p:tgtEl>
                                        <p:attrNameLst>
                                          <p:attrName>ppt_h</p:attrName>
                                        </p:attrNameLst>
                                      </p:cBhvr>
                                      <p:tavLst>
                                        <p:tav tm="0">
                                          <p:val>
                                            <p:fltVal val="0"/>
                                          </p:val>
                                        </p:tav>
                                        <p:tav tm="100000">
                                          <p:val>
                                            <p:strVal val="#ppt_h"/>
                                          </p:val>
                                        </p:tav>
                                      </p:tavLst>
                                    </p:anim>
                                    <p:animEffect transition="in" filter="fade">
                                      <p:cBhvr>
                                        <p:cTn id="98" dur="1000"/>
                                        <p:tgtEl>
                                          <p:spTgt spid="21"/>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1000" fill="hold"/>
                                        <p:tgtEl>
                                          <p:spTgt spid="22"/>
                                        </p:tgtEl>
                                        <p:attrNameLst>
                                          <p:attrName>ppt_w</p:attrName>
                                        </p:attrNameLst>
                                      </p:cBhvr>
                                      <p:tavLst>
                                        <p:tav tm="0">
                                          <p:val>
                                            <p:fltVal val="0"/>
                                          </p:val>
                                        </p:tav>
                                        <p:tav tm="100000">
                                          <p:val>
                                            <p:strVal val="#ppt_w"/>
                                          </p:val>
                                        </p:tav>
                                      </p:tavLst>
                                    </p:anim>
                                    <p:anim calcmode="lin" valueType="num">
                                      <p:cBhvr>
                                        <p:cTn id="102" dur="1000" fill="hold"/>
                                        <p:tgtEl>
                                          <p:spTgt spid="22"/>
                                        </p:tgtEl>
                                        <p:attrNameLst>
                                          <p:attrName>ppt_h</p:attrName>
                                        </p:attrNameLst>
                                      </p:cBhvr>
                                      <p:tavLst>
                                        <p:tav tm="0">
                                          <p:val>
                                            <p:fltVal val="0"/>
                                          </p:val>
                                        </p:tav>
                                        <p:tav tm="100000">
                                          <p:val>
                                            <p:strVal val="#ppt_h"/>
                                          </p:val>
                                        </p:tav>
                                      </p:tavLst>
                                    </p:anim>
                                    <p:animEffect transition="in" filter="fade">
                                      <p:cBhvr>
                                        <p:cTn id="103" dur="1000"/>
                                        <p:tgtEl>
                                          <p:spTgt spid="2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1000" fill="hold"/>
                                        <p:tgtEl>
                                          <p:spTgt spid="23"/>
                                        </p:tgtEl>
                                        <p:attrNameLst>
                                          <p:attrName>ppt_w</p:attrName>
                                        </p:attrNameLst>
                                      </p:cBhvr>
                                      <p:tavLst>
                                        <p:tav tm="0">
                                          <p:val>
                                            <p:fltVal val="0"/>
                                          </p:val>
                                        </p:tav>
                                        <p:tav tm="100000">
                                          <p:val>
                                            <p:strVal val="#ppt_w"/>
                                          </p:val>
                                        </p:tav>
                                      </p:tavLst>
                                    </p:anim>
                                    <p:anim calcmode="lin" valueType="num">
                                      <p:cBhvr>
                                        <p:cTn id="107" dur="1000" fill="hold"/>
                                        <p:tgtEl>
                                          <p:spTgt spid="23"/>
                                        </p:tgtEl>
                                        <p:attrNameLst>
                                          <p:attrName>ppt_h</p:attrName>
                                        </p:attrNameLst>
                                      </p:cBhvr>
                                      <p:tavLst>
                                        <p:tav tm="0">
                                          <p:val>
                                            <p:fltVal val="0"/>
                                          </p:val>
                                        </p:tav>
                                        <p:tav tm="100000">
                                          <p:val>
                                            <p:strVal val="#ppt_h"/>
                                          </p:val>
                                        </p:tav>
                                      </p:tavLst>
                                    </p:anim>
                                    <p:animEffect transition="in" filter="fade">
                                      <p:cBhvr>
                                        <p:cTn id="108" dur="10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1000" fill="hold"/>
                                        <p:tgtEl>
                                          <p:spTgt spid="24"/>
                                        </p:tgtEl>
                                        <p:attrNameLst>
                                          <p:attrName>ppt_w</p:attrName>
                                        </p:attrNameLst>
                                      </p:cBhvr>
                                      <p:tavLst>
                                        <p:tav tm="0">
                                          <p:val>
                                            <p:fltVal val="0"/>
                                          </p:val>
                                        </p:tav>
                                        <p:tav tm="100000">
                                          <p:val>
                                            <p:strVal val="#ppt_w"/>
                                          </p:val>
                                        </p:tav>
                                      </p:tavLst>
                                    </p:anim>
                                    <p:anim calcmode="lin" valueType="num">
                                      <p:cBhvr>
                                        <p:cTn id="112" dur="1000" fill="hold"/>
                                        <p:tgtEl>
                                          <p:spTgt spid="24"/>
                                        </p:tgtEl>
                                        <p:attrNameLst>
                                          <p:attrName>ppt_h</p:attrName>
                                        </p:attrNameLst>
                                      </p:cBhvr>
                                      <p:tavLst>
                                        <p:tav tm="0">
                                          <p:val>
                                            <p:fltVal val="0"/>
                                          </p:val>
                                        </p:tav>
                                        <p:tav tm="100000">
                                          <p:val>
                                            <p:strVal val="#ppt_h"/>
                                          </p:val>
                                        </p:tav>
                                      </p:tavLst>
                                    </p:anim>
                                    <p:animEffect transition="in" filter="fade">
                                      <p:cBhvr>
                                        <p:cTn id="113" dur="1000"/>
                                        <p:tgtEl>
                                          <p:spTgt spid="2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1000" fill="hold"/>
                                        <p:tgtEl>
                                          <p:spTgt spid="25"/>
                                        </p:tgtEl>
                                        <p:attrNameLst>
                                          <p:attrName>ppt_w</p:attrName>
                                        </p:attrNameLst>
                                      </p:cBhvr>
                                      <p:tavLst>
                                        <p:tav tm="0">
                                          <p:val>
                                            <p:fltVal val="0"/>
                                          </p:val>
                                        </p:tav>
                                        <p:tav tm="100000">
                                          <p:val>
                                            <p:strVal val="#ppt_w"/>
                                          </p:val>
                                        </p:tav>
                                      </p:tavLst>
                                    </p:anim>
                                    <p:anim calcmode="lin" valueType="num">
                                      <p:cBhvr>
                                        <p:cTn id="117" dur="1000" fill="hold"/>
                                        <p:tgtEl>
                                          <p:spTgt spid="25"/>
                                        </p:tgtEl>
                                        <p:attrNameLst>
                                          <p:attrName>ppt_h</p:attrName>
                                        </p:attrNameLst>
                                      </p:cBhvr>
                                      <p:tavLst>
                                        <p:tav tm="0">
                                          <p:val>
                                            <p:fltVal val="0"/>
                                          </p:val>
                                        </p:tav>
                                        <p:tav tm="100000">
                                          <p:val>
                                            <p:strVal val="#ppt_h"/>
                                          </p:val>
                                        </p:tav>
                                      </p:tavLst>
                                    </p:anim>
                                    <p:animEffect transition="in" filter="fade">
                                      <p:cBhvr>
                                        <p:cTn id="118" dur="1000"/>
                                        <p:tgtEl>
                                          <p:spTgt spid="25"/>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p:cTn id="121" dur="1000" fill="hold"/>
                                        <p:tgtEl>
                                          <p:spTgt spid="26"/>
                                        </p:tgtEl>
                                        <p:attrNameLst>
                                          <p:attrName>ppt_w</p:attrName>
                                        </p:attrNameLst>
                                      </p:cBhvr>
                                      <p:tavLst>
                                        <p:tav tm="0">
                                          <p:val>
                                            <p:fltVal val="0"/>
                                          </p:val>
                                        </p:tav>
                                        <p:tav tm="100000">
                                          <p:val>
                                            <p:strVal val="#ppt_w"/>
                                          </p:val>
                                        </p:tav>
                                      </p:tavLst>
                                    </p:anim>
                                    <p:anim calcmode="lin" valueType="num">
                                      <p:cBhvr>
                                        <p:cTn id="122" dur="1000" fill="hold"/>
                                        <p:tgtEl>
                                          <p:spTgt spid="26"/>
                                        </p:tgtEl>
                                        <p:attrNameLst>
                                          <p:attrName>ppt_h</p:attrName>
                                        </p:attrNameLst>
                                      </p:cBhvr>
                                      <p:tavLst>
                                        <p:tav tm="0">
                                          <p:val>
                                            <p:fltVal val="0"/>
                                          </p:val>
                                        </p:tav>
                                        <p:tav tm="100000">
                                          <p:val>
                                            <p:strVal val="#ppt_h"/>
                                          </p:val>
                                        </p:tav>
                                      </p:tavLst>
                                    </p:anim>
                                    <p:animEffect transition="in" filter="fade">
                                      <p:cBhvr>
                                        <p:cTn id="123" dur="1000"/>
                                        <p:tgtEl>
                                          <p:spTgt spid="26"/>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p:cTn id="126" dur="1000" fill="hold"/>
                                        <p:tgtEl>
                                          <p:spTgt spid="27"/>
                                        </p:tgtEl>
                                        <p:attrNameLst>
                                          <p:attrName>ppt_w</p:attrName>
                                        </p:attrNameLst>
                                      </p:cBhvr>
                                      <p:tavLst>
                                        <p:tav tm="0">
                                          <p:val>
                                            <p:fltVal val="0"/>
                                          </p:val>
                                        </p:tav>
                                        <p:tav tm="100000">
                                          <p:val>
                                            <p:strVal val="#ppt_w"/>
                                          </p:val>
                                        </p:tav>
                                      </p:tavLst>
                                    </p:anim>
                                    <p:anim calcmode="lin" valueType="num">
                                      <p:cBhvr>
                                        <p:cTn id="127" dur="1000" fill="hold"/>
                                        <p:tgtEl>
                                          <p:spTgt spid="27"/>
                                        </p:tgtEl>
                                        <p:attrNameLst>
                                          <p:attrName>ppt_h</p:attrName>
                                        </p:attrNameLst>
                                      </p:cBhvr>
                                      <p:tavLst>
                                        <p:tav tm="0">
                                          <p:val>
                                            <p:fltVal val="0"/>
                                          </p:val>
                                        </p:tav>
                                        <p:tav tm="100000">
                                          <p:val>
                                            <p:strVal val="#ppt_h"/>
                                          </p:val>
                                        </p:tav>
                                      </p:tavLst>
                                    </p:anim>
                                    <p:animEffect transition="in" filter="fade">
                                      <p:cBhvr>
                                        <p:cTn id="128" dur="1000"/>
                                        <p:tgtEl>
                                          <p:spTgt spid="27"/>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1000" fill="hold"/>
                                        <p:tgtEl>
                                          <p:spTgt spid="28"/>
                                        </p:tgtEl>
                                        <p:attrNameLst>
                                          <p:attrName>ppt_w</p:attrName>
                                        </p:attrNameLst>
                                      </p:cBhvr>
                                      <p:tavLst>
                                        <p:tav tm="0">
                                          <p:val>
                                            <p:fltVal val="0"/>
                                          </p:val>
                                        </p:tav>
                                        <p:tav tm="100000">
                                          <p:val>
                                            <p:strVal val="#ppt_w"/>
                                          </p:val>
                                        </p:tav>
                                      </p:tavLst>
                                    </p:anim>
                                    <p:anim calcmode="lin" valueType="num">
                                      <p:cBhvr>
                                        <p:cTn id="132" dur="1000" fill="hold"/>
                                        <p:tgtEl>
                                          <p:spTgt spid="28"/>
                                        </p:tgtEl>
                                        <p:attrNameLst>
                                          <p:attrName>ppt_h</p:attrName>
                                        </p:attrNameLst>
                                      </p:cBhvr>
                                      <p:tavLst>
                                        <p:tav tm="0">
                                          <p:val>
                                            <p:fltVal val="0"/>
                                          </p:val>
                                        </p:tav>
                                        <p:tav tm="100000">
                                          <p:val>
                                            <p:strVal val="#ppt_h"/>
                                          </p:val>
                                        </p:tav>
                                      </p:tavLst>
                                    </p:anim>
                                    <p:animEffect transition="in" filter="fade">
                                      <p:cBhvr>
                                        <p:cTn id="133" dur="1000"/>
                                        <p:tgtEl>
                                          <p:spTgt spid="28"/>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1000" fill="hold"/>
                                        <p:tgtEl>
                                          <p:spTgt spid="29"/>
                                        </p:tgtEl>
                                        <p:attrNameLst>
                                          <p:attrName>ppt_w</p:attrName>
                                        </p:attrNameLst>
                                      </p:cBhvr>
                                      <p:tavLst>
                                        <p:tav tm="0">
                                          <p:val>
                                            <p:fltVal val="0"/>
                                          </p:val>
                                        </p:tav>
                                        <p:tav tm="100000">
                                          <p:val>
                                            <p:strVal val="#ppt_w"/>
                                          </p:val>
                                        </p:tav>
                                      </p:tavLst>
                                    </p:anim>
                                    <p:anim calcmode="lin" valueType="num">
                                      <p:cBhvr>
                                        <p:cTn id="137" dur="1000" fill="hold"/>
                                        <p:tgtEl>
                                          <p:spTgt spid="29"/>
                                        </p:tgtEl>
                                        <p:attrNameLst>
                                          <p:attrName>ppt_h</p:attrName>
                                        </p:attrNameLst>
                                      </p:cBhvr>
                                      <p:tavLst>
                                        <p:tav tm="0">
                                          <p:val>
                                            <p:fltVal val="0"/>
                                          </p:val>
                                        </p:tav>
                                        <p:tav tm="100000">
                                          <p:val>
                                            <p:strVal val="#ppt_h"/>
                                          </p:val>
                                        </p:tav>
                                      </p:tavLst>
                                    </p:anim>
                                    <p:animEffect transition="in" filter="fade">
                                      <p:cBhvr>
                                        <p:cTn id="138" dur="1000"/>
                                        <p:tgtEl>
                                          <p:spTgt spid="29"/>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1000" fill="hold"/>
                                        <p:tgtEl>
                                          <p:spTgt spid="30"/>
                                        </p:tgtEl>
                                        <p:attrNameLst>
                                          <p:attrName>ppt_w</p:attrName>
                                        </p:attrNameLst>
                                      </p:cBhvr>
                                      <p:tavLst>
                                        <p:tav tm="0">
                                          <p:val>
                                            <p:fltVal val="0"/>
                                          </p:val>
                                        </p:tav>
                                        <p:tav tm="100000">
                                          <p:val>
                                            <p:strVal val="#ppt_w"/>
                                          </p:val>
                                        </p:tav>
                                      </p:tavLst>
                                    </p:anim>
                                    <p:anim calcmode="lin" valueType="num">
                                      <p:cBhvr>
                                        <p:cTn id="142" dur="1000" fill="hold"/>
                                        <p:tgtEl>
                                          <p:spTgt spid="30"/>
                                        </p:tgtEl>
                                        <p:attrNameLst>
                                          <p:attrName>ppt_h</p:attrName>
                                        </p:attrNameLst>
                                      </p:cBhvr>
                                      <p:tavLst>
                                        <p:tav tm="0">
                                          <p:val>
                                            <p:fltVal val="0"/>
                                          </p:val>
                                        </p:tav>
                                        <p:tav tm="100000">
                                          <p:val>
                                            <p:strVal val="#ppt_h"/>
                                          </p:val>
                                        </p:tav>
                                      </p:tavLst>
                                    </p:anim>
                                    <p:animEffect transition="in" filter="fade">
                                      <p:cBhvr>
                                        <p:cTn id="143" dur="1000"/>
                                        <p:tgtEl>
                                          <p:spTgt spid="3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1000" fill="hold"/>
                                        <p:tgtEl>
                                          <p:spTgt spid="31"/>
                                        </p:tgtEl>
                                        <p:attrNameLst>
                                          <p:attrName>ppt_w</p:attrName>
                                        </p:attrNameLst>
                                      </p:cBhvr>
                                      <p:tavLst>
                                        <p:tav tm="0">
                                          <p:val>
                                            <p:fltVal val="0"/>
                                          </p:val>
                                        </p:tav>
                                        <p:tav tm="100000">
                                          <p:val>
                                            <p:strVal val="#ppt_w"/>
                                          </p:val>
                                        </p:tav>
                                      </p:tavLst>
                                    </p:anim>
                                    <p:anim calcmode="lin" valueType="num">
                                      <p:cBhvr>
                                        <p:cTn id="147" dur="1000" fill="hold"/>
                                        <p:tgtEl>
                                          <p:spTgt spid="31"/>
                                        </p:tgtEl>
                                        <p:attrNameLst>
                                          <p:attrName>ppt_h</p:attrName>
                                        </p:attrNameLst>
                                      </p:cBhvr>
                                      <p:tavLst>
                                        <p:tav tm="0">
                                          <p:val>
                                            <p:fltVal val="0"/>
                                          </p:val>
                                        </p:tav>
                                        <p:tav tm="100000">
                                          <p:val>
                                            <p:strVal val="#ppt_h"/>
                                          </p:val>
                                        </p:tav>
                                      </p:tavLst>
                                    </p:anim>
                                    <p:animEffect transition="in" filter="fade">
                                      <p:cBhvr>
                                        <p:cTn id="148" dur="1000"/>
                                        <p:tgtEl>
                                          <p:spTgt spid="3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1000" fill="hold"/>
                                        <p:tgtEl>
                                          <p:spTgt spid="32"/>
                                        </p:tgtEl>
                                        <p:attrNameLst>
                                          <p:attrName>ppt_w</p:attrName>
                                        </p:attrNameLst>
                                      </p:cBhvr>
                                      <p:tavLst>
                                        <p:tav tm="0">
                                          <p:val>
                                            <p:fltVal val="0"/>
                                          </p:val>
                                        </p:tav>
                                        <p:tav tm="100000">
                                          <p:val>
                                            <p:strVal val="#ppt_w"/>
                                          </p:val>
                                        </p:tav>
                                      </p:tavLst>
                                    </p:anim>
                                    <p:anim calcmode="lin" valueType="num">
                                      <p:cBhvr>
                                        <p:cTn id="152" dur="1000" fill="hold"/>
                                        <p:tgtEl>
                                          <p:spTgt spid="32"/>
                                        </p:tgtEl>
                                        <p:attrNameLst>
                                          <p:attrName>ppt_h</p:attrName>
                                        </p:attrNameLst>
                                      </p:cBhvr>
                                      <p:tavLst>
                                        <p:tav tm="0">
                                          <p:val>
                                            <p:fltVal val="0"/>
                                          </p:val>
                                        </p:tav>
                                        <p:tav tm="100000">
                                          <p:val>
                                            <p:strVal val="#ppt_h"/>
                                          </p:val>
                                        </p:tav>
                                      </p:tavLst>
                                    </p:anim>
                                    <p:animEffect transition="in" filter="fade">
                                      <p:cBhvr>
                                        <p:cTn id="153" dur="1000"/>
                                        <p:tgtEl>
                                          <p:spTgt spid="3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3"/>
                                        </p:tgtEl>
                                        <p:attrNameLst>
                                          <p:attrName>style.visibility</p:attrName>
                                        </p:attrNameLst>
                                      </p:cBhvr>
                                      <p:to>
                                        <p:strVal val="visible"/>
                                      </p:to>
                                    </p:set>
                                    <p:anim calcmode="lin" valueType="num">
                                      <p:cBhvr>
                                        <p:cTn id="156" dur="1000" fill="hold"/>
                                        <p:tgtEl>
                                          <p:spTgt spid="33"/>
                                        </p:tgtEl>
                                        <p:attrNameLst>
                                          <p:attrName>ppt_w</p:attrName>
                                        </p:attrNameLst>
                                      </p:cBhvr>
                                      <p:tavLst>
                                        <p:tav tm="0">
                                          <p:val>
                                            <p:fltVal val="0"/>
                                          </p:val>
                                        </p:tav>
                                        <p:tav tm="100000">
                                          <p:val>
                                            <p:strVal val="#ppt_w"/>
                                          </p:val>
                                        </p:tav>
                                      </p:tavLst>
                                    </p:anim>
                                    <p:anim calcmode="lin" valueType="num">
                                      <p:cBhvr>
                                        <p:cTn id="157" dur="1000" fill="hold"/>
                                        <p:tgtEl>
                                          <p:spTgt spid="33"/>
                                        </p:tgtEl>
                                        <p:attrNameLst>
                                          <p:attrName>ppt_h</p:attrName>
                                        </p:attrNameLst>
                                      </p:cBhvr>
                                      <p:tavLst>
                                        <p:tav tm="0">
                                          <p:val>
                                            <p:fltVal val="0"/>
                                          </p:val>
                                        </p:tav>
                                        <p:tav tm="100000">
                                          <p:val>
                                            <p:strVal val="#ppt_h"/>
                                          </p:val>
                                        </p:tav>
                                      </p:tavLst>
                                    </p:anim>
                                    <p:animEffect transition="in" filter="fade">
                                      <p:cBhvr>
                                        <p:cTn id="158" dur="1000"/>
                                        <p:tgtEl>
                                          <p:spTgt spid="33"/>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grpId="1" nodeType="clickEffect">
                                  <p:stCondLst>
                                    <p:cond delay="0"/>
                                  </p:stCondLst>
                                  <p:childTnLst>
                                    <p:animMotion origin="layout" path="M 3.44006E-6 -1.11111E-6 L 0.34231 -0.49421 " pathEditMode="relative" rAng="0" ptsTypes="AA">
                                      <p:cBhvr>
                                        <p:cTn id="162" dur="2000" fill="hold"/>
                                        <p:tgtEl>
                                          <p:spTgt spid="17"/>
                                        </p:tgtEl>
                                        <p:attrNameLst>
                                          <p:attrName>ppt_x</p:attrName>
                                          <p:attrName>ppt_y</p:attrName>
                                        </p:attrNameLst>
                                      </p:cBhvr>
                                      <p:rCtr x="17116" y="-24722"/>
                                    </p:animMotion>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iterate type="lt">
                                    <p:tmAbs val="200"/>
                                  </p:iterate>
                                  <p:childTnLst>
                                    <p:set>
                                      <p:cBhvr>
                                        <p:cTn id="166" dur="1" fill="hold">
                                          <p:stCondLst>
                                            <p:cond delay="9"/>
                                          </p:stCondLst>
                                        </p:cTn>
                                        <p:tgtEl>
                                          <p:spTgt spid="4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42" presetClass="path" presetSubtype="0" accel="50000" decel="50000" fill="hold" grpId="1" nodeType="clickEffect">
                                  <p:stCondLst>
                                    <p:cond delay="0"/>
                                  </p:stCondLst>
                                  <p:childTnLst>
                                    <p:animMotion origin="layout" path="M 2.00443E-7 4.07407E-6 L 0.22283 -0.32223 " pathEditMode="relative" rAng="0" ptsTypes="AA">
                                      <p:cBhvr>
                                        <p:cTn id="172" dur="2000" fill="hold"/>
                                        <p:tgtEl>
                                          <p:spTgt spid="23"/>
                                        </p:tgtEl>
                                        <p:attrNameLst>
                                          <p:attrName>ppt_x</p:attrName>
                                          <p:attrName>ppt_y</p:attrName>
                                        </p:attrNameLst>
                                      </p:cBhvr>
                                      <p:rCtr x="11141" y="-16111"/>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iterate type="lt">
                                    <p:tmAbs val="200"/>
                                  </p:iterate>
                                  <p:childTnLst>
                                    <p:set>
                                      <p:cBhvr>
                                        <p:cTn id="176" dur="1" fill="hold">
                                          <p:stCondLst>
                                            <p:cond delay="0"/>
                                          </p:stCondLst>
                                        </p:cTn>
                                        <p:tgtEl>
                                          <p:spTgt spid="4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45"/>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1" nodeType="clickEffect">
                                  <p:stCondLst>
                                    <p:cond delay="0"/>
                                  </p:stCondLst>
                                  <p:childTnLst>
                                    <p:animMotion origin="layout" path="M -1.53065E-6 -3.7037E-6 L 0.23194 -0.04259 " pathEditMode="relative" rAng="0" ptsTypes="AA">
                                      <p:cBhvr>
                                        <p:cTn id="182" dur="2000" fill="hold"/>
                                        <p:tgtEl>
                                          <p:spTgt spid="25"/>
                                        </p:tgtEl>
                                        <p:attrNameLst>
                                          <p:attrName>ppt_x</p:attrName>
                                          <p:attrName>ppt_y</p:attrName>
                                        </p:attrNameLst>
                                      </p:cBhvr>
                                      <p:rCtr x="11597" y="-2130"/>
                                    </p:animMotion>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iterate type="lt">
                                    <p:tmAbs val="200"/>
                                  </p:iterate>
                                  <p:childTnLst>
                                    <p:set>
                                      <p:cBhvr>
                                        <p:cTn id="186" dur="1" fill="hold">
                                          <p:stCondLst>
                                            <p:cond delay="0"/>
                                          </p:stCondLst>
                                        </p:cTn>
                                        <p:tgtEl>
                                          <p:spTgt spid="4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9"/>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42" presetClass="path" presetSubtype="0" accel="50000" decel="50000" fill="hold" grpId="1" nodeType="clickEffect">
                                  <p:stCondLst>
                                    <p:cond delay="0"/>
                                  </p:stCondLst>
                                  <p:childTnLst>
                                    <p:animMotion origin="layout" path="M 2.08903E-6 4.44444E-6 L 0.20786 0.33402 " pathEditMode="relative" rAng="0" ptsTypes="AA">
                                      <p:cBhvr>
                                        <p:cTn id="192" dur="2000" fill="hold"/>
                                        <p:tgtEl>
                                          <p:spTgt spid="26"/>
                                        </p:tgtEl>
                                        <p:attrNameLst>
                                          <p:attrName>ppt_x</p:attrName>
                                          <p:attrName>ppt_y</p:attrName>
                                        </p:attrNameLst>
                                      </p:cBhvr>
                                      <p:rCtr x="10387" y="16690"/>
                                    </p:animMotion>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iterate type="lt">
                                    <p:tmAbs val="200"/>
                                  </p:iterate>
                                  <p:childTnLst>
                                    <p:set>
                                      <p:cBhvr>
                                        <p:cTn id="196" dur="1" fill="hold">
                                          <p:stCondLst>
                                            <p:cond delay="0"/>
                                          </p:stCondLst>
                                        </p:cTn>
                                        <p:tgtEl>
                                          <p:spTgt spid="5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8" grpId="0" animBg="1"/>
      <p:bldP spid="19" grpId="0" animBg="1"/>
      <p:bldP spid="20" grpId="0" animBg="1"/>
      <p:bldP spid="21" grpId="0" animBg="1"/>
      <p:bldP spid="22" grpId="0"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30" grpId="0" animBg="1"/>
      <p:bldP spid="31" grpId="0" animBg="1"/>
      <p:bldP spid="32" grpId="0" animBg="1"/>
      <p:bldP spid="33" grpId="0" animBg="1"/>
      <p:bldP spid="45" grpId="0"/>
      <p:bldP spid="46" grpId="0"/>
      <p:bldP spid="47" grpId="0"/>
      <p:bldP spid="48" grpId="0"/>
      <p:bldP spid="49" grpId="0"/>
      <p:bldP spid="50" grpId="0"/>
      <p:bldP spid="54" grpId="0"/>
      <p:bldP spid="55"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
          <p:cNvGraphicFramePr>
            <a:graphicFrameLocks noGrp="1"/>
          </p:cNvGraphicFramePr>
          <p:nvPr>
            <p:extLst>
              <p:ext uri="{D42A27DB-BD31-4B8C-83A1-F6EECF244321}">
                <p14:modId xmlns:p14="http://schemas.microsoft.com/office/powerpoint/2010/main" xmlns="" val="2149043638"/>
              </p:ext>
            </p:extLst>
          </p:nvPr>
        </p:nvGraphicFramePr>
        <p:xfrm>
          <a:off x="665658" y="2816670"/>
          <a:ext cx="10906125" cy="2773364"/>
        </p:xfrm>
        <a:graphic>
          <a:graphicData uri="http://schemas.openxmlformats.org/drawingml/2006/table">
            <a:tbl>
              <a:tblPr/>
              <a:tblGrid>
                <a:gridCol w="2373312"/>
                <a:gridCol w="1989138"/>
                <a:gridCol w="2181225"/>
                <a:gridCol w="2181225"/>
                <a:gridCol w="2181225"/>
              </a:tblGrid>
              <a:tr h="554038">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600" b="1" i="0" u="none" strike="noStrike" cap="none" normalizeH="0" baseline="0" dirty="0" smtClean="0">
                        <a:ln>
                          <a:noFill/>
                        </a:ln>
                        <a:solidFill>
                          <a:srgbClr val="FFFFFF"/>
                        </a:solidFill>
                        <a:effectLst/>
                        <a:latin typeface="微软雅黑" pitchFamily="34" charset="-122"/>
                        <a:ea typeface="微软雅黑"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一季度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dirty="0" smtClean="0">
                          <a:ln>
                            <a:noFill/>
                          </a:ln>
                          <a:solidFill>
                            <a:srgbClr val="FFFFFF"/>
                          </a:solidFill>
                          <a:effectLst/>
                          <a:latin typeface="微软雅黑" pitchFamily="34" charset="-122"/>
                          <a:ea typeface="微软雅黑" pitchFamily="34" charset="-122"/>
                        </a:rPr>
                        <a:t>二季度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三季度</a:t>
                      </a: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四季度</a:t>
                      </a:r>
                    </a:p>
                  </a:txBody>
                  <a:tcPr marL="136725" marR="136725" marT="68385" marB="68385" horzOverflow="overflow">
                    <a:lnL>
                      <a:noFill/>
                    </a:lnL>
                    <a:lnR>
                      <a:noFill/>
                    </a:lnR>
                    <a:lnT>
                      <a:noFill/>
                    </a:lnT>
                    <a:lnB>
                      <a:noFill/>
                    </a:lnB>
                    <a:lnTlToBr>
                      <a:noFill/>
                    </a:lnTlToBr>
                    <a:lnBlToTr>
                      <a:noFill/>
                    </a:lnBlToTr>
                    <a:solidFill>
                      <a:srgbClr val="2F7F97"/>
                    </a:solidFill>
                  </a:tcPr>
                </a:tc>
              </a:tr>
              <a:tr h="555625">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dirty="0" smtClean="0">
                          <a:ln>
                            <a:noFill/>
                          </a:ln>
                          <a:solidFill>
                            <a:srgbClr val="FFFFFF"/>
                          </a:solidFill>
                          <a:effectLst/>
                          <a:latin typeface="微软雅黑" pitchFamily="34" charset="-122"/>
                          <a:ea typeface="微软雅黑" pitchFamily="34" charset="-122"/>
                        </a:rPr>
                        <a:t>点击输入内容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chemeClr val="bg1"/>
                          </a:solidFill>
                          <a:effectLst/>
                          <a:latin typeface="微软雅黑" pitchFamily="34" charset="-122"/>
                          <a:ea typeface="微软雅黑" pitchFamily="34" charset="-122"/>
                        </a:rPr>
                        <a:t>点</a:t>
                      </a: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5625">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点击输入内容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dirty="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zh-CN" sz="1600" b="0" i="0" u="none" strike="noStrike" cap="none" normalizeH="0" baseline="0" smtClean="0">
                          <a:ln>
                            <a:noFill/>
                          </a:ln>
                          <a:solidFill>
                            <a:schemeClr val="bg1"/>
                          </a:solidFill>
                          <a:effectLst/>
                          <a:latin typeface="微软雅黑" pitchFamily="34" charset="-122"/>
                          <a:ea typeface="微软雅黑" pitchFamily="34" charset="-122"/>
                        </a:rPr>
                        <a:t>点</a:t>
                      </a:r>
                      <a:r>
                        <a:rPr kumimoji="0" lang="zh-CN" altLang="zh-CN" sz="1600" b="0" i="0" u="none" strike="noStrike" cap="none" normalizeH="0" baseline="0" smtClean="0">
                          <a:ln>
                            <a:noFill/>
                          </a:ln>
                          <a:solidFill>
                            <a:srgbClr val="FFFFFF"/>
                          </a:solidFill>
                          <a:effectLst/>
                          <a:latin typeface="微软雅黑" pitchFamily="34" charset="-122"/>
                          <a:ea typeface="微软雅黑" pitchFamily="34" charset="-122"/>
                        </a:rPr>
                        <a:t>击输入内容</a:t>
                      </a: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dirty="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itchFamily="34" charset="0"/>
                          <a:ea typeface="宋体" pitchFamily="2" charset="-122"/>
                        </a:defRPr>
                      </a:lvl1pPr>
                      <a:lvl2pPr marL="742950" indent="-285750">
                        <a:lnSpc>
                          <a:spcPct val="90000"/>
                        </a:lnSpc>
                        <a:spcBef>
                          <a:spcPts val="500"/>
                        </a:spcBef>
                        <a:defRPr sz="2000">
                          <a:solidFill>
                            <a:schemeClr val="tx1"/>
                          </a:solidFill>
                          <a:latin typeface="Calibri" pitchFamily="34" charset="0"/>
                          <a:ea typeface="宋体" pitchFamily="2" charset="-122"/>
                        </a:defRPr>
                      </a:lvl2pPr>
                      <a:lvl3pPr marL="1143000" indent="-228600">
                        <a:lnSpc>
                          <a:spcPct val="90000"/>
                        </a:lnSpc>
                        <a:spcBef>
                          <a:spcPts val="500"/>
                        </a:spcBef>
                        <a:defRPr>
                          <a:solidFill>
                            <a:schemeClr val="tx1"/>
                          </a:solidFill>
                          <a:latin typeface="Calibri" pitchFamily="34" charset="0"/>
                          <a:ea typeface="宋体" pitchFamily="2" charset="-122"/>
                        </a:defRPr>
                      </a:lvl3pPr>
                      <a:lvl4pPr marL="1600200" indent="-228600">
                        <a:lnSpc>
                          <a:spcPct val="90000"/>
                        </a:lnSpc>
                        <a:spcBef>
                          <a:spcPts val="500"/>
                        </a:spcBef>
                        <a:defRPr sz="1600">
                          <a:solidFill>
                            <a:schemeClr val="tx1"/>
                          </a:solidFill>
                          <a:latin typeface="Calibri" pitchFamily="34" charset="0"/>
                          <a:ea typeface="宋体" pitchFamily="2" charset="-122"/>
                        </a:defRPr>
                      </a:lvl4pPr>
                      <a:lvl5pPr marL="2057400" indent="-228600">
                        <a:lnSpc>
                          <a:spcPct val="90000"/>
                        </a:lnSpc>
                        <a:spcBef>
                          <a:spcPts val="500"/>
                        </a:spcBef>
                        <a:defRPr sz="16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defRPr sz="16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700" b="0" i="0" u="none" strike="noStrike" cap="none" normalizeH="0" baseline="0" dirty="0" smtClean="0">
                        <a:ln>
                          <a:noFill/>
                        </a:ln>
                        <a:solidFill>
                          <a:srgbClr val="000000"/>
                        </a:solidFill>
                        <a:effectLst/>
                        <a:latin typeface="Calibri" pitchFamily="34" charset="0"/>
                        <a:ea typeface="宋体"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文本框 10"/>
          <p:cNvSpPr txBox="1">
            <a:spLocks noChangeArrowheads="1"/>
          </p:cNvSpPr>
          <p:nvPr/>
        </p:nvSpPr>
        <p:spPr bwMode="auto">
          <a:xfrm>
            <a:off x="612329" y="1590685"/>
            <a:ext cx="1117547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50000"/>
              </a:lnSpc>
              <a:spcBef>
                <a:spcPct val="0"/>
              </a:spcBef>
              <a:buFont typeface="Arial" pitchFamily="34" charset="0"/>
              <a:buNone/>
            </a:pPr>
            <a:r>
              <a:rPr lang="zh-CN" altLang="en-US" sz="1600" dirty="0">
                <a:latin typeface="微软雅黑" pitchFamily="34" charset="-122"/>
                <a:ea typeface="微软雅黑" pitchFamily="34" charset="-122"/>
              </a:rPr>
              <a:t>点击输入内容点击输入内容点击输入内容点击输入内容点击输入内容点击输入内容点击输入内容点击输入内容点击输入</a:t>
            </a:r>
            <a:r>
              <a:rPr lang="zh-CN" altLang="en-US" sz="1600" dirty="0" smtClean="0">
                <a:latin typeface="微软雅黑" pitchFamily="34" charset="-122"/>
                <a:ea typeface="微软雅黑" pitchFamily="34" charset="-122"/>
              </a:rPr>
              <a:t>内容</a:t>
            </a:r>
            <a:endParaRPr lang="en-US" altLang="zh-CN" sz="1600" dirty="0" smtClean="0">
              <a:latin typeface="微软雅黑" pitchFamily="34" charset="-122"/>
              <a:ea typeface="微软雅黑" pitchFamily="34" charset="-122"/>
            </a:endParaRPr>
          </a:p>
          <a:p>
            <a:pPr eaLnBrk="1" hangingPunct="1">
              <a:lnSpc>
                <a:spcPct val="150000"/>
              </a:lnSpc>
              <a:spcBef>
                <a:spcPct val="0"/>
              </a:spcBef>
              <a:buFont typeface="Arial" pitchFamily="34" charset="0"/>
              <a:buNone/>
            </a:pPr>
            <a:r>
              <a:rPr lang="zh-CN" altLang="en-US" sz="1600" dirty="0" smtClean="0">
                <a:latin typeface="微软雅黑" pitchFamily="34" charset="-122"/>
                <a:ea typeface="微软雅黑" pitchFamily="34" charset="-122"/>
              </a:rPr>
              <a:t>点击</a:t>
            </a:r>
            <a:r>
              <a:rPr lang="zh-CN" altLang="en-US" sz="1600" dirty="0">
                <a:latin typeface="微软雅黑" pitchFamily="34" charset="-122"/>
                <a:ea typeface="微软雅黑" pitchFamily="34" charset="-122"/>
              </a:rPr>
              <a:t>输入内容点击输入内容点击输入</a:t>
            </a:r>
            <a:r>
              <a:rPr lang="zh-CN" altLang="en-US" sz="1600" dirty="0" smtClean="0">
                <a:latin typeface="微软雅黑" pitchFamily="34" charset="-122"/>
                <a:ea typeface="微软雅黑" pitchFamily="34" charset="-122"/>
              </a:rPr>
              <a:t>内容点击输入内容点击输入内容点击输入内容点击输入内容点击输入内容点击输入内容</a:t>
            </a:r>
            <a:endParaRPr lang="zh-CN" altLang="en-US" sz="1600" dirty="0">
              <a:latin typeface="微软雅黑" pitchFamily="34" charset="-122"/>
              <a:ea typeface="微软雅黑" pitchFamily="34" charset="-122"/>
            </a:endParaRPr>
          </a:p>
        </p:txBody>
      </p:sp>
      <p:sp>
        <p:nvSpPr>
          <p:cNvPr id="7" name="矩形 11"/>
          <p:cNvSpPr>
            <a:spLocks noChangeArrowheads="1"/>
          </p:cNvSpPr>
          <p:nvPr/>
        </p:nvSpPr>
        <p:spPr bwMode="auto">
          <a:xfrm>
            <a:off x="3029445" y="3505645"/>
            <a:ext cx="4279900" cy="292100"/>
          </a:xfrm>
          <a:prstGeom prst="rect">
            <a:avLst/>
          </a:prstGeom>
          <a:solidFill>
            <a:srgbClr val="007635"/>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8" name="矩形 12"/>
          <p:cNvSpPr>
            <a:spLocks noChangeArrowheads="1"/>
          </p:cNvSpPr>
          <p:nvPr/>
        </p:nvSpPr>
        <p:spPr bwMode="auto">
          <a:xfrm>
            <a:off x="5124945" y="4048570"/>
            <a:ext cx="3327400" cy="292100"/>
          </a:xfrm>
          <a:prstGeom prst="rect">
            <a:avLst/>
          </a:prstGeom>
          <a:solidFill>
            <a:srgbClr val="007635"/>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9" name="矩形 13"/>
          <p:cNvSpPr>
            <a:spLocks noChangeArrowheads="1"/>
          </p:cNvSpPr>
          <p:nvPr/>
        </p:nvSpPr>
        <p:spPr bwMode="auto">
          <a:xfrm>
            <a:off x="6782295" y="4605782"/>
            <a:ext cx="3132138" cy="292100"/>
          </a:xfrm>
          <a:prstGeom prst="rect">
            <a:avLst/>
          </a:prstGeom>
          <a:solidFill>
            <a:srgbClr val="007635"/>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10" name="矩形 14"/>
          <p:cNvSpPr>
            <a:spLocks noChangeArrowheads="1"/>
          </p:cNvSpPr>
          <p:nvPr/>
        </p:nvSpPr>
        <p:spPr bwMode="auto">
          <a:xfrm>
            <a:off x="8347570" y="5162995"/>
            <a:ext cx="3135313" cy="290512"/>
          </a:xfrm>
          <a:prstGeom prst="rect">
            <a:avLst/>
          </a:prstGeom>
          <a:solidFill>
            <a:srgbClr val="007635"/>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sz="1800">
              <a:solidFill>
                <a:srgbClr val="FFFFFF"/>
              </a:solidFill>
            </a:endParaRPr>
          </a:p>
        </p:txBody>
      </p:sp>
      <p:sp>
        <p:nvSpPr>
          <p:cNvPr id="11" name="TextBox 10"/>
          <p:cNvSpPr txBox="1"/>
          <p:nvPr/>
        </p:nvSpPr>
        <p:spPr>
          <a:xfrm>
            <a:off x="4680899" y="323999"/>
            <a:ext cx="3057248"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点击输入文字内容</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2345494"/>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6"/>
                                        </p:tgtEl>
                                        <p:attrNameLst>
                                          <p:attrName>ppt_y</p:attrName>
                                        </p:attrNameLst>
                                      </p:cBhvr>
                                      <p:tavLst>
                                        <p:tav tm="0">
                                          <p:val>
                                            <p:strVal val="#ppt_y"/>
                                          </p:val>
                                        </p:tav>
                                        <p:tav tm="100000">
                                          <p:val>
                                            <p:strVal val="#ppt_y"/>
                                          </p:val>
                                        </p:tav>
                                      </p:tavLst>
                                    </p:anim>
                                    <p:anim calcmode="lin" valueType="num">
                                      <p:cBhvr>
                                        <p:cTn id="42"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a:spLocks noEditPoints="1"/>
          </p:cNvSpPr>
          <p:nvPr/>
        </p:nvSpPr>
        <p:spPr bwMode="auto">
          <a:xfrm>
            <a:off x="1455244" y="2095861"/>
            <a:ext cx="1362457" cy="1364827"/>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rgbClr val="00B050"/>
          </a:solidFill>
          <a:ln>
            <a:noFill/>
          </a:ln>
          <a:extLst/>
        </p:spPr>
        <p:txBody>
          <a:bodyPr/>
          <a:lstStyle/>
          <a:p>
            <a:endParaRPr lang="zh-CN" altLang="en-US"/>
          </a:p>
        </p:txBody>
      </p:sp>
      <p:sp>
        <p:nvSpPr>
          <p:cNvPr id="7" name="Freeform 10"/>
          <p:cNvSpPr>
            <a:spLocks/>
          </p:cNvSpPr>
          <p:nvPr/>
        </p:nvSpPr>
        <p:spPr bwMode="auto">
          <a:xfrm>
            <a:off x="1130623" y="1773610"/>
            <a:ext cx="1007034" cy="1007036"/>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rgbClr val="007635"/>
          </a:solidFill>
          <a:ln>
            <a:noFill/>
          </a:ln>
          <a:extLst/>
        </p:spPr>
        <p:txBody>
          <a:bodyPr/>
          <a:lstStyle/>
          <a:p>
            <a:endParaRPr lang="zh-CN" altLang="en-US"/>
          </a:p>
        </p:txBody>
      </p:sp>
      <p:sp>
        <p:nvSpPr>
          <p:cNvPr id="8" name="TextBox 58"/>
          <p:cNvSpPr txBox="1">
            <a:spLocks noChangeArrowheads="1"/>
          </p:cNvSpPr>
          <p:nvPr/>
        </p:nvSpPr>
        <p:spPr bwMode="auto">
          <a:xfrm>
            <a:off x="1778020" y="2577519"/>
            <a:ext cx="716864"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25%</a:t>
            </a:r>
            <a:endParaRPr lang="zh-CN" altLang="en-US" sz="2400" dirty="0">
              <a:solidFill>
                <a:srgbClr val="262626"/>
              </a:solidFill>
              <a:latin typeface="Impact" pitchFamily="34" charset="0"/>
              <a:ea typeface="微软雅黑" pitchFamily="34" charset="-122"/>
            </a:endParaRPr>
          </a:p>
        </p:txBody>
      </p:sp>
      <p:sp>
        <p:nvSpPr>
          <p:cNvPr id="10" name="Freeform 14"/>
          <p:cNvSpPr>
            <a:spLocks noEditPoints="1"/>
          </p:cNvSpPr>
          <p:nvPr/>
        </p:nvSpPr>
        <p:spPr bwMode="auto">
          <a:xfrm>
            <a:off x="3966785" y="2095932"/>
            <a:ext cx="1358887" cy="136513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rgbClr val="00B050"/>
          </a:solidFill>
          <a:ln>
            <a:noFill/>
          </a:ln>
          <a:extLst/>
        </p:spPr>
        <p:txBody>
          <a:bodyPr/>
          <a:lstStyle/>
          <a:p>
            <a:endParaRPr lang="zh-CN" altLang="en-US"/>
          </a:p>
        </p:txBody>
      </p:sp>
      <p:sp>
        <p:nvSpPr>
          <p:cNvPr id="11" name="Freeform 15"/>
          <p:cNvSpPr>
            <a:spLocks/>
          </p:cNvSpPr>
          <p:nvPr/>
        </p:nvSpPr>
        <p:spPr bwMode="auto">
          <a:xfrm>
            <a:off x="3644256" y="1773610"/>
            <a:ext cx="1003158" cy="2009775"/>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007635"/>
          </a:solidFill>
          <a:ln>
            <a:noFill/>
          </a:ln>
          <a:extLst/>
        </p:spPr>
        <p:txBody>
          <a:bodyPr/>
          <a:lstStyle/>
          <a:p>
            <a:endParaRPr lang="zh-CN" altLang="en-US"/>
          </a:p>
        </p:txBody>
      </p:sp>
      <p:sp>
        <p:nvSpPr>
          <p:cNvPr id="12" name="TextBox 59"/>
          <p:cNvSpPr txBox="1">
            <a:spLocks noChangeArrowheads="1"/>
          </p:cNvSpPr>
          <p:nvPr/>
        </p:nvSpPr>
        <p:spPr bwMode="auto">
          <a:xfrm>
            <a:off x="4282273" y="2577519"/>
            <a:ext cx="728084"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50%</a:t>
            </a:r>
            <a:endParaRPr lang="zh-CN" altLang="en-US" sz="2400" dirty="0">
              <a:solidFill>
                <a:srgbClr val="262626"/>
              </a:solidFill>
              <a:latin typeface="Impact" pitchFamily="34" charset="0"/>
              <a:ea typeface="微软雅黑" pitchFamily="34" charset="-122"/>
            </a:endParaRPr>
          </a:p>
        </p:txBody>
      </p:sp>
      <p:sp>
        <p:nvSpPr>
          <p:cNvPr id="14" name="Freeform 19"/>
          <p:cNvSpPr>
            <a:spLocks noEditPoints="1"/>
          </p:cNvSpPr>
          <p:nvPr/>
        </p:nvSpPr>
        <p:spPr bwMode="auto">
          <a:xfrm>
            <a:off x="6476920" y="2095932"/>
            <a:ext cx="1362761" cy="136513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rgbClr val="00B050"/>
          </a:solidFill>
          <a:ln>
            <a:noFill/>
          </a:ln>
          <a:extLst/>
        </p:spPr>
        <p:txBody>
          <a:bodyPr/>
          <a:lstStyle/>
          <a:p>
            <a:endParaRPr lang="zh-CN" altLang="en-US"/>
          </a:p>
        </p:txBody>
      </p:sp>
      <p:sp>
        <p:nvSpPr>
          <p:cNvPr id="15" name="Freeform 20"/>
          <p:cNvSpPr>
            <a:spLocks/>
          </p:cNvSpPr>
          <p:nvPr/>
        </p:nvSpPr>
        <p:spPr bwMode="auto">
          <a:xfrm>
            <a:off x="6152228" y="1773610"/>
            <a:ext cx="2009775" cy="2009775"/>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007635"/>
          </a:solidFill>
          <a:ln>
            <a:noFill/>
          </a:ln>
          <a:extLst/>
        </p:spPr>
        <p:txBody>
          <a:bodyPr/>
          <a:lstStyle/>
          <a:p>
            <a:endParaRPr lang="zh-CN" altLang="en-US"/>
          </a:p>
        </p:txBody>
      </p:sp>
      <p:sp>
        <p:nvSpPr>
          <p:cNvPr id="16" name="TextBox 60"/>
          <p:cNvSpPr txBox="1">
            <a:spLocks noChangeArrowheads="1"/>
          </p:cNvSpPr>
          <p:nvPr/>
        </p:nvSpPr>
        <p:spPr bwMode="auto">
          <a:xfrm>
            <a:off x="6816459" y="2577519"/>
            <a:ext cx="683200"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75%</a:t>
            </a:r>
            <a:endParaRPr lang="zh-CN" altLang="en-US" sz="2400" dirty="0">
              <a:solidFill>
                <a:srgbClr val="262626"/>
              </a:solidFill>
              <a:latin typeface="Impact" pitchFamily="34" charset="0"/>
              <a:ea typeface="微软雅黑" pitchFamily="34" charset="-122"/>
            </a:endParaRPr>
          </a:p>
        </p:txBody>
      </p:sp>
      <p:sp>
        <p:nvSpPr>
          <p:cNvPr id="18" name="Freeform 24"/>
          <p:cNvSpPr>
            <a:spLocks noEditPoints="1"/>
          </p:cNvSpPr>
          <p:nvPr/>
        </p:nvSpPr>
        <p:spPr bwMode="auto">
          <a:xfrm>
            <a:off x="9308267" y="2095932"/>
            <a:ext cx="1362760" cy="136513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rgbClr val="00B050"/>
          </a:solidFill>
          <a:ln>
            <a:noFill/>
          </a:ln>
          <a:extLst/>
        </p:spPr>
        <p:txBody>
          <a:bodyPr/>
          <a:lstStyle/>
          <a:p>
            <a:endParaRPr lang="zh-CN" altLang="en-US"/>
          </a:p>
        </p:txBody>
      </p:sp>
      <p:sp>
        <p:nvSpPr>
          <p:cNvPr id="19" name="Freeform 25"/>
          <p:cNvSpPr>
            <a:spLocks noEditPoints="1"/>
          </p:cNvSpPr>
          <p:nvPr/>
        </p:nvSpPr>
        <p:spPr bwMode="auto">
          <a:xfrm>
            <a:off x="8985945" y="1773610"/>
            <a:ext cx="2009774" cy="2009775"/>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007635"/>
          </a:solidFill>
          <a:ln>
            <a:noFill/>
          </a:ln>
          <a:extLst/>
        </p:spPr>
        <p:txBody>
          <a:bodyPr/>
          <a:lstStyle/>
          <a:p>
            <a:endParaRPr lang="zh-CN" altLang="en-US"/>
          </a:p>
        </p:txBody>
      </p:sp>
      <p:sp>
        <p:nvSpPr>
          <p:cNvPr id="20" name="TextBox 61"/>
          <p:cNvSpPr txBox="1">
            <a:spLocks noChangeArrowheads="1"/>
          </p:cNvSpPr>
          <p:nvPr/>
        </p:nvSpPr>
        <p:spPr bwMode="auto">
          <a:xfrm>
            <a:off x="9568281" y="2577519"/>
            <a:ext cx="845102" cy="46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dirty="0">
                <a:solidFill>
                  <a:srgbClr val="262626"/>
                </a:solidFill>
                <a:latin typeface="Impact" pitchFamily="34" charset="0"/>
                <a:ea typeface="微软雅黑" pitchFamily="34" charset="-122"/>
              </a:rPr>
              <a:t>100%</a:t>
            </a:r>
            <a:endParaRPr lang="zh-CN" altLang="en-US" sz="2400" dirty="0">
              <a:solidFill>
                <a:srgbClr val="262626"/>
              </a:solidFill>
              <a:latin typeface="Impact" pitchFamily="34" charset="0"/>
              <a:ea typeface="微软雅黑" pitchFamily="34" charset="-122"/>
            </a:endParaRPr>
          </a:p>
        </p:txBody>
      </p:sp>
      <p:sp>
        <p:nvSpPr>
          <p:cNvPr id="22" name="文本框 10"/>
          <p:cNvSpPr txBox="1">
            <a:spLocks noChangeArrowheads="1"/>
          </p:cNvSpPr>
          <p:nvPr/>
        </p:nvSpPr>
        <p:spPr bwMode="auto">
          <a:xfrm>
            <a:off x="612329" y="5407109"/>
            <a:ext cx="1117547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ts val="0"/>
              </a:spcBef>
              <a:buFont typeface="Arial" pitchFamily="34" charset="0"/>
              <a:buNone/>
            </a:pPr>
            <a:r>
              <a:rPr lang="zh-CN" altLang="en-US" sz="1600" dirty="0">
                <a:latin typeface="微软雅黑" pitchFamily="34" charset="-122"/>
                <a:ea typeface="微软雅黑" pitchFamily="34" charset="-122"/>
              </a:rPr>
              <a:t>点击输入内容点击输入内容点击输入内容点击输入内容点击输入内容点击输入内容点击输入内容点击输入内容点击输入</a:t>
            </a:r>
            <a:r>
              <a:rPr lang="zh-CN" altLang="en-US" sz="1600" dirty="0" smtClean="0">
                <a:latin typeface="微软雅黑" pitchFamily="34" charset="-122"/>
                <a:ea typeface="微软雅黑" pitchFamily="34" charset="-122"/>
              </a:rPr>
              <a:t>内容</a:t>
            </a:r>
            <a:endParaRPr lang="en-US" altLang="zh-CN" sz="1600" dirty="0" smtClean="0">
              <a:latin typeface="微软雅黑" pitchFamily="34" charset="-122"/>
              <a:ea typeface="微软雅黑" pitchFamily="34" charset="-122"/>
            </a:endParaRPr>
          </a:p>
          <a:p>
            <a:pPr eaLnBrk="1" hangingPunct="1">
              <a:lnSpc>
                <a:spcPct val="100000"/>
              </a:lnSpc>
              <a:spcBef>
                <a:spcPts val="0"/>
              </a:spcBef>
              <a:buFont typeface="Arial" pitchFamily="34" charset="0"/>
              <a:buNone/>
            </a:pPr>
            <a:r>
              <a:rPr lang="zh-CN" altLang="en-US" sz="1600" dirty="0" smtClean="0">
                <a:latin typeface="微软雅黑" pitchFamily="34" charset="-122"/>
                <a:ea typeface="微软雅黑" pitchFamily="34" charset="-122"/>
              </a:rPr>
              <a:t>点击</a:t>
            </a:r>
            <a:r>
              <a:rPr lang="zh-CN" altLang="en-US" sz="1600" dirty="0">
                <a:latin typeface="微软雅黑" pitchFamily="34" charset="-122"/>
                <a:ea typeface="微软雅黑" pitchFamily="34" charset="-122"/>
              </a:rPr>
              <a:t>输入内容点击输入内容点击输入</a:t>
            </a:r>
            <a:r>
              <a:rPr lang="zh-CN" altLang="en-US" sz="1600" dirty="0" smtClean="0">
                <a:latin typeface="微软雅黑" pitchFamily="34" charset="-122"/>
                <a:ea typeface="微软雅黑" pitchFamily="34" charset="-122"/>
              </a:rPr>
              <a:t>内容点击输入内容点击输入内容点击输入内容点击输入内容点击输入内容点击输入内容</a:t>
            </a:r>
            <a:endParaRPr lang="en-US" altLang="zh-CN" sz="1600" dirty="0" smtClean="0">
              <a:latin typeface="微软雅黑" pitchFamily="34" charset="-122"/>
              <a:ea typeface="微软雅黑" pitchFamily="34" charset="-122"/>
            </a:endParaRPr>
          </a:p>
          <a:p>
            <a:pPr>
              <a:lnSpc>
                <a:spcPct val="100000"/>
              </a:lnSpc>
              <a:spcBef>
                <a:spcPts val="0"/>
              </a:spcBef>
              <a:buNone/>
            </a:pPr>
            <a:r>
              <a:rPr lang="zh-CN" altLang="en-US" sz="1600" dirty="0" smtClean="0">
                <a:latin typeface="微软雅黑" pitchFamily="34" charset="-122"/>
                <a:ea typeface="微软雅黑" pitchFamily="34" charset="-122"/>
              </a:rPr>
              <a:t>点击输入内容点击输入内容点击输入内容点击输入内容点击输入内容点击输入内容点击输入内容点击输入内容点击输入内容</a:t>
            </a:r>
            <a:endParaRPr lang="zh-CN" altLang="en-US" sz="1600" dirty="0">
              <a:latin typeface="微软雅黑" pitchFamily="34" charset="-122"/>
              <a:ea typeface="微软雅黑" pitchFamily="34" charset="-122"/>
            </a:endParaRPr>
          </a:p>
        </p:txBody>
      </p:sp>
      <p:sp>
        <p:nvSpPr>
          <p:cNvPr id="27" name="TextBox 26"/>
          <p:cNvSpPr txBox="1"/>
          <p:nvPr/>
        </p:nvSpPr>
        <p:spPr>
          <a:xfrm>
            <a:off x="1182589"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一季度目标</a:t>
            </a:r>
            <a:endParaRPr lang="zh-CN" altLang="en-US" sz="24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784453"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二季度目标</a:t>
            </a:r>
            <a:endParaRPr lang="zh-CN" altLang="en-US" sz="24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295340"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三季度目标</a:t>
            </a:r>
            <a:endParaRPr lang="zh-CN" altLang="en-US" sz="24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129057"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四季度目标</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98575" y="4912345"/>
            <a:ext cx="10873208" cy="494764"/>
            <a:chOff x="698575" y="4912345"/>
            <a:chExt cx="10873208" cy="494764"/>
          </a:xfrm>
        </p:grpSpPr>
        <p:cxnSp>
          <p:nvCxnSpPr>
            <p:cNvPr id="40" name="直接连接符 39"/>
            <p:cNvCxnSpPr/>
            <p:nvPr/>
          </p:nvCxnSpPr>
          <p:spPr>
            <a:xfrm>
              <a:off x="698575" y="5302002"/>
              <a:ext cx="10873208" cy="0"/>
            </a:xfrm>
            <a:prstGeom prst="line">
              <a:avLst/>
            </a:prstGeom>
            <a:ln>
              <a:solidFill>
                <a:srgbClr val="007635"/>
              </a:solidFill>
            </a:ln>
          </p:spPr>
          <p:style>
            <a:lnRef idx="3">
              <a:schemeClr val="accent5"/>
            </a:lnRef>
            <a:fillRef idx="0">
              <a:schemeClr val="accent5"/>
            </a:fillRef>
            <a:effectRef idx="2">
              <a:schemeClr val="accent5"/>
            </a:effectRef>
            <a:fontRef idx="minor">
              <a:schemeClr val="tx1"/>
            </a:fontRef>
          </p:style>
        </p:cxnSp>
        <p:sp>
          <p:nvSpPr>
            <p:cNvPr id="44" name="矩形 43"/>
            <p:cNvSpPr/>
            <p:nvPr/>
          </p:nvSpPr>
          <p:spPr>
            <a:xfrm>
              <a:off x="2906138" y="4912345"/>
              <a:ext cx="6222919" cy="494764"/>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3794919" y="4912345"/>
            <a:ext cx="4185762"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输入标题说明指标内容和建议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680899" y="323999"/>
            <a:ext cx="3057248"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点击输入文字内容</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82161931"/>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22"/>
                                        </p:tgtEl>
                                        <p:attrNameLst>
                                          <p:attrName>ppt_y</p:attrName>
                                        </p:attrNameLst>
                                      </p:cBhvr>
                                      <p:tavLst>
                                        <p:tav tm="0">
                                          <p:val>
                                            <p:strVal val="#ppt_y"/>
                                          </p:val>
                                        </p:tav>
                                        <p:tav tm="100000">
                                          <p:val>
                                            <p:strVal val="#ppt_y"/>
                                          </p:val>
                                        </p:tav>
                                      </p:tavLst>
                                    </p:anim>
                                    <p:anim calcmode="lin" valueType="num">
                                      <p:cBhvr>
                                        <p:cTn id="18"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27"/>
                                        </p:tgtEl>
                                        <p:attrNameLst>
                                          <p:attrName>ppt_y</p:attrName>
                                        </p:attrNameLst>
                                      </p:cBhvr>
                                      <p:tavLst>
                                        <p:tav tm="0">
                                          <p:val>
                                            <p:strVal val="#ppt_y"/>
                                          </p:val>
                                        </p:tav>
                                        <p:tav tm="100000">
                                          <p:val>
                                            <p:strVal val="#ppt_y"/>
                                          </p:val>
                                        </p:tav>
                                      </p:tavLst>
                                    </p:anim>
                                    <p:anim calcmode="lin" valueType="num">
                                      <p:cBhvr>
                                        <p:cTn id="27"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27"/>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28"/>
                                        </p:tgtEl>
                                        <p:attrNameLst>
                                          <p:attrName>ppt_y</p:attrName>
                                        </p:attrNameLst>
                                      </p:cBhvr>
                                      <p:tavLst>
                                        <p:tav tm="0">
                                          <p:val>
                                            <p:strVal val="#ppt_y"/>
                                          </p:val>
                                        </p:tav>
                                        <p:tav tm="100000">
                                          <p:val>
                                            <p:strVal val="#ppt_y"/>
                                          </p:val>
                                        </p:tav>
                                      </p:tavLst>
                                    </p:anim>
                                    <p:anim calcmode="lin" valueType="num">
                                      <p:cBhvr>
                                        <p:cTn id="34"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28"/>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29"/>
                                        </p:tgtEl>
                                        <p:attrNameLst>
                                          <p:attrName>ppt_y</p:attrName>
                                        </p:attrNameLst>
                                      </p:cBhvr>
                                      <p:tavLst>
                                        <p:tav tm="0">
                                          <p:val>
                                            <p:strVal val="#ppt_y"/>
                                          </p:val>
                                        </p:tav>
                                        <p:tav tm="100000">
                                          <p:val>
                                            <p:strVal val="#ppt_y"/>
                                          </p:val>
                                        </p:tav>
                                      </p:tavLst>
                                    </p:anim>
                                    <p:anim calcmode="lin" valueType="num">
                                      <p:cBhvr>
                                        <p:cTn id="41"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29"/>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30"/>
                                        </p:tgtEl>
                                        <p:attrNameLst>
                                          <p:attrName>ppt_y</p:attrName>
                                        </p:attrNameLst>
                                      </p:cBhvr>
                                      <p:tavLst>
                                        <p:tav tm="0">
                                          <p:val>
                                            <p:strVal val="#ppt_y"/>
                                          </p:val>
                                        </p:tav>
                                        <p:tav tm="100000">
                                          <p:val>
                                            <p:strVal val="#ppt_y"/>
                                          </p:val>
                                        </p:tav>
                                      </p:tavLst>
                                    </p:anim>
                                    <p:anim calcmode="lin" valueType="num">
                                      <p:cBhvr>
                                        <p:cTn id="48"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80">
                                          <p:stCondLst>
                                            <p:cond delay="0"/>
                                          </p:stCondLst>
                                        </p:cTn>
                                        <p:tgtEl>
                                          <p:spTgt spid="7"/>
                                        </p:tgtEl>
                                      </p:cBhvr>
                                    </p:animEffect>
                                    <p:anim calcmode="lin" valueType="num">
                                      <p:cBhvr>
                                        <p:cTn id="6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 dur="26">
                                          <p:stCondLst>
                                            <p:cond delay="650"/>
                                          </p:stCondLst>
                                        </p:cTn>
                                        <p:tgtEl>
                                          <p:spTgt spid="7"/>
                                        </p:tgtEl>
                                      </p:cBhvr>
                                      <p:to x="100000" y="60000"/>
                                    </p:animScale>
                                    <p:animScale>
                                      <p:cBhvr>
                                        <p:cTn id="69" dur="166" decel="50000">
                                          <p:stCondLst>
                                            <p:cond delay="676"/>
                                          </p:stCondLst>
                                        </p:cTn>
                                        <p:tgtEl>
                                          <p:spTgt spid="7"/>
                                        </p:tgtEl>
                                      </p:cBhvr>
                                      <p:to x="100000" y="100000"/>
                                    </p:animScale>
                                    <p:animScale>
                                      <p:cBhvr>
                                        <p:cTn id="70" dur="26">
                                          <p:stCondLst>
                                            <p:cond delay="1312"/>
                                          </p:stCondLst>
                                        </p:cTn>
                                        <p:tgtEl>
                                          <p:spTgt spid="7"/>
                                        </p:tgtEl>
                                      </p:cBhvr>
                                      <p:to x="100000" y="80000"/>
                                    </p:animScale>
                                    <p:animScale>
                                      <p:cBhvr>
                                        <p:cTn id="71" dur="166" decel="50000">
                                          <p:stCondLst>
                                            <p:cond delay="1338"/>
                                          </p:stCondLst>
                                        </p:cTn>
                                        <p:tgtEl>
                                          <p:spTgt spid="7"/>
                                        </p:tgtEl>
                                      </p:cBhvr>
                                      <p:to x="100000" y="100000"/>
                                    </p:animScale>
                                    <p:animScale>
                                      <p:cBhvr>
                                        <p:cTn id="72" dur="26">
                                          <p:stCondLst>
                                            <p:cond delay="1642"/>
                                          </p:stCondLst>
                                        </p:cTn>
                                        <p:tgtEl>
                                          <p:spTgt spid="7"/>
                                        </p:tgtEl>
                                      </p:cBhvr>
                                      <p:to x="100000" y="90000"/>
                                    </p:animScale>
                                    <p:animScale>
                                      <p:cBhvr>
                                        <p:cTn id="73" dur="166" decel="50000">
                                          <p:stCondLst>
                                            <p:cond delay="1668"/>
                                          </p:stCondLst>
                                        </p:cTn>
                                        <p:tgtEl>
                                          <p:spTgt spid="7"/>
                                        </p:tgtEl>
                                      </p:cBhvr>
                                      <p:to x="100000" y="100000"/>
                                    </p:animScale>
                                    <p:animScale>
                                      <p:cBhvr>
                                        <p:cTn id="74" dur="26">
                                          <p:stCondLst>
                                            <p:cond delay="1808"/>
                                          </p:stCondLst>
                                        </p:cTn>
                                        <p:tgtEl>
                                          <p:spTgt spid="7"/>
                                        </p:tgtEl>
                                      </p:cBhvr>
                                      <p:to x="100000" y="95000"/>
                                    </p:animScale>
                                    <p:animScale>
                                      <p:cBhvr>
                                        <p:cTn id="75" dur="166" decel="50000">
                                          <p:stCondLst>
                                            <p:cond delay="1834"/>
                                          </p:stCondLst>
                                        </p:cTn>
                                        <p:tgtEl>
                                          <p:spTgt spid="7"/>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fltVal val="0"/>
                                          </p:val>
                                        </p:tav>
                                        <p:tav tm="100000">
                                          <p:val>
                                            <p:strVal val="#ppt_h"/>
                                          </p:val>
                                        </p:tav>
                                      </p:tavLst>
                                    </p:anim>
                                    <p:animEffect transition="in" filter="fade">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500" fill="hold"/>
                                        <p:tgtEl>
                                          <p:spTgt spid="12"/>
                                        </p:tgtEl>
                                        <p:attrNameLst>
                                          <p:attrName>ppt_w</p:attrName>
                                        </p:attrNameLst>
                                      </p:cBhvr>
                                      <p:tavLst>
                                        <p:tav tm="0">
                                          <p:val>
                                            <p:fltVal val="0"/>
                                          </p:val>
                                        </p:tav>
                                        <p:tav tm="100000">
                                          <p:val>
                                            <p:strVal val="#ppt_w"/>
                                          </p:val>
                                        </p:tav>
                                      </p:tavLst>
                                    </p:anim>
                                    <p:anim calcmode="lin" valueType="num">
                                      <p:cBhvr>
                                        <p:cTn id="113" dur="500" fill="hold"/>
                                        <p:tgtEl>
                                          <p:spTgt spid="12"/>
                                        </p:tgtEl>
                                        <p:attrNameLst>
                                          <p:attrName>ppt_h</p:attrName>
                                        </p:attrNameLst>
                                      </p:cBhvr>
                                      <p:tavLst>
                                        <p:tav tm="0">
                                          <p:val>
                                            <p:fltVal val="0"/>
                                          </p:val>
                                        </p:tav>
                                        <p:tav tm="100000">
                                          <p:val>
                                            <p:strVal val="#ppt_h"/>
                                          </p:val>
                                        </p:tav>
                                      </p:tavLst>
                                    </p:anim>
                                    <p:animEffect transition="in" filter="fade">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500" fill="hold"/>
                                        <p:tgtEl>
                                          <p:spTgt spid="14"/>
                                        </p:tgtEl>
                                        <p:attrNameLst>
                                          <p:attrName>ppt_w</p:attrName>
                                        </p:attrNameLst>
                                      </p:cBhvr>
                                      <p:tavLst>
                                        <p:tav tm="0">
                                          <p:val>
                                            <p:fltVal val="0"/>
                                          </p:val>
                                        </p:tav>
                                        <p:tav tm="100000">
                                          <p:val>
                                            <p:strVal val="#ppt_w"/>
                                          </p:val>
                                        </p:tav>
                                      </p:tavLst>
                                    </p:anim>
                                    <p:anim calcmode="lin" valueType="num">
                                      <p:cBhvr>
                                        <p:cTn id="120" dur="500" fill="hold"/>
                                        <p:tgtEl>
                                          <p:spTgt spid="14"/>
                                        </p:tgtEl>
                                        <p:attrNameLst>
                                          <p:attrName>ppt_h</p:attrName>
                                        </p:attrNameLst>
                                      </p:cBhvr>
                                      <p:tavLst>
                                        <p:tav tm="0">
                                          <p:val>
                                            <p:fltVal val="0"/>
                                          </p:val>
                                        </p:tav>
                                        <p:tav tm="100000">
                                          <p:val>
                                            <p:strVal val="#ppt_h"/>
                                          </p:val>
                                        </p:tav>
                                      </p:tavLst>
                                    </p:anim>
                                    <p:animEffect transition="in" filter="fade">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down)">
                                      <p:cBhvr>
                                        <p:cTn id="126" dur="580">
                                          <p:stCondLst>
                                            <p:cond delay="0"/>
                                          </p:stCondLst>
                                        </p:cTn>
                                        <p:tgtEl>
                                          <p:spTgt spid="15"/>
                                        </p:tgtEl>
                                      </p:cBhvr>
                                    </p:animEffect>
                                    <p:anim calcmode="lin" valueType="num">
                                      <p:cBhvr>
                                        <p:cTn id="1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2" dur="26">
                                          <p:stCondLst>
                                            <p:cond delay="650"/>
                                          </p:stCondLst>
                                        </p:cTn>
                                        <p:tgtEl>
                                          <p:spTgt spid="15"/>
                                        </p:tgtEl>
                                      </p:cBhvr>
                                      <p:to x="100000" y="60000"/>
                                    </p:animScale>
                                    <p:animScale>
                                      <p:cBhvr>
                                        <p:cTn id="133" dur="166" decel="50000">
                                          <p:stCondLst>
                                            <p:cond delay="676"/>
                                          </p:stCondLst>
                                        </p:cTn>
                                        <p:tgtEl>
                                          <p:spTgt spid="15"/>
                                        </p:tgtEl>
                                      </p:cBhvr>
                                      <p:to x="100000" y="100000"/>
                                    </p:animScale>
                                    <p:animScale>
                                      <p:cBhvr>
                                        <p:cTn id="134" dur="26">
                                          <p:stCondLst>
                                            <p:cond delay="1312"/>
                                          </p:stCondLst>
                                        </p:cTn>
                                        <p:tgtEl>
                                          <p:spTgt spid="15"/>
                                        </p:tgtEl>
                                      </p:cBhvr>
                                      <p:to x="100000" y="80000"/>
                                    </p:animScale>
                                    <p:animScale>
                                      <p:cBhvr>
                                        <p:cTn id="135" dur="166" decel="50000">
                                          <p:stCondLst>
                                            <p:cond delay="1338"/>
                                          </p:stCondLst>
                                        </p:cTn>
                                        <p:tgtEl>
                                          <p:spTgt spid="15"/>
                                        </p:tgtEl>
                                      </p:cBhvr>
                                      <p:to x="100000" y="100000"/>
                                    </p:animScale>
                                    <p:animScale>
                                      <p:cBhvr>
                                        <p:cTn id="136" dur="26">
                                          <p:stCondLst>
                                            <p:cond delay="1642"/>
                                          </p:stCondLst>
                                        </p:cTn>
                                        <p:tgtEl>
                                          <p:spTgt spid="15"/>
                                        </p:tgtEl>
                                      </p:cBhvr>
                                      <p:to x="100000" y="90000"/>
                                    </p:animScale>
                                    <p:animScale>
                                      <p:cBhvr>
                                        <p:cTn id="137" dur="166" decel="50000">
                                          <p:stCondLst>
                                            <p:cond delay="1668"/>
                                          </p:stCondLst>
                                        </p:cTn>
                                        <p:tgtEl>
                                          <p:spTgt spid="15"/>
                                        </p:tgtEl>
                                      </p:cBhvr>
                                      <p:to x="100000" y="100000"/>
                                    </p:animScale>
                                    <p:animScale>
                                      <p:cBhvr>
                                        <p:cTn id="138" dur="26">
                                          <p:stCondLst>
                                            <p:cond delay="1808"/>
                                          </p:stCondLst>
                                        </p:cTn>
                                        <p:tgtEl>
                                          <p:spTgt spid="15"/>
                                        </p:tgtEl>
                                      </p:cBhvr>
                                      <p:to x="100000" y="95000"/>
                                    </p:animScale>
                                    <p:animScale>
                                      <p:cBhvr>
                                        <p:cTn id="139" dur="166" decel="50000">
                                          <p:stCondLst>
                                            <p:cond delay="1834"/>
                                          </p:stCondLst>
                                        </p:cTn>
                                        <p:tgtEl>
                                          <p:spTgt spid="15"/>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16"/>
                                        </p:tgtEl>
                                        <p:attrNameLst>
                                          <p:attrName>style.visibility</p:attrName>
                                        </p:attrNameLst>
                                      </p:cBhvr>
                                      <p:to>
                                        <p:strVal val="visible"/>
                                      </p:to>
                                    </p:set>
                                    <p:anim calcmode="lin" valueType="num">
                                      <p:cBhvr>
                                        <p:cTn id="144" dur="500" fill="hold"/>
                                        <p:tgtEl>
                                          <p:spTgt spid="16"/>
                                        </p:tgtEl>
                                        <p:attrNameLst>
                                          <p:attrName>ppt_w</p:attrName>
                                        </p:attrNameLst>
                                      </p:cBhvr>
                                      <p:tavLst>
                                        <p:tav tm="0">
                                          <p:val>
                                            <p:fltVal val="0"/>
                                          </p:val>
                                        </p:tav>
                                        <p:tav tm="100000">
                                          <p:val>
                                            <p:strVal val="#ppt_w"/>
                                          </p:val>
                                        </p:tav>
                                      </p:tavLst>
                                    </p:anim>
                                    <p:anim calcmode="lin" valueType="num">
                                      <p:cBhvr>
                                        <p:cTn id="145" dur="500" fill="hold"/>
                                        <p:tgtEl>
                                          <p:spTgt spid="16"/>
                                        </p:tgtEl>
                                        <p:attrNameLst>
                                          <p:attrName>ppt_h</p:attrName>
                                        </p:attrNameLst>
                                      </p:cBhvr>
                                      <p:tavLst>
                                        <p:tav tm="0">
                                          <p:val>
                                            <p:fltVal val="0"/>
                                          </p:val>
                                        </p:tav>
                                        <p:tav tm="100000">
                                          <p:val>
                                            <p:strVal val="#ppt_h"/>
                                          </p:val>
                                        </p:tav>
                                      </p:tavLst>
                                    </p:anim>
                                    <p:animEffect transition="in" filter="fade">
                                      <p:cBhvr>
                                        <p:cTn id="146" dur="500"/>
                                        <p:tgtEl>
                                          <p:spTgt spid="16"/>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animEffect transition="in" filter="fade">
                                      <p:cBhvr>
                                        <p:cTn id="153" dur="500"/>
                                        <p:tgtEl>
                                          <p:spTgt spid="18"/>
                                        </p:tgtEl>
                                      </p:cBhvr>
                                    </p:animEffect>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grpId="0" nodeType="clickEffect">
                                  <p:stCondLst>
                                    <p:cond delay="0"/>
                                  </p:stCondLst>
                                  <p:childTnLst>
                                    <p:set>
                                      <p:cBhvr>
                                        <p:cTn id="157" dur="1" fill="hold">
                                          <p:stCondLst>
                                            <p:cond delay="0"/>
                                          </p:stCondLst>
                                        </p:cTn>
                                        <p:tgtEl>
                                          <p:spTgt spid="19"/>
                                        </p:tgtEl>
                                        <p:attrNameLst>
                                          <p:attrName>style.visibility</p:attrName>
                                        </p:attrNameLst>
                                      </p:cBhvr>
                                      <p:to>
                                        <p:strVal val="visible"/>
                                      </p:to>
                                    </p:set>
                                    <p:animEffect transition="in" filter="wipe(down)">
                                      <p:cBhvr>
                                        <p:cTn id="158" dur="580">
                                          <p:stCondLst>
                                            <p:cond delay="0"/>
                                          </p:stCondLst>
                                        </p:cTn>
                                        <p:tgtEl>
                                          <p:spTgt spid="19"/>
                                        </p:tgtEl>
                                      </p:cBhvr>
                                    </p:animEffect>
                                    <p:anim calcmode="lin" valueType="num">
                                      <p:cBhvr>
                                        <p:cTn id="15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4" dur="26">
                                          <p:stCondLst>
                                            <p:cond delay="650"/>
                                          </p:stCondLst>
                                        </p:cTn>
                                        <p:tgtEl>
                                          <p:spTgt spid="19"/>
                                        </p:tgtEl>
                                      </p:cBhvr>
                                      <p:to x="100000" y="60000"/>
                                    </p:animScale>
                                    <p:animScale>
                                      <p:cBhvr>
                                        <p:cTn id="165" dur="166" decel="50000">
                                          <p:stCondLst>
                                            <p:cond delay="676"/>
                                          </p:stCondLst>
                                        </p:cTn>
                                        <p:tgtEl>
                                          <p:spTgt spid="19"/>
                                        </p:tgtEl>
                                      </p:cBhvr>
                                      <p:to x="100000" y="100000"/>
                                    </p:animScale>
                                    <p:animScale>
                                      <p:cBhvr>
                                        <p:cTn id="166" dur="26">
                                          <p:stCondLst>
                                            <p:cond delay="1312"/>
                                          </p:stCondLst>
                                        </p:cTn>
                                        <p:tgtEl>
                                          <p:spTgt spid="19"/>
                                        </p:tgtEl>
                                      </p:cBhvr>
                                      <p:to x="100000" y="80000"/>
                                    </p:animScale>
                                    <p:animScale>
                                      <p:cBhvr>
                                        <p:cTn id="167" dur="166" decel="50000">
                                          <p:stCondLst>
                                            <p:cond delay="1338"/>
                                          </p:stCondLst>
                                        </p:cTn>
                                        <p:tgtEl>
                                          <p:spTgt spid="19"/>
                                        </p:tgtEl>
                                      </p:cBhvr>
                                      <p:to x="100000" y="100000"/>
                                    </p:animScale>
                                    <p:animScale>
                                      <p:cBhvr>
                                        <p:cTn id="168" dur="26">
                                          <p:stCondLst>
                                            <p:cond delay="1642"/>
                                          </p:stCondLst>
                                        </p:cTn>
                                        <p:tgtEl>
                                          <p:spTgt spid="19"/>
                                        </p:tgtEl>
                                      </p:cBhvr>
                                      <p:to x="100000" y="90000"/>
                                    </p:animScale>
                                    <p:animScale>
                                      <p:cBhvr>
                                        <p:cTn id="169" dur="166" decel="50000">
                                          <p:stCondLst>
                                            <p:cond delay="1668"/>
                                          </p:stCondLst>
                                        </p:cTn>
                                        <p:tgtEl>
                                          <p:spTgt spid="19"/>
                                        </p:tgtEl>
                                      </p:cBhvr>
                                      <p:to x="100000" y="100000"/>
                                    </p:animScale>
                                    <p:animScale>
                                      <p:cBhvr>
                                        <p:cTn id="170" dur="26">
                                          <p:stCondLst>
                                            <p:cond delay="1808"/>
                                          </p:stCondLst>
                                        </p:cTn>
                                        <p:tgtEl>
                                          <p:spTgt spid="19"/>
                                        </p:tgtEl>
                                      </p:cBhvr>
                                      <p:to x="100000" y="95000"/>
                                    </p:animScale>
                                    <p:animScale>
                                      <p:cBhvr>
                                        <p:cTn id="171" dur="166" decel="50000">
                                          <p:stCondLst>
                                            <p:cond delay="1834"/>
                                          </p:stCondLst>
                                        </p:cTn>
                                        <p:tgtEl>
                                          <p:spTgt spid="19"/>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20"/>
                                        </p:tgtEl>
                                        <p:attrNameLst>
                                          <p:attrName>style.visibility</p:attrName>
                                        </p:attrNameLst>
                                      </p:cBhvr>
                                      <p:to>
                                        <p:strVal val="visible"/>
                                      </p:to>
                                    </p:set>
                                    <p:anim calcmode="lin" valueType="num">
                                      <p:cBhvr>
                                        <p:cTn id="176" dur="500" fill="hold"/>
                                        <p:tgtEl>
                                          <p:spTgt spid="20"/>
                                        </p:tgtEl>
                                        <p:attrNameLst>
                                          <p:attrName>ppt_w</p:attrName>
                                        </p:attrNameLst>
                                      </p:cBhvr>
                                      <p:tavLst>
                                        <p:tav tm="0">
                                          <p:val>
                                            <p:fltVal val="0"/>
                                          </p:val>
                                        </p:tav>
                                        <p:tav tm="100000">
                                          <p:val>
                                            <p:strVal val="#ppt_w"/>
                                          </p:val>
                                        </p:tav>
                                      </p:tavLst>
                                    </p:anim>
                                    <p:anim calcmode="lin" valueType="num">
                                      <p:cBhvr>
                                        <p:cTn id="177" dur="500" fill="hold"/>
                                        <p:tgtEl>
                                          <p:spTgt spid="20"/>
                                        </p:tgtEl>
                                        <p:attrNameLst>
                                          <p:attrName>ppt_h</p:attrName>
                                        </p:attrNameLst>
                                      </p:cBhvr>
                                      <p:tavLst>
                                        <p:tav tm="0">
                                          <p:val>
                                            <p:fltVal val="0"/>
                                          </p:val>
                                        </p:tav>
                                        <p:tav tm="100000">
                                          <p:val>
                                            <p:strVal val="#ppt_h"/>
                                          </p:val>
                                        </p:tav>
                                      </p:tavLst>
                                    </p:anim>
                                    <p:animEffect transition="in" filter="fade">
                                      <p:cBhvr>
                                        <p:cTn id="178" dur="500"/>
                                        <p:tgtEl>
                                          <p:spTgt spid="20"/>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nodeType="click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barn(inVertical)">
                                      <p:cBhvr>
                                        <p:cTn id="183" dur="500"/>
                                        <p:tgtEl>
                                          <p:spTgt spid="45"/>
                                        </p:tgtEl>
                                      </p:cBhvr>
                                    </p:animEffect>
                                  </p:childTnLst>
                                </p:cTn>
                              </p:par>
                            </p:childTnLst>
                          </p:cTn>
                        </p:par>
                      </p:childTnLst>
                    </p:cTn>
                  </p:par>
                  <p:par>
                    <p:cTn id="184" fill="hold">
                      <p:stCondLst>
                        <p:cond delay="indefinite"/>
                      </p:stCondLst>
                      <p:childTnLst>
                        <p:par>
                          <p:cTn id="185" fill="hold">
                            <p:stCondLst>
                              <p:cond delay="0"/>
                            </p:stCondLst>
                            <p:childTnLst>
                              <p:par>
                                <p:cTn id="186" presetID="41" presetClass="entr" presetSubtype="0" fill="hold" grpId="0" nodeType="clickEffect">
                                  <p:stCondLst>
                                    <p:cond delay="0"/>
                                  </p:stCondLst>
                                  <p:iterate type="lt">
                                    <p:tmPct val="10000"/>
                                  </p:iterate>
                                  <p:childTnLst>
                                    <p:set>
                                      <p:cBhvr>
                                        <p:cTn id="187" dur="1" fill="hold">
                                          <p:stCondLst>
                                            <p:cond delay="0"/>
                                          </p:stCondLst>
                                        </p:cTn>
                                        <p:tgtEl>
                                          <p:spTgt spid="43"/>
                                        </p:tgtEl>
                                        <p:attrNameLst>
                                          <p:attrName>style.visibility</p:attrName>
                                        </p:attrNameLst>
                                      </p:cBhvr>
                                      <p:to>
                                        <p:strVal val="visible"/>
                                      </p:to>
                                    </p:set>
                                    <p:anim calcmode="lin" valueType="num">
                                      <p:cBhvr>
                                        <p:cTn id="188"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9" dur="500" fill="hold"/>
                                        <p:tgtEl>
                                          <p:spTgt spid="43"/>
                                        </p:tgtEl>
                                        <p:attrNameLst>
                                          <p:attrName>ppt_y</p:attrName>
                                        </p:attrNameLst>
                                      </p:cBhvr>
                                      <p:tavLst>
                                        <p:tav tm="0">
                                          <p:val>
                                            <p:strVal val="#ppt_y"/>
                                          </p:val>
                                        </p:tav>
                                        <p:tav tm="100000">
                                          <p:val>
                                            <p:strVal val="#ppt_y"/>
                                          </p:val>
                                        </p:tav>
                                      </p:tavLst>
                                    </p:anim>
                                    <p:anim calcmode="lin" valueType="num">
                                      <p:cBhvr>
                                        <p:cTn id="190"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1"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92"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P spid="11" grpId="0" animBg="1"/>
      <p:bldP spid="12" grpId="0"/>
      <p:bldP spid="14" grpId="0" animBg="1"/>
      <p:bldP spid="15" grpId="0" animBg="1"/>
      <p:bldP spid="16" grpId="0"/>
      <p:bldP spid="18" grpId="0" animBg="1"/>
      <p:bldP spid="19" grpId="0" animBg="1"/>
      <p:bldP spid="20" grpId="0"/>
      <p:bldP spid="22" grpId="0"/>
      <p:bldP spid="27" grpId="0"/>
      <p:bldP spid="28" grpId="0"/>
      <p:bldP spid="29" grpId="0"/>
      <p:bldP spid="30" grpId="0"/>
      <p:bldP spid="43"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3"/>
          <p:cNvSpPr>
            <a:spLocks noChangeArrowheads="1"/>
          </p:cNvSpPr>
          <p:nvPr/>
        </p:nvSpPr>
        <p:spPr bwMode="auto">
          <a:xfrm>
            <a:off x="-3451" y="2123495"/>
            <a:ext cx="12198350" cy="1594331"/>
          </a:xfrm>
          <a:prstGeom prst="rect">
            <a:avLst/>
          </a:prstGeom>
          <a:solidFill>
            <a:srgbClr val="00B050"/>
          </a:solidFill>
          <a:ln>
            <a:noFill/>
          </a:ln>
        </p:spPr>
        <p:txBody>
          <a:bodyPr lIns="108896" tIns="54448" rIns="108896" bIns="54448"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en-US" sz="2100">
              <a:solidFill>
                <a:srgbClr val="FFFFFF"/>
              </a:solidFill>
            </a:endParaRPr>
          </a:p>
        </p:txBody>
      </p:sp>
      <p:sp>
        <p:nvSpPr>
          <p:cNvPr id="2" name="矩形 1"/>
          <p:cNvSpPr/>
          <p:nvPr/>
        </p:nvSpPr>
        <p:spPr>
          <a:xfrm>
            <a:off x="2675344" y="1413570"/>
            <a:ext cx="6840760"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5" name="文本框 1"/>
          <p:cNvSpPr txBox="1">
            <a:spLocks noChangeArrowheads="1"/>
          </p:cNvSpPr>
          <p:nvPr/>
        </p:nvSpPr>
        <p:spPr bwMode="auto">
          <a:xfrm>
            <a:off x="3701861" y="2061642"/>
            <a:ext cx="4815807" cy="1108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896" tIns="54448" rIns="108896" bIns="54448"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zh-CN" altLang="en-US" sz="7900" b="1" spc="300" dirty="0">
                <a:ln w="11430" cmpd="sng">
                  <a:solidFill>
                    <a:schemeClr val="accent1">
                      <a:tint val="10000"/>
                    </a:schemeClr>
                  </a:solidFill>
                  <a:prstDash val="solid"/>
                  <a:miter lim="800000"/>
                </a:ln>
                <a:solidFill>
                  <a:srgbClr val="007635"/>
                </a:solidFill>
                <a:effectLst>
                  <a:glow rad="45500">
                    <a:schemeClr val="accent1">
                      <a:satMod val="220000"/>
                      <a:alpha val="35000"/>
                    </a:schemeClr>
                  </a:glow>
                </a:effectLst>
                <a:latin typeface="微软雅黑" pitchFamily="34" charset="-122"/>
                <a:ea typeface="微软雅黑" pitchFamily="34" charset="-122"/>
              </a:rPr>
              <a:t>谢谢聆听</a:t>
            </a:r>
          </a:p>
        </p:txBody>
      </p:sp>
      <p:sp>
        <p:nvSpPr>
          <p:cNvPr id="3076" name="椭圆 4"/>
          <p:cNvSpPr>
            <a:spLocks noChangeArrowheads="1"/>
          </p:cNvSpPr>
          <p:nvPr/>
        </p:nvSpPr>
        <p:spPr bwMode="auto">
          <a:xfrm>
            <a:off x="6141531" y="3201731"/>
            <a:ext cx="72004" cy="53987"/>
          </a:xfrm>
          <a:prstGeom prst="ellipse">
            <a:avLst/>
          </a:prstGeom>
          <a:solidFill>
            <a:srgbClr val="95B3D7"/>
          </a:solidFill>
          <a:ln>
            <a:noFill/>
          </a:ln>
          <a:extLst>
            <a:ext uri="{91240B29-F687-4F45-9708-019B960494DF}">
              <a14:hiddenLine xmlns:a14="http://schemas.microsoft.com/office/drawing/2010/main" xmlns="" w="9525">
                <a:solidFill>
                  <a:srgbClr val="000000"/>
                </a:solidFill>
                <a:round/>
                <a:headEnd/>
                <a:tailEnd/>
              </a14:hiddenLine>
            </a:ext>
          </a:extLst>
        </p:spPr>
        <p:txBody>
          <a:bodyPr lIns="108896" tIns="54448" rIns="108896" bIns="54448"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a:solidFill>
                <a:srgbClr val="007635"/>
              </a:solidFill>
              <a:latin typeface="Arial Narrow" pitchFamily="34" charset="0"/>
              <a:ea typeface="微软雅黑" pitchFamily="34" charset="-122"/>
            </a:endParaRPr>
          </a:p>
        </p:txBody>
      </p:sp>
      <p:cxnSp>
        <p:nvCxnSpPr>
          <p:cNvPr id="3077" name="直接连接符 6"/>
          <p:cNvCxnSpPr>
            <a:cxnSpLocks noChangeShapeType="1"/>
          </p:cNvCxnSpPr>
          <p:nvPr/>
        </p:nvCxnSpPr>
        <p:spPr bwMode="auto">
          <a:xfrm>
            <a:off x="3701861" y="3223961"/>
            <a:ext cx="2302016"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cxnSp>
        <p:nvCxnSpPr>
          <p:cNvPr id="3078" name="直接连接符 7"/>
          <p:cNvCxnSpPr>
            <a:cxnSpLocks noChangeShapeType="1"/>
          </p:cNvCxnSpPr>
          <p:nvPr/>
        </p:nvCxnSpPr>
        <p:spPr bwMode="auto">
          <a:xfrm>
            <a:off x="6351190" y="3223961"/>
            <a:ext cx="2304133"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sp>
        <p:nvSpPr>
          <p:cNvPr id="3085" name="文本框 13"/>
          <p:cNvSpPr txBox="1">
            <a:spLocks noChangeArrowheads="1"/>
          </p:cNvSpPr>
          <p:nvPr/>
        </p:nvSpPr>
        <p:spPr bwMode="auto">
          <a:xfrm>
            <a:off x="3964464" y="3317645"/>
            <a:ext cx="4309661" cy="27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8896" tIns="54448" rIns="108896" bIns="54448"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700" b="1" cap="all" dirty="0">
                <a:ln/>
                <a:solidFill>
                  <a:srgbClr val="007635"/>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rPr>
              <a:t>THANK YOU FOR YOUR ATTENTION</a:t>
            </a:r>
            <a:endParaRPr lang="zh-CN" altLang="en-US" sz="1700" b="1" cap="all" dirty="0">
              <a:ln/>
              <a:solidFill>
                <a:srgbClr val="007635"/>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endParaRPr>
          </a:p>
        </p:txBody>
      </p:sp>
    </p:spTree>
    <p:extLst>
      <p:ext uri="{BB962C8B-B14F-4D97-AF65-F5344CB8AC3E}">
        <p14:creationId xmlns:p14="http://schemas.microsoft.com/office/powerpoint/2010/main" xmlns="" val="2718924465"/>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75"/>
                                        </p:tgtEl>
                                        <p:attrNameLst>
                                          <p:attrName>ppt_y</p:attrName>
                                        </p:attrNameLst>
                                      </p:cBhvr>
                                      <p:tavLst>
                                        <p:tav tm="0">
                                          <p:val>
                                            <p:strVal val="#ppt_y"/>
                                          </p:val>
                                        </p:tav>
                                        <p:tav tm="100000">
                                          <p:val>
                                            <p:strVal val="#ppt_y"/>
                                          </p:val>
                                        </p:tav>
                                      </p:tavLst>
                                    </p:anim>
                                    <p:anim calcmode="lin" valueType="num">
                                      <p:cBhvr>
                                        <p:cTn id="19" dur="5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7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par>
                                <p:cTn id="25" presetID="16" presetClass="entr" presetSubtype="21"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arn(inVertical)">
                                      <p:cBhvr>
                                        <p:cTn id="27" dur="500"/>
                                        <p:tgtEl>
                                          <p:spTgt spid="3077"/>
                                        </p:tgtEl>
                                      </p:cBhvr>
                                    </p:animEffect>
                                  </p:childTnLst>
                                </p:cTn>
                              </p:par>
                              <p:par>
                                <p:cTn id="28" presetID="16" presetClass="entr" presetSubtype="21"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arn(inVertical)">
                                      <p:cBhvr>
                                        <p:cTn id="30" dur="500"/>
                                        <p:tgtEl>
                                          <p:spTgt spid="30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85"/>
                                        </p:tgtEl>
                                        <p:attrNameLst>
                                          <p:attrName>style.visibility</p:attrName>
                                        </p:attrNameLst>
                                      </p:cBhvr>
                                      <p:to>
                                        <p:strVal val="visible"/>
                                      </p:to>
                                    </p:set>
                                    <p:animEffect transition="in" filter="barn(inVertical)">
                                      <p:cBhvr>
                                        <p:cTn id="33"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2" grpId="0" animBg="1"/>
      <p:bldP spid="3075" grpId="0"/>
      <p:bldP spid="3076" grpId="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6"/>
          <p:cNvSpPr>
            <a:spLocks noChangeArrowheads="1"/>
          </p:cNvSpPr>
          <p:nvPr/>
        </p:nvSpPr>
        <p:spPr bwMode="auto">
          <a:xfrm>
            <a:off x="1637729" y="1426517"/>
            <a:ext cx="5026025" cy="5027613"/>
          </a:xfrm>
          <a:prstGeom prst="ellipse">
            <a:avLst/>
          </a:prstGeom>
          <a:noFill/>
          <a:ln w="9">
            <a:solidFill>
              <a:srgbClr val="97720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23" name="Oval 10"/>
          <p:cNvSpPr>
            <a:spLocks noChangeArrowheads="1"/>
          </p:cNvSpPr>
          <p:nvPr/>
        </p:nvSpPr>
        <p:spPr bwMode="auto">
          <a:xfrm>
            <a:off x="5404866" y="1655117"/>
            <a:ext cx="585788" cy="585788"/>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solidFill>
                  <a:schemeClr val="bg1"/>
                </a:solidFill>
                <a:latin typeface="微软雅黑" pitchFamily="34" charset="-122"/>
              </a:rPr>
              <a:t>1</a:t>
            </a:r>
            <a:endParaRPr lang="zh-CN" altLang="en-US" sz="2400" b="1" dirty="0">
              <a:solidFill>
                <a:schemeClr val="bg1"/>
              </a:solidFill>
              <a:latin typeface="微软雅黑" pitchFamily="34" charset="-122"/>
            </a:endParaRPr>
          </a:p>
        </p:txBody>
      </p:sp>
      <p:sp>
        <p:nvSpPr>
          <p:cNvPr id="24" name="Oval 11"/>
          <p:cNvSpPr>
            <a:spLocks noChangeArrowheads="1"/>
          </p:cNvSpPr>
          <p:nvPr/>
        </p:nvSpPr>
        <p:spPr bwMode="auto">
          <a:xfrm>
            <a:off x="5404866" y="5639742"/>
            <a:ext cx="585788" cy="585788"/>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chemeClr val="bg1"/>
                </a:solidFill>
                <a:latin typeface="微软雅黑" pitchFamily="34" charset="-122"/>
              </a:rPr>
              <a:t>5</a:t>
            </a:r>
            <a:endParaRPr lang="zh-CN" altLang="en-US" sz="2400" b="1">
              <a:solidFill>
                <a:schemeClr val="bg1"/>
              </a:solidFill>
              <a:latin typeface="微软雅黑" pitchFamily="34" charset="-122"/>
            </a:endParaRPr>
          </a:p>
        </p:txBody>
      </p:sp>
      <p:sp>
        <p:nvSpPr>
          <p:cNvPr id="25" name="Oval 12"/>
          <p:cNvSpPr>
            <a:spLocks noChangeArrowheads="1"/>
          </p:cNvSpPr>
          <p:nvPr/>
        </p:nvSpPr>
        <p:spPr bwMode="auto">
          <a:xfrm>
            <a:off x="6109716" y="4714230"/>
            <a:ext cx="587375" cy="585787"/>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solidFill>
                  <a:schemeClr val="bg1"/>
                </a:solidFill>
                <a:latin typeface="微软雅黑" pitchFamily="34" charset="-122"/>
              </a:rPr>
              <a:t>4</a:t>
            </a:r>
            <a:endParaRPr lang="zh-CN" altLang="en-US" sz="2400" b="1" dirty="0">
              <a:solidFill>
                <a:schemeClr val="bg1"/>
              </a:solidFill>
              <a:latin typeface="微软雅黑" pitchFamily="34" charset="-122"/>
            </a:endParaRPr>
          </a:p>
        </p:txBody>
      </p:sp>
      <p:sp>
        <p:nvSpPr>
          <p:cNvPr id="26" name="Oval 13"/>
          <p:cNvSpPr>
            <a:spLocks noChangeArrowheads="1"/>
          </p:cNvSpPr>
          <p:nvPr/>
        </p:nvSpPr>
        <p:spPr bwMode="auto">
          <a:xfrm>
            <a:off x="6109716" y="2580630"/>
            <a:ext cx="587375" cy="585787"/>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chemeClr val="bg1"/>
                </a:solidFill>
                <a:latin typeface="微软雅黑" pitchFamily="34" charset="-122"/>
              </a:rPr>
              <a:t>2</a:t>
            </a:r>
            <a:endParaRPr lang="zh-CN" altLang="en-US" sz="2400" b="1">
              <a:solidFill>
                <a:schemeClr val="bg1"/>
              </a:solidFill>
              <a:latin typeface="微软雅黑" pitchFamily="34" charset="-122"/>
            </a:endParaRPr>
          </a:p>
        </p:txBody>
      </p:sp>
      <p:sp>
        <p:nvSpPr>
          <p:cNvPr id="27" name="Oval 14"/>
          <p:cNvSpPr>
            <a:spLocks noChangeArrowheads="1"/>
          </p:cNvSpPr>
          <p:nvPr/>
        </p:nvSpPr>
        <p:spPr bwMode="auto">
          <a:xfrm>
            <a:off x="6338316" y="3647430"/>
            <a:ext cx="585788" cy="585787"/>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chemeClr val="bg1"/>
                </a:solidFill>
                <a:latin typeface="微软雅黑" pitchFamily="34" charset="-122"/>
              </a:rPr>
              <a:t>3</a:t>
            </a:r>
            <a:endParaRPr lang="zh-CN" altLang="en-US" sz="2400" b="1">
              <a:solidFill>
                <a:schemeClr val="bg1"/>
              </a:solidFill>
              <a:latin typeface="微软雅黑" pitchFamily="34" charset="-122"/>
            </a:endParaRPr>
          </a:p>
        </p:txBody>
      </p:sp>
      <p:sp>
        <p:nvSpPr>
          <p:cNvPr id="28" name="TextBox 19"/>
          <p:cNvSpPr txBox="1">
            <a:spLocks noChangeArrowheads="1"/>
          </p:cNvSpPr>
          <p:nvPr/>
        </p:nvSpPr>
        <p:spPr bwMode="auto">
          <a:xfrm>
            <a:off x="6338316" y="1426517"/>
            <a:ext cx="3614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dirty="0">
                <a:solidFill>
                  <a:schemeClr val="tx1"/>
                </a:solidFill>
                <a:latin typeface="微软雅黑" pitchFamily="34" charset="-122"/>
              </a:rPr>
              <a:t>这里可以添加主要内容这里可以添加主要内容</a:t>
            </a:r>
          </a:p>
        </p:txBody>
      </p:sp>
      <p:sp>
        <p:nvSpPr>
          <p:cNvPr id="29" name="TextBox 20"/>
          <p:cNvSpPr txBox="1">
            <a:spLocks noChangeArrowheads="1"/>
          </p:cNvSpPr>
          <p:nvPr/>
        </p:nvSpPr>
        <p:spPr bwMode="auto">
          <a:xfrm>
            <a:off x="6843141" y="2477442"/>
            <a:ext cx="3616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0" name="TextBox 21"/>
          <p:cNvSpPr txBox="1">
            <a:spLocks noChangeArrowheads="1"/>
          </p:cNvSpPr>
          <p:nvPr/>
        </p:nvSpPr>
        <p:spPr bwMode="auto">
          <a:xfrm>
            <a:off x="7020941" y="3610917"/>
            <a:ext cx="3614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1" name="TextBox 22"/>
          <p:cNvSpPr txBox="1">
            <a:spLocks noChangeArrowheads="1"/>
          </p:cNvSpPr>
          <p:nvPr/>
        </p:nvSpPr>
        <p:spPr bwMode="auto">
          <a:xfrm>
            <a:off x="6762179" y="4757092"/>
            <a:ext cx="36147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2" name="TextBox 23"/>
          <p:cNvSpPr txBox="1">
            <a:spLocks noChangeArrowheads="1"/>
          </p:cNvSpPr>
          <p:nvPr/>
        </p:nvSpPr>
        <p:spPr bwMode="auto">
          <a:xfrm>
            <a:off x="6270054" y="5698480"/>
            <a:ext cx="36147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b="1">
                <a:solidFill>
                  <a:schemeClr val="tx1"/>
                </a:solidFill>
                <a:latin typeface="微软雅黑" pitchFamily="34" charset="-122"/>
              </a:rPr>
              <a:t>这里可以添加主要内容这里可以添加主要内容</a:t>
            </a:r>
          </a:p>
        </p:txBody>
      </p:sp>
      <p:sp>
        <p:nvSpPr>
          <p:cNvPr id="33" name="Oval 7"/>
          <p:cNvSpPr>
            <a:spLocks noChangeArrowheads="1"/>
          </p:cNvSpPr>
          <p:nvPr/>
        </p:nvSpPr>
        <p:spPr bwMode="auto">
          <a:xfrm>
            <a:off x="1528191" y="1699567"/>
            <a:ext cx="4452938" cy="444976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34" name="Oval 8"/>
          <p:cNvSpPr>
            <a:spLocks noChangeArrowheads="1"/>
          </p:cNvSpPr>
          <p:nvPr/>
        </p:nvSpPr>
        <p:spPr bwMode="auto">
          <a:xfrm>
            <a:off x="1832991" y="2002780"/>
            <a:ext cx="3843338" cy="3843337"/>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35" name="Oval 9"/>
          <p:cNvSpPr>
            <a:spLocks noChangeArrowheads="1"/>
          </p:cNvSpPr>
          <p:nvPr/>
        </p:nvSpPr>
        <p:spPr bwMode="auto">
          <a:xfrm>
            <a:off x="1625029" y="4726930"/>
            <a:ext cx="1085850" cy="1085850"/>
          </a:xfrm>
          <a:prstGeom prst="ellipse">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b="1">
              <a:solidFill>
                <a:schemeClr val="tx1"/>
              </a:solidFill>
              <a:ea typeface="宋体" pitchFamily="2" charset="-122"/>
            </a:endParaRPr>
          </a:p>
        </p:txBody>
      </p:sp>
      <p:sp>
        <p:nvSpPr>
          <p:cNvPr id="36" name="TextBox 18"/>
          <p:cNvSpPr txBox="1">
            <a:spLocks noChangeArrowheads="1"/>
          </p:cNvSpPr>
          <p:nvPr/>
        </p:nvSpPr>
        <p:spPr bwMode="auto">
          <a:xfrm>
            <a:off x="1780604" y="4911080"/>
            <a:ext cx="774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b="1" dirty="0">
                <a:solidFill>
                  <a:schemeClr val="bg1"/>
                </a:solidFill>
                <a:latin typeface="微软雅黑" pitchFamily="34" charset="-122"/>
              </a:rPr>
              <a:t>添加</a:t>
            </a:r>
            <a:endParaRPr lang="en-US" altLang="zh-CN" b="1" dirty="0">
              <a:solidFill>
                <a:schemeClr val="bg1"/>
              </a:solidFill>
              <a:latin typeface="微软雅黑" pitchFamily="34" charset="-122"/>
            </a:endParaRPr>
          </a:p>
          <a:p>
            <a:pPr algn="ctr" eaLnBrk="1" hangingPunct="1">
              <a:spcBef>
                <a:spcPct val="0"/>
              </a:spcBef>
              <a:buFontTx/>
              <a:buNone/>
            </a:pPr>
            <a:r>
              <a:rPr lang="zh-CN" altLang="en-US" b="1" dirty="0">
                <a:solidFill>
                  <a:schemeClr val="bg1"/>
                </a:solidFill>
                <a:latin typeface="微软雅黑" pitchFamily="34" charset="-122"/>
              </a:rPr>
              <a:t>标题</a:t>
            </a:r>
            <a:endParaRPr lang="en-US" altLang="zh-CN" b="1" dirty="0">
              <a:solidFill>
                <a:schemeClr val="bg1"/>
              </a:solidFill>
              <a:latin typeface="微软雅黑" pitchFamily="34" charset="-122"/>
            </a:endParaRPr>
          </a:p>
        </p:txBody>
      </p:sp>
      <p:sp>
        <p:nvSpPr>
          <p:cNvPr id="37" name="TextBox 36"/>
          <p:cNvSpPr txBox="1"/>
          <p:nvPr/>
        </p:nvSpPr>
        <p:spPr>
          <a:xfrm>
            <a:off x="4352802"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工作重点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小节一</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02543288"/>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anim calcmode="lin" valueType="num">
                                      <p:cBhvr>
                                        <p:cTn id="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
                                        </p:tgtEl>
                                      </p:cBhvr>
                                    </p:animEffect>
                                  </p:childTnLst>
                                </p:cTn>
                              </p:par>
                            </p:childTnLst>
                          </p:cTn>
                        </p:par>
                        <p:par>
                          <p:cTn id="12" fill="hold">
                            <p:stCondLst>
                              <p:cond delay="900"/>
                            </p:stCondLst>
                            <p:childTnLst>
                              <p:par>
                                <p:cTn id="13" presetID="21"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1000"/>
                                        <p:tgtEl>
                                          <p:spTgt spid="3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1000"/>
                                        <p:tgtEl>
                                          <p:spTgt spid="3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1900"/>
                            </p:stCondLst>
                            <p:childTnLst>
                              <p:par>
                                <p:cTn id="25" presetID="5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Scale>
                                      <p:cBhvr>
                                        <p:cTn id="2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5"/>
                                        </p:tgtEl>
                                        <p:attrNameLst>
                                          <p:attrName>ppt_x,ppt_y</p:attrName>
                                        </p:attrNameLst>
                                      </p:cBhvr>
                                      <p:rCtr x="0" y="0"/>
                                    </p:animMotion>
                                    <p:animEffect transition="in" filter="fade">
                                      <p:cBhvr>
                                        <p:cTn id="29" dur="1000"/>
                                        <p:tgtEl>
                                          <p:spTgt spid="35"/>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Scale>
                                      <p:cBhvr>
                                        <p:cTn id="3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36"/>
                                        </p:tgtEl>
                                        <p:attrNameLst>
                                          <p:attrName>ppt_x,ppt_y</p:attrName>
                                        </p:attrNameLst>
                                      </p:cBhvr>
                                      <p:rCtr x="0" y="0"/>
                                    </p:animMotion>
                                    <p:animEffect transition="in" filter="fade">
                                      <p:cBhvr>
                                        <p:cTn id="34" dur="1000"/>
                                        <p:tgtEl>
                                          <p:spTgt spid="36"/>
                                        </p:tgtEl>
                                      </p:cBhvr>
                                    </p:animEffect>
                                  </p:childTnLst>
                                </p:cTn>
                              </p:par>
                            </p:childTnLst>
                          </p:cTn>
                        </p:par>
                        <p:par>
                          <p:cTn id="35" fill="hold">
                            <p:stCondLst>
                              <p:cond delay="290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2.29608E-6 1.11111E-6 L -0.17354 0.29051 " pathEditMode="relative" rAng="0" ptsTypes="AA">
                                      <p:cBhvr>
                                        <p:cTn id="47" dur="500" spd="-99900" fill="hold"/>
                                        <p:tgtEl>
                                          <p:spTgt spid="23"/>
                                        </p:tgtEl>
                                        <p:attrNameLst>
                                          <p:attrName>ppt_x,ppt_y</p:attrName>
                                        </p:attrNameLst>
                                      </p:cBhvr>
                                      <p:rCtr x="-8600" y="14500"/>
                                    </p:animMotion>
                                  </p:childTnLst>
                                </p:cTn>
                              </p:par>
                              <p:par>
                                <p:cTn id="48" presetID="35" presetClass="path" presetSubtype="0" accel="50000" decel="50000" fill="hold" grpId="1" nodeType="withEffect">
                                  <p:stCondLst>
                                    <p:cond delay="0"/>
                                  </p:stCondLst>
                                  <p:childTnLst>
                                    <p:animMotion origin="layout" path="M 2.35202E-6 -2.59259E-6 L -0.23143 0.15556 " pathEditMode="relative" rAng="0" ptsTypes="AA">
                                      <p:cBhvr>
                                        <p:cTn id="49" dur="500" spd="-99900" fill="hold"/>
                                        <p:tgtEl>
                                          <p:spTgt spid="26"/>
                                        </p:tgtEl>
                                        <p:attrNameLst>
                                          <p:attrName>ppt_x,ppt_y</p:attrName>
                                        </p:attrNameLst>
                                      </p:cBhvr>
                                      <p:rCtr x="-11500" y="7800"/>
                                    </p:animMotion>
                                  </p:childTnLst>
                                </p:cTn>
                              </p:par>
                              <p:par>
                                <p:cTn id="50" presetID="35" presetClass="path" presetSubtype="0" accel="50000" decel="50000" fill="hold" grpId="1" nodeType="withEffect">
                                  <p:stCondLst>
                                    <p:cond delay="0"/>
                                  </p:stCondLst>
                                  <p:childTnLst>
                                    <p:animMotion origin="layout" path="M 0 0 L -0.25 0 E" pathEditMode="relative" rAng="0" ptsTypes="">
                                      <p:cBhvr>
                                        <p:cTn id="51" dur="500" spd="-99900" fill="hold"/>
                                        <p:tgtEl>
                                          <p:spTgt spid="27"/>
                                        </p:tgtEl>
                                        <p:attrNameLst>
                                          <p:attrName>ppt_x,ppt_y</p:attrName>
                                        </p:attrNameLst>
                                      </p:cBhvr>
                                      <p:rCtr x="0" y="0"/>
                                    </p:animMotion>
                                  </p:childTnLst>
                                </p:cTn>
                              </p:par>
                              <p:par>
                                <p:cTn id="52" presetID="35" presetClass="path" presetSubtype="0" accel="50000" decel="50000" fill="hold" grpId="1" nodeType="withEffect">
                                  <p:stCondLst>
                                    <p:cond delay="0"/>
                                  </p:stCondLst>
                                  <p:childTnLst>
                                    <p:animMotion origin="layout" path="M 2.35202E-6 -3.7037E-6 L -0.23143 -0.15555 " pathEditMode="relative" rAng="0" ptsTypes="AA">
                                      <p:cBhvr>
                                        <p:cTn id="53" dur="500" spd="-99900" fill="hold"/>
                                        <p:tgtEl>
                                          <p:spTgt spid="25"/>
                                        </p:tgtEl>
                                        <p:attrNameLst>
                                          <p:attrName>ppt_x,ppt_y</p:attrName>
                                        </p:attrNameLst>
                                      </p:cBhvr>
                                      <p:rCtr x="-11500" y="-7700"/>
                                    </p:animMotion>
                                  </p:childTnLst>
                                </p:cTn>
                              </p:par>
                              <p:par>
                                <p:cTn id="54" presetID="35" presetClass="path" presetSubtype="0" accel="50000" decel="50000" fill="hold" grpId="1" nodeType="withEffect">
                                  <p:stCondLst>
                                    <p:cond delay="0"/>
                                  </p:stCondLst>
                                  <p:childTnLst>
                                    <p:animMotion origin="layout" path="M 2.29608E-6 2.59259E-6 L -0.17354 -0.29051 " pathEditMode="relative" rAng="0" ptsTypes="AA">
                                      <p:cBhvr>
                                        <p:cTn id="55" dur="500" spd="-99900" fill="hold"/>
                                        <p:tgtEl>
                                          <p:spTgt spid="24"/>
                                        </p:tgtEl>
                                        <p:attrNameLst>
                                          <p:attrName>ppt_x,ppt_y</p:attrName>
                                        </p:attrNameLst>
                                      </p:cBhvr>
                                      <p:rCtr x="-8600" y="-14400"/>
                                    </p:animMotion>
                                  </p:childTnLst>
                                </p:cTn>
                              </p:par>
                            </p:childTnLst>
                          </p:cTn>
                        </p:par>
                        <p:par>
                          <p:cTn id="56" fill="hold">
                            <p:stCondLst>
                              <p:cond delay="340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autoUpdateAnimBg="0"/>
      <p:bldP spid="23" grpId="1" animBg="1" autoUpdateAnimBg="0"/>
      <p:bldP spid="24" grpId="0" animBg="1" autoUpdateAnimBg="0"/>
      <p:bldP spid="24" grpId="1" animBg="1" autoUpdateAnimBg="0"/>
      <p:bldP spid="25" grpId="0" animBg="1" autoUpdateAnimBg="0"/>
      <p:bldP spid="25" grpId="1" animBg="1" autoUpdateAnimBg="0"/>
      <p:bldP spid="26" grpId="0" animBg="1" autoUpdateAnimBg="0"/>
      <p:bldP spid="26" grpId="1" animBg="1" autoUpdateAnimBg="0"/>
      <p:bldP spid="27" grpId="0" animBg="1" autoUpdateAnimBg="0"/>
      <p:bldP spid="27" grpId="1" animBg="1" autoUpdateAnimBg="0"/>
      <p:bldP spid="28" grpId="0" autoUpdateAnimBg="0"/>
      <p:bldP spid="29" grpId="0" autoUpdateAnimBg="0"/>
      <p:bldP spid="30" grpId="0" autoUpdateAnimBg="0"/>
      <p:bldP spid="31" grpId="0" autoUpdateAnimBg="0"/>
      <p:bldP spid="32" grpId="0" autoUpdateAnimBg="0"/>
      <p:bldP spid="33" grpId="0" animBg="1" autoUpdateAnimBg="0"/>
      <p:bldP spid="34" grpId="0" animBg="1" autoUpdateAnimBg="0"/>
      <p:bldP spid="35" grpId="0" animBg="1" autoUpdateAnimBg="0"/>
      <p:bldP spid="36" grpId="0" autoUpdateAnimBg="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2"/>
          <p:cNvSpPr>
            <a:spLocks/>
          </p:cNvSpPr>
          <p:nvPr/>
        </p:nvSpPr>
        <p:spPr bwMode="auto">
          <a:xfrm>
            <a:off x="2103438" y="1721991"/>
            <a:ext cx="3246437" cy="73977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6" name="Freeform 42"/>
          <p:cNvSpPr>
            <a:spLocks/>
          </p:cNvSpPr>
          <p:nvPr/>
        </p:nvSpPr>
        <p:spPr bwMode="auto">
          <a:xfrm flipH="1">
            <a:off x="6454775" y="1721991"/>
            <a:ext cx="3246438" cy="739775"/>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7" name="Freeform 42"/>
          <p:cNvSpPr>
            <a:spLocks/>
          </p:cNvSpPr>
          <p:nvPr/>
        </p:nvSpPr>
        <p:spPr bwMode="auto">
          <a:xfrm flipV="1">
            <a:off x="2103438" y="5054154"/>
            <a:ext cx="3246437" cy="73818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8" name="Freeform 42"/>
          <p:cNvSpPr>
            <a:spLocks/>
          </p:cNvSpPr>
          <p:nvPr/>
        </p:nvSpPr>
        <p:spPr bwMode="auto">
          <a:xfrm flipH="1" flipV="1">
            <a:off x="6454775" y="5054154"/>
            <a:ext cx="3246438" cy="73818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9" name="矩形 32"/>
          <p:cNvSpPr>
            <a:spLocks noChangeArrowheads="1"/>
          </p:cNvSpPr>
          <p:nvPr/>
        </p:nvSpPr>
        <p:spPr bwMode="auto">
          <a:xfrm>
            <a:off x="0" y="3253929"/>
            <a:ext cx="12196763" cy="1150937"/>
          </a:xfrm>
          <a:prstGeom prst="rect">
            <a:avLst/>
          </a:prstGeom>
          <a:solidFill>
            <a:srgbClr val="00B050"/>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TextBox 33"/>
          <p:cNvSpPr txBox="1">
            <a:spLocks noChangeArrowheads="1"/>
          </p:cNvSpPr>
          <p:nvPr/>
        </p:nvSpPr>
        <p:spPr bwMode="auto">
          <a:xfrm>
            <a:off x="3217863" y="3580954"/>
            <a:ext cx="5314275" cy="553998"/>
          </a:xfrm>
          <a:prstGeom prst="rect">
            <a:avLst/>
          </a:prstGeom>
          <a:noFill/>
          <a:ln>
            <a:noFill/>
          </a:ln>
        </p:spPr>
        <p:txBody>
          <a:bodyPr wrap="none">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3000" b="1" dirty="0">
                <a:solidFill>
                  <a:schemeClr val="bg1"/>
                </a:solidFill>
                <a:latin typeface="微软雅黑" pitchFamily="34" charset="-122"/>
              </a:rPr>
              <a:t>20XX</a:t>
            </a:r>
            <a:r>
              <a:rPr lang="zh-CN" altLang="en-US" sz="3000" b="1" dirty="0">
                <a:solidFill>
                  <a:schemeClr val="bg1"/>
                </a:solidFill>
                <a:latin typeface="微软雅黑" pitchFamily="34" charset="-122"/>
              </a:rPr>
              <a:t>年</a:t>
            </a:r>
            <a:r>
              <a:rPr lang="en-US" altLang="zh-CN" sz="3000" b="1" dirty="0">
                <a:solidFill>
                  <a:schemeClr val="bg1"/>
                </a:solidFill>
                <a:latin typeface="微软雅黑" pitchFamily="34" charset="-122"/>
              </a:rPr>
              <a:t>X</a:t>
            </a:r>
            <a:r>
              <a:rPr lang="zh-CN" altLang="en-US" sz="3000" b="1" dirty="0">
                <a:solidFill>
                  <a:schemeClr val="bg1"/>
                </a:solidFill>
                <a:latin typeface="微软雅黑" pitchFamily="34" charset="-122"/>
              </a:rPr>
              <a:t>月，我们的工作简述</a:t>
            </a:r>
          </a:p>
        </p:txBody>
      </p:sp>
      <p:grpSp>
        <p:nvGrpSpPr>
          <p:cNvPr id="11" name="组合 34"/>
          <p:cNvGrpSpPr>
            <a:grpSpLocks/>
          </p:cNvGrpSpPr>
          <p:nvPr/>
        </p:nvGrpSpPr>
        <p:grpSpPr bwMode="auto">
          <a:xfrm>
            <a:off x="1543050" y="2390329"/>
            <a:ext cx="1154113" cy="1155700"/>
            <a:chOff x="0" y="0"/>
            <a:chExt cx="1154113" cy="1155699"/>
          </a:xfrm>
          <a:solidFill>
            <a:schemeClr val="bg1">
              <a:lumMod val="65000"/>
            </a:schemeClr>
          </a:solidFill>
        </p:grpSpPr>
        <p:sp>
          <p:nvSpPr>
            <p:cNvPr id="12" name="Oval 30"/>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4" name="组合 37"/>
          <p:cNvGrpSpPr>
            <a:grpSpLocks/>
          </p:cNvGrpSpPr>
          <p:nvPr/>
        </p:nvGrpSpPr>
        <p:grpSpPr bwMode="auto">
          <a:xfrm>
            <a:off x="1568450" y="3965129"/>
            <a:ext cx="1154113" cy="1155700"/>
            <a:chOff x="0" y="0"/>
            <a:chExt cx="1154113" cy="1155698"/>
          </a:xfrm>
          <a:solidFill>
            <a:schemeClr val="bg1">
              <a:lumMod val="65000"/>
            </a:schemeClr>
          </a:solidFill>
        </p:grpSpPr>
        <p:sp>
          <p:nvSpPr>
            <p:cNvPr id="15" name="Oval 31"/>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7" name="组合 40"/>
          <p:cNvGrpSpPr>
            <a:grpSpLocks/>
          </p:cNvGrpSpPr>
          <p:nvPr/>
        </p:nvGrpSpPr>
        <p:grpSpPr bwMode="auto">
          <a:xfrm>
            <a:off x="9077325" y="2422079"/>
            <a:ext cx="1155700" cy="1155700"/>
            <a:chOff x="0" y="0"/>
            <a:chExt cx="1155700" cy="1155698"/>
          </a:xfrm>
          <a:solidFill>
            <a:schemeClr val="bg1">
              <a:lumMod val="65000"/>
            </a:schemeClr>
          </a:solidFill>
        </p:grpSpPr>
        <p:sp>
          <p:nvSpPr>
            <p:cNvPr id="18" name="Oval 33"/>
            <p:cNvSpPr>
              <a:spLocks noChangeArrowheads="1"/>
            </p:cNvSpPr>
            <p:nvPr/>
          </p:nvSpPr>
          <p:spPr bwMode="auto">
            <a:xfrm>
              <a:off x="0" y="0"/>
              <a:ext cx="1155700" cy="115569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9"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20" name="组合 43"/>
          <p:cNvGrpSpPr>
            <a:grpSpLocks/>
          </p:cNvGrpSpPr>
          <p:nvPr/>
        </p:nvGrpSpPr>
        <p:grpSpPr bwMode="auto">
          <a:xfrm>
            <a:off x="9124950" y="3995291"/>
            <a:ext cx="1154113" cy="1155700"/>
            <a:chOff x="0" y="0"/>
            <a:chExt cx="1154113" cy="1155698"/>
          </a:xfrm>
          <a:solidFill>
            <a:schemeClr val="bg1">
              <a:lumMod val="65000"/>
            </a:schemeClr>
          </a:solidFill>
        </p:grpSpPr>
        <p:sp>
          <p:nvSpPr>
            <p:cNvPr id="21" name="Oval 32"/>
            <p:cNvSpPr>
              <a:spLocks noChangeArrowheads="1"/>
            </p:cNvSpPr>
            <p:nvPr/>
          </p:nvSpPr>
          <p:spPr bwMode="auto">
            <a:xfrm>
              <a:off x="0" y="0"/>
              <a:ext cx="1154113" cy="115569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3" name="TextBox 46"/>
          <p:cNvSpPr txBox="1">
            <a:spLocks noChangeArrowheads="1"/>
          </p:cNvSpPr>
          <p:nvPr/>
        </p:nvSpPr>
        <p:spPr bwMode="auto">
          <a:xfrm>
            <a:off x="2792413" y="1269554"/>
            <a:ext cx="17589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4" name="TextBox 47"/>
          <p:cNvSpPr txBox="1">
            <a:spLocks noChangeArrowheads="1"/>
          </p:cNvSpPr>
          <p:nvPr/>
        </p:nvSpPr>
        <p:spPr bwMode="auto">
          <a:xfrm>
            <a:off x="2716213" y="1785491"/>
            <a:ext cx="25923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solidFill>
                  <a:schemeClr val="tx1"/>
                </a:solidFill>
                <a:latin typeface="微软雅黑" pitchFamily="34" charset="-122"/>
              </a:rPr>
              <a:t>这里可以添加主要内容这里可以添加主要内容这里可以添加主要内容这里可以添加主要内容</a:t>
            </a:r>
          </a:p>
        </p:txBody>
      </p:sp>
      <p:sp>
        <p:nvSpPr>
          <p:cNvPr id="25" name="TextBox 48"/>
          <p:cNvSpPr txBox="1">
            <a:spLocks noChangeArrowheads="1"/>
          </p:cNvSpPr>
          <p:nvPr/>
        </p:nvSpPr>
        <p:spPr bwMode="auto">
          <a:xfrm>
            <a:off x="7197725" y="1269554"/>
            <a:ext cx="1760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6" name="TextBox 49"/>
          <p:cNvSpPr txBox="1">
            <a:spLocks noChangeArrowheads="1"/>
          </p:cNvSpPr>
          <p:nvPr/>
        </p:nvSpPr>
        <p:spPr bwMode="auto">
          <a:xfrm>
            <a:off x="6461125" y="1785491"/>
            <a:ext cx="25923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800" dirty="0">
                <a:solidFill>
                  <a:schemeClr val="tx1"/>
                </a:solidFill>
                <a:latin typeface="微软雅黑" pitchFamily="34" charset="-122"/>
              </a:rPr>
              <a:t>这里可以添加主要内容这里可以添加主要内容这里可以添加主要内容这里可以添加主要内容</a:t>
            </a:r>
          </a:p>
        </p:txBody>
      </p:sp>
      <p:sp>
        <p:nvSpPr>
          <p:cNvPr id="27" name="TextBox 50"/>
          <p:cNvSpPr txBox="1">
            <a:spLocks noChangeArrowheads="1"/>
          </p:cNvSpPr>
          <p:nvPr/>
        </p:nvSpPr>
        <p:spPr bwMode="auto">
          <a:xfrm>
            <a:off x="2792413" y="5844729"/>
            <a:ext cx="175895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8" name="TextBox 51"/>
          <p:cNvSpPr txBox="1">
            <a:spLocks noChangeArrowheads="1"/>
          </p:cNvSpPr>
          <p:nvPr/>
        </p:nvSpPr>
        <p:spPr bwMode="auto">
          <a:xfrm>
            <a:off x="2716213" y="4573141"/>
            <a:ext cx="25923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800" dirty="0">
                <a:solidFill>
                  <a:schemeClr val="tx1"/>
                </a:solidFill>
                <a:latin typeface="微软雅黑" pitchFamily="34" charset="-122"/>
              </a:rPr>
              <a:t>这里可以添加主要内容这里可以添加主要内容这里可以添加主要内容这里可以添加主要内容</a:t>
            </a:r>
          </a:p>
        </p:txBody>
      </p:sp>
      <p:sp>
        <p:nvSpPr>
          <p:cNvPr id="29" name="TextBox 52"/>
          <p:cNvSpPr txBox="1">
            <a:spLocks noChangeArrowheads="1"/>
          </p:cNvSpPr>
          <p:nvPr/>
        </p:nvSpPr>
        <p:spPr bwMode="auto">
          <a:xfrm>
            <a:off x="7197725" y="5844729"/>
            <a:ext cx="1760538"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30" name="TextBox 53"/>
          <p:cNvSpPr txBox="1">
            <a:spLocks noChangeArrowheads="1"/>
          </p:cNvSpPr>
          <p:nvPr/>
        </p:nvSpPr>
        <p:spPr bwMode="auto">
          <a:xfrm>
            <a:off x="6461125" y="4573141"/>
            <a:ext cx="25923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800" dirty="0">
                <a:solidFill>
                  <a:schemeClr val="tx1"/>
                </a:solidFill>
                <a:latin typeface="微软雅黑" pitchFamily="34" charset="-122"/>
              </a:rPr>
              <a:t>这里可以添加主要内容这里可以添加主要内容这里可以添加主要内容这里可以添加主要内容</a:t>
            </a:r>
          </a:p>
        </p:txBody>
      </p:sp>
      <p:sp>
        <p:nvSpPr>
          <p:cNvPr id="31" name="TextBox 30"/>
          <p:cNvSpPr txBox="1"/>
          <p:nvPr/>
        </p:nvSpPr>
        <p:spPr>
          <a:xfrm>
            <a:off x="4352802"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工作重点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小节三</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55787615"/>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9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4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4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56" presetClass="path" presetSubtype="0" accel="50000" decel="50000" fill="hold" nodeType="withEffect">
                                  <p:stCondLst>
                                    <p:cond delay="0"/>
                                  </p:stCondLst>
                                  <p:childTnLst>
                                    <p:animMotion origin="layout" path="M 1.46481E-6 -2.96296E-6 L -0.313 -0.10856 " pathEditMode="relative" rAng="0" ptsTypes="AA">
                                      <p:cBhvr>
                                        <p:cTn id="33" dur="1000" spd="-99900" fill="hold"/>
                                        <p:tgtEl>
                                          <p:spTgt spid="20"/>
                                        </p:tgtEl>
                                        <p:attrNameLst>
                                          <p:attrName>ppt_x,ppt_y</p:attrName>
                                        </p:attrNameLst>
                                      </p:cBhvr>
                                      <p:rCtr x="-15500" y="-5300"/>
                                    </p:animMotion>
                                  </p:childTnLst>
                                </p:cTn>
                              </p:par>
                              <p:par>
                                <p:cTn id="34" presetID="56" presetClass="path" presetSubtype="0" accel="50000" decel="50000" fill="hold" nodeType="withEffect">
                                  <p:stCondLst>
                                    <p:cond delay="0"/>
                                  </p:stCondLst>
                                  <p:childTnLst>
                                    <p:animMotion origin="layout" path="M 1.67816E-7 4.81481E-6 L 0.30831 0.12546 " pathEditMode="relative" rAng="0" ptsTypes="AA">
                                      <p:cBhvr>
                                        <p:cTn id="35" dur="1000" spd="-99900" fill="hold"/>
                                        <p:tgtEl>
                                          <p:spTgt spid="11"/>
                                        </p:tgtEl>
                                        <p:attrNameLst>
                                          <p:attrName>ppt_x,ppt_y</p:attrName>
                                        </p:attrNameLst>
                                      </p:cBhvr>
                                      <p:rCtr x="15400" y="6300"/>
                                    </p:animMotion>
                                  </p:childTnLst>
                                </p:cTn>
                              </p:par>
                              <p:par>
                                <p:cTn id="36" presetID="56" presetClass="path" presetSubtype="0" accel="50000" decel="50000" fill="hold" nodeType="withEffect">
                                  <p:stCondLst>
                                    <p:cond delay="0"/>
                                  </p:stCondLst>
                                  <p:childTnLst>
                                    <p:animMotion origin="layout" path="M -1.26838E-6 -4.81481E-6 L 0.30623 -0.10416 " pathEditMode="relative" rAng="0" ptsTypes="AA">
                                      <p:cBhvr>
                                        <p:cTn id="37" dur="1000" spd="-99900" fill="hold"/>
                                        <p:tgtEl>
                                          <p:spTgt spid="14"/>
                                        </p:tgtEl>
                                        <p:attrNameLst>
                                          <p:attrName>ppt_x,ppt_y</p:attrName>
                                        </p:attrNameLst>
                                      </p:cBhvr>
                                      <p:rCtr x="15300" y="-5100"/>
                                    </p:animMotion>
                                  </p:childTnLst>
                                </p:cTn>
                              </p:par>
                              <p:par>
                                <p:cTn id="38" presetID="56" presetClass="path" presetSubtype="0" accel="50000" decel="50000" fill="hold" nodeType="withEffect">
                                  <p:stCondLst>
                                    <p:cond delay="0"/>
                                  </p:stCondLst>
                                  <p:childTnLst>
                                    <p:animMotion origin="layout" path="M 4.06791E-6 -4.81481E-6 L -0.30923 0.12084 " pathEditMode="relative" rAng="0" ptsTypes="AA">
                                      <p:cBhvr>
                                        <p:cTn id="39" dur="1000" spd="-99900" fill="hold"/>
                                        <p:tgtEl>
                                          <p:spTgt spid="17"/>
                                        </p:tgtEl>
                                        <p:attrNameLst>
                                          <p:attrName>ppt_x,ppt_y</p:attrName>
                                        </p:attrNameLst>
                                      </p:cBhvr>
                                      <p:rCtr x="-15400" y="6000"/>
                                    </p:animMotion>
                                  </p:childTnLst>
                                </p:cTn>
                              </p:par>
                            </p:childTnLst>
                          </p:cTn>
                        </p:par>
                        <p:par>
                          <p:cTn id="40" fill="hold">
                            <p:stCondLst>
                              <p:cond delay="34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right)">
                                      <p:cBhvr>
                                        <p:cTn id="49" dur="500"/>
                                        <p:tgtEl>
                                          <p:spTgt spid="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3900"/>
                            </p:stCondLst>
                            <p:childTnLst>
                              <p:par>
                                <p:cTn id="54" presetID="47"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par>
                          <p:cTn id="74" fill="hold">
                            <p:stCondLst>
                              <p:cond delay="4900"/>
                            </p:stCondLst>
                            <p:childTnLst>
                              <p:par>
                                <p:cTn id="75" presetID="22" presetClass="entr" presetSubtype="1"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500"/>
                                        <p:tgtEl>
                                          <p:spTgt spid="2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down)">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autoUpdateAnimBg="0"/>
      <p:bldP spid="10"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1065213" y="4070350"/>
            <a:ext cx="1663700" cy="1897063"/>
          </a:xfrm>
          <a:custGeom>
            <a:avLst/>
            <a:gdLst>
              <a:gd name="T0" fmla="*/ 1039340 w 2201"/>
              <a:gd name="T1" fmla="*/ 258690 h 2508"/>
              <a:gd name="T2" fmla="*/ 1663700 w 2201"/>
              <a:gd name="T3" fmla="*/ 1065018 h 2508"/>
              <a:gd name="T4" fmla="*/ 831472 w 2201"/>
              <a:gd name="T5" fmla="*/ 1897063 h 2508"/>
              <a:gd name="T6" fmla="*/ 0 w 2201"/>
              <a:gd name="T7" fmla="*/ 1065018 h 2508"/>
              <a:gd name="T8" fmla="*/ 624360 w 2201"/>
              <a:gd name="T9" fmla="*/ 258690 h 2508"/>
              <a:gd name="T10" fmla="*/ 721113 w 2201"/>
              <a:gd name="T11" fmla="*/ 138422 h 2508"/>
              <a:gd name="T12" fmla="*/ 831472 w 2201"/>
              <a:gd name="T13" fmla="*/ 0 h 2508"/>
              <a:gd name="T14" fmla="*/ 942587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00B050"/>
          </a:solidFill>
          <a:ln>
            <a:noFill/>
          </a:ln>
        </p:spPr>
        <p:txBody>
          <a:bodyPr/>
          <a:lstStyle/>
          <a:p>
            <a:endParaRPr lang="zh-CN" altLang="en-US"/>
          </a:p>
        </p:txBody>
      </p:sp>
      <p:sp>
        <p:nvSpPr>
          <p:cNvPr id="6" name="Freeform 8"/>
          <p:cNvSpPr>
            <a:spLocks/>
          </p:cNvSpPr>
          <p:nvPr/>
        </p:nvSpPr>
        <p:spPr bwMode="auto">
          <a:xfrm>
            <a:off x="3130550" y="1708150"/>
            <a:ext cx="1665288" cy="1897063"/>
          </a:xfrm>
          <a:custGeom>
            <a:avLst/>
            <a:gdLst>
              <a:gd name="T0" fmla="*/ 1039576 w 2201"/>
              <a:gd name="T1" fmla="*/ 1639129 h 2508"/>
              <a:gd name="T2" fmla="*/ 1665288 w 2201"/>
              <a:gd name="T3" fmla="*/ 832045 h 2508"/>
              <a:gd name="T4" fmla="*/ 832266 w 2201"/>
              <a:gd name="T5" fmla="*/ 0 h 2508"/>
              <a:gd name="T6" fmla="*/ 0 w 2201"/>
              <a:gd name="T7" fmla="*/ 832045 h 2508"/>
              <a:gd name="T8" fmla="*/ 624956 w 2201"/>
              <a:gd name="T9" fmla="*/ 1639129 h 2508"/>
              <a:gd name="T10" fmla="*/ 721801 w 2201"/>
              <a:gd name="T11" fmla="*/ 1758641 h 2508"/>
              <a:gd name="T12" fmla="*/ 832266 w 2201"/>
              <a:gd name="T13" fmla="*/ 1897063 h 2508"/>
              <a:gd name="T14" fmla="*/ 943487 w 2201"/>
              <a:gd name="T15" fmla="*/ 1758641 h 2508"/>
              <a:gd name="T16" fmla="*/ 1039576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00B050"/>
          </a:solidFill>
          <a:ln w="10" cap="flat" cmpd="sng">
            <a:solidFill>
              <a:schemeClr val="bg2"/>
            </a:solidFill>
            <a:round/>
            <a:headEnd/>
            <a:tailEnd/>
          </a:ln>
        </p:spPr>
        <p:txBody>
          <a:bodyPr/>
          <a:lstStyle/>
          <a:p>
            <a:endParaRPr lang="zh-CN" altLang="en-US"/>
          </a:p>
        </p:txBody>
      </p:sp>
      <p:sp>
        <p:nvSpPr>
          <p:cNvPr id="7" name="Oval 9"/>
          <p:cNvSpPr>
            <a:spLocks noChangeArrowheads="1"/>
          </p:cNvSpPr>
          <p:nvPr/>
        </p:nvSpPr>
        <p:spPr bwMode="auto">
          <a:xfrm>
            <a:off x="3228975" y="1806575"/>
            <a:ext cx="1468438"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8" name="Freeform 10"/>
          <p:cNvSpPr>
            <a:spLocks/>
          </p:cNvSpPr>
          <p:nvPr/>
        </p:nvSpPr>
        <p:spPr bwMode="auto">
          <a:xfrm>
            <a:off x="5195888" y="4070350"/>
            <a:ext cx="1663700" cy="1897063"/>
          </a:xfrm>
          <a:custGeom>
            <a:avLst/>
            <a:gdLst>
              <a:gd name="T0" fmla="*/ 1039340 w 2201"/>
              <a:gd name="T1" fmla="*/ 258690 h 2508"/>
              <a:gd name="T2" fmla="*/ 1663700 w 2201"/>
              <a:gd name="T3" fmla="*/ 1065018 h 2508"/>
              <a:gd name="T4" fmla="*/ 832228 w 2201"/>
              <a:gd name="T5" fmla="*/ 1897063 h 2508"/>
              <a:gd name="T6" fmla="*/ 0 w 2201"/>
              <a:gd name="T7" fmla="*/ 1065018 h 2508"/>
              <a:gd name="T8" fmla="*/ 625116 w 2201"/>
              <a:gd name="T9" fmla="*/ 258690 h 2508"/>
              <a:gd name="T10" fmla="*/ 721113 w 2201"/>
              <a:gd name="T11" fmla="*/ 138422 h 2508"/>
              <a:gd name="T12" fmla="*/ 832228 w 2201"/>
              <a:gd name="T13" fmla="*/ 0 h 2508"/>
              <a:gd name="T14" fmla="*/ 943343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50"/>
          </a:solidFill>
          <a:ln w="10" cap="flat" cmpd="sng">
            <a:solidFill>
              <a:schemeClr val="bg2"/>
            </a:solidFill>
            <a:round/>
            <a:headEnd/>
            <a:tailEnd/>
          </a:ln>
        </p:spPr>
        <p:txBody>
          <a:bodyPr/>
          <a:lstStyle/>
          <a:p>
            <a:endParaRPr lang="zh-CN" altLang="en-US"/>
          </a:p>
        </p:txBody>
      </p:sp>
      <p:sp>
        <p:nvSpPr>
          <p:cNvPr id="9" name="Oval 11"/>
          <p:cNvSpPr>
            <a:spLocks noChangeArrowheads="1"/>
          </p:cNvSpPr>
          <p:nvPr/>
        </p:nvSpPr>
        <p:spPr bwMode="auto">
          <a:xfrm>
            <a:off x="5294313"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0" name="Freeform 12"/>
          <p:cNvSpPr>
            <a:spLocks/>
          </p:cNvSpPr>
          <p:nvPr/>
        </p:nvSpPr>
        <p:spPr bwMode="auto">
          <a:xfrm>
            <a:off x="9301163" y="4070350"/>
            <a:ext cx="1665287" cy="1897063"/>
          </a:xfrm>
          <a:custGeom>
            <a:avLst/>
            <a:gdLst>
              <a:gd name="T0" fmla="*/ 1040331 w 2201"/>
              <a:gd name="T1" fmla="*/ 258690 h 2508"/>
              <a:gd name="T2" fmla="*/ 1665287 w 2201"/>
              <a:gd name="T3" fmla="*/ 1065018 h 2508"/>
              <a:gd name="T4" fmla="*/ 833022 w 2201"/>
              <a:gd name="T5" fmla="*/ 1897063 h 2508"/>
              <a:gd name="T6" fmla="*/ 0 w 2201"/>
              <a:gd name="T7" fmla="*/ 1065018 h 2508"/>
              <a:gd name="T8" fmla="*/ 625712 w 2201"/>
              <a:gd name="T9" fmla="*/ 258690 h 2508"/>
              <a:gd name="T10" fmla="*/ 721801 w 2201"/>
              <a:gd name="T11" fmla="*/ 138422 h 2508"/>
              <a:gd name="T12" fmla="*/ 833022 w 2201"/>
              <a:gd name="T13" fmla="*/ 0 h 2508"/>
              <a:gd name="T14" fmla="*/ 944243 w 2201"/>
              <a:gd name="T15" fmla="*/ 138422 h 2508"/>
              <a:gd name="T16" fmla="*/ 1040331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50"/>
          </a:solidFill>
          <a:ln w="10" cap="flat" cmpd="sng">
            <a:solidFill>
              <a:schemeClr val="bg2"/>
            </a:solidFill>
            <a:round/>
            <a:headEnd/>
            <a:tailEnd/>
          </a:ln>
        </p:spPr>
        <p:txBody>
          <a:bodyPr/>
          <a:lstStyle/>
          <a:p>
            <a:endParaRPr lang="zh-CN" altLang="en-US"/>
          </a:p>
        </p:txBody>
      </p:sp>
      <p:sp>
        <p:nvSpPr>
          <p:cNvPr id="11" name="Oval 13"/>
          <p:cNvSpPr>
            <a:spLocks noChangeArrowheads="1"/>
          </p:cNvSpPr>
          <p:nvPr/>
        </p:nvSpPr>
        <p:spPr bwMode="auto">
          <a:xfrm>
            <a:off x="9401175"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2" name="Line 14"/>
          <p:cNvSpPr>
            <a:spLocks noChangeShapeType="1"/>
          </p:cNvSpPr>
          <p:nvPr/>
        </p:nvSpPr>
        <p:spPr bwMode="auto">
          <a:xfrm>
            <a:off x="2014538" y="3792538"/>
            <a:ext cx="1839912" cy="0"/>
          </a:xfrm>
          <a:prstGeom prst="line">
            <a:avLst/>
          </a:prstGeom>
          <a:ln>
            <a:solidFill>
              <a:srgbClr val="00B05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13" name="Oval 15"/>
          <p:cNvSpPr>
            <a:spLocks noChangeArrowheads="1"/>
          </p:cNvSpPr>
          <p:nvPr/>
        </p:nvSpPr>
        <p:spPr bwMode="auto">
          <a:xfrm>
            <a:off x="1801813" y="3694113"/>
            <a:ext cx="209550"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4" name="Oval 16"/>
          <p:cNvSpPr>
            <a:spLocks noChangeArrowheads="1"/>
          </p:cNvSpPr>
          <p:nvPr/>
        </p:nvSpPr>
        <p:spPr bwMode="auto">
          <a:xfrm>
            <a:off x="1847850" y="3740150"/>
            <a:ext cx="117475"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5" name="Oval 17"/>
          <p:cNvSpPr>
            <a:spLocks noChangeArrowheads="1"/>
          </p:cNvSpPr>
          <p:nvPr/>
        </p:nvSpPr>
        <p:spPr bwMode="auto">
          <a:xfrm>
            <a:off x="3862388" y="3694113"/>
            <a:ext cx="207962"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6" name="Oval 18"/>
          <p:cNvSpPr>
            <a:spLocks noChangeArrowheads="1"/>
          </p:cNvSpPr>
          <p:nvPr/>
        </p:nvSpPr>
        <p:spPr bwMode="auto">
          <a:xfrm>
            <a:off x="3908425" y="3740150"/>
            <a:ext cx="117475"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7" name="Line 19"/>
          <p:cNvSpPr>
            <a:spLocks noChangeShapeType="1"/>
          </p:cNvSpPr>
          <p:nvPr/>
        </p:nvSpPr>
        <p:spPr bwMode="auto">
          <a:xfrm>
            <a:off x="4067175" y="3792538"/>
            <a:ext cx="1839913" cy="0"/>
          </a:xfrm>
          <a:prstGeom prst="line">
            <a:avLst/>
          </a:prstGeom>
          <a:ln>
            <a:solidFill>
              <a:srgbClr val="00B05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18" name="Oval 20"/>
          <p:cNvSpPr>
            <a:spLocks noChangeArrowheads="1"/>
          </p:cNvSpPr>
          <p:nvPr/>
        </p:nvSpPr>
        <p:spPr bwMode="auto">
          <a:xfrm>
            <a:off x="5907088" y="3694113"/>
            <a:ext cx="207962"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19" name="Oval 21"/>
          <p:cNvSpPr>
            <a:spLocks noChangeArrowheads="1"/>
          </p:cNvSpPr>
          <p:nvPr/>
        </p:nvSpPr>
        <p:spPr bwMode="auto">
          <a:xfrm>
            <a:off x="5953125" y="3740150"/>
            <a:ext cx="115888"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0" name="Line 22"/>
          <p:cNvSpPr>
            <a:spLocks noChangeShapeType="1"/>
          </p:cNvSpPr>
          <p:nvPr/>
        </p:nvSpPr>
        <p:spPr bwMode="auto">
          <a:xfrm>
            <a:off x="6113463" y="3792538"/>
            <a:ext cx="1839912" cy="0"/>
          </a:xfrm>
          <a:prstGeom prst="line">
            <a:avLst/>
          </a:prstGeom>
          <a:ln>
            <a:solidFill>
              <a:srgbClr val="00B05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21" name="Oval 23"/>
          <p:cNvSpPr>
            <a:spLocks noChangeArrowheads="1"/>
          </p:cNvSpPr>
          <p:nvPr/>
        </p:nvSpPr>
        <p:spPr bwMode="auto">
          <a:xfrm>
            <a:off x="7953375" y="3694113"/>
            <a:ext cx="207963"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2" name="Oval 24"/>
          <p:cNvSpPr>
            <a:spLocks noChangeArrowheads="1"/>
          </p:cNvSpPr>
          <p:nvPr/>
        </p:nvSpPr>
        <p:spPr bwMode="auto">
          <a:xfrm>
            <a:off x="7999413" y="3740150"/>
            <a:ext cx="115887"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3" name="Line 25"/>
          <p:cNvSpPr>
            <a:spLocks noChangeShapeType="1"/>
          </p:cNvSpPr>
          <p:nvPr/>
        </p:nvSpPr>
        <p:spPr bwMode="auto">
          <a:xfrm>
            <a:off x="8167688" y="3792538"/>
            <a:ext cx="1839912" cy="0"/>
          </a:xfrm>
          <a:prstGeom prst="line">
            <a:avLst/>
          </a:prstGeom>
          <a:ln>
            <a:solidFill>
              <a:srgbClr val="00B05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24" name="Oval 26"/>
          <p:cNvSpPr>
            <a:spLocks noChangeArrowheads="1"/>
          </p:cNvSpPr>
          <p:nvPr/>
        </p:nvSpPr>
        <p:spPr bwMode="auto">
          <a:xfrm>
            <a:off x="10007600" y="3694113"/>
            <a:ext cx="207963" cy="209550"/>
          </a:xfrm>
          <a:prstGeom prst="ellipse">
            <a:avLst/>
          </a:prstGeom>
          <a:noFill/>
          <a:ln w="10">
            <a:solidFill>
              <a:srgbClr val="808487"/>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5" name="Oval 27"/>
          <p:cNvSpPr>
            <a:spLocks noChangeArrowheads="1"/>
          </p:cNvSpPr>
          <p:nvPr/>
        </p:nvSpPr>
        <p:spPr bwMode="auto">
          <a:xfrm>
            <a:off x="10053638" y="3740150"/>
            <a:ext cx="115887" cy="11747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6" name="Freeform 28"/>
          <p:cNvSpPr>
            <a:spLocks/>
          </p:cNvSpPr>
          <p:nvPr/>
        </p:nvSpPr>
        <p:spPr bwMode="auto">
          <a:xfrm>
            <a:off x="7210425" y="1708150"/>
            <a:ext cx="1663700" cy="1897063"/>
          </a:xfrm>
          <a:custGeom>
            <a:avLst/>
            <a:gdLst>
              <a:gd name="T0" fmla="*/ 1039340 w 2201"/>
              <a:gd name="T1" fmla="*/ 1639129 h 2508"/>
              <a:gd name="T2" fmla="*/ 1663700 w 2201"/>
              <a:gd name="T3" fmla="*/ 832045 h 2508"/>
              <a:gd name="T4" fmla="*/ 832228 w 2201"/>
              <a:gd name="T5" fmla="*/ 0 h 2508"/>
              <a:gd name="T6" fmla="*/ 0 w 2201"/>
              <a:gd name="T7" fmla="*/ 832045 h 2508"/>
              <a:gd name="T8" fmla="*/ 625116 w 2201"/>
              <a:gd name="T9" fmla="*/ 1639129 h 2508"/>
              <a:gd name="T10" fmla="*/ 721113 w 2201"/>
              <a:gd name="T11" fmla="*/ 1758641 h 2508"/>
              <a:gd name="T12" fmla="*/ 832228 w 2201"/>
              <a:gd name="T13" fmla="*/ 1897063 h 2508"/>
              <a:gd name="T14" fmla="*/ 942587 w 2201"/>
              <a:gd name="T15" fmla="*/ 1758641 h 2508"/>
              <a:gd name="T16" fmla="*/ 1039340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00B050"/>
          </a:solidFill>
          <a:ln w="10" cap="flat" cmpd="sng">
            <a:solidFill>
              <a:schemeClr val="bg2"/>
            </a:solidFill>
            <a:round/>
            <a:headEnd/>
            <a:tailEnd/>
          </a:ln>
        </p:spPr>
        <p:txBody>
          <a:bodyPr/>
          <a:lstStyle/>
          <a:p>
            <a:endParaRPr lang="zh-CN" altLang="en-US"/>
          </a:p>
        </p:txBody>
      </p:sp>
      <p:sp>
        <p:nvSpPr>
          <p:cNvPr id="27" name="Oval 29"/>
          <p:cNvSpPr>
            <a:spLocks noChangeArrowheads="1"/>
          </p:cNvSpPr>
          <p:nvPr/>
        </p:nvSpPr>
        <p:spPr bwMode="auto">
          <a:xfrm>
            <a:off x="7308850" y="1806575"/>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chemeClr val="tx1"/>
              </a:solidFill>
              <a:ea typeface="宋体" pitchFamily="2" charset="-122"/>
            </a:endParaRPr>
          </a:p>
        </p:txBody>
      </p:sp>
      <p:sp>
        <p:nvSpPr>
          <p:cNvPr id="28" name="Line 14"/>
          <p:cNvSpPr>
            <a:spLocks noChangeShapeType="1"/>
          </p:cNvSpPr>
          <p:nvPr/>
        </p:nvSpPr>
        <p:spPr bwMode="auto">
          <a:xfrm>
            <a:off x="614363" y="3792538"/>
            <a:ext cx="1173162" cy="0"/>
          </a:xfrm>
          <a:prstGeom prst="line">
            <a:avLst/>
          </a:prstGeom>
          <a:ln>
            <a:solidFill>
              <a:srgbClr val="00B05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29" name="Line 14"/>
          <p:cNvSpPr>
            <a:spLocks noChangeShapeType="1"/>
          </p:cNvSpPr>
          <p:nvPr/>
        </p:nvSpPr>
        <p:spPr bwMode="auto">
          <a:xfrm>
            <a:off x="10215563" y="3792538"/>
            <a:ext cx="1174750" cy="0"/>
          </a:xfrm>
          <a:prstGeom prst="line">
            <a:avLst/>
          </a:prstGeom>
          <a:ln>
            <a:solidFill>
              <a:srgbClr val="00B05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zh-CN" altLang="en-US">
              <a:ln>
                <a:solidFill>
                  <a:schemeClr val="accent2">
                    <a:lumMod val="75000"/>
                  </a:schemeClr>
                </a:solidFill>
              </a:ln>
            </a:endParaRPr>
          </a:p>
        </p:txBody>
      </p:sp>
      <p:sp>
        <p:nvSpPr>
          <p:cNvPr id="30" name="TextBox 30"/>
          <p:cNvSpPr txBox="1">
            <a:spLocks noChangeArrowheads="1"/>
          </p:cNvSpPr>
          <p:nvPr/>
        </p:nvSpPr>
        <p:spPr bwMode="auto">
          <a:xfrm>
            <a:off x="1163638" y="4919663"/>
            <a:ext cx="1485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a:solidFill>
                  <a:srgbClr val="F8F8F8"/>
                </a:solidFill>
                <a:latin typeface="微软雅黑" pitchFamily="34" charset="-122"/>
              </a:rPr>
              <a:t>添加文本</a:t>
            </a:r>
          </a:p>
        </p:txBody>
      </p:sp>
      <p:sp>
        <p:nvSpPr>
          <p:cNvPr id="31" name="TextBox 31"/>
          <p:cNvSpPr txBox="1">
            <a:spLocks noChangeArrowheads="1"/>
          </p:cNvSpPr>
          <p:nvPr/>
        </p:nvSpPr>
        <p:spPr bwMode="auto">
          <a:xfrm>
            <a:off x="5286375" y="4919663"/>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2" name="TextBox 32"/>
          <p:cNvSpPr txBox="1">
            <a:spLocks noChangeArrowheads="1"/>
          </p:cNvSpPr>
          <p:nvPr/>
        </p:nvSpPr>
        <p:spPr bwMode="auto">
          <a:xfrm>
            <a:off x="9407525" y="4919663"/>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3" name="TextBox 33"/>
          <p:cNvSpPr txBox="1">
            <a:spLocks noChangeArrowheads="1"/>
          </p:cNvSpPr>
          <p:nvPr/>
        </p:nvSpPr>
        <p:spPr bwMode="auto">
          <a:xfrm>
            <a:off x="7305675" y="2339975"/>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4" name="TextBox 34"/>
          <p:cNvSpPr txBox="1">
            <a:spLocks noChangeArrowheads="1"/>
          </p:cNvSpPr>
          <p:nvPr/>
        </p:nvSpPr>
        <p:spPr bwMode="auto">
          <a:xfrm>
            <a:off x="3225800" y="2339975"/>
            <a:ext cx="1484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dirty="0">
                <a:solidFill>
                  <a:schemeClr val="tx1"/>
                </a:solidFill>
                <a:latin typeface="微软雅黑" pitchFamily="34" charset="-122"/>
              </a:rPr>
              <a:t>添加文本</a:t>
            </a:r>
          </a:p>
        </p:txBody>
      </p:sp>
      <p:sp>
        <p:nvSpPr>
          <p:cNvPr id="35" name="TextBox 35"/>
          <p:cNvSpPr txBox="1">
            <a:spLocks noChangeArrowheads="1"/>
          </p:cNvSpPr>
          <p:nvPr/>
        </p:nvSpPr>
        <p:spPr bwMode="auto">
          <a:xfrm>
            <a:off x="1163638" y="3241675"/>
            <a:ext cx="1485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solidFill>
                  <a:srgbClr val="00B050"/>
                </a:solidFill>
                <a:latin typeface="微软雅黑" pitchFamily="34" charset="-122"/>
              </a:rPr>
              <a:t>20XX</a:t>
            </a:r>
            <a:r>
              <a:rPr lang="zh-CN" altLang="en-US" sz="2400" b="1" dirty="0">
                <a:solidFill>
                  <a:srgbClr val="00B050"/>
                </a:solidFill>
                <a:latin typeface="微软雅黑" pitchFamily="34" charset="-122"/>
              </a:rPr>
              <a:t>年</a:t>
            </a:r>
          </a:p>
        </p:txBody>
      </p:sp>
      <p:sp>
        <p:nvSpPr>
          <p:cNvPr id="36" name="TextBox 36"/>
          <p:cNvSpPr txBox="1">
            <a:spLocks noChangeArrowheads="1"/>
          </p:cNvSpPr>
          <p:nvPr/>
        </p:nvSpPr>
        <p:spPr bwMode="auto">
          <a:xfrm>
            <a:off x="3211513" y="4005263"/>
            <a:ext cx="1484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a:solidFill>
                  <a:srgbClr val="00B050"/>
                </a:solidFill>
                <a:latin typeface="微软雅黑" pitchFamily="34" charset="-122"/>
              </a:rPr>
              <a:t>20XX</a:t>
            </a:r>
            <a:r>
              <a:rPr lang="zh-CN" altLang="en-US" sz="2400" b="1" dirty="0">
                <a:solidFill>
                  <a:srgbClr val="00B050"/>
                </a:solidFill>
                <a:latin typeface="微软雅黑" pitchFamily="34" charset="-122"/>
              </a:rPr>
              <a:t>年</a:t>
            </a:r>
          </a:p>
        </p:txBody>
      </p:sp>
      <p:sp>
        <p:nvSpPr>
          <p:cNvPr id="37" name="TextBox 37"/>
          <p:cNvSpPr txBox="1">
            <a:spLocks noChangeArrowheads="1"/>
          </p:cNvSpPr>
          <p:nvPr/>
        </p:nvSpPr>
        <p:spPr bwMode="auto">
          <a:xfrm>
            <a:off x="5272088" y="3241675"/>
            <a:ext cx="1484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a:solidFill>
                  <a:srgbClr val="00B050"/>
                </a:solidFill>
                <a:latin typeface="微软雅黑" pitchFamily="34" charset="-122"/>
              </a:rPr>
              <a:t>20XX</a:t>
            </a:r>
            <a:r>
              <a:rPr lang="zh-CN" altLang="en-US" sz="2400" b="1">
                <a:solidFill>
                  <a:srgbClr val="00B050"/>
                </a:solidFill>
                <a:latin typeface="微软雅黑" pitchFamily="34" charset="-122"/>
              </a:rPr>
              <a:t>年</a:t>
            </a:r>
          </a:p>
        </p:txBody>
      </p:sp>
      <p:sp>
        <p:nvSpPr>
          <p:cNvPr id="38" name="TextBox 38"/>
          <p:cNvSpPr txBox="1">
            <a:spLocks noChangeArrowheads="1"/>
          </p:cNvSpPr>
          <p:nvPr/>
        </p:nvSpPr>
        <p:spPr bwMode="auto">
          <a:xfrm>
            <a:off x="7400925" y="4005263"/>
            <a:ext cx="14843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smtClean="0">
                <a:solidFill>
                  <a:srgbClr val="00B050"/>
                </a:solidFill>
                <a:latin typeface="微软雅黑" pitchFamily="34" charset="-122"/>
              </a:rPr>
              <a:t>20XX</a:t>
            </a:r>
            <a:r>
              <a:rPr lang="zh-CN" altLang="en-US" sz="2400" b="1" dirty="0" smtClean="0">
                <a:solidFill>
                  <a:srgbClr val="00B050"/>
                </a:solidFill>
                <a:latin typeface="微软雅黑" pitchFamily="34" charset="-122"/>
              </a:rPr>
              <a:t>年</a:t>
            </a:r>
            <a:endParaRPr lang="zh-CN" altLang="en-US" sz="2400" b="1" dirty="0">
              <a:solidFill>
                <a:srgbClr val="00B050"/>
              </a:solidFill>
              <a:latin typeface="微软雅黑" pitchFamily="34" charset="-122"/>
            </a:endParaRPr>
          </a:p>
        </p:txBody>
      </p:sp>
      <p:sp>
        <p:nvSpPr>
          <p:cNvPr id="39" name="TextBox 39"/>
          <p:cNvSpPr txBox="1">
            <a:spLocks noChangeArrowheads="1"/>
          </p:cNvSpPr>
          <p:nvPr/>
        </p:nvSpPr>
        <p:spPr bwMode="auto">
          <a:xfrm>
            <a:off x="9339263" y="3241675"/>
            <a:ext cx="1484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2400" b="1" dirty="0" smtClean="0">
                <a:solidFill>
                  <a:srgbClr val="00B050"/>
                </a:solidFill>
                <a:latin typeface="微软雅黑" pitchFamily="34" charset="-122"/>
              </a:rPr>
              <a:t>20XX</a:t>
            </a:r>
            <a:r>
              <a:rPr lang="zh-CN" altLang="en-US" sz="2400" b="1" dirty="0" smtClean="0">
                <a:solidFill>
                  <a:srgbClr val="00B050"/>
                </a:solidFill>
                <a:latin typeface="微软雅黑" pitchFamily="34" charset="-122"/>
              </a:rPr>
              <a:t>年</a:t>
            </a:r>
            <a:endParaRPr lang="zh-CN" altLang="en-US" sz="2400" b="1" dirty="0">
              <a:solidFill>
                <a:srgbClr val="00B050"/>
              </a:solidFill>
              <a:latin typeface="微软雅黑" pitchFamily="34" charset="-122"/>
            </a:endParaRPr>
          </a:p>
        </p:txBody>
      </p:sp>
      <p:sp>
        <p:nvSpPr>
          <p:cNvPr id="40" name="TextBox 39"/>
          <p:cNvSpPr txBox="1"/>
          <p:nvPr/>
        </p:nvSpPr>
        <p:spPr>
          <a:xfrm>
            <a:off x="4352802"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工作重点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小节四</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56415153"/>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par>
                          <p:cTn id="12" fill="hold">
                            <p:stCondLst>
                              <p:cond delay="9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4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900"/>
                            </p:stCondLst>
                            <p:childTnLst>
                              <p:par>
                                <p:cTn id="28" presetID="47"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strVal val="#ppt_x"/>
                                          </p:val>
                                        </p:tav>
                                        <p:tav tm="100000">
                                          <p:val>
                                            <p:strVal val="#ppt_x"/>
                                          </p:val>
                                        </p:tav>
                                      </p:tavLst>
                                    </p:anim>
                                    <p:anim calcmode="lin" valueType="num">
                                      <p:cBhvr>
                                        <p:cTn id="42" dur="5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24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3400"/>
                            </p:stCondLst>
                            <p:childTnLst>
                              <p:par>
                                <p:cTn id="59" presetID="47"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anim calcmode="lin" valueType="num">
                                      <p:cBhvr>
                                        <p:cTn id="67" dur="500" fill="hold"/>
                                        <p:tgtEl>
                                          <p:spTgt spid="7"/>
                                        </p:tgtEl>
                                        <p:attrNameLst>
                                          <p:attrName>ppt_x</p:attrName>
                                        </p:attrNameLst>
                                      </p:cBhvr>
                                      <p:tavLst>
                                        <p:tav tm="0">
                                          <p:val>
                                            <p:strVal val="#ppt_x"/>
                                          </p:val>
                                        </p:tav>
                                        <p:tav tm="100000">
                                          <p:val>
                                            <p:strVal val="#ppt_x"/>
                                          </p:val>
                                        </p:tav>
                                      </p:tavLst>
                                    </p:anim>
                                    <p:anim calcmode="lin" valueType="num">
                                      <p:cBhvr>
                                        <p:cTn id="68" dur="500" fill="hold"/>
                                        <p:tgtEl>
                                          <p:spTgt spid="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anim calcmode="lin" valueType="num">
                                      <p:cBhvr>
                                        <p:cTn id="72" dur="500" fill="hold"/>
                                        <p:tgtEl>
                                          <p:spTgt spid="34"/>
                                        </p:tgtEl>
                                        <p:attrNameLst>
                                          <p:attrName>ppt_x</p:attrName>
                                        </p:attrNameLst>
                                      </p:cBhvr>
                                      <p:tavLst>
                                        <p:tav tm="0">
                                          <p:val>
                                            <p:strVal val="#ppt_x"/>
                                          </p:val>
                                        </p:tav>
                                        <p:tav tm="100000">
                                          <p:val>
                                            <p:strVal val="#ppt_x"/>
                                          </p:val>
                                        </p:tav>
                                      </p:tavLst>
                                    </p:anim>
                                    <p:anim calcmode="lin" valueType="num">
                                      <p:cBhvr>
                                        <p:cTn id="73" dur="500" fill="hold"/>
                                        <p:tgtEl>
                                          <p:spTgt spid="3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strVal val="#ppt_x"/>
                                          </p:val>
                                        </p:tav>
                                        <p:tav tm="100000">
                                          <p:val>
                                            <p:strVal val="#ppt_x"/>
                                          </p:val>
                                        </p:tav>
                                      </p:tavLst>
                                    </p:anim>
                                    <p:anim calcmode="lin" valueType="num">
                                      <p:cBhvr>
                                        <p:cTn id="78" dur="500" fill="hold"/>
                                        <p:tgtEl>
                                          <p:spTgt spid="36"/>
                                        </p:tgtEl>
                                        <p:attrNameLst>
                                          <p:attrName>ppt_y</p:attrName>
                                        </p:attrNameLst>
                                      </p:cBhvr>
                                      <p:tavLst>
                                        <p:tav tm="0">
                                          <p:val>
                                            <p:strVal val="#ppt_y+.1"/>
                                          </p:val>
                                        </p:tav>
                                        <p:tav tm="100000">
                                          <p:val>
                                            <p:strVal val="#ppt_y"/>
                                          </p:val>
                                        </p:tav>
                                      </p:tavLst>
                                    </p:anim>
                                  </p:childTnLst>
                                </p:cTn>
                              </p:par>
                            </p:childTnLst>
                          </p:cTn>
                        </p:par>
                        <p:par>
                          <p:cTn id="79" fill="hold">
                            <p:stCondLst>
                              <p:cond delay="39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par>
                          <p:cTn id="83" fill="hold">
                            <p:stCondLst>
                              <p:cond delay="44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4900"/>
                            </p:stCondLst>
                            <p:childTnLst>
                              <p:par>
                                <p:cTn id="95" presetID="47" presetClass="entr" presetSubtype="0"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anim calcmode="lin" valueType="num">
                                      <p:cBhvr>
                                        <p:cTn id="98" dur="500" fill="hold"/>
                                        <p:tgtEl>
                                          <p:spTgt spid="37"/>
                                        </p:tgtEl>
                                        <p:attrNameLst>
                                          <p:attrName>ppt_x</p:attrName>
                                        </p:attrNameLst>
                                      </p:cBhvr>
                                      <p:tavLst>
                                        <p:tav tm="0">
                                          <p:val>
                                            <p:strVal val="#ppt_x"/>
                                          </p:val>
                                        </p:tav>
                                        <p:tav tm="100000">
                                          <p:val>
                                            <p:strVal val="#ppt_x"/>
                                          </p:val>
                                        </p:tav>
                                      </p:tavLst>
                                    </p:anim>
                                    <p:anim calcmode="lin" valueType="num">
                                      <p:cBhvr>
                                        <p:cTn id="99" dur="500" fill="hold"/>
                                        <p:tgtEl>
                                          <p:spTgt spid="3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anim calcmode="lin" valueType="num">
                                      <p:cBhvr>
                                        <p:cTn id="103" dur="500" fill="hold"/>
                                        <p:tgtEl>
                                          <p:spTgt spid="8"/>
                                        </p:tgtEl>
                                        <p:attrNameLst>
                                          <p:attrName>ppt_x</p:attrName>
                                        </p:attrNameLst>
                                      </p:cBhvr>
                                      <p:tavLst>
                                        <p:tav tm="0">
                                          <p:val>
                                            <p:strVal val="#ppt_x"/>
                                          </p:val>
                                        </p:tav>
                                        <p:tav tm="100000">
                                          <p:val>
                                            <p:strVal val="#ppt_x"/>
                                          </p:val>
                                        </p:tav>
                                      </p:tavLst>
                                    </p:anim>
                                    <p:anim calcmode="lin" valueType="num">
                                      <p:cBhvr>
                                        <p:cTn id="104" dur="500" fill="hold"/>
                                        <p:tgtEl>
                                          <p:spTgt spid="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500"/>
                                        <p:tgtEl>
                                          <p:spTgt spid="9"/>
                                        </p:tgtEl>
                                      </p:cBhvr>
                                    </p:animEffect>
                                    <p:anim calcmode="lin" valueType="num">
                                      <p:cBhvr>
                                        <p:cTn id="108" dur="500" fill="hold"/>
                                        <p:tgtEl>
                                          <p:spTgt spid="9"/>
                                        </p:tgtEl>
                                        <p:attrNameLst>
                                          <p:attrName>ppt_x</p:attrName>
                                        </p:attrNameLst>
                                      </p:cBhvr>
                                      <p:tavLst>
                                        <p:tav tm="0">
                                          <p:val>
                                            <p:strVal val="#ppt_x"/>
                                          </p:val>
                                        </p:tav>
                                        <p:tav tm="100000">
                                          <p:val>
                                            <p:strVal val="#ppt_x"/>
                                          </p:val>
                                        </p:tav>
                                      </p:tavLst>
                                    </p:anim>
                                    <p:anim calcmode="lin" valueType="num">
                                      <p:cBhvr>
                                        <p:cTn id="109" dur="500" fill="hold"/>
                                        <p:tgtEl>
                                          <p:spTgt spid="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anim calcmode="lin" valueType="num">
                                      <p:cBhvr>
                                        <p:cTn id="113" dur="500" fill="hold"/>
                                        <p:tgtEl>
                                          <p:spTgt spid="31"/>
                                        </p:tgtEl>
                                        <p:attrNameLst>
                                          <p:attrName>ppt_x</p:attrName>
                                        </p:attrNameLst>
                                      </p:cBhvr>
                                      <p:tavLst>
                                        <p:tav tm="0">
                                          <p:val>
                                            <p:strVal val="#ppt_x"/>
                                          </p:val>
                                        </p:tav>
                                        <p:tav tm="100000">
                                          <p:val>
                                            <p:strVal val="#ppt_x"/>
                                          </p:val>
                                        </p:tav>
                                      </p:tavLst>
                                    </p:anim>
                                    <p:anim calcmode="lin" valueType="num">
                                      <p:cBhvr>
                                        <p:cTn id="114" dur="500" fill="hold"/>
                                        <p:tgtEl>
                                          <p:spTgt spid="31"/>
                                        </p:tgtEl>
                                        <p:attrNameLst>
                                          <p:attrName>ppt_y</p:attrName>
                                        </p:attrNameLst>
                                      </p:cBhvr>
                                      <p:tavLst>
                                        <p:tav tm="0">
                                          <p:val>
                                            <p:strVal val="#ppt_y+.1"/>
                                          </p:val>
                                        </p:tav>
                                        <p:tav tm="100000">
                                          <p:val>
                                            <p:strVal val="#ppt_y"/>
                                          </p:val>
                                        </p:tav>
                                      </p:tavLst>
                                    </p:anim>
                                  </p:childTnLst>
                                </p:cTn>
                              </p:par>
                            </p:childTnLst>
                          </p:cTn>
                        </p:par>
                        <p:par>
                          <p:cTn id="115" fill="hold">
                            <p:stCondLst>
                              <p:cond delay="5400"/>
                            </p:stCondLst>
                            <p:childTnLst>
                              <p:par>
                                <p:cTn id="116" presetID="22" presetClass="entr" presetSubtype="8"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left)">
                                      <p:cBhvr>
                                        <p:cTn id="118" dur="500"/>
                                        <p:tgtEl>
                                          <p:spTgt spid="20"/>
                                        </p:tgtEl>
                                      </p:cBhvr>
                                    </p:animEffect>
                                  </p:childTnLst>
                                </p:cTn>
                              </p:par>
                            </p:childTnLst>
                          </p:cTn>
                        </p:par>
                        <p:par>
                          <p:cTn id="119" fill="hold">
                            <p:stCondLst>
                              <p:cond delay="5900"/>
                            </p:stCondLst>
                            <p:childTnLst>
                              <p:par>
                                <p:cTn id="120" presetID="10" presetClass="entr" presetSubtype="0" fill="hold" grpId="0" nodeType="after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ppt_w</p:attrName>
                                        </p:attrNameLst>
                                      </p:cBhvr>
                                      <p:tavLst>
                                        <p:tav tm="0">
                                          <p:val>
                                            <p:fltVal val="0"/>
                                          </p:val>
                                        </p:tav>
                                        <p:tav tm="100000">
                                          <p:val>
                                            <p:strVal val="#ppt_w"/>
                                          </p:val>
                                        </p:tav>
                                      </p:tavLst>
                                    </p:anim>
                                    <p:anim calcmode="lin" valueType="num">
                                      <p:cBhvr>
                                        <p:cTn id="123" dur="500" fill="hold"/>
                                        <p:tgtEl>
                                          <p:spTgt spid="21"/>
                                        </p:tgtEl>
                                        <p:attrNameLst>
                                          <p:attrName>ppt_h</p:attrName>
                                        </p:attrNameLst>
                                      </p:cBhvr>
                                      <p:tavLst>
                                        <p:tav tm="0">
                                          <p:val>
                                            <p:fltVal val="0"/>
                                          </p:val>
                                        </p:tav>
                                        <p:tav tm="100000">
                                          <p:val>
                                            <p:strVal val="#ppt_h"/>
                                          </p:val>
                                        </p:tav>
                                      </p:tavLst>
                                    </p:anim>
                                    <p:animEffect transition="in" filter="fade">
                                      <p:cBhvr>
                                        <p:cTn id="124" dur="500"/>
                                        <p:tgtEl>
                                          <p:spTgt spid="2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Effect transition="in" filter="fade">
                                      <p:cBhvr>
                                        <p:cTn id="129" dur="500"/>
                                        <p:tgtEl>
                                          <p:spTgt spid="22"/>
                                        </p:tgtEl>
                                      </p:cBhvr>
                                    </p:animEffect>
                                  </p:childTnLst>
                                </p:cTn>
                              </p:par>
                            </p:childTnLst>
                          </p:cTn>
                        </p:par>
                        <p:par>
                          <p:cTn id="130" fill="hold">
                            <p:stCondLst>
                              <p:cond delay="6400"/>
                            </p:stCondLst>
                            <p:childTnLst>
                              <p:par>
                                <p:cTn id="131" presetID="47" presetClass="entr" presetSubtype="0" fill="hold" grpId="0"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anim calcmode="lin" valueType="num">
                                      <p:cBhvr>
                                        <p:cTn id="134" dur="500" fill="hold"/>
                                        <p:tgtEl>
                                          <p:spTgt spid="26"/>
                                        </p:tgtEl>
                                        <p:attrNameLst>
                                          <p:attrName>ppt_x</p:attrName>
                                        </p:attrNameLst>
                                      </p:cBhvr>
                                      <p:tavLst>
                                        <p:tav tm="0">
                                          <p:val>
                                            <p:strVal val="#ppt_x"/>
                                          </p:val>
                                        </p:tav>
                                        <p:tav tm="100000">
                                          <p:val>
                                            <p:strVal val="#ppt_x"/>
                                          </p:val>
                                        </p:tav>
                                      </p:tavLst>
                                    </p:anim>
                                    <p:anim calcmode="lin" valueType="num">
                                      <p:cBhvr>
                                        <p:cTn id="135" dur="500" fill="hold"/>
                                        <p:tgtEl>
                                          <p:spTgt spid="26"/>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500"/>
                                        <p:tgtEl>
                                          <p:spTgt spid="27"/>
                                        </p:tgtEl>
                                      </p:cBhvr>
                                    </p:animEffect>
                                    <p:anim calcmode="lin" valueType="num">
                                      <p:cBhvr>
                                        <p:cTn id="139" dur="500" fill="hold"/>
                                        <p:tgtEl>
                                          <p:spTgt spid="27"/>
                                        </p:tgtEl>
                                        <p:attrNameLst>
                                          <p:attrName>ppt_x</p:attrName>
                                        </p:attrNameLst>
                                      </p:cBhvr>
                                      <p:tavLst>
                                        <p:tav tm="0">
                                          <p:val>
                                            <p:strVal val="#ppt_x"/>
                                          </p:val>
                                        </p:tav>
                                        <p:tav tm="100000">
                                          <p:val>
                                            <p:strVal val="#ppt_x"/>
                                          </p:val>
                                        </p:tav>
                                      </p:tavLst>
                                    </p:anim>
                                    <p:anim calcmode="lin" valueType="num">
                                      <p:cBhvr>
                                        <p:cTn id="140" dur="500" fill="hold"/>
                                        <p:tgtEl>
                                          <p:spTgt spid="27"/>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500"/>
                                        <p:tgtEl>
                                          <p:spTgt spid="33"/>
                                        </p:tgtEl>
                                      </p:cBhvr>
                                    </p:animEffect>
                                    <p:anim calcmode="lin" valueType="num">
                                      <p:cBhvr>
                                        <p:cTn id="144" dur="500" fill="hold"/>
                                        <p:tgtEl>
                                          <p:spTgt spid="33"/>
                                        </p:tgtEl>
                                        <p:attrNameLst>
                                          <p:attrName>ppt_x</p:attrName>
                                        </p:attrNameLst>
                                      </p:cBhvr>
                                      <p:tavLst>
                                        <p:tav tm="0">
                                          <p:val>
                                            <p:strVal val="#ppt_x"/>
                                          </p:val>
                                        </p:tav>
                                        <p:tav tm="100000">
                                          <p:val>
                                            <p:strVal val="#ppt_x"/>
                                          </p:val>
                                        </p:tav>
                                      </p:tavLst>
                                    </p:anim>
                                    <p:anim calcmode="lin" valueType="num">
                                      <p:cBhvr>
                                        <p:cTn id="145" dur="500" fill="hold"/>
                                        <p:tgtEl>
                                          <p:spTgt spid="33"/>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ppt_x</p:attrName>
                                        </p:attrNameLst>
                                      </p:cBhvr>
                                      <p:tavLst>
                                        <p:tav tm="0">
                                          <p:val>
                                            <p:strVal val="#ppt_x"/>
                                          </p:val>
                                        </p:tav>
                                        <p:tav tm="100000">
                                          <p:val>
                                            <p:strVal val="#ppt_x"/>
                                          </p:val>
                                        </p:tav>
                                      </p:tavLst>
                                    </p:anim>
                                    <p:anim calcmode="lin" valueType="num">
                                      <p:cBhvr>
                                        <p:cTn id="150" dur="500" fill="hold"/>
                                        <p:tgtEl>
                                          <p:spTgt spid="38"/>
                                        </p:tgtEl>
                                        <p:attrNameLst>
                                          <p:attrName>ppt_y</p:attrName>
                                        </p:attrNameLst>
                                      </p:cBhvr>
                                      <p:tavLst>
                                        <p:tav tm="0">
                                          <p:val>
                                            <p:strVal val="#ppt_y+.1"/>
                                          </p:val>
                                        </p:tav>
                                        <p:tav tm="100000">
                                          <p:val>
                                            <p:strVal val="#ppt_y"/>
                                          </p:val>
                                        </p:tav>
                                      </p:tavLst>
                                    </p:anim>
                                  </p:childTnLst>
                                </p:cTn>
                              </p:par>
                            </p:childTnLst>
                          </p:cTn>
                        </p:par>
                        <p:par>
                          <p:cTn id="151" fill="hold">
                            <p:stCondLst>
                              <p:cond delay="6900"/>
                            </p:stCondLst>
                            <p:childTnLst>
                              <p:par>
                                <p:cTn id="152" presetID="22" presetClass="entr" presetSubtype="8" fill="hold" grpId="0" nodeType="afterEffect">
                                  <p:stCondLst>
                                    <p:cond delay="0"/>
                                  </p:stCondLst>
                                  <p:childTnLst>
                                    <p:set>
                                      <p:cBhvr>
                                        <p:cTn id="153" dur="1" fill="hold">
                                          <p:stCondLst>
                                            <p:cond delay="0"/>
                                          </p:stCondLst>
                                        </p:cTn>
                                        <p:tgtEl>
                                          <p:spTgt spid="23"/>
                                        </p:tgtEl>
                                        <p:attrNameLst>
                                          <p:attrName>style.visibility</p:attrName>
                                        </p:attrNameLst>
                                      </p:cBhvr>
                                      <p:to>
                                        <p:strVal val="visible"/>
                                      </p:to>
                                    </p:set>
                                    <p:animEffect transition="in" filter="wipe(left)">
                                      <p:cBhvr>
                                        <p:cTn id="154" dur="500"/>
                                        <p:tgtEl>
                                          <p:spTgt spid="23"/>
                                        </p:tgtEl>
                                      </p:cBhvr>
                                    </p:animEffect>
                                  </p:childTnLst>
                                </p:cTn>
                              </p:par>
                            </p:childTnLst>
                          </p:cTn>
                        </p:par>
                        <p:par>
                          <p:cTn id="155" fill="hold">
                            <p:stCondLst>
                              <p:cond delay="7400"/>
                            </p:stCondLst>
                            <p:childTnLst>
                              <p:par>
                                <p:cTn id="156" presetID="10" presetClass="entr" presetSubtype="0" fill="hold" grpId="0" nodeType="afterEffect">
                                  <p:stCondLst>
                                    <p:cond delay="0"/>
                                  </p:stCondLst>
                                  <p:childTnLst>
                                    <p:set>
                                      <p:cBhvr>
                                        <p:cTn id="157" dur="1" fill="hold">
                                          <p:stCondLst>
                                            <p:cond delay="0"/>
                                          </p:stCondLst>
                                        </p:cTn>
                                        <p:tgtEl>
                                          <p:spTgt spid="24"/>
                                        </p:tgtEl>
                                        <p:attrNameLst>
                                          <p:attrName>style.visibility</p:attrName>
                                        </p:attrNameLst>
                                      </p:cBhvr>
                                      <p:to>
                                        <p:strVal val="visible"/>
                                      </p:to>
                                    </p:set>
                                    <p:anim calcmode="lin" valueType="num">
                                      <p:cBhvr>
                                        <p:cTn id="158" dur="500" fill="hold"/>
                                        <p:tgtEl>
                                          <p:spTgt spid="24"/>
                                        </p:tgtEl>
                                        <p:attrNameLst>
                                          <p:attrName>ppt_w</p:attrName>
                                        </p:attrNameLst>
                                      </p:cBhvr>
                                      <p:tavLst>
                                        <p:tav tm="0">
                                          <p:val>
                                            <p:fltVal val="0"/>
                                          </p:val>
                                        </p:tav>
                                        <p:tav tm="100000">
                                          <p:val>
                                            <p:strVal val="#ppt_w"/>
                                          </p:val>
                                        </p:tav>
                                      </p:tavLst>
                                    </p:anim>
                                    <p:anim calcmode="lin" valueType="num">
                                      <p:cBhvr>
                                        <p:cTn id="159" dur="500" fill="hold"/>
                                        <p:tgtEl>
                                          <p:spTgt spid="24"/>
                                        </p:tgtEl>
                                        <p:attrNameLst>
                                          <p:attrName>ppt_h</p:attrName>
                                        </p:attrNameLst>
                                      </p:cBhvr>
                                      <p:tavLst>
                                        <p:tav tm="0">
                                          <p:val>
                                            <p:fltVal val="0"/>
                                          </p:val>
                                        </p:tav>
                                        <p:tav tm="100000">
                                          <p:val>
                                            <p:strVal val="#ppt_h"/>
                                          </p:val>
                                        </p:tav>
                                      </p:tavLst>
                                    </p:anim>
                                    <p:animEffect transition="in" filter="fade">
                                      <p:cBhvr>
                                        <p:cTn id="160" dur="500"/>
                                        <p:tgtEl>
                                          <p:spTgt spid="2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p:cTn id="163" dur="500" fill="hold"/>
                                        <p:tgtEl>
                                          <p:spTgt spid="25"/>
                                        </p:tgtEl>
                                        <p:attrNameLst>
                                          <p:attrName>ppt_w</p:attrName>
                                        </p:attrNameLst>
                                      </p:cBhvr>
                                      <p:tavLst>
                                        <p:tav tm="0">
                                          <p:val>
                                            <p:fltVal val="0"/>
                                          </p:val>
                                        </p:tav>
                                        <p:tav tm="100000">
                                          <p:val>
                                            <p:strVal val="#ppt_w"/>
                                          </p:val>
                                        </p:tav>
                                      </p:tavLst>
                                    </p:anim>
                                    <p:anim calcmode="lin" valueType="num">
                                      <p:cBhvr>
                                        <p:cTn id="164" dur="500" fill="hold"/>
                                        <p:tgtEl>
                                          <p:spTgt spid="25"/>
                                        </p:tgtEl>
                                        <p:attrNameLst>
                                          <p:attrName>ppt_h</p:attrName>
                                        </p:attrNameLst>
                                      </p:cBhvr>
                                      <p:tavLst>
                                        <p:tav tm="0">
                                          <p:val>
                                            <p:fltVal val="0"/>
                                          </p:val>
                                        </p:tav>
                                        <p:tav tm="100000">
                                          <p:val>
                                            <p:strVal val="#ppt_h"/>
                                          </p:val>
                                        </p:tav>
                                      </p:tavLst>
                                    </p:anim>
                                    <p:animEffect transition="in" filter="fade">
                                      <p:cBhvr>
                                        <p:cTn id="165" dur="500"/>
                                        <p:tgtEl>
                                          <p:spTgt spid="25"/>
                                        </p:tgtEl>
                                      </p:cBhvr>
                                    </p:animEffect>
                                  </p:childTnLst>
                                </p:cTn>
                              </p:par>
                            </p:childTnLst>
                          </p:cTn>
                        </p:par>
                        <p:par>
                          <p:cTn id="166" fill="hold">
                            <p:stCondLst>
                              <p:cond delay="7900"/>
                            </p:stCondLst>
                            <p:childTnLst>
                              <p:par>
                                <p:cTn id="167" presetID="47" presetClass="entr" presetSubtype="0" fill="hold" grpId="0"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500"/>
                                        <p:tgtEl>
                                          <p:spTgt spid="39"/>
                                        </p:tgtEl>
                                      </p:cBhvr>
                                    </p:animEffect>
                                    <p:anim calcmode="lin" valueType="num">
                                      <p:cBhvr>
                                        <p:cTn id="170" dur="500" fill="hold"/>
                                        <p:tgtEl>
                                          <p:spTgt spid="39"/>
                                        </p:tgtEl>
                                        <p:attrNameLst>
                                          <p:attrName>ppt_x</p:attrName>
                                        </p:attrNameLst>
                                      </p:cBhvr>
                                      <p:tavLst>
                                        <p:tav tm="0">
                                          <p:val>
                                            <p:strVal val="#ppt_x"/>
                                          </p:val>
                                        </p:tav>
                                        <p:tav tm="100000">
                                          <p:val>
                                            <p:strVal val="#ppt_x"/>
                                          </p:val>
                                        </p:tav>
                                      </p:tavLst>
                                    </p:anim>
                                    <p:anim calcmode="lin" valueType="num">
                                      <p:cBhvr>
                                        <p:cTn id="171" dur="500" fill="hold"/>
                                        <p:tgtEl>
                                          <p:spTgt spid="39"/>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10"/>
                                        </p:tgtEl>
                                        <p:attrNameLst>
                                          <p:attrName>style.visibility</p:attrName>
                                        </p:attrNameLst>
                                      </p:cBhvr>
                                      <p:to>
                                        <p:strVal val="visible"/>
                                      </p:to>
                                    </p:set>
                                    <p:animEffect transition="in" filter="fade">
                                      <p:cBhvr>
                                        <p:cTn id="174" dur="500"/>
                                        <p:tgtEl>
                                          <p:spTgt spid="10"/>
                                        </p:tgtEl>
                                      </p:cBhvr>
                                    </p:animEffect>
                                    <p:anim calcmode="lin" valueType="num">
                                      <p:cBhvr>
                                        <p:cTn id="175" dur="500" fill="hold"/>
                                        <p:tgtEl>
                                          <p:spTgt spid="10"/>
                                        </p:tgtEl>
                                        <p:attrNameLst>
                                          <p:attrName>ppt_x</p:attrName>
                                        </p:attrNameLst>
                                      </p:cBhvr>
                                      <p:tavLst>
                                        <p:tav tm="0">
                                          <p:val>
                                            <p:strVal val="#ppt_x"/>
                                          </p:val>
                                        </p:tav>
                                        <p:tav tm="100000">
                                          <p:val>
                                            <p:strVal val="#ppt_x"/>
                                          </p:val>
                                        </p:tav>
                                      </p:tavLst>
                                    </p:anim>
                                    <p:anim calcmode="lin" valueType="num">
                                      <p:cBhvr>
                                        <p:cTn id="176" dur="500" fill="hold"/>
                                        <p:tgtEl>
                                          <p:spTgt spid="10"/>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11"/>
                                        </p:tgtEl>
                                        <p:attrNameLst>
                                          <p:attrName>style.visibility</p:attrName>
                                        </p:attrNameLst>
                                      </p:cBhvr>
                                      <p:to>
                                        <p:strVal val="visible"/>
                                      </p:to>
                                    </p:set>
                                    <p:animEffect transition="in" filter="fade">
                                      <p:cBhvr>
                                        <p:cTn id="179" dur="500"/>
                                        <p:tgtEl>
                                          <p:spTgt spid="11"/>
                                        </p:tgtEl>
                                      </p:cBhvr>
                                    </p:animEffect>
                                    <p:anim calcmode="lin" valueType="num">
                                      <p:cBhvr>
                                        <p:cTn id="180" dur="500" fill="hold"/>
                                        <p:tgtEl>
                                          <p:spTgt spid="11"/>
                                        </p:tgtEl>
                                        <p:attrNameLst>
                                          <p:attrName>ppt_x</p:attrName>
                                        </p:attrNameLst>
                                      </p:cBhvr>
                                      <p:tavLst>
                                        <p:tav tm="0">
                                          <p:val>
                                            <p:strVal val="#ppt_x"/>
                                          </p:val>
                                        </p:tav>
                                        <p:tav tm="100000">
                                          <p:val>
                                            <p:strVal val="#ppt_x"/>
                                          </p:val>
                                        </p:tav>
                                      </p:tavLst>
                                    </p:anim>
                                    <p:anim calcmode="lin" valueType="num">
                                      <p:cBhvr>
                                        <p:cTn id="181" dur="500" fill="hold"/>
                                        <p:tgtEl>
                                          <p:spTgt spid="11"/>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32"/>
                                        </p:tgtEl>
                                        <p:attrNameLst>
                                          <p:attrName>style.visibility</p:attrName>
                                        </p:attrNameLst>
                                      </p:cBhvr>
                                      <p:to>
                                        <p:strVal val="visible"/>
                                      </p:to>
                                    </p:set>
                                    <p:animEffect transition="in" filter="fade">
                                      <p:cBhvr>
                                        <p:cTn id="184" dur="500"/>
                                        <p:tgtEl>
                                          <p:spTgt spid="32"/>
                                        </p:tgtEl>
                                      </p:cBhvr>
                                    </p:animEffect>
                                    <p:anim calcmode="lin" valueType="num">
                                      <p:cBhvr>
                                        <p:cTn id="185" dur="500" fill="hold"/>
                                        <p:tgtEl>
                                          <p:spTgt spid="32"/>
                                        </p:tgtEl>
                                        <p:attrNameLst>
                                          <p:attrName>ppt_x</p:attrName>
                                        </p:attrNameLst>
                                      </p:cBhvr>
                                      <p:tavLst>
                                        <p:tav tm="0">
                                          <p:val>
                                            <p:strVal val="#ppt_x"/>
                                          </p:val>
                                        </p:tav>
                                        <p:tav tm="100000">
                                          <p:val>
                                            <p:strVal val="#ppt_x"/>
                                          </p:val>
                                        </p:tav>
                                      </p:tavLst>
                                    </p:anim>
                                    <p:anim calcmode="lin" valueType="num">
                                      <p:cBhvr>
                                        <p:cTn id="186" dur="500" fill="hold"/>
                                        <p:tgtEl>
                                          <p:spTgt spid="32"/>
                                        </p:tgtEl>
                                        <p:attrNameLst>
                                          <p:attrName>ppt_y</p:attrName>
                                        </p:attrNameLst>
                                      </p:cBhvr>
                                      <p:tavLst>
                                        <p:tav tm="0">
                                          <p:val>
                                            <p:strVal val="#ppt_y+.1"/>
                                          </p:val>
                                        </p:tav>
                                        <p:tav tm="100000">
                                          <p:val>
                                            <p:strVal val="#ppt_y"/>
                                          </p:val>
                                        </p:tav>
                                      </p:tavLst>
                                    </p:anim>
                                  </p:childTnLst>
                                </p:cTn>
                              </p:par>
                            </p:childTnLst>
                          </p:cTn>
                        </p:par>
                        <p:par>
                          <p:cTn id="187" fill="hold">
                            <p:stCondLst>
                              <p:cond delay="8400"/>
                            </p:stCondLst>
                            <p:childTnLst>
                              <p:par>
                                <p:cTn id="188" presetID="22" presetClass="entr" presetSubtype="8" fill="hold" grpId="0" nodeType="afterEffect">
                                  <p:stCondLst>
                                    <p:cond delay="0"/>
                                  </p:stCondLst>
                                  <p:childTnLst>
                                    <p:set>
                                      <p:cBhvr>
                                        <p:cTn id="189" dur="1" fill="hold">
                                          <p:stCondLst>
                                            <p:cond delay="0"/>
                                          </p:stCondLst>
                                        </p:cTn>
                                        <p:tgtEl>
                                          <p:spTgt spid="29"/>
                                        </p:tgtEl>
                                        <p:attrNameLst>
                                          <p:attrName>style.visibility</p:attrName>
                                        </p:attrNameLst>
                                      </p:cBhvr>
                                      <p:to>
                                        <p:strVal val="visible"/>
                                      </p:to>
                                    </p:set>
                                    <p:animEffect transition="in" filter="wipe(left)">
                                      <p:cBhvr>
                                        <p:cTn id="1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autoUpdateAnimBg="0"/>
      <p:bldP spid="8" grpId="0" animBg="1"/>
      <p:bldP spid="9" grpId="0" animBg="1" autoUpdateAnimBg="0"/>
      <p:bldP spid="10" grpId="0" animBg="1"/>
      <p:bldP spid="11" grpId="0" animBg="1" autoUpdateAnimBg="0"/>
      <p:bldP spid="12" grpId="0" animBg="1"/>
      <p:bldP spid="13" grpId="0" animBg="1" autoUpdateAnimBg="0"/>
      <p:bldP spid="14" grpId="0" animBg="1" autoUpdateAnimBg="0"/>
      <p:bldP spid="15" grpId="0" animBg="1" autoUpdateAnimBg="0"/>
      <p:bldP spid="16" grpId="0" animBg="1" autoUpdateAnimBg="0"/>
      <p:bldP spid="17" grpId="0" animBg="1"/>
      <p:bldP spid="18" grpId="0" animBg="1" autoUpdateAnimBg="0"/>
      <p:bldP spid="19" grpId="0" animBg="1" autoUpdateAnimBg="0"/>
      <p:bldP spid="20" grpId="0" animBg="1"/>
      <p:bldP spid="21" grpId="0" animBg="1" autoUpdateAnimBg="0"/>
      <p:bldP spid="22" grpId="0" animBg="1" autoUpdateAnimBg="0"/>
      <p:bldP spid="23" grpId="0" animBg="1"/>
      <p:bldP spid="24" grpId="0" animBg="1" autoUpdateAnimBg="0"/>
      <p:bldP spid="25" grpId="0" animBg="1" autoUpdateAnimBg="0"/>
      <p:bldP spid="26" grpId="0" animBg="1"/>
      <p:bldP spid="27" grpId="0" animBg="1" autoUpdateAnimBg="0"/>
      <p:bldP spid="28" grpId="0" animBg="1"/>
      <p:bldP spid="29" grpId="0" animBg="1"/>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172402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bg1">
              <a:lumMod val="85000"/>
            </a:schemeClr>
          </a:solidFill>
          <a:ln>
            <a:noFill/>
          </a:ln>
        </p:spPr>
        <p:txBody>
          <a:bodyPr/>
          <a:lstStyle/>
          <a:p>
            <a:endParaRPr lang="zh-CN" altLang="en-US"/>
          </a:p>
        </p:txBody>
      </p:sp>
      <p:sp>
        <p:nvSpPr>
          <p:cNvPr id="6" name="Freeform 7"/>
          <p:cNvSpPr>
            <a:spLocks/>
          </p:cNvSpPr>
          <p:nvPr/>
        </p:nvSpPr>
        <p:spPr bwMode="auto">
          <a:xfrm>
            <a:off x="172402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7" name="Freeform 6"/>
          <p:cNvSpPr>
            <a:spLocks/>
          </p:cNvSpPr>
          <p:nvPr/>
        </p:nvSpPr>
        <p:spPr bwMode="auto">
          <a:xfrm>
            <a:off x="4749800"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lumMod val="20000"/>
              <a:lumOff val="80000"/>
            </a:schemeClr>
          </a:solidFill>
          <a:ln>
            <a:noFill/>
          </a:ln>
        </p:spPr>
        <p:txBody>
          <a:bodyPr/>
          <a:lstStyle/>
          <a:p>
            <a:endParaRPr lang="zh-CN" altLang="en-US"/>
          </a:p>
        </p:txBody>
      </p:sp>
      <p:sp>
        <p:nvSpPr>
          <p:cNvPr id="8" name="Freeform 7"/>
          <p:cNvSpPr>
            <a:spLocks/>
          </p:cNvSpPr>
          <p:nvPr/>
        </p:nvSpPr>
        <p:spPr bwMode="auto">
          <a:xfrm>
            <a:off x="4749800"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9" name="Freeform 6"/>
          <p:cNvSpPr>
            <a:spLocks/>
          </p:cNvSpPr>
          <p:nvPr/>
        </p:nvSpPr>
        <p:spPr bwMode="auto">
          <a:xfrm>
            <a:off x="782637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5">
              <a:lumMod val="40000"/>
              <a:lumOff val="60000"/>
            </a:schemeClr>
          </a:solidFill>
          <a:ln>
            <a:noFill/>
          </a:ln>
        </p:spPr>
        <p:txBody>
          <a:bodyPr/>
          <a:lstStyle/>
          <a:p>
            <a:endParaRPr lang="zh-CN" altLang="en-US"/>
          </a:p>
        </p:txBody>
      </p:sp>
      <p:sp>
        <p:nvSpPr>
          <p:cNvPr id="10" name="Freeform 7"/>
          <p:cNvSpPr>
            <a:spLocks/>
          </p:cNvSpPr>
          <p:nvPr/>
        </p:nvSpPr>
        <p:spPr bwMode="auto">
          <a:xfrm>
            <a:off x="782637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1" name="TextBox 9"/>
          <p:cNvSpPr txBox="1">
            <a:spLocks noChangeArrowheads="1"/>
          </p:cNvSpPr>
          <p:nvPr/>
        </p:nvSpPr>
        <p:spPr bwMode="auto">
          <a:xfrm>
            <a:off x="1787525" y="4797946"/>
            <a:ext cx="25527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dirty="0" smtClean="0">
                <a:solidFill>
                  <a:schemeClr val="tx1"/>
                </a:solidFill>
                <a:latin typeface="微软雅黑" pitchFamily="34" charset="-122"/>
              </a:rPr>
              <a:t>点击输入你的亮出内容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或复制文本内容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图片随意更改</a:t>
            </a:r>
            <a:endParaRPr lang="zh-CN" altLang="en-US" sz="1800" dirty="0">
              <a:solidFill>
                <a:schemeClr val="tx1"/>
              </a:solidFill>
              <a:latin typeface="微软雅黑" pitchFamily="34" charset="-122"/>
            </a:endParaRPr>
          </a:p>
        </p:txBody>
      </p:sp>
      <p:sp>
        <p:nvSpPr>
          <p:cNvPr id="12" name="TextBox 10"/>
          <p:cNvSpPr txBox="1">
            <a:spLocks noChangeArrowheads="1"/>
          </p:cNvSpPr>
          <p:nvPr/>
        </p:nvSpPr>
        <p:spPr bwMode="auto">
          <a:xfrm>
            <a:off x="4800600" y="4886325"/>
            <a:ext cx="255111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dirty="0" smtClean="0">
                <a:solidFill>
                  <a:schemeClr val="tx1"/>
                </a:solidFill>
                <a:latin typeface="微软雅黑" pitchFamily="34" charset="-122"/>
              </a:rPr>
              <a:t>点击输入你的亮出内容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或复制文本内容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图片随意更改</a:t>
            </a:r>
            <a:endParaRPr lang="zh-CN" altLang="en-US" sz="1800" dirty="0">
              <a:solidFill>
                <a:schemeClr val="tx1"/>
              </a:solidFill>
              <a:latin typeface="微软雅黑" pitchFamily="34" charset="-122"/>
            </a:endParaRPr>
          </a:p>
        </p:txBody>
      </p:sp>
      <p:sp>
        <p:nvSpPr>
          <p:cNvPr id="13" name="TextBox 11"/>
          <p:cNvSpPr txBox="1">
            <a:spLocks noChangeArrowheads="1"/>
          </p:cNvSpPr>
          <p:nvPr/>
        </p:nvSpPr>
        <p:spPr bwMode="auto">
          <a:xfrm>
            <a:off x="7889875" y="4886325"/>
            <a:ext cx="25527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800" dirty="0" smtClean="0">
                <a:solidFill>
                  <a:schemeClr val="tx1"/>
                </a:solidFill>
                <a:latin typeface="微软雅黑" pitchFamily="34" charset="-122"/>
              </a:rPr>
              <a:t>点击输入你的亮出内容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或复制文本内容</a:t>
            </a:r>
            <a:endParaRPr lang="en-US" altLang="zh-CN" sz="1800" dirty="0" smtClean="0">
              <a:solidFill>
                <a:schemeClr val="tx1"/>
              </a:solidFill>
              <a:latin typeface="微软雅黑" pitchFamily="34" charset="-122"/>
            </a:endParaRPr>
          </a:p>
          <a:p>
            <a:pPr algn="ctr" eaLnBrk="1" hangingPunct="1">
              <a:spcBef>
                <a:spcPct val="0"/>
              </a:spcBef>
              <a:buFontTx/>
              <a:buNone/>
            </a:pPr>
            <a:r>
              <a:rPr lang="zh-CN" altLang="en-US" sz="1800" dirty="0" smtClean="0">
                <a:solidFill>
                  <a:schemeClr val="tx1"/>
                </a:solidFill>
                <a:latin typeface="微软雅黑" pitchFamily="34" charset="-122"/>
              </a:rPr>
              <a:t>图片随意更改</a:t>
            </a:r>
            <a:endParaRPr lang="zh-CN" altLang="en-US" sz="1800" dirty="0">
              <a:solidFill>
                <a:schemeClr val="tx1"/>
              </a:solidFill>
              <a:latin typeface="微软雅黑" pitchFamily="34" charset="-122"/>
            </a:endParaRPr>
          </a:p>
        </p:txBody>
      </p:sp>
      <p:sp>
        <p:nvSpPr>
          <p:cNvPr id="14" name="TextBox 13"/>
          <p:cNvSpPr txBox="1"/>
          <p:nvPr/>
        </p:nvSpPr>
        <p:spPr>
          <a:xfrm>
            <a:off x="4352802"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工作重点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小节五</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51430291"/>
      </p:ext>
    </p:ext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900"/>
                            </p:stCondLst>
                            <p:childTnLst>
                              <p:par>
                                <p:cTn id="13" presetID="4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3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70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42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470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rot="-1142007">
            <a:off x="1513759" y="2244277"/>
            <a:ext cx="2292350" cy="2292350"/>
            <a:chOff x="0" y="0"/>
            <a:chExt cx="1200" cy="1200"/>
          </a:xfrm>
        </p:grpSpPr>
        <p:sp>
          <p:nvSpPr>
            <p:cNvPr id="6"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7" name="Group 4"/>
            <p:cNvGrpSpPr>
              <a:grpSpLocks/>
            </p:cNvGrpSpPr>
            <p:nvPr/>
          </p:nvGrpSpPr>
          <p:grpSpPr bwMode="auto">
            <a:xfrm>
              <a:off x="456" y="0"/>
              <a:ext cx="288" cy="1200"/>
              <a:chOff x="0" y="0"/>
              <a:chExt cx="288" cy="1200"/>
            </a:xfrm>
          </p:grpSpPr>
          <p:sp>
            <p:nvSpPr>
              <p:cNvPr id="17"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 name="Group 7"/>
            <p:cNvGrpSpPr>
              <a:grpSpLocks/>
            </p:cNvGrpSpPr>
            <p:nvPr/>
          </p:nvGrpSpPr>
          <p:grpSpPr bwMode="auto">
            <a:xfrm rot="-5400000">
              <a:off x="456" y="0"/>
              <a:ext cx="288" cy="1200"/>
              <a:chOff x="0" y="0"/>
              <a:chExt cx="288" cy="1200"/>
            </a:xfrm>
          </p:grpSpPr>
          <p:sp>
            <p:nvSpPr>
              <p:cNvPr id="15"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6"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 name="Group 10"/>
            <p:cNvGrpSpPr>
              <a:grpSpLocks/>
            </p:cNvGrpSpPr>
            <p:nvPr/>
          </p:nvGrpSpPr>
          <p:grpSpPr bwMode="auto">
            <a:xfrm rot="-2700000">
              <a:off x="456" y="0"/>
              <a:ext cx="288" cy="1200"/>
              <a:chOff x="0" y="0"/>
              <a:chExt cx="288" cy="1200"/>
            </a:xfrm>
          </p:grpSpPr>
          <p:sp>
            <p:nvSpPr>
              <p:cNvPr id="13"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4"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 name="Group 13"/>
            <p:cNvGrpSpPr>
              <a:grpSpLocks/>
            </p:cNvGrpSpPr>
            <p:nvPr/>
          </p:nvGrpSpPr>
          <p:grpSpPr bwMode="auto">
            <a:xfrm rot="2700000" flipH="1">
              <a:off x="457" y="0"/>
              <a:ext cx="288" cy="1200"/>
              <a:chOff x="0" y="0"/>
              <a:chExt cx="288" cy="1200"/>
            </a:xfrm>
          </p:grpSpPr>
          <p:sp>
            <p:nvSpPr>
              <p:cNvPr id="11"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2"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9" name="Group 16"/>
          <p:cNvGrpSpPr>
            <a:grpSpLocks/>
          </p:cNvGrpSpPr>
          <p:nvPr/>
        </p:nvGrpSpPr>
        <p:grpSpPr bwMode="auto">
          <a:xfrm rot="-1142007">
            <a:off x="1513759" y="2244277"/>
            <a:ext cx="2292350" cy="2292350"/>
            <a:chOff x="0" y="0"/>
            <a:chExt cx="1200" cy="1200"/>
          </a:xfrm>
          <a:solidFill>
            <a:srgbClr val="00B050"/>
          </a:solidFill>
        </p:grpSpPr>
        <p:sp>
          <p:nvSpPr>
            <p:cNvPr id="20"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1" name="Group 18"/>
            <p:cNvGrpSpPr>
              <a:grpSpLocks/>
            </p:cNvGrpSpPr>
            <p:nvPr/>
          </p:nvGrpSpPr>
          <p:grpSpPr bwMode="auto">
            <a:xfrm>
              <a:off x="456" y="0"/>
              <a:ext cx="288" cy="1200"/>
              <a:chOff x="0" y="0"/>
              <a:chExt cx="288" cy="1200"/>
            </a:xfrm>
            <a:grpFill/>
          </p:grpSpPr>
          <p:sp>
            <p:nvSpPr>
              <p:cNvPr id="31"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2"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2" name="Group 21"/>
            <p:cNvGrpSpPr>
              <a:grpSpLocks/>
            </p:cNvGrpSpPr>
            <p:nvPr/>
          </p:nvGrpSpPr>
          <p:grpSpPr bwMode="auto">
            <a:xfrm rot="-5400000">
              <a:off x="456" y="0"/>
              <a:ext cx="288" cy="1200"/>
              <a:chOff x="0" y="0"/>
              <a:chExt cx="288" cy="1200"/>
            </a:xfrm>
            <a:grpFill/>
          </p:grpSpPr>
          <p:sp>
            <p:nvSpPr>
              <p:cNvPr id="29"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0"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3" name="Group 24"/>
            <p:cNvGrpSpPr>
              <a:grpSpLocks/>
            </p:cNvGrpSpPr>
            <p:nvPr/>
          </p:nvGrpSpPr>
          <p:grpSpPr bwMode="auto">
            <a:xfrm rot="-2700000">
              <a:off x="456" y="0"/>
              <a:ext cx="288" cy="1200"/>
              <a:chOff x="0" y="0"/>
              <a:chExt cx="288" cy="1200"/>
            </a:xfrm>
            <a:grpFill/>
          </p:grpSpPr>
          <p:sp>
            <p:nvSpPr>
              <p:cNvPr id="27"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24" name="Group 27"/>
            <p:cNvGrpSpPr>
              <a:grpSpLocks/>
            </p:cNvGrpSpPr>
            <p:nvPr/>
          </p:nvGrpSpPr>
          <p:grpSpPr bwMode="auto">
            <a:xfrm rot="2700000" flipH="1">
              <a:off x="457" y="0"/>
              <a:ext cx="288" cy="1200"/>
              <a:chOff x="0" y="0"/>
              <a:chExt cx="288" cy="1200"/>
            </a:xfrm>
            <a:grpFill/>
          </p:grpSpPr>
          <p:sp>
            <p:nvSpPr>
              <p:cNvPr id="25"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3" name="Group 30"/>
          <p:cNvGrpSpPr>
            <a:grpSpLocks/>
          </p:cNvGrpSpPr>
          <p:nvPr/>
        </p:nvGrpSpPr>
        <p:grpSpPr bwMode="auto">
          <a:xfrm>
            <a:off x="3436222" y="2830065"/>
            <a:ext cx="3148012" cy="3148012"/>
            <a:chOff x="0" y="0"/>
            <a:chExt cx="1200" cy="1200"/>
          </a:xfrm>
        </p:grpSpPr>
        <p:sp>
          <p:nvSpPr>
            <p:cNvPr id="34"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35" name="Group 32"/>
            <p:cNvGrpSpPr>
              <a:grpSpLocks/>
            </p:cNvGrpSpPr>
            <p:nvPr/>
          </p:nvGrpSpPr>
          <p:grpSpPr bwMode="auto">
            <a:xfrm>
              <a:off x="456" y="0"/>
              <a:ext cx="288" cy="1200"/>
              <a:chOff x="0" y="0"/>
              <a:chExt cx="288" cy="1200"/>
            </a:xfrm>
          </p:grpSpPr>
          <p:sp>
            <p:nvSpPr>
              <p:cNvPr id="45"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6"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6" name="Group 35"/>
            <p:cNvGrpSpPr>
              <a:grpSpLocks/>
            </p:cNvGrpSpPr>
            <p:nvPr/>
          </p:nvGrpSpPr>
          <p:grpSpPr bwMode="auto">
            <a:xfrm rot="-5400000">
              <a:off x="456" y="0"/>
              <a:ext cx="288" cy="1200"/>
              <a:chOff x="0" y="0"/>
              <a:chExt cx="288" cy="1200"/>
            </a:xfrm>
          </p:grpSpPr>
          <p:sp>
            <p:nvSpPr>
              <p:cNvPr id="43"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4"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7" name="Group 38"/>
            <p:cNvGrpSpPr>
              <a:grpSpLocks/>
            </p:cNvGrpSpPr>
            <p:nvPr/>
          </p:nvGrpSpPr>
          <p:grpSpPr bwMode="auto">
            <a:xfrm rot="-2700000">
              <a:off x="456" y="0"/>
              <a:ext cx="288" cy="1200"/>
              <a:chOff x="0" y="0"/>
              <a:chExt cx="288" cy="1200"/>
            </a:xfrm>
          </p:grpSpPr>
          <p:sp>
            <p:nvSpPr>
              <p:cNvPr id="41"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2"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38" name="Group 41"/>
            <p:cNvGrpSpPr>
              <a:grpSpLocks/>
            </p:cNvGrpSpPr>
            <p:nvPr/>
          </p:nvGrpSpPr>
          <p:grpSpPr bwMode="auto">
            <a:xfrm rot="2700000" flipH="1">
              <a:off x="457" y="0"/>
              <a:ext cx="288" cy="1200"/>
              <a:chOff x="0" y="0"/>
              <a:chExt cx="288" cy="1200"/>
            </a:xfrm>
          </p:grpSpPr>
          <p:sp>
            <p:nvSpPr>
              <p:cNvPr id="39"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7" name="Group 44"/>
          <p:cNvGrpSpPr>
            <a:grpSpLocks/>
          </p:cNvGrpSpPr>
          <p:nvPr/>
        </p:nvGrpSpPr>
        <p:grpSpPr bwMode="auto">
          <a:xfrm>
            <a:off x="3429872" y="2831652"/>
            <a:ext cx="3155950" cy="3155950"/>
            <a:chOff x="0" y="0"/>
            <a:chExt cx="1200" cy="1200"/>
          </a:xfrm>
          <a:solidFill>
            <a:srgbClr val="007635"/>
          </a:solidFill>
        </p:grpSpPr>
        <p:sp>
          <p:nvSpPr>
            <p:cNvPr id="48"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49" name="Group 46"/>
            <p:cNvGrpSpPr>
              <a:grpSpLocks/>
            </p:cNvGrpSpPr>
            <p:nvPr/>
          </p:nvGrpSpPr>
          <p:grpSpPr bwMode="auto">
            <a:xfrm>
              <a:off x="456" y="0"/>
              <a:ext cx="288" cy="1200"/>
              <a:chOff x="0" y="0"/>
              <a:chExt cx="288" cy="1200"/>
            </a:xfrm>
            <a:grpFill/>
          </p:grpSpPr>
          <p:sp>
            <p:nvSpPr>
              <p:cNvPr id="59"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0"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50" name="Group 49"/>
            <p:cNvGrpSpPr>
              <a:grpSpLocks/>
            </p:cNvGrpSpPr>
            <p:nvPr/>
          </p:nvGrpSpPr>
          <p:grpSpPr bwMode="auto">
            <a:xfrm rot="-5400000">
              <a:off x="456" y="0"/>
              <a:ext cx="288" cy="1200"/>
              <a:chOff x="0" y="0"/>
              <a:chExt cx="288" cy="1200"/>
            </a:xfrm>
            <a:grpFill/>
          </p:grpSpPr>
          <p:sp>
            <p:nvSpPr>
              <p:cNvPr id="57"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8"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51" name="Group 52"/>
            <p:cNvGrpSpPr>
              <a:grpSpLocks/>
            </p:cNvGrpSpPr>
            <p:nvPr/>
          </p:nvGrpSpPr>
          <p:grpSpPr bwMode="auto">
            <a:xfrm rot="-2700000">
              <a:off x="456" y="0"/>
              <a:ext cx="288" cy="1200"/>
              <a:chOff x="0" y="0"/>
              <a:chExt cx="288" cy="1200"/>
            </a:xfrm>
            <a:grpFill/>
          </p:grpSpPr>
          <p:sp>
            <p:nvSpPr>
              <p:cNvPr id="55"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6"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52" name="Group 55"/>
            <p:cNvGrpSpPr>
              <a:grpSpLocks/>
            </p:cNvGrpSpPr>
            <p:nvPr/>
          </p:nvGrpSpPr>
          <p:grpSpPr bwMode="auto">
            <a:xfrm rot="2700000" flipH="1">
              <a:off x="457" y="0"/>
              <a:ext cx="288" cy="1200"/>
              <a:chOff x="0" y="0"/>
              <a:chExt cx="288" cy="1200"/>
            </a:xfrm>
            <a:grpFill/>
          </p:grpSpPr>
          <p:sp>
            <p:nvSpPr>
              <p:cNvPr id="53"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4"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1" name="Group 58"/>
          <p:cNvGrpSpPr>
            <a:grpSpLocks/>
          </p:cNvGrpSpPr>
          <p:nvPr/>
        </p:nvGrpSpPr>
        <p:grpSpPr bwMode="auto">
          <a:xfrm rot="1282349">
            <a:off x="6193709" y="1899790"/>
            <a:ext cx="2801938" cy="2801937"/>
            <a:chOff x="0" y="0"/>
            <a:chExt cx="1200" cy="1200"/>
          </a:xfrm>
        </p:grpSpPr>
        <p:sp>
          <p:nvSpPr>
            <p:cNvPr id="62"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63" name="Group 60"/>
            <p:cNvGrpSpPr>
              <a:grpSpLocks/>
            </p:cNvGrpSpPr>
            <p:nvPr/>
          </p:nvGrpSpPr>
          <p:grpSpPr bwMode="auto">
            <a:xfrm>
              <a:off x="456" y="0"/>
              <a:ext cx="288" cy="1200"/>
              <a:chOff x="0" y="0"/>
              <a:chExt cx="288" cy="1200"/>
            </a:xfrm>
          </p:grpSpPr>
          <p:sp>
            <p:nvSpPr>
              <p:cNvPr id="73"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4"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4" name="Group 63"/>
            <p:cNvGrpSpPr>
              <a:grpSpLocks/>
            </p:cNvGrpSpPr>
            <p:nvPr/>
          </p:nvGrpSpPr>
          <p:grpSpPr bwMode="auto">
            <a:xfrm rot="-5400000">
              <a:off x="456" y="0"/>
              <a:ext cx="288" cy="1200"/>
              <a:chOff x="0" y="0"/>
              <a:chExt cx="288" cy="1200"/>
            </a:xfrm>
          </p:grpSpPr>
          <p:sp>
            <p:nvSpPr>
              <p:cNvPr id="71"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2"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5" name="Group 66"/>
            <p:cNvGrpSpPr>
              <a:grpSpLocks/>
            </p:cNvGrpSpPr>
            <p:nvPr/>
          </p:nvGrpSpPr>
          <p:grpSpPr bwMode="auto">
            <a:xfrm rot="-2700000">
              <a:off x="456" y="0"/>
              <a:ext cx="288" cy="1200"/>
              <a:chOff x="0" y="0"/>
              <a:chExt cx="288" cy="1200"/>
            </a:xfrm>
          </p:grpSpPr>
          <p:sp>
            <p:nvSpPr>
              <p:cNvPr id="69"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0"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66" name="Group 69"/>
            <p:cNvGrpSpPr>
              <a:grpSpLocks/>
            </p:cNvGrpSpPr>
            <p:nvPr/>
          </p:nvGrpSpPr>
          <p:grpSpPr bwMode="auto">
            <a:xfrm rot="2700000" flipH="1">
              <a:off x="457" y="0"/>
              <a:ext cx="288" cy="1200"/>
              <a:chOff x="0" y="0"/>
              <a:chExt cx="288" cy="1200"/>
            </a:xfrm>
          </p:grpSpPr>
          <p:sp>
            <p:nvSpPr>
              <p:cNvPr id="67"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8"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75" name="Group 72"/>
          <p:cNvGrpSpPr>
            <a:grpSpLocks/>
          </p:cNvGrpSpPr>
          <p:nvPr/>
        </p:nvGrpSpPr>
        <p:grpSpPr bwMode="auto">
          <a:xfrm rot="1283135">
            <a:off x="6187359" y="1901377"/>
            <a:ext cx="2808288" cy="2808288"/>
            <a:chOff x="0" y="0"/>
            <a:chExt cx="1200" cy="1200"/>
          </a:xfrm>
          <a:solidFill>
            <a:srgbClr val="00B050"/>
          </a:solidFill>
        </p:grpSpPr>
        <p:sp>
          <p:nvSpPr>
            <p:cNvPr id="76"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77" name="Group 74"/>
            <p:cNvGrpSpPr>
              <a:grpSpLocks/>
            </p:cNvGrpSpPr>
            <p:nvPr/>
          </p:nvGrpSpPr>
          <p:grpSpPr bwMode="auto">
            <a:xfrm>
              <a:off x="456" y="0"/>
              <a:ext cx="288" cy="1200"/>
              <a:chOff x="0" y="0"/>
              <a:chExt cx="288" cy="1200"/>
            </a:xfrm>
            <a:grpFill/>
          </p:grpSpPr>
          <p:sp>
            <p:nvSpPr>
              <p:cNvPr id="87"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8"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78" name="Group 77"/>
            <p:cNvGrpSpPr>
              <a:grpSpLocks/>
            </p:cNvGrpSpPr>
            <p:nvPr/>
          </p:nvGrpSpPr>
          <p:grpSpPr bwMode="auto">
            <a:xfrm rot="-5400000">
              <a:off x="456" y="0"/>
              <a:ext cx="288" cy="1200"/>
              <a:chOff x="0" y="0"/>
              <a:chExt cx="288" cy="1200"/>
            </a:xfrm>
            <a:grpFill/>
          </p:grpSpPr>
          <p:sp>
            <p:nvSpPr>
              <p:cNvPr id="85"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6"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79" name="Group 80"/>
            <p:cNvGrpSpPr>
              <a:grpSpLocks/>
            </p:cNvGrpSpPr>
            <p:nvPr/>
          </p:nvGrpSpPr>
          <p:grpSpPr bwMode="auto">
            <a:xfrm rot="-2700000">
              <a:off x="456" y="0"/>
              <a:ext cx="288" cy="1200"/>
              <a:chOff x="0" y="0"/>
              <a:chExt cx="288" cy="1200"/>
            </a:xfrm>
            <a:grpFill/>
          </p:grpSpPr>
          <p:sp>
            <p:nvSpPr>
              <p:cNvPr id="83"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4"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0" name="Group 83"/>
            <p:cNvGrpSpPr>
              <a:grpSpLocks/>
            </p:cNvGrpSpPr>
            <p:nvPr/>
          </p:nvGrpSpPr>
          <p:grpSpPr bwMode="auto">
            <a:xfrm rot="2700000" flipH="1">
              <a:off x="457" y="0"/>
              <a:ext cx="288" cy="1200"/>
              <a:chOff x="0" y="0"/>
              <a:chExt cx="288" cy="1200"/>
            </a:xfrm>
            <a:grpFill/>
          </p:grpSpPr>
          <p:sp>
            <p:nvSpPr>
              <p:cNvPr id="81"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2"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9" name="Group 86"/>
          <p:cNvGrpSpPr>
            <a:grpSpLocks/>
          </p:cNvGrpSpPr>
          <p:nvPr/>
        </p:nvGrpSpPr>
        <p:grpSpPr bwMode="auto">
          <a:xfrm>
            <a:off x="8721009" y="3106290"/>
            <a:ext cx="2227263" cy="2227262"/>
            <a:chOff x="0" y="0"/>
            <a:chExt cx="1200" cy="1200"/>
          </a:xfrm>
          <a:solidFill>
            <a:srgbClr val="007635"/>
          </a:solidFill>
        </p:grpSpPr>
        <p:sp>
          <p:nvSpPr>
            <p:cNvPr id="90"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91" name="Group 88"/>
            <p:cNvGrpSpPr>
              <a:grpSpLocks/>
            </p:cNvGrpSpPr>
            <p:nvPr/>
          </p:nvGrpSpPr>
          <p:grpSpPr bwMode="auto">
            <a:xfrm>
              <a:off x="456" y="0"/>
              <a:ext cx="288" cy="1200"/>
              <a:chOff x="0" y="0"/>
              <a:chExt cx="288" cy="1200"/>
            </a:xfrm>
            <a:grpFill/>
          </p:grpSpPr>
          <p:sp>
            <p:nvSpPr>
              <p:cNvPr id="101"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2"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2" name="Group 91"/>
            <p:cNvGrpSpPr>
              <a:grpSpLocks/>
            </p:cNvGrpSpPr>
            <p:nvPr/>
          </p:nvGrpSpPr>
          <p:grpSpPr bwMode="auto">
            <a:xfrm rot="-5400000">
              <a:off x="456" y="0"/>
              <a:ext cx="288" cy="1200"/>
              <a:chOff x="0" y="0"/>
              <a:chExt cx="288" cy="1200"/>
            </a:xfrm>
            <a:grpFill/>
          </p:grpSpPr>
          <p:sp>
            <p:nvSpPr>
              <p:cNvPr id="99"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0"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3" name="Group 94"/>
            <p:cNvGrpSpPr>
              <a:grpSpLocks/>
            </p:cNvGrpSpPr>
            <p:nvPr/>
          </p:nvGrpSpPr>
          <p:grpSpPr bwMode="auto">
            <a:xfrm rot="-2700000">
              <a:off x="456" y="0"/>
              <a:ext cx="288" cy="1200"/>
              <a:chOff x="0" y="0"/>
              <a:chExt cx="288" cy="1200"/>
            </a:xfrm>
            <a:grpFill/>
          </p:grpSpPr>
          <p:sp>
            <p:nvSpPr>
              <p:cNvPr id="97"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8"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4" name="Group 97"/>
            <p:cNvGrpSpPr>
              <a:grpSpLocks/>
            </p:cNvGrpSpPr>
            <p:nvPr/>
          </p:nvGrpSpPr>
          <p:grpSpPr bwMode="auto">
            <a:xfrm rot="2700000" flipH="1">
              <a:off x="457" y="0"/>
              <a:ext cx="288" cy="1200"/>
              <a:chOff x="0" y="0"/>
              <a:chExt cx="288" cy="1200"/>
            </a:xfrm>
            <a:grpFill/>
          </p:grpSpPr>
          <p:sp>
            <p:nvSpPr>
              <p:cNvPr id="95"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6"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3" name="Group 100"/>
          <p:cNvGrpSpPr>
            <a:grpSpLocks/>
          </p:cNvGrpSpPr>
          <p:nvPr/>
        </p:nvGrpSpPr>
        <p:grpSpPr bwMode="auto">
          <a:xfrm>
            <a:off x="8714659" y="3107877"/>
            <a:ext cx="2233613" cy="2233613"/>
            <a:chOff x="0" y="0"/>
            <a:chExt cx="1200" cy="1200"/>
          </a:xfrm>
          <a:solidFill>
            <a:srgbClr val="007635"/>
          </a:solidFill>
        </p:grpSpPr>
        <p:sp>
          <p:nvSpPr>
            <p:cNvPr id="104"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05" name="Group 102"/>
            <p:cNvGrpSpPr>
              <a:grpSpLocks/>
            </p:cNvGrpSpPr>
            <p:nvPr/>
          </p:nvGrpSpPr>
          <p:grpSpPr bwMode="auto">
            <a:xfrm>
              <a:off x="456" y="0"/>
              <a:ext cx="288" cy="1200"/>
              <a:chOff x="0" y="0"/>
              <a:chExt cx="288" cy="1200"/>
            </a:xfrm>
            <a:grpFill/>
          </p:grpSpPr>
          <p:sp>
            <p:nvSpPr>
              <p:cNvPr id="115"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6"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6" name="Group 105"/>
            <p:cNvGrpSpPr>
              <a:grpSpLocks/>
            </p:cNvGrpSpPr>
            <p:nvPr/>
          </p:nvGrpSpPr>
          <p:grpSpPr bwMode="auto">
            <a:xfrm rot="-5400000">
              <a:off x="456" y="0"/>
              <a:ext cx="288" cy="1200"/>
              <a:chOff x="0" y="0"/>
              <a:chExt cx="288" cy="1200"/>
            </a:xfrm>
            <a:grpFill/>
          </p:grpSpPr>
          <p:sp>
            <p:nvSpPr>
              <p:cNvPr id="113"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4"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7" name="Group 108"/>
            <p:cNvGrpSpPr>
              <a:grpSpLocks/>
            </p:cNvGrpSpPr>
            <p:nvPr/>
          </p:nvGrpSpPr>
          <p:grpSpPr bwMode="auto">
            <a:xfrm rot="-2700000">
              <a:off x="456" y="0"/>
              <a:ext cx="288" cy="1200"/>
              <a:chOff x="0" y="0"/>
              <a:chExt cx="288" cy="1200"/>
            </a:xfrm>
            <a:grpFill/>
          </p:grpSpPr>
          <p:sp>
            <p:nvSpPr>
              <p:cNvPr id="111"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2"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8" name="Group 111"/>
            <p:cNvGrpSpPr>
              <a:grpSpLocks/>
            </p:cNvGrpSpPr>
            <p:nvPr/>
          </p:nvGrpSpPr>
          <p:grpSpPr bwMode="auto">
            <a:xfrm rot="2700000" flipH="1">
              <a:off x="457" y="0"/>
              <a:ext cx="288" cy="1200"/>
              <a:chOff x="0" y="0"/>
              <a:chExt cx="288" cy="1200"/>
            </a:xfrm>
            <a:grpFill/>
          </p:grpSpPr>
          <p:sp>
            <p:nvSpPr>
              <p:cNvPr id="109"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0"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sp>
        <p:nvSpPr>
          <p:cNvPr id="117" name="AutoShape 143"/>
          <p:cNvSpPr>
            <a:spLocks noChangeArrowheads="1"/>
          </p:cNvSpPr>
          <p:nvPr/>
        </p:nvSpPr>
        <p:spPr bwMode="auto">
          <a:xfrm>
            <a:off x="1729659" y="1685477"/>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dirty="0">
                <a:solidFill>
                  <a:srgbClr val="007635"/>
                </a:solidFill>
                <a:ea typeface="黑体" pitchFamily="49" charset="-122"/>
              </a:rPr>
              <a:t>添加段落文字</a:t>
            </a:r>
          </a:p>
        </p:txBody>
      </p:sp>
      <p:sp>
        <p:nvSpPr>
          <p:cNvPr id="118" name="AutoShape 144"/>
          <p:cNvSpPr>
            <a:spLocks noChangeArrowheads="1"/>
          </p:cNvSpPr>
          <p:nvPr/>
        </p:nvSpPr>
        <p:spPr bwMode="auto">
          <a:xfrm>
            <a:off x="3993434" y="2142677"/>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a:solidFill>
                  <a:srgbClr val="007635"/>
                </a:solidFill>
                <a:ea typeface="黑体" pitchFamily="49" charset="-122"/>
              </a:rPr>
              <a:t>添加段落文字</a:t>
            </a:r>
          </a:p>
        </p:txBody>
      </p:sp>
      <p:sp>
        <p:nvSpPr>
          <p:cNvPr id="119" name="AutoShape 145"/>
          <p:cNvSpPr>
            <a:spLocks noChangeArrowheads="1"/>
          </p:cNvSpPr>
          <p:nvPr/>
        </p:nvSpPr>
        <p:spPr bwMode="auto">
          <a:xfrm>
            <a:off x="6601697" y="4876352"/>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a:solidFill>
                  <a:srgbClr val="007635"/>
                </a:solidFill>
                <a:ea typeface="黑体" pitchFamily="49" charset="-122"/>
              </a:rPr>
              <a:t>添加段落文字</a:t>
            </a:r>
          </a:p>
        </p:txBody>
      </p:sp>
      <p:sp>
        <p:nvSpPr>
          <p:cNvPr id="120" name="AutoShape 146"/>
          <p:cNvSpPr>
            <a:spLocks noChangeArrowheads="1"/>
          </p:cNvSpPr>
          <p:nvPr/>
        </p:nvSpPr>
        <p:spPr bwMode="auto">
          <a:xfrm>
            <a:off x="8776572" y="2277615"/>
            <a:ext cx="2057400" cy="574675"/>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800">
                <a:solidFill>
                  <a:srgbClr val="007635"/>
                </a:solidFill>
                <a:ea typeface="黑体" pitchFamily="49" charset="-122"/>
              </a:rPr>
              <a:t>添加段落文字</a:t>
            </a:r>
          </a:p>
        </p:txBody>
      </p:sp>
      <p:sp>
        <p:nvSpPr>
          <p:cNvPr id="121" name="Rectangle 147"/>
          <p:cNvSpPr>
            <a:spLocks noChangeArrowheads="1"/>
          </p:cNvSpPr>
          <p:nvPr/>
        </p:nvSpPr>
        <p:spPr bwMode="auto">
          <a:xfrm>
            <a:off x="1913809" y="2812602"/>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400" b="0" dirty="0">
                <a:solidFill>
                  <a:schemeClr val="bg1"/>
                </a:solidFill>
                <a:ea typeface="黑体" pitchFamily="49" charset="-122"/>
              </a:rPr>
              <a:t>点击添加文本</a:t>
            </a:r>
          </a:p>
          <a:p>
            <a:pPr algn="ctr" eaLnBrk="1" hangingPunct="1"/>
            <a:r>
              <a:rPr lang="zh-CN" altLang="en-US" sz="1400" b="0" dirty="0">
                <a:solidFill>
                  <a:schemeClr val="bg1"/>
                </a:solidFill>
                <a:ea typeface="黑体" pitchFamily="49" charset="-122"/>
              </a:rPr>
              <a:t>点击添加文本</a:t>
            </a:r>
          </a:p>
          <a:p>
            <a:pPr algn="ctr" eaLnBrk="1" hangingPunct="1"/>
            <a:r>
              <a:rPr lang="zh-CN" altLang="en-US" sz="1400" b="0" dirty="0">
                <a:solidFill>
                  <a:schemeClr val="bg1"/>
                </a:solidFill>
                <a:ea typeface="黑体" pitchFamily="49" charset="-122"/>
              </a:rPr>
              <a:t>点击添加文本</a:t>
            </a:r>
          </a:p>
        </p:txBody>
      </p:sp>
      <p:sp>
        <p:nvSpPr>
          <p:cNvPr id="122" name="Rectangle 148"/>
          <p:cNvSpPr>
            <a:spLocks noChangeArrowheads="1"/>
          </p:cNvSpPr>
          <p:nvPr/>
        </p:nvSpPr>
        <p:spPr bwMode="auto">
          <a:xfrm>
            <a:off x="4249022" y="3844477"/>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solidFill>
                  <a:schemeClr val="bg1"/>
                </a:solidFill>
                <a:ea typeface="黑体" pitchFamily="49" charset="-122"/>
              </a:rPr>
              <a:t>点击添加文本</a:t>
            </a:r>
          </a:p>
          <a:p>
            <a:pPr algn="ctr" eaLnBrk="1" hangingPunct="1"/>
            <a:r>
              <a:rPr lang="zh-CN" altLang="en-US" sz="1800" b="0" dirty="0">
                <a:solidFill>
                  <a:schemeClr val="bg1"/>
                </a:solidFill>
                <a:ea typeface="黑体" pitchFamily="49" charset="-122"/>
              </a:rPr>
              <a:t>点击添加文本</a:t>
            </a:r>
          </a:p>
          <a:p>
            <a:pPr algn="ctr" eaLnBrk="1" hangingPunct="1"/>
            <a:r>
              <a:rPr lang="zh-CN" altLang="en-US" sz="1800" b="0" dirty="0">
                <a:solidFill>
                  <a:schemeClr val="bg1"/>
                </a:solidFill>
                <a:ea typeface="黑体" pitchFamily="49" charset="-122"/>
              </a:rPr>
              <a:t>点击添加文本</a:t>
            </a:r>
          </a:p>
        </p:txBody>
      </p:sp>
      <p:sp>
        <p:nvSpPr>
          <p:cNvPr id="123" name="Rectangle 149"/>
          <p:cNvSpPr>
            <a:spLocks noChangeArrowheads="1"/>
          </p:cNvSpPr>
          <p:nvPr/>
        </p:nvSpPr>
        <p:spPr bwMode="auto">
          <a:xfrm>
            <a:off x="6833472" y="2723702"/>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800" b="0" dirty="0">
                <a:solidFill>
                  <a:schemeClr val="bg1"/>
                </a:solidFill>
                <a:ea typeface="黑体" pitchFamily="49" charset="-122"/>
              </a:rPr>
              <a:t>点击添加文本</a:t>
            </a:r>
          </a:p>
          <a:p>
            <a:pPr algn="ctr" eaLnBrk="1" hangingPunct="1"/>
            <a:r>
              <a:rPr lang="zh-CN" altLang="en-US" sz="1800" b="0" dirty="0">
                <a:solidFill>
                  <a:schemeClr val="bg1"/>
                </a:solidFill>
                <a:ea typeface="黑体" pitchFamily="49" charset="-122"/>
              </a:rPr>
              <a:t>点击添加文本</a:t>
            </a:r>
          </a:p>
          <a:p>
            <a:pPr algn="ctr" eaLnBrk="1" hangingPunct="1"/>
            <a:r>
              <a:rPr lang="zh-CN" altLang="en-US" sz="1800" b="0" dirty="0">
                <a:solidFill>
                  <a:schemeClr val="bg1"/>
                </a:solidFill>
                <a:ea typeface="黑体" pitchFamily="49" charset="-122"/>
              </a:rPr>
              <a:t>点击添加文本</a:t>
            </a:r>
          </a:p>
        </p:txBody>
      </p:sp>
      <p:sp>
        <p:nvSpPr>
          <p:cNvPr id="124" name="Rectangle 150"/>
          <p:cNvSpPr>
            <a:spLocks noChangeArrowheads="1"/>
          </p:cNvSpPr>
          <p:nvPr/>
        </p:nvSpPr>
        <p:spPr bwMode="auto">
          <a:xfrm>
            <a:off x="9090897" y="3644452"/>
            <a:ext cx="1457325" cy="11271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400" b="0" dirty="0">
                <a:solidFill>
                  <a:schemeClr val="bg1"/>
                </a:solidFill>
                <a:ea typeface="黑体" pitchFamily="49" charset="-122"/>
              </a:rPr>
              <a:t>点击添加文本</a:t>
            </a:r>
          </a:p>
          <a:p>
            <a:pPr algn="ctr" eaLnBrk="1" hangingPunct="1"/>
            <a:r>
              <a:rPr lang="zh-CN" altLang="en-US" sz="1400" b="0" dirty="0">
                <a:solidFill>
                  <a:schemeClr val="bg1"/>
                </a:solidFill>
                <a:ea typeface="黑体" pitchFamily="49" charset="-122"/>
              </a:rPr>
              <a:t>点击添加文本</a:t>
            </a:r>
          </a:p>
          <a:p>
            <a:pPr algn="ctr" eaLnBrk="1" hangingPunct="1"/>
            <a:r>
              <a:rPr lang="zh-CN" altLang="en-US" sz="1400" b="0" dirty="0">
                <a:solidFill>
                  <a:schemeClr val="bg1"/>
                </a:solidFill>
                <a:ea typeface="黑体" pitchFamily="49" charset="-122"/>
              </a:rPr>
              <a:t>点击添加文本</a:t>
            </a:r>
          </a:p>
        </p:txBody>
      </p:sp>
      <p:sp>
        <p:nvSpPr>
          <p:cNvPr id="125" name="TextBox 124"/>
          <p:cNvSpPr txBox="1"/>
          <p:nvPr/>
        </p:nvSpPr>
        <p:spPr>
          <a:xfrm>
            <a:off x="4352802" y="323999"/>
            <a:ext cx="3523722" cy="523220"/>
          </a:xfrm>
          <a:prstGeom prst="rect">
            <a:avLst/>
          </a:prstGeom>
          <a:noFill/>
        </p:spPr>
        <p:txBody>
          <a:bodyPr wrap="none" rtlCol="0">
            <a:spAutoFit/>
          </a:bodyPr>
          <a:lstStyle/>
          <a:p>
            <a:pPr algn="ctr">
              <a:defRPr/>
            </a:pPr>
            <a:r>
              <a:rPr lang="zh-CN" altLang="en-US" sz="2800" b="1" kern="0" dirty="0" smtClean="0">
                <a:solidFill>
                  <a:srgbClr val="007635"/>
                </a:solidFill>
                <a:latin typeface="微软雅黑" panose="020B0503020204020204" pitchFamily="34" charset="-122"/>
                <a:ea typeface="微软雅黑" panose="020B0503020204020204" pitchFamily="34" charset="-122"/>
              </a:rPr>
              <a:t>工作重点 </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r>
              <a:rPr lang="zh-CN" altLang="en-US" sz="2800" b="1" kern="0" dirty="0" smtClean="0">
                <a:solidFill>
                  <a:srgbClr val="007635"/>
                </a:solidFill>
                <a:latin typeface="微软雅黑" panose="020B0503020204020204" pitchFamily="34" charset="-122"/>
                <a:ea typeface="微软雅黑" panose="020B0503020204020204" pitchFamily="34" charset="-122"/>
              </a:rPr>
              <a:t>小节六</a:t>
            </a:r>
            <a:r>
              <a:rPr lang="en-US" altLang="zh-CN" sz="2800" b="1" kern="0" dirty="0" smtClean="0">
                <a:solidFill>
                  <a:srgbClr val="007635"/>
                </a:solidFill>
                <a:latin typeface="微软雅黑" panose="020B0503020204020204" pitchFamily="34" charset="-122"/>
                <a:ea typeface="微软雅黑" panose="020B0503020204020204" pitchFamily="34" charset="-122"/>
              </a:rPr>
              <a:t>》</a:t>
            </a:r>
            <a:endParaRPr lang="en-US" altLang="zh-CN" sz="2800" b="1" kern="0" dirty="0">
              <a:solidFill>
                <a:srgbClr val="00763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9859734"/>
      </p:ext>
    </p:extLst>
  </p:cSld>
  <p:clrMapOvr>
    <a:masterClrMapping/>
  </p:clrMapOvr>
  <p:transition spd="med"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5"/>
                                        </p:tgtEl>
                                        <p:attrNameLst>
                                          <p:attrName>ppt_y</p:attrName>
                                        </p:attrNameLst>
                                      </p:cBhvr>
                                      <p:tavLst>
                                        <p:tav tm="0">
                                          <p:val>
                                            <p:strVal val="#ppt_y"/>
                                          </p:val>
                                        </p:tav>
                                        <p:tav tm="100000">
                                          <p:val>
                                            <p:strVal val="#ppt_y"/>
                                          </p:val>
                                        </p:tav>
                                      </p:tavLst>
                                    </p:anim>
                                    <p:anim calcmode="lin" valueType="num">
                                      <p:cBhvr>
                                        <p:cTn id="9"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5"/>
                                        </p:tgtEl>
                                      </p:cBhvr>
                                    </p:animEffect>
                                  </p:childTnLst>
                                </p:cTn>
                              </p:par>
                            </p:childTnLst>
                          </p:cTn>
                        </p:par>
                        <p:par>
                          <p:cTn id="12" fill="hold">
                            <p:stCondLst>
                              <p:cond delay="9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300" fill="hold"/>
                                        <p:tgtEl>
                                          <p:spTgt spid="5"/>
                                        </p:tgtEl>
                                        <p:attrNameLst>
                                          <p:attrName>ppt_w</p:attrName>
                                        </p:attrNameLst>
                                      </p:cBhvr>
                                      <p:tavLst>
                                        <p:tav tm="0">
                                          <p:val>
                                            <p:fltVal val="0"/>
                                          </p:val>
                                        </p:tav>
                                        <p:tav tm="100000">
                                          <p:val>
                                            <p:strVal val="#ppt_w"/>
                                          </p:val>
                                        </p:tav>
                                      </p:tavLst>
                                    </p:anim>
                                    <p:anim calcmode="lin" valueType="num">
                                      <p:cBhvr>
                                        <p:cTn id="16" dur="300" fill="hold"/>
                                        <p:tgtEl>
                                          <p:spTgt spid="5"/>
                                        </p:tgtEl>
                                        <p:attrNameLst>
                                          <p:attrName>ppt_h</p:attrName>
                                        </p:attrNameLst>
                                      </p:cBhvr>
                                      <p:tavLst>
                                        <p:tav tm="0">
                                          <p:val>
                                            <p:fltVal val="0"/>
                                          </p:val>
                                        </p:tav>
                                        <p:tav tm="100000">
                                          <p:val>
                                            <p:strVal val="#ppt_h"/>
                                          </p:val>
                                        </p:tav>
                                      </p:tavLst>
                                    </p:anim>
                                  </p:childTnLst>
                                </p:cTn>
                              </p:par>
                              <p:par>
                                <p:cTn id="17" presetID="1" presetClass="entr" presetSubtype="0" fill="hold" nodeType="withEffect">
                                  <p:stCondLst>
                                    <p:cond delay="300"/>
                                  </p:stCondLst>
                                  <p:childTnLst>
                                    <p:set>
                                      <p:cBhvr>
                                        <p:cTn id="18" dur="1" fill="hold">
                                          <p:stCondLst>
                                            <p:cond delay="0"/>
                                          </p:stCondLst>
                                        </p:cTn>
                                        <p:tgtEl>
                                          <p:spTgt spid="19"/>
                                        </p:tgtEl>
                                        <p:attrNameLst>
                                          <p:attrName>style.visibility</p:attrName>
                                        </p:attrNameLst>
                                      </p:cBhvr>
                                      <p:to>
                                        <p:strVal val="visible"/>
                                      </p:to>
                                    </p:set>
                                  </p:childTnLst>
                                </p:cTn>
                              </p:par>
                              <p:par>
                                <p:cTn id="19" presetID="6" presetClass="emph" presetSubtype="0" fill="hold" nodeType="withEffect">
                                  <p:stCondLst>
                                    <p:cond delay="300"/>
                                  </p:stCondLst>
                                  <p:childTnLst>
                                    <p:animScale>
                                      <p:cBhvr>
                                        <p:cTn id="20" dur="200" fill="hold"/>
                                        <p:tgtEl>
                                          <p:spTgt spid="19"/>
                                        </p:tgtEl>
                                      </p:cBhvr>
                                      <p:by x="150000" y="150000"/>
                                    </p:animScale>
                                  </p:childTnLst>
                                </p:cTn>
                              </p:par>
                              <p:par>
                                <p:cTn id="21" presetID="10" presetClass="exit" presetSubtype="0" fill="hold" nodeType="withEffect">
                                  <p:stCondLst>
                                    <p:cond delay="300"/>
                                  </p:stCondLst>
                                  <p:childTnLst>
                                    <p:animEffect transition="out" filter="fade">
                                      <p:cBhvr>
                                        <p:cTn id="22" dur="200"/>
                                        <p:tgtEl>
                                          <p:spTgt spid="19"/>
                                        </p:tgtEl>
                                      </p:cBhvr>
                                    </p:animEffect>
                                    <p:set>
                                      <p:cBhvr>
                                        <p:cTn id="23" dur="1" fill="hold">
                                          <p:stCondLst>
                                            <p:cond delay="199"/>
                                          </p:stCondLst>
                                        </p:cTn>
                                        <p:tgtEl>
                                          <p:spTgt spid="19"/>
                                        </p:tgtEl>
                                        <p:attrNameLst>
                                          <p:attrName>style.visibility</p:attrName>
                                        </p:attrNameLst>
                                      </p:cBhvr>
                                      <p:to>
                                        <p:strVal val="hidden"/>
                                      </p:to>
                                    </p:set>
                                  </p:childTnLst>
                                </p:cTn>
                              </p:par>
                            </p:childTnLst>
                          </p:cTn>
                        </p:par>
                        <p:par>
                          <p:cTn id="24" fill="hold">
                            <p:stCondLst>
                              <p:cond delay="1400"/>
                            </p:stCondLst>
                            <p:childTnLst>
                              <p:par>
                                <p:cTn id="25" presetID="2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300" fill="hold"/>
                                        <p:tgtEl>
                                          <p:spTgt spid="33"/>
                                        </p:tgtEl>
                                        <p:attrNameLst>
                                          <p:attrName>ppt_w</p:attrName>
                                        </p:attrNameLst>
                                      </p:cBhvr>
                                      <p:tavLst>
                                        <p:tav tm="0">
                                          <p:val>
                                            <p:fltVal val="0"/>
                                          </p:val>
                                        </p:tav>
                                        <p:tav tm="100000">
                                          <p:val>
                                            <p:strVal val="#ppt_w"/>
                                          </p:val>
                                        </p:tav>
                                      </p:tavLst>
                                    </p:anim>
                                    <p:anim calcmode="lin" valueType="num">
                                      <p:cBhvr>
                                        <p:cTn id="28" dur="300" fill="hold"/>
                                        <p:tgtEl>
                                          <p:spTgt spid="33"/>
                                        </p:tgtEl>
                                        <p:attrNameLst>
                                          <p:attrName>ppt_h</p:attrName>
                                        </p:attrNameLst>
                                      </p:cBhvr>
                                      <p:tavLst>
                                        <p:tav tm="0">
                                          <p:val>
                                            <p:fltVal val="0"/>
                                          </p:val>
                                        </p:tav>
                                        <p:tav tm="100000">
                                          <p:val>
                                            <p:strVal val="#ppt_h"/>
                                          </p:val>
                                        </p:tav>
                                      </p:tavLst>
                                    </p:anim>
                                  </p:childTnLst>
                                </p:cTn>
                              </p:par>
                              <p:par>
                                <p:cTn id="29" presetID="1" presetClass="entr" presetSubtype="0" fill="hold" nodeType="withEffect">
                                  <p:stCondLst>
                                    <p:cond delay="300"/>
                                  </p:stCondLst>
                                  <p:childTnLst>
                                    <p:set>
                                      <p:cBhvr>
                                        <p:cTn id="30" dur="1" fill="hold">
                                          <p:stCondLst>
                                            <p:cond delay="0"/>
                                          </p:stCondLst>
                                        </p:cTn>
                                        <p:tgtEl>
                                          <p:spTgt spid="47"/>
                                        </p:tgtEl>
                                        <p:attrNameLst>
                                          <p:attrName>style.visibility</p:attrName>
                                        </p:attrNameLst>
                                      </p:cBhvr>
                                      <p:to>
                                        <p:strVal val="visible"/>
                                      </p:to>
                                    </p:set>
                                  </p:childTnLst>
                                </p:cTn>
                              </p:par>
                              <p:par>
                                <p:cTn id="31" presetID="6" presetClass="emph" presetSubtype="0" fill="hold" nodeType="withEffect">
                                  <p:stCondLst>
                                    <p:cond delay="300"/>
                                  </p:stCondLst>
                                  <p:childTnLst>
                                    <p:animScale>
                                      <p:cBhvr>
                                        <p:cTn id="32" dur="200" fill="hold"/>
                                        <p:tgtEl>
                                          <p:spTgt spid="47"/>
                                        </p:tgtEl>
                                      </p:cBhvr>
                                      <p:by x="150000" y="150000"/>
                                    </p:animScale>
                                  </p:childTnLst>
                                </p:cTn>
                              </p:par>
                              <p:par>
                                <p:cTn id="33" presetID="10" presetClass="exit" presetSubtype="0" fill="hold" nodeType="withEffect">
                                  <p:stCondLst>
                                    <p:cond delay="300"/>
                                  </p:stCondLst>
                                  <p:childTnLst>
                                    <p:animEffect transition="out" filter="fade">
                                      <p:cBhvr>
                                        <p:cTn id="34" dur="200"/>
                                        <p:tgtEl>
                                          <p:spTgt spid="47"/>
                                        </p:tgtEl>
                                      </p:cBhvr>
                                    </p:animEffect>
                                    <p:set>
                                      <p:cBhvr>
                                        <p:cTn id="35" dur="1" fill="hold">
                                          <p:stCondLst>
                                            <p:cond delay="199"/>
                                          </p:stCondLst>
                                        </p:cTn>
                                        <p:tgtEl>
                                          <p:spTgt spid="47"/>
                                        </p:tgtEl>
                                        <p:attrNameLst>
                                          <p:attrName>style.visibility</p:attrName>
                                        </p:attrNameLst>
                                      </p:cBhvr>
                                      <p:to>
                                        <p:strVal val="hidden"/>
                                      </p:to>
                                    </p:set>
                                  </p:childTnLst>
                                </p:cTn>
                              </p:par>
                            </p:childTnLst>
                          </p:cTn>
                        </p:par>
                        <p:par>
                          <p:cTn id="36" fill="hold">
                            <p:stCondLst>
                              <p:cond delay="1900"/>
                            </p:stCondLst>
                            <p:childTnLst>
                              <p:par>
                                <p:cTn id="37" presetID="2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300" fill="hold"/>
                                        <p:tgtEl>
                                          <p:spTgt spid="61"/>
                                        </p:tgtEl>
                                        <p:attrNameLst>
                                          <p:attrName>ppt_w</p:attrName>
                                        </p:attrNameLst>
                                      </p:cBhvr>
                                      <p:tavLst>
                                        <p:tav tm="0">
                                          <p:val>
                                            <p:fltVal val="0"/>
                                          </p:val>
                                        </p:tav>
                                        <p:tav tm="100000">
                                          <p:val>
                                            <p:strVal val="#ppt_w"/>
                                          </p:val>
                                        </p:tav>
                                      </p:tavLst>
                                    </p:anim>
                                    <p:anim calcmode="lin" valueType="num">
                                      <p:cBhvr>
                                        <p:cTn id="40" dur="300" fill="hold"/>
                                        <p:tgtEl>
                                          <p:spTgt spid="61"/>
                                        </p:tgtEl>
                                        <p:attrNameLst>
                                          <p:attrName>ppt_h</p:attrName>
                                        </p:attrNameLst>
                                      </p:cBhvr>
                                      <p:tavLst>
                                        <p:tav tm="0">
                                          <p:val>
                                            <p:fltVal val="0"/>
                                          </p:val>
                                        </p:tav>
                                        <p:tav tm="100000">
                                          <p:val>
                                            <p:strVal val="#ppt_h"/>
                                          </p:val>
                                        </p:tav>
                                      </p:tavLst>
                                    </p:anim>
                                  </p:childTnLst>
                                </p:cTn>
                              </p:par>
                              <p:par>
                                <p:cTn id="41" presetID="1" presetClass="entr" presetSubtype="0" fill="hold" nodeType="withEffect">
                                  <p:stCondLst>
                                    <p:cond delay="300"/>
                                  </p:stCondLst>
                                  <p:childTnLst>
                                    <p:set>
                                      <p:cBhvr>
                                        <p:cTn id="42" dur="1" fill="hold">
                                          <p:stCondLst>
                                            <p:cond delay="0"/>
                                          </p:stCondLst>
                                        </p:cTn>
                                        <p:tgtEl>
                                          <p:spTgt spid="75"/>
                                        </p:tgtEl>
                                        <p:attrNameLst>
                                          <p:attrName>style.visibility</p:attrName>
                                        </p:attrNameLst>
                                      </p:cBhvr>
                                      <p:to>
                                        <p:strVal val="visible"/>
                                      </p:to>
                                    </p:set>
                                  </p:childTnLst>
                                </p:cTn>
                              </p:par>
                              <p:par>
                                <p:cTn id="43" presetID="6" presetClass="emph" presetSubtype="0" fill="hold" nodeType="withEffect">
                                  <p:stCondLst>
                                    <p:cond delay="300"/>
                                  </p:stCondLst>
                                  <p:childTnLst>
                                    <p:animScale>
                                      <p:cBhvr>
                                        <p:cTn id="44" dur="200" fill="hold"/>
                                        <p:tgtEl>
                                          <p:spTgt spid="75"/>
                                        </p:tgtEl>
                                      </p:cBhvr>
                                      <p:by x="150000" y="150000"/>
                                    </p:animScale>
                                  </p:childTnLst>
                                </p:cTn>
                              </p:par>
                              <p:par>
                                <p:cTn id="45" presetID="10" presetClass="exit" presetSubtype="0" fill="hold" nodeType="withEffect">
                                  <p:stCondLst>
                                    <p:cond delay="300"/>
                                  </p:stCondLst>
                                  <p:childTnLst>
                                    <p:animEffect transition="out" filter="fade">
                                      <p:cBhvr>
                                        <p:cTn id="46" dur="200"/>
                                        <p:tgtEl>
                                          <p:spTgt spid="75"/>
                                        </p:tgtEl>
                                      </p:cBhvr>
                                    </p:animEffect>
                                    <p:set>
                                      <p:cBhvr>
                                        <p:cTn id="47" dur="1" fill="hold">
                                          <p:stCondLst>
                                            <p:cond delay="199"/>
                                          </p:stCondLst>
                                        </p:cTn>
                                        <p:tgtEl>
                                          <p:spTgt spid="75"/>
                                        </p:tgtEl>
                                        <p:attrNameLst>
                                          <p:attrName>style.visibility</p:attrName>
                                        </p:attrNameLst>
                                      </p:cBhvr>
                                      <p:to>
                                        <p:strVal val="hidden"/>
                                      </p:to>
                                    </p:set>
                                  </p:childTnLst>
                                </p:cTn>
                              </p:par>
                            </p:childTnLst>
                          </p:cTn>
                        </p:par>
                        <p:par>
                          <p:cTn id="48" fill="hold">
                            <p:stCondLst>
                              <p:cond delay="2400"/>
                            </p:stCondLst>
                            <p:childTnLst>
                              <p:par>
                                <p:cTn id="49" presetID="23" presetClass="entr" presetSubtype="16"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p:cTn id="51" dur="300" fill="hold"/>
                                        <p:tgtEl>
                                          <p:spTgt spid="89"/>
                                        </p:tgtEl>
                                        <p:attrNameLst>
                                          <p:attrName>ppt_w</p:attrName>
                                        </p:attrNameLst>
                                      </p:cBhvr>
                                      <p:tavLst>
                                        <p:tav tm="0">
                                          <p:val>
                                            <p:fltVal val="0"/>
                                          </p:val>
                                        </p:tav>
                                        <p:tav tm="100000">
                                          <p:val>
                                            <p:strVal val="#ppt_w"/>
                                          </p:val>
                                        </p:tav>
                                      </p:tavLst>
                                    </p:anim>
                                    <p:anim calcmode="lin" valueType="num">
                                      <p:cBhvr>
                                        <p:cTn id="52" dur="300" fill="hold"/>
                                        <p:tgtEl>
                                          <p:spTgt spid="89"/>
                                        </p:tgtEl>
                                        <p:attrNameLst>
                                          <p:attrName>ppt_h</p:attrName>
                                        </p:attrNameLst>
                                      </p:cBhvr>
                                      <p:tavLst>
                                        <p:tav tm="0">
                                          <p:val>
                                            <p:fltVal val="0"/>
                                          </p:val>
                                        </p:tav>
                                        <p:tav tm="100000">
                                          <p:val>
                                            <p:strVal val="#ppt_h"/>
                                          </p:val>
                                        </p:tav>
                                      </p:tavLst>
                                    </p:anim>
                                  </p:childTnLst>
                                </p:cTn>
                              </p:par>
                              <p:par>
                                <p:cTn id="53" presetID="1" presetClass="entr" presetSubtype="0" fill="hold" nodeType="withEffect">
                                  <p:stCondLst>
                                    <p:cond delay="300"/>
                                  </p:stCondLst>
                                  <p:childTnLst>
                                    <p:set>
                                      <p:cBhvr>
                                        <p:cTn id="54" dur="1" fill="hold">
                                          <p:stCondLst>
                                            <p:cond delay="0"/>
                                          </p:stCondLst>
                                        </p:cTn>
                                        <p:tgtEl>
                                          <p:spTgt spid="103"/>
                                        </p:tgtEl>
                                        <p:attrNameLst>
                                          <p:attrName>style.visibility</p:attrName>
                                        </p:attrNameLst>
                                      </p:cBhvr>
                                      <p:to>
                                        <p:strVal val="visible"/>
                                      </p:to>
                                    </p:set>
                                  </p:childTnLst>
                                </p:cTn>
                              </p:par>
                              <p:par>
                                <p:cTn id="55" presetID="6" presetClass="emph" presetSubtype="0" fill="hold" nodeType="withEffect">
                                  <p:stCondLst>
                                    <p:cond delay="300"/>
                                  </p:stCondLst>
                                  <p:childTnLst>
                                    <p:animScale>
                                      <p:cBhvr>
                                        <p:cTn id="56" dur="200" fill="hold"/>
                                        <p:tgtEl>
                                          <p:spTgt spid="103"/>
                                        </p:tgtEl>
                                      </p:cBhvr>
                                      <p:by x="150000" y="150000"/>
                                    </p:animScale>
                                  </p:childTnLst>
                                </p:cTn>
                              </p:par>
                              <p:par>
                                <p:cTn id="57" presetID="10" presetClass="exit" presetSubtype="0" fill="hold" nodeType="withEffect">
                                  <p:stCondLst>
                                    <p:cond delay="300"/>
                                  </p:stCondLst>
                                  <p:childTnLst>
                                    <p:animEffect transition="out" filter="fade">
                                      <p:cBhvr>
                                        <p:cTn id="58" dur="200"/>
                                        <p:tgtEl>
                                          <p:spTgt spid="103"/>
                                        </p:tgtEl>
                                      </p:cBhvr>
                                    </p:animEffect>
                                    <p:set>
                                      <p:cBhvr>
                                        <p:cTn id="59" dur="1" fill="hold">
                                          <p:stCondLst>
                                            <p:cond delay="199"/>
                                          </p:stCondLst>
                                        </p:cTn>
                                        <p:tgtEl>
                                          <p:spTgt spid="103"/>
                                        </p:tgtEl>
                                        <p:attrNameLst>
                                          <p:attrName>style.visibility</p:attrName>
                                        </p:attrNameLst>
                                      </p:cBhvr>
                                      <p:to>
                                        <p:strVal val="hidden"/>
                                      </p:to>
                                    </p:set>
                                  </p:childTnLst>
                                </p:cTn>
                              </p:par>
                            </p:childTnLst>
                          </p:cTn>
                        </p:par>
                        <p:par>
                          <p:cTn id="60" fill="hold">
                            <p:stCondLst>
                              <p:cond delay="2900"/>
                            </p:stCondLst>
                            <p:childTnLst>
                              <p:par>
                                <p:cTn id="61" presetID="8" presetClass="emph" presetSubtype="0" fill="hold" nodeType="afterEffect">
                                  <p:stCondLst>
                                    <p:cond delay="0"/>
                                  </p:stCondLst>
                                  <p:childTnLst>
                                    <p:animRot by="-43199941">
                                      <p:cBhvr>
                                        <p:cTn id="62" dur="2000" fill="hold"/>
                                        <p:tgtEl>
                                          <p:spTgt spid="5"/>
                                        </p:tgtEl>
                                        <p:attrNameLst>
                                          <p:attrName>r</p:attrName>
                                        </p:attrNameLst>
                                      </p:cBhvr>
                                    </p:animRot>
                                  </p:childTnLst>
                                </p:cTn>
                              </p:par>
                              <p:par>
                                <p:cTn id="63" presetID="8" presetClass="emph" presetSubtype="0" fill="hold" nodeType="withEffect">
                                  <p:stCondLst>
                                    <p:cond delay="0"/>
                                  </p:stCondLst>
                                  <p:childTnLst>
                                    <p:animRot by="-43199941">
                                      <p:cBhvr>
                                        <p:cTn id="64" dur="2000" fill="hold"/>
                                        <p:tgtEl>
                                          <p:spTgt spid="33"/>
                                        </p:tgtEl>
                                        <p:attrNameLst>
                                          <p:attrName>r</p:attrName>
                                        </p:attrNameLst>
                                      </p:cBhvr>
                                    </p:animRot>
                                  </p:childTnLst>
                                </p:cTn>
                              </p:par>
                              <p:par>
                                <p:cTn id="65" presetID="8" presetClass="emph" presetSubtype="0" fill="hold" nodeType="withEffect">
                                  <p:stCondLst>
                                    <p:cond delay="0"/>
                                  </p:stCondLst>
                                  <p:childTnLst>
                                    <p:animRot by="-43199941">
                                      <p:cBhvr>
                                        <p:cTn id="66" dur="2000" fill="hold"/>
                                        <p:tgtEl>
                                          <p:spTgt spid="61"/>
                                        </p:tgtEl>
                                        <p:attrNameLst>
                                          <p:attrName>r</p:attrName>
                                        </p:attrNameLst>
                                      </p:cBhvr>
                                    </p:animRot>
                                  </p:childTnLst>
                                </p:cTn>
                              </p:par>
                              <p:par>
                                <p:cTn id="67" presetID="8" presetClass="emph" presetSubtype="0" fill="hold" nodeType="withEffect">
                                  <p:stCondLst>
                                    <p:cond delay="0"/>
                                  </p:stCondLst>
                                  <p:childTnLst>
                                    <p:animRot by="-43199941">
                                      <p:cBhvr>
                                        <p:cTn id="68" dur="2000" fill="hold"/>
                                        <p:tgtEl>
                                          <p:spTgt spid="89"/>
                                        </p:tgtEl>
                                        <p:attrNameLst>
                                          <p:attrName>r</p:attrName>
                                        </p:attrNameLst>
                                      </p:cBhvr>
                                    </p:animRot>
                                  </p:childTnLst>
                                </p:cTn>
                              </p:par>
                              <p:par>
                                <p:cTn id="69" presetID="42" presetClass="entr" presetSubtype="0" fill="hold" grpId="0" nodeType="withEffect">
                                  <p:stCondLst>
                                    <p:cond delay="100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1000"/>
                                        <p:tgtEl>
                                          <p:spTgt spid="117"/>
                                        </p:tgtEl>
                                      </p:cBhvr>
                                    </p:animEffect>
                                    <p:anim calcmode="lin" valueType="num">
                                      <p:cBhvr>
                                        <p:cTn id="72" dur="1000" fill="hold"/>
                                        <p:tgtEl>
                                          <p:spTgt spid="117"/>
                                        </p:tgtEl>
                                        <p:attrNameLst>
                                          <p:attrName>ppt_x</p:attrName>
                                        </p:attrNameLst>
                                      </p:cBhvr>
                                      <p:tavLst>
                                        <p:tav tm="0">
                                          <p:val>
                                            <p:strVal val="#ppt_x"/>
                                          </p:val>
                                        </p:tav>
                                        <p:tav tm="100000">
                                          <p:val>
                                            <p:strVal val="#ppt_x"/>
                                          </p:val>
                                        </p:tav>
                                      </p:tavLst>
                                    </p:anim>
                                    <p:anim calcmode="lin" valueType="num">
                                      <p:cBhvr>
                                        <p:cTn id="73" dur="1000" fill="hold"/>
                                        <p:tgtEl>
                                          <p:spTgt spid="1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000"/>
                                  </p:stCondLst>
                                  <p:childTnLst>
                                    <p:set>
                                      <p:cBhvr>
                                        <p:cTn id="75" dur="1" fill="hold">
                                          <p:stCondLst>
                                            <p:cond delay="0"/>
                                          </p:stCondLst>
                                        </p:cTn>
                                        <p:tgtEl>
                                          <p:spTgt spid="118"/>
                                        </p:tgtEl>
                                        <p:attrNameLst>
                                          <p:attrName>style.visibility</p:attrName>
                                        </p:attrNameLst>
                                      </p:cBhvr>
                                      <p:to>
                                        <p:strVal val="visible"/>
                                      </p:to>
                                    </p:set>
                                    <p:animEffect transition="in" filter="fade">
                                      <p:cBhvr>
                                        <p:cTn id="76" dur="1000"/>
                                        <p:tgtEl>
                                          <p:spTgt spid="118"/>
                                        </p:tgtEl>
                                      </p:cBhvr>
                                    </p:animEffect>
                                    <p:anim calcmode="lin" valueType="num">
                                      <p:cBhvr>
                                        <p:cTn id="77" dur="1000" fill="hold"/>
                                        <p:tgtEl>
                                          <p:spTgt spid="118"/>
                                        </p:tgtEl>
                                        <p:attrNameLst>
                                          <p:attrName>ppt_x</p:attrName>
                                        </p:attrNameLst>
                                      </p:cBhvr>
                                      <p:tavLst>
                                        <p:tav tm="0">
                                          <p:val>
                                            <p:strVal val="#ppt_x"/>
                                          </p:val>
                                        </p:tav>
                                        <p:tav tm="100000">
                                          <p:val>
                                            <p:strVal val="#ppt_x"/>
                                          </p:val>
                                        </p:tav>
                                      </p:tavLst>
                                    </p:anim>
                                    <p:anim calcmode="lin" valueType="num">
                                      <p:cBhvr>
                                        <p:cTn id="78" dur="1000" fill="hold"/>
                                        <p:tgtEl>
                                          <p:spTgt spid="118"/>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00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1000"/>
                                        <p:tgtEl>
                                          <p:spTgt spid="119"/>
                                        </p:tgtEl>
                                      </p:cBhvr>
                                    </p:animEffect>
                                    <p:anim calcmode="lin" valueType="num">
                                      <p:cBhvr>
                                        <p:cTn id="82" dur="1000" fill="hold"/>
                                        <p:tgtEl>
                                          <p:spTgt spid="119"/>
                                        </p:tgtEl>
                                        <p:attrNameLst>
                                          <p:attrName>ppt_x</p:attrName>
                                        </p:attrNameLst>
                                      </p:cBhvr>
                                      <p:tavLst>
                                        <p:tav tm="0">
                                          <p:val>
                                            <p:strVal val="#ppt_x"/>
                                          </p:val>
                                        </p:tav>
                                        <p:tav tm="100000">
                                          <p:val>
                                            <p:strVal val="#ppt_x"/>
                                          </p:val>
                                        </p:tav>
                                      </p:tavLst>
                                    </p:anim>
                                    <p:anim calcmode="lin" valueType="num">
                                      <p:cBhvr>
                                        <p:cTn id="83" dur="10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120"/>
                                        </p:tgtEl>
                                        <p:attrNameLst>
                                          <p:attrName>style.visibility</p:attrName>
                                        </p:attrNameLst>
                                      </p:cBhvr>
                                      <p:to>
                                        <p:strVal val="visible"/>
                                      </p:to>
                                    </p:set>
                                    <p:animEffect transition="in" filter="fade">
                                      <p:cBhvr>
                                        <p:cTn id="86" dur="1000"/>
                                        <p:tgtEl>
                                          <p:spTgt spid="120"/>
                                        </p:tgtEl>
                                      </p:cBhvr>
                                    </p:animEffect>
                                    <p:anim calcmode="lin" valueType="num">
                                      <p:cBhvr>
                                        <p:cTn id="87" dur="1000" fill="hold"/>
                                        <p:tgtEl>
                                          <p:spTgt spid="120"/>
                                        </p:tgtEl>
                                        <p:attrNameLst>
                                          <p:attrName>ppt_x</p:attrName>
                                        </p:attrNameLst>
                                      </p:cBhvr>
                                      <p:tavLst>
                                        <p:tav tm="0">
                                          <p:val>
                                            <p:strVal val="#ppt_x"/>
                                          </p:val>
                                        </p:tav>
                                        <p:tav tm="100000">
                                          <p:val>
                                            <p:strVal val="#ppt_x"/>
                                          </p:val>
                                        </p:tav>
                                      </p:tavLst>
                                    </p:anim>
                                    <p:anim calcmode="lin" valueType="num">
                                      <p:cBhvr>
                                        <p:cTn id="88" dur="1000" fill="hold"/>
                                        <p:tgtEl>
                                          <p:spTgt spid="120"/>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1500"/>
                                  </p:stCondLst>
                                  <p:childTnLst>
                                    <p:set>
                                      <p:cBhvr>
                                        <p:cTn id="90" dur="1" fill="hold">
                                          <p:stCondLst>
                                            <p:cond delay="0"/>
                                          </p:stCondLst>
                                        </p:cTn>
                                        <p:tgtEl>
                                          <p:spTgt spid="121"/>
                                        </p:tgtEl>
                                        <p:attrNameLst>
                                          <p:attrName>style.visibility</p:attrName>
                                        </p:attrNameLst>
                                      </p:cBhvr>
                                      <p:to>
                                        <p:strVal val="visible"/>
                                      </p:to>
                                    </p:set>
                                    <p:animEffect transition="in" filter="fade">
                                      <p:cBhvr>
                                        <p:cTn id="91" dur="800"/>
                                        <p:tgtEl>
                                          <p:spTgt spid="121"/>
                                        </p:tgtEl>
                                      </p:cBhvr>
                                    </p:animEffect>
                                  </p:childTnLst>
                                </p:cTn>
                              </p:par>
                              <p:par>
                                <p:cTn id="92" presetID="10" presetClass="entr" presetSubtype="0" fill="hold" grpId="0" nodeType="withEffect">
                                  <p:stCondLst>
                                    <p:cond delay="1500"/>
                                  </p:stCondLst>
                                  <p:childTnLst>
                                    <p:set>
                                      <p:cBhvr>
                                        <p:cTn id="93" dur="1" fill="hold">
                                          <p:stCondLst>
                                            <p:cond delay="0"/>
                                          </p:stCondLst>
                                        </p:cTn>
                                        <p:tgtEl>
                                          <p:spTgt spid="122"/>
                                        </p:tgtEl>
                                        <p:attrNameLst>
                                          <p:attrName>style.visibility</p:attrName>
                                        </p:attrNameLst>
                                      </p:cBhvr>
                                      <p:to>
                                        <p:strVal val="visible"/>
                                      </p:to>
                                    </p:set>
                                    <p:animEffect transition="in" filter="fade">
                                      <p:cBhvr>
                                        <p:cTn id="94" dur="800"/>
                                        <p:tgtEl>
                                          <p:spTgt spid="122"/>
                                        </p:tgtEl>
                                      </p:cBhvr>
                                    </p:animEffect>
                                  </p:childTnLst>
                                </p:cTn>
                              </p:par>
                              <p:par>
                                <p:cTn id="95" presetID="10" presetClass="entr" presetSubtype="0" fill="hold" grpId="0" nodeType="withEffect">
                                  <p:stCondLst>
                                    <p:cond delay="150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800"/>
                                        <p:tgtEl>
                                          <p:spTgt spid="123"/>
                                        </p:tgtEl>
                                      </p:cBhvr>
                                    </p:animEffect>
                                  </p:childTnLst>
                                </p:cTn>
                              </p:par>
                              <p:par>
                                <p:cTn id="98" presetID="10" presetClass="entr" presetSubtype="0" fill="hold" grpId="0" nodeType="withEffect">
                                  <p:stCondLst>
                                    <p:cond delay="1500"/>
                                  </p:stCondLst>
                                  <p:childTnLst>
                                    <p:set>
                                      <p:cBhvr>
                                        <p:cTn id="99" dur="1" fill="hold">
                                          <p:stCondLst>
                                            <p:cond delay="0"/>
                                          </p:stCondLst>
                                        </p:cTn>
                                        <p:tgtEl>
                                          <p:spTgt spid="124"/>
                                        </p:tgtEl>
                                        <p:attrNameLst>
                                          <p:attrName>style.visibility</p:attrName>
                                        </p:attrNameLst>
                                      </p:cBhvr>
                                      <p:to>
                                        <p:strVal val="visible"/>
                                      </p:to>
                                    </p:set>
                                    <p:animEffect transition="in" filter="fade">
                                      <p:cBhvr>
                                        <p:cTn id="100" dur="8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utoUpdateAnimBg="0"/>
      <p:bldP spid="118" grpId="0" autoUpdateAnimBg="0"/>
      <p:bldP spid="119" grpId="0" autoUpdateAnimBg="0"/>
      <p:bldP spid="120" grpId="0" autoUpdateAnimBg="0"/>
      <p:bldP spid="121" grpId="0" autoUpdateAnimBg="0"/>
      <p:bldP spid="122" grpId="0" autoUpdateAnimBg="0"/>
      <p:bldP spid="123" grpId="0" autoUpdateAnimBg="0"/>
      <p:bldP spid="124" grpId="0" autoUpdateAnimBg="0"/>
      <p:bldP spid="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bwMode="auto">
          <a:xfrm>
            <a:off x="1346648" y="1053530"/>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7641573" y="1053530"/>
            <a:ext cx="3013336" cy="2349897"/>
          </a:xfrm>
          <a:prstGeom prst="rect">
            <a:avLst/>
          </a:prstGeom>
          <a:blipFill dpi="0" rotWithShape="1">
            <a:blip r:embed="rId3" cstate="print">
              <a:extLst>
                <a:ext uri="{28A0092B-C50C-407E-A947-70E740481C1C}">
                  <a14:useLocalDpi xmlns:a14="http://schemas.microsoft.com/office/drawing/2010/main" xmlns="" val="0"/>
                </a:ext>
              </a:extLst>
            </a:blip>
            <a:srcRect/>
            <a:stretch>
              <a:fillRect l="-17241" r="-17241"/>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32" name="矩形 31"/>
          <p:cNvSpPr/>
          <p:nvPr/>
        </p:nvSpPr>
        <p:spPr bwMode="auto">
          <a:xfrm>
            <a:off x="1346647" y="2277643"/>
            <a:ext cx="3006171" cy="2354707"/>
          </a:xfrm>
          <a:prstGeom prst="rect">
            <a:avLst/>
          </a:prstGeom>
          <a:blipFill dpi="0" rotWithShape="1">
            <a:blip r:embed="rId4" cstate="print">
              <a:extLst>
                <a:ext uri="{28A0092B-C50C-407E-A947-70E740481C1C}">
                  <a14:useLocalDpi xmlns:a14="http://schemas.microsoft.com/office/drawing/2010/main" xmlns="" val="0"/>
                </a:ext>
              </a:extLst>
            </a:blip>
            <a:srcRect/>
            <a:stretch>
              <a:fillRect t="-21085" b="-45483"/>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33" name="矩形 32"/>
          <p:cNvSpPr/>
          <p:nvPr/>
        </p:nvSpPr>
        <p:spPr bwMode="auto">
          <a:xfrm>
            <a:off x="1346648"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dirty="0">
              <a:solidFill>
                <a:prstClr val="black"/>
              </a:solidFill>
              <a:latin typeface="Times New Roman" pitchFamily="18" charset="0"/>
            </a:endParaRPr>
          </a:p>
        </p:txBody>
      </p:sp>
      <p:sp>
        <p:nvSpPr>
          <p:cNvPr id="34" name="矩形 33"/>
          <p:cNvSpPr/>
          <p:nvPr/>
        </p:nvSpPr>
        <p:spPr bwMode="auto">
          <a:xfrm>
            <a:off x="7641573" y="3545829"/>
            <a:ext cx="3013336" cy="2366726"/>
          </a:xfrm>
          <a:prstGeom prst="rect">
            <a:avLst/>
          </a:prstGeom>
          <a:blipFill dpi="0" rotWithShape="1">
            <a:blip r:embed="rId5" cstate="print">
              <a:extLst>
                <a:ext uri="{28A0092B-C50C-407E-A947-70E740481C1C}">
                  <a14:useLocalDpi xmlns:a14="http://schemas.microsoft.com/office/drawing/2010/main" xmlns="" val="0"/>
                </a:ext>
              </a:extLst>
            </a:blip>
            <a:srcRect/>
            <a:stretch>
              <a:fillRect l="-15069" r="-5327"/>
            </a:stretch>
          </a:blip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35" name="KSO_Shape"/>
          <p:cNvSpPr>
            <a:spLocks/>
          </p:cNvSpPr>
          <p:nvPr/>
        </p:nvSpPr>
        <p:spPr bwMode="auto">
          <a:xfrm>
            <a:off x="1922711" y="4797946"/>
            <a:ext cx="1988619" cy="97110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6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6" name="组合 35"/>
          <p:cNvGrpSpPr/>
          <p:nvPr/>
        </p:nvGrpSpPr>
        <p:grpSpPr>
          <a:xfrm>
            <a:off x="4476090" y="1053530"/>
            <a:ext cx="3013336" cy="1131799"/>
            <a:chOff x="4476090" y="1053530"/>
            <a:chExt cx="3013336" cy="1131799"/>
          </a:xfrm>
        </p:grpSpPr>
        <p:sp>
          <p:nvSpPr>
            <p:cNvPr id="37" name="矩形 36"/>
            <p:cNvSpPr/>
            <p:nvPr/>
          </p:nvSpPr>
          <p:spPr bwMode="auto">
            <a:xfrm>
              <a:off x="4476090" y="1053530"/>
              <a:ext cx="3013336" cy="113179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38" name="KSO_Shape"/>
            <p:cNvSpPr>
              <a:spLocks/>
            </p:cNvSpPr>
            <p:nvPr/>
          </p:nvSpPr>
          <p:spPr bwMode="auto">
            <a:xfrm>
              <a:off x="4587007" y="1268293"/>
              <a:ext cx="564158" cy="702271"/>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9" name="TextBox 38"/>
            <p:cNvSpPr txBox="1"/>
            <p:nvPr/>
          </p:nvSpPr>
          <p:spPr>
            <a:xfrm>
              <a:off x="5379095" y="1327040"/>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工作重点</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476090" y="2277641"/>
            <a:ext cx="3013336" cy="1131801"/>
            <a:chOff x="4476090" y="2277641"/>
            <a:chExt cx="3013336" cy="1131801"/>
          </a:xfrm>
        </p:grpSpPr>
        <p:sp>
          <p:nvSpPr>
            <p:cNvPr id="41" name="矩形 40"/>
            <p:cNvSpPr/>
            <p:nvPr/>
          </p:nvSpPr>
          <p:spPr bwMode="auto">
            <a:xfrm>
              <a:off x="4476090" y="2277641"/>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2" name="KSO_Shape"/>
            <p:cNvSpPr>
              <a:spLocks/>
            </p:cNvSpPr>
            <p:nvPr/>
          </p:nvSpPr>
          <p:spPr bwMode="auto">
            <a:xfrm>
              <a:off x="4504468" y="2480673"/>
              <a:ext cx="751483" cy="751483"/>
            </a:xfrm>
            <a:custGeom>
              <a:avLst/>
              <a:gdLst>
                <a:gd name="T0" fmla="*/ 460014824 w 6361"/>
                <a:gd name="T1" fmla="*/ 255066021 h 6360"/>
                <a:gd name="T2" fmla="*/ 399833475 w 6361"/>
                <a:gd name="T3" fmla="*/ 236315250 h 6360"/>
                <a:gd name="T4" fmla="*/ 439745037 w 6361"/>
                <a:gd name="T5" fmla="*/ 178985833 h 6360"/>
                <a:gd name="T6" fmla="*/ 493827750 w 6361"/>
                <a:gd name="T7" fmla="*/ 151173432 h 6360"/>
                <a:gd name="T8" fmla="*/ 488805151 w 6361"/>
                <a:gd name="T9" fmla="*/ 85590212 h 6360"/>
                <a:gd name="T10" fmla="*/ 428354568 w 6361"/>
                <a:gd name="T11" fmla="*/ 71863429 h 6360"/>
                <a:gd name="T12" fmla="*/ 395169654 w 6361"/>
                <a:gd name="T13" fmla="*/ 117260238 h 6360"/>
                <a:gd name="T14" fmla="*/ 355078703 w 6361"/>
                <a:gd name="T15" fmla="*/ 171898094 h 6360"/>
                <a:gd name="T16" fmla="*/ 313463093 w 6361"/>
                <a:gd name="T17" fmla="*/ 150455762 h 6360"/>
                <a:gd name="T18" fmla="*/ 332925479 w 6361"/>
                <a:gd name="T19" fmla="*/ 78592333 h 6360"/>
                <a:gd name="T20" fmla="*/ 326736999 w 6361"/>
                <a:gd name="T21" fmla="*/ 19558300 h 6360"/>
                <a:gd name="T22" fmla="*/ 264313434 w 6361"/>
                <a:gd name="T23" fmla="*/ 4216759 h 6360"/>
                <a:gd name="T24" fmla="*/ 231666688 w 6361"/>
                <a:gd name="T25" fmla="*/ 58136646 h 6360"/>
                <a:gd name="T26" fmla="*/ 258304344 w 6361"/>
                <a:gd name="T27" fmla="*/ 123899583 h 6360"/>
                <a:gd name="T28" fmla="*/ 230949131 w 6361"/>
                <a:gd name="T29" fmla="*/ 172346788 h 6360"/>
                <a:gd name="T30" fmla="*/ 188167640 w 6361"/>
                <a:gd name="T31" fmla="*/ 149199840 h 6360"/>
                <a:gd name="T32" fmla="*/ 161081361 w 6361"/>
                <a:gd name="T33" fmla="*/ 85141519 h 6360"/>
                <a:gd name="T34" fmla="*/ 100900013 w 6361"/>
                <a:gd name="T35" fmla="*/ 71863429 h 6360"/>
                <a:gd name="T36" fmla="*/ 67984332 w 6361"/>
                <a:gd name="T37" fmla="*/ 126770262 h 6360"/>
                <a:gd name="T38" fmla="*/ 105474289 w 6361"/>
                <a:gd name="T39" fmla="*/ 172974899 h 6360"/>
                <a:gd name="T40" fmla="*/ 169960680 w 6361"/>
                <a:gd name="T41" fmla="*/ 209848630 h 6360"/>
                <a:gd name="T42" fmla="*/ 142874701 w 6361"/>
                <a:gd name="T43" fmla="*/ 259103363 h 6360"/>
                <a:gd name="T44" fmla="*/ 72737698 w 6361"/>
                <a:gd name="T45" fmla="*/ 234969469 h 6360"/>
                <a:gd name="T46" fmla="*/ 13991463 w 6361"/>
                <a:gd name="T47" fmla="*/ 249234505 h 6360"/>
                <a:gd name="T48" fmla="*/ 7802983 w 6361"/>
                <a:gd name="T49" fmla="*/ 313113108 h 6360"/>
                <a:gd name="T50" fmla="*/ 64486391 w 6361"/>
                <a:gd name="T51" fmla="*/ 337964672 h 6360"/>
                <a:gd name="T52" fmla="*/ 134264316 w 6361"/>
                <a:gd name="T53" fmla="*/ 311229075 h 6360"/>
                <a:gd name="T54" fmla="*/ 172651219 w 6361"/>
                <a:gd name="T55" fmla="*/ 350883927 h 6360"/>
                <a:gd name="T56" fmla="*/ 113904984 w 6361"/>
                <a:gd name="T57" fmla="*/ 395742483 h 6360"/>
                <a:gd name="T58" fmla="*/ 70136703 w 6361"/>
                <a:gd name="T59" fmla="*/ 433423743 h 6360"/>
                <a:gd name="T60" fmla="*/ 89599388 w 6361"/>
                <a:gd name="T61" fmla="*/ 492278358 h 6360"/>
                <a:gd name="T62" fmla="*/ 153547612 w 6361"/>
                <a:gd name="T63" fmla="*/ 492278358 h 6360"/>
                <a:gd name="T64" fmla="*/ 180185268 w 6361"/>
                <a:gd name="T65" fmla="*/ 436653557 h 6360"/>
                <a:gd name="T66" fmla="*/ 223953549 w 6361"/>
                <a:gd name="T67" fmla="*/ 397716375 h 6360"/>
                <a:gd name="T68" fmla="*/ 259380679 w 6361"/>
                <a:gd name="T69" fmla="*/ 432885491 h 6360"/>
                <a:gd name="T70" fmla="*/ 233550125 w 6361"/>
                <a:gd name="T71" fmla="*/ 501967800 h 6360"/>
                <a:gd name="T72" fmla="*/ 251129073 w 6361"/>
                <a:gd name="T73" fmla="*/ 558399830 h 6360"/>
                <a:gd name="T74" fmla="*/ 315256686 w 6361"/>
                <a:gd name="T75" fmla="*/ 561450226 h 6360"/>
                <a:gd name="T76" fmla="*/ 337499755 w 6361"/>
                <a:gd name="T77" fmla="*/ 503941392 h 6360"/>
                <a:gd name="T78" fmla="*/ 311041488 w 6361"/>
                <a:gd name="T79" fmla="*/ 433244325 h 6360"/>
                <a:gd name="T80" fmla="*/ 346558163 w 6361"/>
                <a:gd name="T81" fmla="*/ 397716375 h 6360"/>
                <a:gd name="T82" fmla="*/ 390326444 w 6361"/>
                <a:gd name="T83" fmla="*/ 436653557 h 6360"/>
                <a:gd name="T84" fmla="*/ 416964100 w 6361"/>
                <a:gd name="T85" fmla="*/ 492278358 h 6360"/>
                <a:gd name="T86" fmla="*/ 480822779 w 6361"/>
                <a:gd name="T87" fmla="*/ 492278358 h 6360"/>
                <a:gd name="T88" fmla="*/ 500375009 w 6361"/>
                <a:gd name="T89" fmla="*/ 433423743 h 6360"/>
                <a:gd name="T90" fmla="*/ 456516883 w 6361"/>
                <a:gd name="T91" fmla="*/ 395742483 h 6360"/>
                <a:gd name="T92" fmla="*/ 397860493 w 6361"/>
                <a:gd name="T93" fmla="*/ 350973785 h 6360"/>
                <a:gd name="T94" fmla="*/ 432749455 w 6361"/>
                <a:gd name="T95" fmla="*/ 311139217 h 6360"/>
                <a:gd name="T96" fmla="*/ 503783105 w 6361"/>
                <a:gd name="T97" fmla="*/ 337605837 h 6360"/>
                <a:gd name="T98" fmla="*/ 561273615 w 6361"/>
                <a:gd name="T99" fmla="*/ 315355976 h 6360"/>
                <a:gd name="T100" fmla="*/ 558134752 w 6361"/>
                <a:gd name="T101" fmla="*/ 251118538 h 6360"/>
                <a:gd name="T102" fmla="*/ 239290281 w 6361"/>
                <a:gd name="T103" fmla="*/ 260269726 h 6360"/>
                <a:gd name="T104" fmla="*/ 248617923 w 6361"/>
                <a:gd name="T105" fmla="*/ 227612455 h 6360"/>
                <a:gd name="T106" fmla="*/ 260546560 w 6361"/>
                <a:gd name="T107" fmla="*/ 258923946 h 6360"/>
                <a:gd name="T108" fmla="*/ 310951644 w 6361"/>
                <a:gd name="T109" fmla="*/ 292388446 h 6360"/>
                <a:gd name="T110" fmla="*/ 306467212 w 6361"/>
                <a:gd name="T111" fmla="*/ 254258493 h 6360"/>
                <a:gd name="T112" fmla="*/ 341714953 w 6361"/>
                <a:gd name="T113" fmla="*/ 239185929 h 6360"/>
                <a:gd name="T114" fmla="*/ 366379627 w 6361"/>
                <a:gd name="T115" fmla="*/ 269779750 h 6360"/>
                <a:gd name="T116" fmla="*/ 344315947 w 6361"/>
                <a:gd name="T117" fmla="*/ 300821665 h 6360"/>
                <a:gd name="T118" fmla="*/ 246285863 w 6361"/>
                <a:gd name="T119" fmla="*/ 338772200 h 6360"/>
                <a:gd name="T120" fmla="*/ 254088846 w 6361"/>
                <a:gd name="T121" fmla="*/ 304679590 h 6360"/>
                <a:gd name="T122" fmla="*/ 287094371 w 6361"/>
                <a:gd name="T123" fmla="*/ 307191733 h 6360"/>
                <a:gd name="T124" fmla="*/ 290771701 w 6361"/>
                <a:gd name="T125" fmla="*/ 340117981 h 6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61" h="6360">
                  <a:moveTo>
                    <a:pt x="5761" y="2580"/>
                  </a:moveTo>
                  <a:lnTo>
                    <a:pt x="5761" y="2580"/>
                  </a:lnTo>
                  <a:lnTo>
                    <a:pt x="5737" y="2582"/>
                  </a:lnTo>
                  <a:lnTo>
                    <a:pt x="5712" y="2583"/>
                  </a:lnTo>
                  <a:lnTo>
                    <a:pt x="5689" y="2585"/>
                  </a:lnTo>
                  <a:lnTo>
                    <a:pt x="5664" y="2588"/>
                  </a:lnTo>
                  <a:lnTo>
                    <a:pt x="5641" y="2593"/>
                  </a:lnTo>
                  <a:lnTo>
                    <a:pt x="5617" y="2598"/>
                  </a:lnTo>
                  <a:lnTo>
                    <a:pt x="5595" y="2604"/>
                  </a:lnTo>
                  <a:lnTo>
                    <a:pt x="5572" y="2611"/>
                  </a:lnTo>
                  <a:lnTo>
                    <a:pt x="5550" y="2619"/>
                  </a:lnTo>
                  <a:lnTo>
                    <a:pt x="5527" y="2628"/>
                  </a:lnTo>
                  <a:lnTo>
                    <a:pt x="5505" y="2638"/>
                  </a:lnTo>
                  <a:lnTo>
                    <a:pt x="5484" y="2649"/>
                  </a:lnTo>
                  <a:lnTo>
                    <a:pt x="5462" y="2660"/>
                  </a:lnTo>
                  <a:lnTo>
                    <a:pt x="5442" y="2672"/>
                  </a:lnTo>
                  <a:lnTo>
                    <a:pt x="5422" y="2686"/>
                  </a:lnTo>
                  <a:lnTo>
                    <a:pt x="5402" y="2700"/>
                  </a:lnTo>
                  <a:lnTo>
                    <a:pt x="5370" y="2723"/>
                  </a:lnTo>
                  <a:lnTo>
                    <a:pt x="5339" y="2744"/>
                  </a:lnTo>
                  <a:lnTo>
                    <a:pt x="5305" y="2763"/>
                  </a:lnTo>
                  <a:lnTo>
                    <a:pt x="5272" y="2782"/>
                  </a:lnTo>
                  <a:lnTo>
                    <a:pt x="5237" y="2799"/>
                  </a:lnTo>
                  <a:lnTo>
                    <a:pt x="5201" y="2815"/>
                  </a:lnTo>
                  <a:lnTo>
                    <a:pt x="5165" y="2829"/>
                  </a:lnTo>
                  <a:lnTo>
                    <a:pt x="5129" y="2843"/>
                  </a:lnTo>
                  <a:lnTo>
                    <a:pt x="5092" y="2854"/>
                  </a:lnTo>
                  <a:lnTo>
                    <a:pt x="5055" y="2864"/>
                  </a:lnTo>
                  <a:lnTo>
                    <a:pt x="5017" y="2873"/>
                  </a:lnTo>
                  <a:lnTo>
                    <a:pt x="4980" y="2880"/>
                  </a:lnTo>
                  <a:lnTo>
                    <a:pt x="4942" y="2886"/>
                  </a:lnTo>
                  <a:lnTo>
                    <a:pt x="4903" y="2889"/>
                  </a:lnTo>
                  <a:lnTo>
                    <a:pt x="4864" y="2891"/>
                  </a:lnTo>
                  <a:lnTo>
                    <a:pt x="4826" y="2892"/>
                  </a:lnTo>
                  <a:lnTo>
                    <a:pt x="4797" y="2891"/>
                  </a:lnTo>
                  <a:lnTo>
                    <a:pt x="4769" y="2888"/>
                  </a:lnTo>
                  <a:lnTo>
                    <a:pt x="4741" y="2883"/>
                  </a:lnTo>
                  <a:lnTo>
                    <a:pt x="4714" y="2877"/>
                  </a:lnTo>
                  <a:lnTo>
                    <a:pt x="4688" y="2868"/>
                  </a:lnTo>
                  <a:lnTo>
                    <a:pt x="4662" y="2856"/>
                  </a:lnTo>
                  <a:lnTo>
                    <a:pt x="4638" y="2844"/>
                  </a:lnTo>
                  <a:lnTo>
                    <a:pt x="4614" y="2829"/>
                  </a:lnTo>
                  <a:lnTo>
                    <a:pt x="4592" y="2814"/>
                  </a:lnTo>
                  <a:lnTo>
                    <a:pt x="4570" y="2797"/>
                  </a:lnTo>
                  <a:lnTo>
                    <a:pt x="4549" y="2778"/>
                  </a:lnTo>
                  <a:lnTo>
                    <a:pt x="4531" y="2758"/>
                  </a:lnTo>
                  <a:lnTo>
                    <a:pt x="4513" y="2736"/>
                  </a:lnTo>
                  <a:lnTo>
                    <a:pt x="4498" y="2713"/>
                  </a:lnTo>
                  <a:lnTo>
                    <a:pt x="4483" y="2689"/>
                  </a:lnTo>
                  <a:lnTo>
                    <a:pt x="4469" y="2663"/>
                  </a:lnTo>
                  <a:lnTo>
                    <a:pt x="4458" y="2634"/>
                  </a:lnTo>
                  <a:lnTo>
                    <a:pt x="4448" y="2605"/>
                  </a:lnTo>
                  <a:lnTo>
                    <a:pt x="4441" y="2576"/>
                  </a:lnTo>
                  <a:lnTo>
                    <a:pt x="4436" y="2546"/>
                  </a:lnTo>
                  <a:lnTo>
                    <a:pt x="4434" y="2517"/>
                  </a:lnTo>
                  <a:lnTo>
                    <a:pt x="4434" y="2486"/>
                  </a:lnTo>
                  <a:lnTo>
                    <a:pt x="4435" y="2457"/>
                  </a:lnTo>
                  <a:lnTo>
                    <a:pt x="4439" y="2428"/>
                  </a:lnTo>
                  <a:lnTo>
                    <a:pt x="4445" y="2400"/>
                  </a:lnTo>
                  <a:lnTo>
                    <a:pt x="4454" y="2371"/>
                  </a:lnTo>
                  <a:lnTo>
                    <a:pt x="4464" y="2344"/>
                  </a:lnTo>
                  <a:lnTo>
                    <a:pt x="4476" y="2317"/>
                  </a:lnTo>
                  <a:lnTo>
                    <a:pt x="4491" y="2291"/>
                  </a:lnTo>
                  <a:lnTo>
                    <a:pt x="4508" y="2266"/>
                  </a:lnTo>
                  <a:lnTo>
                    <a:pt x="4527" y="2243"/>
                  </a:lnTo>
                  <a:lnTo>
                    <a:pt x="4547" y="2220"/>
                  </a:lnTo>
                  <a:lnTo>
                    <a:pt x="4575" y="2193"/>
                  </a:lnTo>
                  <a:lnTo>
                    <a:pt x="4604" y="2168"/>
                  </a:lnTo>
                  <a:lnTo>
                    <a:pt x="4634" y="2143"/>
                  </a:lnTo>
                  <a:lnTo>
                    <a:pt x="4666" y="2119"/>
                  </a:lnTo>
                  <a:lnTo>
                    <a:pt x="4697" y="2098"/>
                  </a:lnTo>
                  <a:lnTo>
                    <a:pt x="4730" y="2077"/>
                  </a:lnTo>
                  <a:lnTo>
                    <a:pt x="4762" y="2058"/>
                  </a:lnTo>
                  <a:lnTo>
                    <a:pt x="4797" y="2040"/>
                  </a:lnTo>
                  <a:lnTo>
                    <a:pt x="4831" y="2024"/>
                  </a:lnTo>
                  <a:lnTo>
                    <a:pt x="4867" y="2008"/>
                  </a:lnTo>
                  <a:lnTo>
                    <a:pt x="4903" y="1995"/>
                  </a:lnTo>
                  <a:lnTo>
                    <a:pt x="4940" y="1983"/>
                  </a:lnTo>
                  <a:lnTo>
                    <a:pt x="4977" y="1971"/>
                  </a:lnTo>
                  <a:lnTo>
                    <a:pt x="5014" y="1962"/>
                  </a:lnTo>
                  <a:lnTo>
                    <a:pt x="5052" y="1954"/>
                  </a:lnTo>
                  <a:lnTo>
                    <a:pt x="5091" y="1949"/>
                  </a:lnTo>
                  <a:lnTo>
                    <a:pt x="5115" y="1944"/>
                  </a:lnTo>
                  <a:lnTo>
                    <a:pt x="5139" y="1940"/>
                  </a:lnTo>
                  <a:lnTo>
                    <a:pt x="5162" y="1934"/>
                  </a:lnTo>
                  <a:lnTo>
                    <a:pt x="5185" y="1928"/>
                  </a:lnTo>
                  <a:lnTo>
                    <a:pt x="5208" y="1920"/>
                  </a:lnTo>
                  <a:lnTo>
                    <a:pt x="5230" y="1911"/>
                  </a:lnTo>
                  <a:lnTo>
                    <a:pt x="5253" y="1902"/>
                  </a:lnTo>
                  <a:lnTo>
                    <a:pt x="5274" y="1892"/>
                  </a:lnTo>
                  <a:lnTo>
                    <a:pt x="5295" y="1880"/>
                  </a:lnTo>
                  <a:lnTo>
                    <a:pt x="5315" y="1868"/>
                  </a:lnTo>
                  <a:lnTo>
                    <a:pt x="5336" y="1856"/>
                  </a:lnTo>
                  <a:lnTo>
                    <a:pt x="5356" y="1842"/>
                  </a:lnTo>
                  <a:lnTo>
                    <a:pt x="5375" y="1828"/>
                  </a:lnTo>
                  <a:lnTo>
                    <a:pt x="5393" y="1812"/>
                  </a:lnTo>
                  <a:lnTo>
                    <a:pt x="5412" y="1796"/>
                  </a:lnTo>
                  <a:lnTo>
                    <a:pt x="5429" y="1779"/>
                  </a:lnTo>
                  <a:lnTo>
                    <a:pt x="5450" y="1757"/>
                  </a:lnTo>
                  <a:lnTo>
                    <a:pt x="5470" y="1734"/>
                  </a:lnTo>
                  <a:lnTo>
                    <a:pt x="5488" y="1710"/>
                  </a:lnTo>
                  <a:lnTo>
                    <a:pt x="5506" y="1685"/>
                  </a:lnTo>
                  <a:lnTo>
                    <a:pt x="5522" y="1659"/>
                  </a:lnTo>
                  <a:lnTo>
                    <a:pt x="5535" y="1634"/>
                  </a:lnTo>
                  <a:lnTo>
                    <a:pt x="5549" y="1608"/>
                  </a:lnTo>
                  <a:lnTo>
                    <a:pt x="5560" y="1581"/>
                  </a:lnTo>
                  <a:lnTo>
                    <a:pt x="5571" y="1554"/>
                  </a:lnTo>
                  <a:lnTo>
                    <a:pt x="5579" y="1526"/>
                  </a:lnTo>
                  <a:lnTo>
                    <a:pt x="5587" y="1498"/>
                  </a:lnTo>
                  <a:lnTo>
                    <a:pt x="5594" y="1470"/>
                  </a:lnTo>
                  <a:lnTo>
                    <a:pt x="5598" y="1442"/>
                  </a:lnTo>
                  <a:lnTo>
                    <a:pt x="5601" y="1413"/>
                  </a:lnTo>
                  <a:lnTo>
                    <a:pt x="5604" y="1384"/>
                  </a:lnTo>
                  <a:lnTo>
                    <a:pt x="5604" y="1355"/>
                  </a:lnTo>
                  <a:lnTo>
                    <a:pt x="5604" y="1326"/>
                  </a:lnTo>
                  <a:lnTo>
                    <a:pt x="5601" y="1298"/>
                  </a:lnTo>
                  <a:lnTo>
                    <a:pt x="5598" y="1269"/>
                  </a:lnTo>
                  <a:lnTo>
                    <a:pt x="5594" y="1241"/>
                  </a:lnTo>
                  <a:lnTo>
                    <a:pt x="5587" y="1212"/>
                  </a:lnTo>
                  <a:lnTo>
                    <a:pt x="5579" y="1185"/>
                  </a:lnTo>
                  <a:lnTo>
                    <a:pt x="5571" y="1157"/>
                  </a:lnTo>
                  <a:lnTo>
                    <a:pt x="5560" y="1130"/>
                  </a:lnTo>
                  <a:lnTo>
                    <a:pt x="5549" y="1103"/>
                  </a:lnTo>
                  <a:lnTo>
                    <a:pt x="5535" y="1076"/>
                  </a:lnTo>
                  <a:lnTo>
                    <a:pt x="5522" y="1050"/>
                  </a:lnTo>
                  <a:lnTo>
                    <a:pt x="5506" y="1026"/>
                  </a:lnTo>
                  <a:lnTo>
                    <a:pt x="5488" y="1001"/>
                  </a:lnTo>
                  <a:lnTo>
                    <a:pt x="5470" y="977"/>
                  </a:lnTo>
                  <a:lnTo>
                    <a:pt x="5450" y="954"/>
                  </a:lnTo>
                  <a:lnTo>
                    <a:pt x="5429" y="931"/>
                  </a:lnTo>
                  <a:lnTo>
                    <a:pt x="5407" y="911"/>
                  </a:lnTo>
                  <a:lnTo>
                    <a:pt x="5385" y="891"/>
                  </a:lnTo>
                  <a:lnTo>
                    <a:pt x="5361" y="873"/>
                  </a:lnTo>
                  <a:lnTo>
                    <a:pt x="5338" y="856"/>
                  </a:lnTo>
                  <a:lnTo>
                    <a:pt x="5313" y="841"/>
                  </a:lnTo>
                  <a:lnTo>
                    <a:pt x="5287" y="826"/>
                  </a:lnTo>
                  <a:lnTo>
                    <a:pt x="5262" y="813"/>
                  </a:lnTo>
                  <a:lnTo>
                    <a:pt x="5235" y="801"/>
                  </a:lnTo>
                  <a:lnTo>
                    <a:pt x="5208" y="791"/>
                  </a:lnTo>
                  <a:lnTo>
                    <a:pt x="5180" y="781"/>
                  </a:lnTo>
                  <a:lnTo>
                    <a:pt x="5152" y="773"/>
                  </a:lnTo>
                  <a:lnTo>
                    <a:pt x="5122" y="768"/>
                  </a:lnTo>
                  <a:lnTo>
                    <a:pt x="5094" y="762"/>
                  </a:lnTo>
                  <a:lnTo>
                    <a:pt x="5065" y="759"/>
                  </a:lnTo>
                  <a:lnTo>
                    <a:pt x="5035" y="756"/>
                  </a:lnTo>
                  <a:lnTo>
                    <a:pt x="5005" y="756"/>
                  </a:lnTo>
                  <a:lnTo>
                    <a:pt x="4975" y="756"/>
                  </a:lnTo>
                  <a:lnTo>
                    <a:pt x="4945" y="759"/>
                  </a:lnTo>
                  <a:lnTo>
                    <a:pt x="4916" y="762"/>
                  </a:lnTo>
                  <a:lnTo>
                    <a:pt x="4887" y="768"/>
                  </a:lnTo>
                  <a:lnTo>
                    <a:pt x="4859" y="773"/>
                  </a:lnTo>
                  <a:lnTo>
                    <a:pt x="4831" y="781"/>
                  </a:lnTo>
                  <a:lnTo>
                    <a:pt x="4803" y="791"/>
                  </a:lnTo>
                  <a:lnTo>
                    <a:pt x="4776" y="801"/>
                  </a:lnTo>
                  <a:lnTo>
                    <a:pt x="4749" y="813"/>
                  </a:lnTo>
                  <a:lnTo>
                    <a:pt x="4723" y="826"/>
                  </a:lnTo>
                  <a:lnTo>
                    <a:pt x="4697" y="841"/>
                  </a:lnTo>
                  <a:lnTo>
                    <a:pt x="4673" y="856"/>
                  </a:lnTo>
                  <a:lnTo>
                    <a:pt x="4649" y="873"/>
                  </a:lnTo>
                  <a:lnTo>
                    <a:pt x="4625" y="891"/>
                  </a:lnTo>
                  <a:lnTo>
                    <a:pt x="4603" y="911"/>
                  </a:lnTo>
                  <a:lnTo>
                    <a:pt x="4582" y="931"/>
                  </a:lnTo>
                  <a:lnTo>
                    <a:pt x="4565" y="949"/>
                  </a:lnTo>
                  <a:lnTo>
                    <a:pt x="4548" y="967"/>
                  </a:lnTo>
                  <a:lnTo>
                    <a:pt x="4533" y="985"/>
                  </a:lnTo>
                  <a:lnTo>
                    <a:pt x="4519" y="1005"/>
                  </a:lnTo>
                  <a:lnTo>
                    <a:pt x="4505" y="1025"/>
                  </a:lnTo>
                  <a:lnTo>
                    <a:pt x="4492" y="1045"/>
                  </a:lnTo>
                  <a:lnTo>
                    <a:pt x="4480" y="1065"/>
                  </a:lnTo>
                  <a:lnTo>
                    <a:pt x="4469" y="1086"/>
                  </a:lnTo>
                  <a:lnTo>
                    <a:pt x="4458" y="1108"/>
                  </a:lnTo>
                  <a:lnTo>
                    <a:pt x="4449" y="1130"/>
                  </a:lnTo>
                  <a:lnTo>
                    <a:pt x="4440" y="1152"/>
                  </a:lnTo>
                  <a:lnTo>
                    <a:pt x="4434" y="1175"/>
                  </a:lnTo>
                  <a:lnTo>
                    <a:pt x="4427" y="1198"/>
                  </a:lnTo>
                  <a:lnTo>
                    <a:pt x="4421" y="1222"/>
                  </a:lnTo>
                  <a:lnTo>
                    <a:pt x="4416" y="1246"/>
                  </a:lnTo>
                  <a:lnTo>
                    <a:pt x="4412" y="1269"/>
                  </a:lnTo>
                  <a:lnTo>
                    <a:pt x="4406" y="1307"/>
                  </a:lnTo>
                  <a:lnTo>
                    <a:pt x="4398" y="1345"/>
                  </a:lnTo>
                  <a:lnTo>
                    <a:pt x="4389" y="1384"/>
                  </a:lnTo>
                  <a:lnTo>
                    <a:pt x="4378" y="1421"/>
                  </a:lnTo>
                  <a:lnTo>
                    <a:pt x="4365" y="1456"/>
                  </a:lnTo>
                  <a:lnTo>
                    <a:pt x="4352" y="1493"/>
                  </a:lnTo>
                  <a:lnTo>
                    <a:pt x="4336" y="1528"/>
                  </a:lnTo>
                  <a:lnTo>
                    <a:pt x="4319" y="1563"/>
                  </a:lnTo>
                  <a:lnTo>
                    <a:pt x="4301" y="1598"/>
                  </a:lnTo>
                  <a:lnTo>
                    <a:pt x="4282" y="1631"/>
                  </a:lnTo>
                  <a:lnTo>
                    <a:pt x="4262" y="1664"/>
                  </a:lnTo>
                  <a:lnTo>
                    <a:pt x="4240" y="1695"/>
                  </a:lnTo>
                  <a:lnTo>
                    <a:pt x="4217" y="1727"/>
                  </a:lnTo>
                  <a:lnTo>
                    <a:pt x="4192" y="1756"/>
                  </a:lnTo>
                  <a:lnTo>
                    <a:pt x="4167" y="1785"/>
                  </a:lnTo>
                  <a:lnTo>
                    <a:pt x="4140" y="1813"/>
                  </a:lnTo>
                  <a:lnTo>
                    <a:pt x="4126" y="1827"/>
                  </a:lnTo>
                  <a:lnTo>
                    <a:pt x="4112" y="1839"/>
                  </a:lnTo>
                  <a:lnTo>
                    <a:pt x="4096" y="1851"/>
                  </a:lnTo>
                  <a:lnTo>
                    <a:pt x="4080" y="1863"/>
                  </a:lnTo>
                  <a:lnTo>
                    <a:pt x="4065" y="1873"/>
                  </a:lnTo>
                  <a:lnTo>
                    <a:pt x="4048" y="1882"/>
                  </a:lnTo>
                  <a:lnTo>
                    <a:pt x="4031" y="1891"/>
                  </a:lnTo>
                  <a:lnTo>
                    <a:pt x="4013" y="1898"/>
                  </a:lnTo>
                  <a:lnTo>
                    <a:pt x="3995" y="1905"/>
                  </a:lnTo>
                  <a:lnTo>
                    <a:pt x="3977" y="1911"/>
                  </a:lnTo>
                  <a:lnTo>
                    <a:pt x="3959" y="1916"/>
                  </a:lnTo>
                  <a:lnTo>
                    <a:pt x="3940" y="1921"/>
                  </a:lnTo>
                  <a:lnTo>
                    <a:pt x="3921" y="1924"/>
                  </a:lnTo>
                  <a:lnTo>
                    <a:pt x="3902" y="1926"/>
                  </a:lnTo>
                  <a:lnTo>
                    <a:pt x="3882" y="1928"/>
                  </a:lnTo>
                  <a:lnTo>
                    <a:pt x="3863" y="1928"/>
                  </a:lnTo>
                  <a:lnTo>
                    <a:pt x="3844" y="1928"/>
                  </a:lnTo>
                  <a:lnTo>
                    <a:pt x="3824" y="1926"/>
                  </a:lnTo>
                  <a:lnTo>
                    <a:pt x="3805" y="1924"/>
                  </a:lnTo>
                  <a:lnTo>
                    <a:pt x="3786" y="1921"/>
                  </a:lnTo>
                  <a:lnTo>
                    <a:pt x="3767" y="1916"/>
                  </a:lnTo>
                  <a:lnTo>
                    <a:pt x="3749" y="1911"/>
                  </a:lnTo>
                  <a:lnTo>
                    <a:pt x="3731" y="1905"/>
                  </a:lnTo>
                  <a:lnTo>
                    <a:pt x="3713" y="1898"/>
                  </a:lnTo>
                  <a:lnTo>
                    <a:pt x="3710" y="1897"/>
                  </a:lnTo>
                  <a:lnTo>
                    <a:pt x="3683" y="1885"/>
                  </a:lnTo>
                  <a:lnTo>
                    <a:pt x="3657" y="1871"/>
                  </a:lnTo>
                  <a:lnTo>
                    <a:pt x="3634" y="1855"/>
                  </a:lnTo>
                  <a:lnTo>
                    <a:pt x="3610" y="1838"/>
                  </a:lnTo>
                  <a:lnTo>
                    <a:pt x="3589" y="1819"/>
                  </a:lnTo>
                  <a:lnTo>
                    <a:pt x="3569" y="1799"/>
                  </a:lnTo>
                  <a:lnTo>
                    <a:pt x="3551" y="1776"/>
                  </a:lnTo>
                  <a:lnTo>
                    <a:pt x="3534" y="1753"/>
                  </a:lnTo>
                  <a:lnTo>
                    <a:pt x="3519" y="1729"/>
                  </a:lnTo>
                  <a:lnTo>
                    <a:pt x="3506" y="1703"/>
                  </a:lnTo>
                  <a:lnTo>
                    <a:pt x="3495" y="1677"/>
                  </a:lnTo>
                  <a:lnTo>
                    <a:pt x="3486" y="1650"/>
                  </a:lnTo>
                  <a:lnTo>
                    <a:pt x="3478" y="1622"/>
                  </a:lnTo>
                  <a:lnTo>
                    <a:pt x="3472" y="1593"/>
                  </a:lnTo>
                  <a:lnTo>
                    <a:pt x="3469" y="1564"/>
                  </a:lnTo>
                  <a:lnTo>
                    <a:pt x="3468" y="1535"/>
                  </a:lnTo>
                  <a:lnTo>
                    <a:pt x="3469" y="1496"/>
                  </a:lnTo>
                  <a:lnTo>
                    <a:pt x="3471" y="1456"/>
                  </a:lnTo>
                  <a:lnTo>
                    <a:pt x="3476" y="1418"/>
                  </a:lnTo>
                  <a:lnTo>
                    <a:pt x="3480" y="1380"/>
                  </a:lnTo>
                  <a:lnTo>
                    <a:pt x="3488" y="1342"/>
                  </a:lnTo>
                  <a:lnTo>
                    <a:pt x="3496" y="1305"/>
                  </a:lnTo>
                  <a:lnTo>
                    <a:pt x="3506" y="1268"/>
                  </a:lnTo>
                  <a:lnTo>
                    <a:pt x="3517" y="1231"/>
                  </a:lnTo>
                  <a:lnTo>
                    <a:pt x="3529" y="1195"/>
                  </a:lnTo>
                  <a:lnTo>
                    <a:pt x="3544" y="1159"/>
                  </a:lnTo>
                  <a:lnTo>
                    <a:pt x="3560" y="1124"/>
                  </a:lnTo>
                  <a:lnTo>
                    <a:pt x="3578" y="1090"/>
                  </a:lnTo>
                  <a:lnTo>
                    <a:pt x="3596" y="1056"/>
                  </a:lnTo>
                  <a:lnTo>
                    <a:pt x="3616" y="1022"/>
                  </a:lnTo>
                  <a:lnTo>
                    <a:pt x="3637" y="990"/>
                  </a:lnTo>
                  <a:lnTo>
                    <a:pt x="3661" y="958"/>
                  </a:lnTo>
                  <a:lnTo>
                    <a:pt x="3674" y="938"/>
                  </a:lnTo>
                  <a:lnTo>
                    <a:pt x="3688" y="918"/>
                  </a:lnTo>
                  <a:lnTo>
                    <a:pt x="3700" y="898"/>
                  </a:lnTo>
                  <a:lnTo>
                    <a:pt x="3712" y="876"/>
                  </a:lnTo>
                  <a:lnTo>
                    <a:pt x="3722" y="855"/>
                  </a:lnTo>
                  <a:lnTo>
                    <a:pt x="3732" y="833"/>
                  </a:lnTo>
                  <a:lnTo>
                    <a:pt x="3741" y="811"/>
                  </a:lnTo>
                  <a:lnTo>
                    <a:pt x="3749" y="789"/>
                  </a:lnTo>
                  <a:lnTo>
                    <a:pt x="3756" y="765"/>
                  </a:lnTo>
                  <a:lnTo>
                    <a:pt x="3763" y="743"/>
                  </a:lnTo>
                  <a:lnTo>
                    <a:pt x="3767" y="719"/>
                  </a:lnTo>
                  <a:lnTo>
                    <a:pt x="3772" y="696"/>
                  </a:lnTo>
                  <a:lnTo>
                    <a:pt x="3775" y="672"/>
                  </a:lnTo>
                  <a:lnTo>
                    <a:pt x="3777" y="648"/>
                  </a:lnTo>
                  <a:lnTo>
                    <a:pt x="3780" y="624"/>
                  </a:lnTo>
                  <a:lnTo>
                    <a:pt x="3780" y="599"/>
                  </a:lnTo>
                  <a:lnTo>
                    <a:pt x="3778" y="569"/>
                  </a:lnTo>
                  <a:lnTo>
                    <a:pt x="3776" y="539"/>
                  </a:lnTo>
                  <a:lnTo>
                    <a:pt x="3773" y="509"/>
                  </a:lnTo>
                  <a:lnTo>
                    <a:pt x="3767" y="479"/>
                  </a:lnTo>
                  <a:lnTo>
                    <a:pt x="3761" y="450"/>
                  </a:lnTo>
                  <a:lnTo>
                    <a:pt x="3753" y="421"/>
                  </a:lnTo>
                  <a:lnTo>
                    <a:pt x="3744" y="394"/>
                  </a:lnTo>
                  <a:lnTo>
                    <a:pt x="3732" y="366"/>
                  </a:lnTo>
                  <a:lnTo>
                    <a:pt x="3720" y="340"/>
                  </a:lnTo>
                  <a:lnTo>
                    <a:pt x="3707" y="314"/>
                  </a:lnTo>
                  <a:lnTo>
                    <a:pt x="3693" y="289"/>
                  </a:lnTo>
                  <a:lnTo>
                    <a:pt x="3677" y="265"/>
                  </a:lnTo>
                  <a:lnTo>
                    <a:pt x="3661" y="242"/>
                  </a:lnTo>
                  <a:lnTo>
                    <a:pt x="3643" y="218"/>
                  </a:lnTo>
                  <a:lnTo>
                    <a:pt x="3624" y="197"/>
                  </a:lnTo>
                  <a:lnTo>
                    <a:pt x="3603" y="175"/>
                  </a:lnTo>
                  <a:lnTo>
                    <a:pt x="3583" y="156"/>
                  </a:lnTo>
                  <a:lnTo>
                    <a:pt x="3561" y="137"/>
                  </a:lnTo>
                  <a:lnTo>
                    <a:pt x="3538" y="119"/>
                  </a:lnTo>
                  <a:lnTo>
                    <a:pt x="3515" y="102"/>
                  </a:lnTo>
                  <a:lnTo>
                    <a:pt x="3491" y="87"/>
                  </a:lnTo>
                  <a:lnTo>
                    <a:pt x="3465" y="72"/>
                  </a:lnTo>
                  <a:lnTo>
                    <a:pt x="3440" y="59"/>
                  </a:lnTo>
                  <a:lnTo>
                    <a:pt x="3413" y="47"/>
                  </a:lnTo>
                  <a:lnTo>
                    <a:pt x="3386" y="36"/>
                  </a:lnTo>
                  <a:lnTo>
                    <a:pt x="3358" y="27"/>
                  </a:lnTo>
                  <a:lnTo>
                    <a:pt x="3330" y="19"/>
                  </a:lnTo>
                  <a:lnTo>
                    <a:pt x="3301" y="13"/>
                  </a:lnTo>
                  <a:lnTo>
                    <a:pt x="3271" y="7"/>
                  </a:lnTo>
                  <a:lnTo>
                    <a:pt x="3241" y="3"/>
                  </a:lnTo>
                  <a:lnTo>
                    <a:pt x="3211" y="0"/>
                  </a:lnTo>
                  <a:lnTo>
                    <a:pt x="3181" y="0"/>
                  </a:lnTo>
                  <a:lnTo>
                    <a:pt x="3149" y="0"/>
                  </a:lnTo>
                  <a:lnTo>
                    <a:pt x="3119" y="3"/>
                  </a:lnTo>
                  <a:lnTo>
                    <a:pt x="3089" y="7"/>
                  </a:lnTo>
                  <a:lnTo>
                    <a:pt x="3059" y="13"/>
                  </a:lnTo>
                  <a:lnTo>
                    <a:pt x="3030" y="19"/>
                  </a:lnTo>
                  <a:lnTo>
                    <a:pt x="3002" y="27"/>
                  </a:lnTo>
                  <a:lnTo>
                    <a:pt x="2974" y="36"/>
                  </a:lnTo>
                  <a:lnTo>
                    <a:pt x="2947" y="47"/>
                  </a:lnTo>
                  <a:lnTo>
                    <a:pt x="2920" y="59"/>
                  </a:lnTo>
                  <a:lnTo>
                    <a:pt x="2894" y="72"/>
                  </a:lnTo>
                  <a:lnTo>
                    <a:pt x="2870" y="87"/>
                  </a:lnTo>
                  <a:lnTo>
                    <a:pt x="2845" y="102"/>
                  </a:lnTo>
                  <a:lnTo>
                    <a:pt x="2822" y="119"/>
                  </a:lnTo>
                  <a:lnTo>
                    <a:pt x="2799" y="137"/>
                  </a:lnTo>
                  <a:lnTo>
                    <a:pt x="2778" y="156"/>
                  </a:lnTo>
                  <a:lnTo>
                    <a:pt x="2756" y="175"/>
                  </a:lnTo>
                  <a:lnTo>
                    <a:pt x="2736" y="197"/>
                  </a:lnTo>
                  <a:lnTo>
                    <a:pt x="2718" y="218"/>
                  </a:lnTo>
                  <a:lnTo>
                    <a:pt x="2700" y="242"/>
                  </a:lnTo>
                  <a:lnTo>
                    <a:pt x="2684" y="265"/>
                  </a:lnTo>
                  <a:lnTo>
                    <a:pt x="2668" y="289"/>
                  </a:lnTo>
                  <a:lnTo>
                    <a:pt x="2653" y="314"/>
                  </a:lnTo>
                  <a:lnTo>
                    <a:pt x="2640" y="340"/>
                  </a:lnTo>
                  <a:lnTo>
                    <a:pt x="2629" y="366"/>
                  </a:lnTo>
                  <a:lnTo>
                    <a:pt x="2617" y="394"/>
                  </a:lnTo>
                  <a:lnTo>
                    <a:pt x="2608" y="421"/>
                  </a:lnTo>
                  <a:lnTo>
                    <a:pt x="2599" y="450"/>
                  </a:lnTo>
                  <a:lnTo>
                    <a:pt x="2593" y="479"/>
                  </a:lnTo>
                  <a:lnTo>
                    <a:pt x="2588" y="509"/>
                  </a:lnTo>
                  <a:lnTo>
                    <a:pt x="2584" y="539"/>
                  </a:lnTo>
                  <a:lnTo>
                    <a:pt x="2581" y="569"/>
                  </a:lnTo>
                  <a:lnTo>
                    <a:pt x="2581" y="599"/>
                  </a:lnTo>
                  <a:lnTo>
                    <a:pt x="2581" y="624"/>
                  </a:lnTo>
                  <a:lnTo>
                    <a:pt x="2583" y="648"/>
                  </a:lnTo>
                  <a:lnTo>
                    <a:pt x="2585" y="672"/>
                  </a:lnTo>
                  <a:lnTo>
                    <a:pt x="2588" y="696"/>
                  </a:lnTo>
                  <a:lnTo>
                    <a:pt x="2593" y="719"/>
                  </a:lnTo>
                  <a:lnTo>
                    <a:pt x="2598" y="743"/>
                  </a:lnTo>
                  <a:lnTo>
                    <a:pt x="2604" y="765"/>
                  </a:lnTo>
                  <a:lnTo>
                    <a:pt x="2612" y="789"/>
                  </a:lnTo>
                  <a:lnTo>
                    <a:pt x="2620" y="811"/>
                  </a:lnTo>
                  <a:lnTo>
                    <a:pt x="2629" y="833"/>
                  </a:lnTo>
                  <a:lnTo>
                    <a:pt x="2638" y="855"/>
                  </a:lnTo>
                  <a:lnTo>
                    <a:pt x="2649" y="876"/>
                  </a:lnTo>
                  <a:lnTo>
                    <a:pt x="2660" y="898"/>
                  </a:lnTo>
                  <a:lnTo>
                    <a:pt x="2672" y="918"/>
                  </a:lnTo>
                  <a:lnTo>
                    <a:pt x="2686" y="938"/>
                  </a:lnTo>
                  <a:lnTo>
                    <a:pt x="2700" y="958"/>
                  </a:lnTo>
                  <a:lnTo>
                    <a:pt x="2723" y="990"/>
                  </a:lnTo>
                  <a:lnTo>
                    <a:pt x="2744" y="1022"/>
                  </a:lnTo>
                  <a:lnTo>
                    <a:pt x="2764" y="1055"/>
                  </a:lnTo>
                  <a:lnTo>
                    <a:pt x="2782" y="1090"/>
                  </a:lnTo>
                  <a:lnTo>
                    <a:pt x="2799" y="1123"/>
                  </a:lnTo>
                  <a:lnTo>
                    <a:pt x="2816" y="1159"/>
                  </a:lnTo>
                  <a:lnTo>
                    <a:pt x="2829" y="1195"/>
                  </a:lnTo>
                  <a:lnTo>
                    <a:pt x="2843" y="1231"/>
                  </a:lnTo>
                  <a:lnTo>
                    <a:pt x="2854" y="1268"/>
                  </a:lnTo>
                  <a:lnTo>
                    <a:pt x="2864" y="1305"/>
                  </a:lnTo>
                  <a:lnTo>
                    <a:pt x="2873" y="1343"/>
                  </a:lnTo>
                  <a:lnTo>
                    <a:pt x="2880" y="1381"/>
                  </a:lnTo>
                  <a:lnTo>
                    <a:pt x="2885" y="1419"/>
                  </a:lnTo>
                  <a:lnTo>
                    <a:pt x="2889" y="1458"/>
                  </a:lnTo>
                  <a:lnTo>
                    <a:pt x="2891" y="1496"/>
                  </a:lnTo>
                  <a:lnTo>
                    <a:pt x="2892" y="1535"/>
                  </a:lnTo>
                  <a:lnTo>
                    <a:pt x="2891" y="1564"/>
                  </a:lnTo>
                  <a:lnTo>
                    <a:pt x="2888" y="1593"/>
                  </a:lnTo>
                  <a:lnTo>
                    <a:pt x="2882" y="1622"/>
                  </a:lnTo>
                  <a:lnTo>
                    <a:pt x="2875" y="1650"/>
                  </a:lnTo>
                  <a:lnTo>
                    <a:pt x="2865" y="1677"/>
                  </a:lnTo>
                  <a:lnTo>
                    <a:pt x="2854" y="1703"/>
                  </a:lnTo>
                  <a:lnTo>
                    <a:pt x="2842" y="1729"/>
                  </a:lnTo>
                  <a:lnTo>
                    <a:pt x="2826" y="1753"/>
                  </a:lnTo>
                  <a:lnTo>
                    <a:pt x="2809" y="1776"/>
                  </a:lnTo>
                  <a:lnTo>
                    <a:pt x="2791" y="1797"/>
                  </a:lnTo>
                  <a:lnTo>
                    <a:pt x="2771" y="1819"/>
                  </a:lnTo>
                  <a:lnTo>
                    <a:pt x="2750" y="1838"/>
                  </a:lnTo>
                  <a:lnTo>
                    <a:pt x="2727" y="1855"/>
                  </a:lnTo>
                  <a:lnTo>
                    <a:pt x="2703" y="1870"/>
                  </a:lnTo>
                  <a:lnTo>
                    <a:pt x="2677" y="1885"/>
                  </a:lnTo>
                  <a:lnTo>
                    <a:pt x="2650" y="1897"/>
                  </a:lnTo>
                  <a:lnTo>
                    <a:pt x="2648" y="1898"/>
                  </a:lnTo>
                  <a:lnTo>
                    <a:pt x="2630" y="1905"/>
                  </a:lnTo>
                  <a:lnTo>
                    <a:pt x="2612" y="1911"/>
                  </a:lnTo>
                  <a:lnTo>
                    <a:pt x="2593" y="1916"/>
                  </a:lnTo>
                  <a:lnTo>
                    <a:pt x="2575" y="1921"/>
                  </a:lnTo>
                  <a:lnTo>
                    <a:pt x="2556" y="1924"/>
                  </a:lnTo>
                  <a:lnTo>
                    <a:pt x="2537" y="1926"/>
                  </a:lnTo>
                  <a:lnTo>
                    <a:pt x="2518" y="1928"/>
                  </a:lnTo>
                  <a:lnTo>
                    <a:pt x="2497" y="1928"/>
                  </a:lnTo>
                  <a:lnTo>
                    <a:pt x="2478" y="1928"/>
                  </a:lnTo>
                  <a:lnTo>
                    <a:pt x="2459" y="1926"/>
                  </a:lnTo>
                  <a:lnTo>
                    <a:pt x="2440" y="1924"/>
                  </a:lnTo>
                  <a:lnTo>
                    <a:pt x="2421" y="1921"/>
                  </a:lnTo>
                  <a:lnTo>
                    <a:pt x="2402" y="1916"/>
                  </a:lnTo>
                  <a:lnTo>
                    <a:pt x="2383" y="1911"/>
                  </a:lnTo>
                  <a:lnTo>
                    <a:pt x="2365" y="1905"/>
                  </a:lnTo>
                  <a:lnTo>
                    <a:pt x="2347" y="1898"/>
                  </a:lnTo>
                  <a:lnTo>
                    <a:pt x="2330" y="1891"/>
                  </a:lnTo>
                  <a:lnTo>
                    <a:pt x="2313" y="1882"/>
                  </a:lnTo>
                  <a:lnTo>
                    <a:pt x="2297" y="1873"/>
                  </a:lnTo>
                  <a:lnTo>
                    <a:pt x="2280" y="1863"/>
                  </a:lnTo>
                  <a:lnTo>
                    <a:pt x="2264" y="1851"/>
                  </a:lnTo>
                  <a:lnTo>
                    <a:pt x="2249" y="1839"/>
                  </a:lnTo>
                  <a:lnTo>
                    <a:pt x="2235" y="1827"/>
                  </a:lnTo>
                  <a:lnTo>
                    <a:pt x="2220" y="1813"/>
                  </a:lnTo>
                  <a:lnTo>
                    <a:pt x="2193" y="1785"/>
                  </a:lnTo>
                  <a:lnTo>
                    <a:pt x="2168" y="1756"/>
                  </a:lnTo>
                  <a:lnTo>
                    <a:pt x="2143" y="1726"/>
                  </a:lnTo>
                  <a:lnTo>
                    <a:pt x="2119" y="1695"/>
                  </a:lnTo>
                  <a:lnTo>
                    <a:pt x="2098" y="1663"/>
                  </a:lnTo>
                  <a:lnTo>
                    <a:pt x="2077" y="1630"/>
                  </a:lnTo>
                  <a:lnTo>
                    <a:pt x="2058" y="1598"/>
                  </a:lnTo>
                  <a:lnTo>
                    <a:pt x="2040" y="1564"/>
                  </a:lnTo>
                  <a:lnTo>
                    <a:pt x="2024" y="1529"/>
                  </a:lnTo>
                  <a:lnTo>
                    <a:pt x="2008" y="1493"/>
                  </a:lnTo>
                  <a:lnTo>
                    <a:pt x="1995" y="1458"/>
                  </a:lnTo>
                  <a:lnTo>
                    <a:pt x="1982" y="1421"/>
                  </a:lnTo>
                  <a:lnTo>
                    <a:pt x="1972" y="1384"/>
                  </a:lnTo>
                  <a:lnTo>
                    <a:pt x="1962" y="1346"/>
                  </a:lnTo>
                  <a:lnTo>
                    <a:pt x="1955" y="1308"/>
                  </a:lnTo>
                  <a:lnTo>
                    <a:pt x="1949" y="1269"/>
                  </a:lnTo>
                  <a:lnTo>
                    <a:pt x="1944" y="1246"/>
                  </a:lnTo>
                  <a:lnTo>
                    <a:pt x="1940" y="1222"/>
                  </a:lnTo>
                  <a:lnTo>
                    <a:pt x="1934" y="1198"/>
                  </a:lnTo>
                  <a:lnTo>
                    <a:pt x="1927" y="1175"/>
                  </a:lnTo>
                  <a:lnTo>
                    <a:pt x="1920" y="1152"/>
                  </a:lnTo>
                  <a:lnTo>
                    <a:pt x="1911" y="1130"/>
                  </a:lnTo>
                  <a:lnTo>
                    <a:pt x="1902" y="1108"/>
                  </a:lnTo>
                  <a:lnTo>
                    <a:pt x="1892" y="1086"/>
                  </a:lnTo>
                  <a:lnTo>
                    <a:pt x="1880" y="1065"/>
                  </a:lnTo>
                  <a:lnTo>
                    <a:pt x="1868" y="1045"/>
                  </a:lnTo>
                  <a:lnTo>
                    <a:pt x="1856" y="1025"/>
                  </a:lnTo>
                  <a:lnTo>
                    <a:pt x="1842" y="1005"/>
                  </a:lnTo>
                  <a:lnTo>
                    <a:pt x="1828" y="985"/>
                  </a:lnTo>
                  <a:lnTo>
                    <a:pt x="1812" y="967"/>
                  </a:lnTo>
                  <a:lnTo>
                    <a:pt x="1796" y="949"/>
                  </a:lnTo>
                  <a:lnTo>
                    <a:pt x="1779" y="931"/>
                  </a:lnTo>
                  <a:lnTo>
                    <a:pt x="1758" y="911"/>
                  </a:lnTo>
                  <a:lnTo>
                    <a:pt x="1734" y="891"/>
                  </a:lnTo>
                  <a:lnTo>
                    <a:pt x="1712" y="873"/>
                  </a:lnTo>
                  <a:lnTo>
                    <a:pt x="1687" y="856"/>
                  </a:lnTo>
                  <a:lnTo>
                    <a:pt x="1663" y="841"/>
                  </a:lnTo>
                  <a:lnTo>
                    <a:pt x="1638" y="826"/>
                  </a:lnTo>
                  <a:lnTo>
                    <a:pt x="1611" y="813"/>
                  </a:lnTo>
                  <a:lnTo>
                    <a:pt x="1585" y="801"/>
                  </a:lnTo>
                  <a:lnTo>
                    <a:pt x="1557" y="791"/>
                  </a:lnTo>
                  <a:lnTo>
                    <a:pt x="1530" y="781"/>
                  </a:lnTo>
                  <a:lnTo>
                    <a:pt x="1502" y="773"/>
                  </a:lnTo>
                  <a:lnTo>
                    <a:pt x="1473" y="768"/>
                  </a:lnTo>
                  <a:lnTo>
                    <a:pt x="1444" y="762"/>
                  </a:lnTo>
                  <a:lnTo>
                    <a:pt x="1415" y="759"/>
                  </a:lnTo>
                  <a:lnTo>
                    <a:pt x="1386" y="756"/>
                  </a:lnTo>
                  <a:lnTo>
                    <a:pt x="1355" y="756"/>
                  </a:lnTo>
                  <a:lnTo>
                    <a:pt x="1325" y="756"/>
                  </a:lnTo>
                  <a:lnTo>
                    <a:pt x="1296" y="759"/>
                  </a:lnTo>
                  <a:lnTo>
                    <a:pt x="1267" y="762"/>
                  </a:lnTo>
                  <a:lnTo>
                    <a:pt x="1238" y="768"/>
                  </a:lnTo>
                  <a:lnTo>
                    <a:pt x="1208" y="773"/>
                  </a:lnTo>
                  <a:lnTo>
                    <a:pt x="1180" y="781"/>
                  </a:lnTo>
                  <a:lnTo>
                    <a:pt x="1153" y="791"/>
                  </a:lnTo>
                  <a:lnTo>
                    <a:pt x="1125" y="801"/>
                  </a:lnTo>
                  <a:lnTo>
                    <a:pt x="1100" y="813"/>
                  </a:lnTo>
                  <a:lnTo>
                    <a:pt x="1073" y="826"/>
                  </a:lnTo>
                  <a:lnTo>
                    <a:pt x="1048" y="841"/>
                  </a:lnTo>
                  <a:lnTo>
                    <a:pt x="1023" y="856"/>
                  </a:lnTo>
                  <a:lnTo>
                    <a:pt x="999" y="873"/>
                  </a:lnTo>
                  <a:lnTo>
                    <a:pt x="976" y="891"/>
                  </a:lnTo>
                  <a:lnTo>
                    <a:pt x="954" y="911"/>
                  </a:lnTo>
                  <a:lnTo>
                    <a:pt x="931" y="931"/>
                  </a:lnTo>
                  <a:lnTo>
                    <a:pt x="910" y="954"/>
                  </a:lnTo>
                  <a:lnTo>
                    <a:pt x="891" y="977"/>
                  </a:lnTo>
                  <a:lnTo>
                    <a:pt x="872" y="1001"/>
                  </a:lnTo>
                  <a:lnTo>
                    <a:pt x="855" y="1026"/>
                  </a:lnTo>
                  <a:lnTo>
                    <a:pt x="839" y="1050"/>
                  </a:lnTo>
                  <a:lnTo>
                    <a:pt x="825" y="1076"/>
                  </a:lnTo>
                  <a:lnTo>
                    <a:pt x="811" y="1103"/>
                  </a:lnTo>
                  <a:lnTo>
                    <a:pt x="800" y="1130"/>
                  </a:lnTo>
                  <a:lnTo>
                    <a:pt x="790" y="1157"/>
                  </a:lnTo>
                  <a:lnTo>
                    <a:pt x="781" y="1185"/>
                  </a:lnTo>
                  <a:lnTo>
                    <a:pt x="773" y="1212"/>
                  </a:lnTo>
                  <a:lnTo>
                    <a:pt x="767" y="1241"/>
                  </a:lnTo>
                  <a:lnTo>
                    <a:pt x="763" y="1269"/>
                  </a:lnTo>
                  <a:lnTo>
                    <a:pt x="758" y="1298"/>
                  </a:lnTo>
                  <a:lnTo>
                    <a:pt x="757" y="1326"/>
                  </a:lnTo>
                  <a:lnTo>
                    <a:pt x="756" y="1355"/>
                  </a:lnTo>
                  <a:lnTo>
                    <a:pt x="757" y="1384"/>
                  </a:lnTo>
                  <a:lnTo>
                    <a:pt x="758" y="1413"/>
                  </a:lnTo>
                  <a:lnTo>
                    <a:pt x="763" y="1442"/>
                  </a:lnTo>
                  <a:lnTo>
                    <a:pt x="767" y="1470"/>
                  </a:lnTo>
                  <a:lnTo>
                    <a:pt x="773" y="1498"/>
                  </a:lnTo>
                  <a:lnTo>
                    <a:pt x="781" y="1526"/>
                  </a:lnTo>
                  <a:lnTo>
                    <a:pt x="790" y="1554"/>
                  </a:lnTo>
                  <a:lnTo>
                    <a:pt x="800" y="1581"/>
                  </a:lnTo>
                  <a:lnTo>
                    <a:pt x="811" y="1608"/>
                  </a:lnTo>
                  <a:lnTo>
                    <a:pt x="825" y="1634"/>
                  </a:lnTo>
                  <a:lnTo>
                    <a:pt x="839" y="1659"/>
                  </a:lnTo>
                  <a:lnTo>
                    <a:pt x="855" y="1685"/>
                  </a:lnTo>
                  <a:lnTo>
                    <a:pt x="872" y="1710"/>
                  </a:lnTo>
                  <a:lnTo>
                    <a:pt x="891" y="1734"/>
                  </a:lnTo>
                  <a:lnTo>
                    <a:pt x="910" y="1757"/>
                  </a:lnTo>
                  <a:lnTo>
                    <a:pt x="931" y="1779"/>
                  </a:lnTo>
                  <a:lnTo>
                    <a:pt x="949" y="1796"/>
                  </a:lnTo>
                  <a:lnTo>
                    <a:pt x="967" y="1812"/>
                  </a:lnTo>
                  <a:lnTo>
                    <a:pt x="986" y="1828"/>
                  </a:lnTo>
                  <a:lnTo>
                    <a:pt x="1005" y="1842"/>
                  </a:lnTo>
                  <a:lnTo>
                    <a:pt x="1024" y="1856"/>
                  </a:lnTo>
                  <a:lnTo>
                    <a:pt x="1045" y="1868"/>
                  </a:lnTo>
                  <a:lnTo>
                    <a:pt x="1066" y="1880"/>
                  </a:lnTo>
                  <a:lnTo>
                    <a:pt x="1087" y="1892"/>
                  </a:lnTo>
                  <a:lnTo>
                    <a:pt x="1109" y="1902"/>
                  </a:lnTo>
                  <a:lnTo>
                    <a:pt x="1130" y="1911"/>
                  </a:lnTo>
                  <a:lnTo>
                    <a:pt x="1152" y="1920"/>
                  </a:lnTo>
                  <a:lnTo>
                    <a:pt x="1176" y="1928"/>
                  </a:lnTo>
                  <a:lnTo>
                    <a:pt x="1198" y="1934"/>
                  </a:lnTo>
                  <a:lnTo>
                    <a:pt x="1222" y="1940"/>
                  </a:lnTo>
                  <a:lnTo>
                    <a:pt x="1245" y="1944"/>
                  </a:lnTo>
                  <a:lnTo>
                    <a:pt x="1270" y="1949"/>
                  </a:lnTo>
                  <a:lnTo>
                    <a:pt x="1308" y="1954"/>
                  </a:lnTo>
                  <a:lnTo>
                    <a:pt x="1345" y="1962"/>
                  </a:lnTo>
                  <a:lnTo>
                    <a:pt x="1383" y="1971"/>
                  </a:lnTo>
                  <a:lnTo>
                    <a:pt x="1420" y="1983"/>
                  </a:lnTo>
                  <a:lnTo>
                    <a:pt x="1457" y="1995"/>
                  </a:lnTo>
                  <a:lnTo>
                    <a:pt x="1493" y="2008"/>
                  </a:lnTo>
                  <a:lnTo>
                    <a:pt x="1529" y="2024"/>
                  </a:lnTo>
                  <a:lnTo>
                    <a:pt x="1564" y="2041"/>
                  </a:lnTo>
                  <a:lnTo>
                    <a:pt x="1598" y="2059"/>
                  </a:lnTo>
                  <a:lnTo>
                    <a:pt x="1631" y="2078"/>
                  </a:lnTo>
                  <a:lnTo>
                    <a:pt x="1664" y="2098"/>
                  </a:lnTo>
                  <a:lnTo>
                    <a:pt x="1695" y="2121"/>
                  </a:lnTo>
                  <a:lnTo>
                    <a:pt x="1727" y="2143"/>
                  </a:lnTo>
                  <a:lnTo>
                    <a:pt x="1756" y="2168"/>
                  </a:lnTo>
                  <a:lnTo>
                    <a:pt x="1785" y="2193"/>
                  </a:lnTo>
                  <a:lnTo>
                    <a:pt x="1813" y="2220"/>
                  </a:lnTo>
                  <a:lnTo>
                    <a:pt x="1833" y="2242"/>
                  </a:lnTo>
                  <a:lnTo>
                    <a:pt x="1851" y="2265"/>
                  </a:lnTo>
                  <a:lnTo>
                    <a:pt x="1868" y="2289"/>
                  </a:lnTo>
                  <a:lnTo>
                    <a:pt x="1883" y="2313"/>
                  </a:lnTo>
                  <a:lnTo>
                    <a:pt x="1895" y="2339"/>
                  </a:lnTo>
                  <a:lnTo>
                    <a:pt x="1906" y="2366"/>
                  </a:lnTo>
                  <a:lnTo>
                    <a:pt x="1914" y="2393"/>
                  </a:lnTo>
                  <a:lnTo>
                    <a:pt x="1921" y="2421"/>
                  </a:lnTo>
                  <a:lnTo>
                    <a:pt x="1925" y="2449"/>
                  </a:lnTo>
                  <a:lnTo>
                    <a:pt x="1927" y="2477"/>
                  </a:lnTo>
                  <a:lnTo>
                    <a:pt x="1929" y="2506"/>
                  </a:lnTo>
                  <a:lnTo>
                    <a:pt x="1926" y="2534"/>
                  </a:lnTo>
                  <a:lnTo>
                    <a:pt x="1923" y="2564"/>
                  </a:lnTo>
                  <a:lnTo>
                    <a:pt x="1916" y="2592"/>
                  </a:lnTo>
                  <a:lnTo>
                    <a:pt x="1908" y="2620"/>
                  </a:lnTo>
                  <a:lnTo>
                    <a:pt x="1898" y="2647"/>
                  </a:lnTo>
                  <a:lnTo>
                    <a:pt x="1897" y="2650"/>
                  </a:lnTo>
                  <a:lnTo>
                    <a:pt x="1885" y="2677"/>
                  </a:lnTo>
                  <a:lnTo>
                    <a:pt x="1870" y="2703"/>
                  </a:lnTo>
                  <a:lnTo>
                    <a:pt x="1855" y="2727"/>
                  </a:lnTo>
                  <a:lnTo>
                    <a:pt x="1838" y="2750"/>
                  </a:lnTo>
                  <a:lnTo>
                    <a:pt x="1819" y="2771"/>
                  </a:lnTo>
                  <a:lnTo>
                    <a:pt x="1797" y="2791"/>
                  </a:lnTo>
                  <a:lnTo>
                    <a:pt x="1776" y="2809"/>
                  </a:lnTo>
                  <a:lnTo>
                    <a:pt x="1752" y="2826"/>
                  </a:lnTo>
                  <a:lnTo>
                    <a:pt x="1729" y="2841"/>
                  </a:lnTo>
                  <a:lnTo>
                    <a:pt x="1703" y="2854"/>
                  </a:lnTo>
                  <a:lnTo>
                    <a:pt x="1677" y="2865"/>
                  </a:lnTo>
                  <a:lnTo>
                    <a:pt x="1650" y="2875"/>
                  </a:lnTo>
                  <a:lnTo>
                    <a:pt x="1622" y="2882"/>
                  </a:lnTo>
                  <a:lnTo>
                    <a:pt x="1593" y="2888"/>
                  </a:lnTo>
                  <a:lnTo>
                    <a:pt x="1564" y="2891"/>
                  </a:lnTo>
                  <a:lnTo>
                    <a:pt x="1535" y="2892"/>
                  </a:lnTo>
                  <a:lnTo>
                    <a:pt x="1496" y="2891"/>
                  </a:lnTo>
                  <a:lnTo>
                    <a:pt x="1457" y="2889"/>
                  </a:lnTo>
                  <a:lnTo>
                    <a:pt x="1418" y="2886"/>
                  </a:lnTo>
                  <a:lnTo>
                    <a:pt x="1380" y="2880"/>
                  </a:lnTo>
                  <a:lnTo>
                    <a:pt x="1342" y="2873"/>
                  </a:lnTo>
                  <a:lnTo>
                    <a:pt x="1305" y="2864"/>
                  </a:lnTo>
                  <a:lnTo>
                    <a:pt x="1268" y="2854"/>
                  </a:lnTo>
                  <a:lnTo>
                    <a:pt x="1231" y="2843"/>
                  </a:lnTo>
                  <a:lnTo>
                    <a:pt x="1195" y="2831"/>
                  </a:lnTo>
                  <a:lnTo>
                    <a:pt x="1159" y="2816"/>
                  </a:lnTo>
                  <a:lnTo>
                    <a:pt x="1124" y="2800"/>
                  </a:lnTo>
                  <a:lnTo>
                    <a:pt x="1089" y="2783"/>
                  </a:lnTo>
                  <a:lnTo>
                    <a:pt x="1056" y="2764"/>
                  </a:lnTo>
                  <a:lnTo>
                    <a:pt x="1022" y="2744"/>
                  </a:lnTo>
                  <a:lnTo>
                    <a:pt x="990" y="2723"/>
                  </a:lnTo>
                  <a:lnTo>
                    <a:pt x="958" y="2700"/>
                  </a:lnTo>
                  <a:lnTo>
                    <a:pt x="938" y="2686"/>
                  </a:lnTo>
                  <a:lnTo>
                    <a:pt x="918" y="2672"/>
                  </a:lnTo>
                  <a:lnTo>
                    <a:pt x="898" y="2660"/>
                  </a:lnTo>
                  <a:lnTo>
                    <a:pt x="876" y="2649"/>
                  </a:lnTo>
                  <a:lnTo>
                    <a:pt x="855" y="2638"/>
                  </a:lnTo>
                  <a:lnTo>
                    <a:pt x="834" y="2628"/>
                  </a:lnTo>
                  <a:lnTo>
                    <a:pt x="811" y="2619"/>
                  </a:lnTo>
                  <a:lnTo>
                    <a:pt x="789" y="2611"/>
                  </a:lnTo>
                  <a:lnTo>
                    <a:pt x="766" y="2604"/>
                  </a:lnTo>
                  <a:lnTo>
                    <a:pt x="743" y="2598"/>
                  </a:lnTo>
                  <a:lnTo>
                    <a:pt x="719" y="2593"/>
                  </a:lnTo>
                  <a:lnTo>
                    <a:pt x="696" y="2588"/>
                  </a:lnTo>
                  <a:lnTo>
                    <a:pt x="672" y="2585"/>
                  </a:lnTo>
                  <a:lnTo>
                    <a:pt x="649" y="2583"/>
                  </a:lnTo>
                  <a:lnTo>
                    <a:pt x="624" y="2582"/>
                  </a:lnTo>
                  <a:lnTo>
                    <a:pt x="599" y="2580"/>
                  </a:lnTo>
                  <a:lnTo>
                    <a:pt x="569" y="2582"/>
                  </a:lnTo>
                  <a:lnTo>
                    <a:pt x="539" y="2584"/>
                  </a:lnTo>
                  <a:lnTo>
                    <a:pt x="508" y="2587"/>
                  </a:lnTo>
                  <a:lnTo>
                    <a:pt x="479" y="2593"/>
                  </a:lnTo>
                  <a:lnTo>
                    <a:pt x="450" y="2600"/>
                  </a:lnTo>
                  <a:lnTo>
                    <a:pt x="422" y="2607"/>
                  </a:lnTo>
                  <a:lnTo>
                    <a:pt x="394" y="2617"/>
                  </a:lnTo>
                  <a:lnTo>
                    <a:pt x="366" y="2628"/>
                  </a:lnTo>
                  <a:lnTo>
                    <a:pt x="340" y="2640"/>
                  </a:lnTo>
                  <a:lnTo>
                    <a:pt x="314" y="2653"/>
                  </a:lnTo>
                  <a:lnTo>
                    <a:pt x="288" y="2668"/>
                  </a:lnTo>
                  <a:lnTo>
                    <a:pt x="265" y="2684"/>
                  </a:lnTo>
                  <a:lnTo>
                    <a:pt x="241" y="2700"/>
                  </a:lnTo>
                  <a:lnTo>
                    <a:pt x="219" y="2717"/>
                  </a:lnTo>
                  <a:lnTo>
                    <a:pt x="196" y="2736"/>
                  </a:lnTo>
                  <a:lnTo>
                    <a:pt x="176" y="2757"/>
                  </a:lnTo>
                  <a:lnTo>
                    <a:pt x="156" y="2778"/>
                  </a:lnTo>
                  <a:lnTo>
                    <a:pt x="137" y="2799"/>
                  </a:lnTo>
                  <a:lnTo>
                    <a:pt x="119" y="2822"/>
                  </a:lnTo>
                  <a:lnTo>
                    <a:pt x="102" y="2845"/>
                  </a:lnTo>
                  <a:lnTo>
                    <a:pt x="87" y="2870"/>
                  </a:lnTo>
                  <a:lnTo>
                    <a:pt x="73" y="2895"/>
                  </a:lnTo>
                  <a:lnTo>
                    <a:pt x="60" y="2920"/>
                  </a:lnTo>
                  <a:lnTo>
                    <a:pt x="47" y="2947"/>
                  </a:lnTo>
                  <a:lnTo>
                    <a:pt x="36" y="2974"/>
                  </a:lnTo>
                  <a:lnTo>
                    <a:pt x="27" y="3002"/>
                  </a:lnTo>
                  <a:lnTo>
                    <a:pt x="19" y="3030"/>
                  </a:lnTo>
                  <a:lnTo>
                    <a:pt x="12" y="3059"/>
                  </a:lnTo>
                  <a:lnTo>
                    <a:pt x="7" y="3089"/>
                  </a:lnTo>
                  <a:lnTo>
                    <a:pt x="4" y="3119"/>
                  </a:lnTo>
                  <a:lnTo>
                    <a:pt x="1" y="3149"/>
                  </a:lnTo>
                  <a:lnTo>
                    <a:pt x="0" y="3179"/>
                  </a:lnTo>
                  <a:lnTo>
                    <a:pt x="1" y="3211"/>
                  </a:lnTo>
                  <a:lnTo>
                    <a:pt x="4" y="3241"/>
                  </a:lnTo>
                  <a:lnTo>
                    <a:pt x="7" y="3271"/>
                  </a:lnTo>
                  <a:lnTo>
                    <a:pt x="12" y="3301"/>
                  </a:lnTo>
                  <a:lnTo>
                    <a:pt x="19" y="3330"/>
                  </a:lnTo>
                  <a:lnTo>
                    <a:pt x="27" y="3358"/>
                  </a:lnTo>
                  <a:lnTo>
                    <a:pt x="36" y="3386"/>
                  </a:lnTo>
                  <a:lnTo>
                    <a:pt x="47" y="3413"/>
                  </a:lnTo>
                  <a:lnTo>
                    <a:pt x="60" y="3440"/>
                  </a:lnTo>
                  <a:lnTo>
                    <a:pt x="73" y="3466"/>
                  </a:lnTo>
                  <a:lnTo>
                    <a:pt x="87" y="3490"/>
                  </a:lnTo>
                  <a:lnTo>
                    <a:pt x="102" y="3515"/>
                  </a:lnTo>
                  <a:lnTo>
                    <a:pt x="119" y="3538"/>
                  </a:lnTo>
                  <a:lnTo>
                    <a:pt x="137" y="3561"/>
                  </a:lnTo>
                  <a:lnTo>
                    <a:pt x="156" y="3583"/>
                  </a:lnTo>
                  <a:lnTo>
                    <a:pt x="176" y="3604"/>
                  </a:lnTo>
                  <a:lnTo>
                    <a:pt x="196" y="3624"/>
                  </a:lnTo>
                  <a:lnTo>
                    <a:pt x="219" y="3643"/>
                  </a:lnTo>
                  <a:lnTo>
                    <a:pt x="241" y="3661"/>
                  </a:lnTo>
                  <a:lnTo>
                    <a:pt x="265" y="3676"/>
                  </a:lnTo>
                  <a:lnTo>
                    <a:pt x="288" y="3692"/>
                  </a:lnTo>
                  <a:lnTo>
                    <a:pt x="314" y="3707"/>
                  </a:lnTo>
                  <a:lnTo>
                    <a:pt x="340" y="3720"/>
                  </a:lnTo>
                  <a:lnTo>
                    <a:pt x="367" y="3733"/>
                  </a:lnTo>
                  <a:lnTo>
                    <a:pt x="394" y="3743"/>
                  </a:lnTo>
                  <a:lnTo>
                    <a:pt x="422" y="3753"/>
                  </a:lnTo>
                  <a:lnTo>
                    <a:pt x="450" y="3761"/>
                  </a:lnTo>
                  <a:lnTo>
                    <a:pt x="479" y="3767"/>
                  </a:lnTo>
                  <a:lnTo>
                    <a:pt x="508" y="3773"/>
                  </a:lnTo>
                  <a:lnTo>
                    <a:pt x="539" y="3776"/>
                  </a:lnTo>
                  <a:lnTo>
                    <a:pt x="569" y="3779"/>
                  </a:lnTo>
                  <a:lnTo>
                    <a:pt x="599" y="3780"/>
                  </a:lnTo>
                  <a:lnTo>
                    <a:pt x="624" y="3780"/>
                  </a:lnTo>
                  <a:lnTo>
                    <a:pt x="649" y="3777"/>
                  </a:lnTo>
                  <a:lnTo>
                    <a:pt x="672" y="3775"/>
                  </a:lnTo>
                  <a:lnTo>
                    <a:pt x="696" y="3772"/>
                  </a:lnTo>
                  <a:lnTo>
                    <a:pt x="719" y="3767"/>
                  </a:lnTo>
                  <a:lnTo>
                    <a:pt x="743" y="3763"/>
                  </a:lnTo>
                  <a:lnTo>
                    <a:pt x="766" y="3756"/>
                  </a:lnTo>
                  <a:lnTo>
                    <a:pt x="789" y="3749"/>
                  </a:lnTo>
                  <a:lnTo>
                    <a:pt x="811" y="3742"/>
                  </a:lnTo>
                  <a:lnTo>
                    <a:pt x="834" y="3733"/>
                  </a:lnTo>
                  <a:lnTo>
                    <a:pt x="855" y="3722"/>
                  </a:lnTo>
                  <a:lnTo>
                    <a:pt x="876" y="3712"/>
                  </a:lnTo>
                  <a:lnTo>
                    <a:pt x="898" y="3700"/>
                  </a:lnTo>
                  <a:lnTo>
                    <a:pt x="918" y="3688"/>
                  </a:lnTo>
                  <a:lnTo>
                    <a:pt x="938" y="3674"/>
                  </a:lnTo>
                  <a:lnTo>
                    <a:pt x="958" y="3660"/>
                  </a:lnTo>
                  <a:lnTo>
                    <a:pt x="990" y="3637"/>
                  </a:lnTo>
                  <a:lnTo>
                    <a:pt x="1022" y="3616"/>
                  </a:lnTo>
                  <a:lnTo>
                    <a:pt x="1056" y="3597"/>
                  </a:lnTo>
                  <a:lnTo>
                    <a:pt x="1089" y="3578"/>
                  </a:lnTo>
                  <a:lnTo>
                    <a:pt x="1124" y="3561"/>
                  </a:lnTo>
                  <a:lnTo>
                    <a:pt x="1159" y="3545"/>
                  </a:lnTo>
                  <a:lnTo>
                    <a:pt x="1195" y="3531"/>
                  </a:lnTo>
                  <a:lnTo>
                    <a:pt x="1231" y="3517"/>
                  </a:lnTo>
                  <a:lnTo>
                    <a:pt x="1268" y="3506"/>
                  </a:lnTo>
                  <a:lnTo>
                    <a:pt x="1306" y="3496"/>
                  </a:lnTo>
                  <a:lnTo>
                    <a:pt x="1343" y="3488"/>
                  </a:lnTo>
                  <a:lnTo>
                    <a:pt x="1381" y="3480"/>
                  </a:lnTo>
                  <a:lnTo>
                    <a:pt x="1419" y="3476"/>
                  </a:lnTo>
                  <a:lnTo>
                    <a:pt x="1457" y="3471"/>
                  </a:lnTo>
                  <a:lnTo>
                    <a:pt x="1497" y="3469"/>
                  </a:lnTo>
                  <a:lnTo>
                    <a:pt x="1535" y="3468"/>
                  </a:lnTo>
                  <a:lnTo>
                    <a:pt x="1564" y="3469"/>
                  </a:lnTo>
                  <a:lnTo>
                    <a:pt x="1593" y="3472"/>
                  </a:lnTo>
                  <a:lnTo>
                    <a:pt x="1622" y="3478"/>
                  </a:lnTo>
                  <a:lnTo>
                    <a:pt x="1650" y="3485"/>
                  </a:lnTo>
                  <a:lnTo>
                    <a:pt x="1677" y="3495"/>
                  </a:lnTo>
                  <a:lnTo>
                    <a:pt x="1703" y="3506"/>
                  </a:lnTo>
                  <a:lnTo>
                    <a:pt x="1729" y="3519"/>
                  </a:lnTo>
                  <a:lnTo>
                    <a:pt x="1752" y="3534"/>
                  </a:lnTo>
                  <a:lnTo>
                    <a:pt x="1776" y="3551"/>
                  </a:lnTo>
                  <a:lnTo>
                    <a:pt x="1797" y="3569"/>
                  </a:lnTo>
                  <a:lnTo>
                    <a:pt x="1819" y="3588"/>
                  </a:lnTo>
                  <a:lnTo>
                    <a:pt x="1837" y="3609"/>
                  </a:lnTo>
                  <a:lnTo>
                    <a:pt x="1855" y="3633"/>
                  </a:lnTo>
                  <a:lnTo>
                    <a:pt x="1870" y="3656"/>
                  </a:lnTo>
                  <a:lnTo>
                    <a:pt x="1885" y="3682"/>
                  </a:lnTo>
                  <a:lnTo>
                    <a:pt x="1897" y="3709"/>
                  </a:lnTo>
                  <a:lnTo>
                    <a:pt x="1898" y="3712"/>
                  </a:lnTo>
                  <a:lnTo>
                    <a:pt x="1908" y="3740"/>
                  </a:lnTo>
                  <a:lnTo>
                    <a:pt x="1916" y="3768"/>
                  </a:lnTo>
                  <a:lnTo>
                    <a:pt x="1923" y="3796"/>
                  </a:lnTo>
                  <a:lnTo>
                    <a:pt x="1926" y="3826"/>
                  </a:lnTo>
                  <a:lnTo>
                    <a:pt x="1929" y="3854"/>
                  </a:lnTo>
                  <a:lnTo>
                    <a:pt x="1927" y="3883"/>
                  </a:lnTo>
                  <a:lnTo>
                    <a:pt x="1925" y="3911"/>
                  </a:lnTo>
                  <a:lnTo>
                    <a:pt x="1921" y="3939"/>
                  </a:lnTo>
                  <a:lnTo>
                    <a:pt x="1914" y="3967"/>
                  </a:lnTo>
                  <a:lnTo>
                    <a:pt x="1906" y="3994"/>
                  </a:lnTo>
                  <a:lnTo>
                    <a:pt x="1895" y="4021"/>
                  </a:lnTo>
                  <a:lnTo>
                    <a:pt x="1883" y="4047"/>
                  </a:lnTo>
                  <a:lnTo>
                    <a:pt x="1868" y="4071"/>
                  </a:lnTo>
                  <a:lnTo>
                    <a:pt x="1852" y="4095"/>
                  </a:lnTo>
                  <a:lnTo>
                    <a:pt x="1833" y="4118"/>
                  </a:lnTo>
                  <a:lnTo>
                    <a:pt x="1813" y="4140"/>
                  </a:lnTo>
                  <a:lnTo>
                    <a:pt x="1785" y="4167"/>
                  </a:lnTo>
                  <a:lnTo>
                    <a:pt x="1756" y="4192"/>
                  </a:lnTo>
                  <a:lnTo>
                    <a:pt x="1726" y="4217"/>
                  </a:lnTo>
                  <a:lnTo>
                    <a:pt x="1695" y="4241"/>
                  </a:lnTo>
                  <a:lnTo>
                    <a:pt x="1664" y="4262"/>
                  </a:lnTo>
                  <a:lnTo>
                    <a:pt x="1631" y="4283"/>
                  </a:lnTo>
                  <a:lnTo>
                    <a:pt x="1598" y="4302"/>
                  </a:lnTo>
                  <a:lnTo>
                    <a:pt x="1564" y="4320"/>
                  </a:lnTo>
                  <a:lnTo>
                    <a:pt x="1529" y="4336"/>
                  </a:lnTo>
                  <a:lnTo>
                    <a:pt x="1494" y="4352"/>
                  </a:lnTo>
                  <a:lnTo>
                    <a:pt x="1457" y="4365"/>
                  </a:lnTo>
                  <a:lnTo>
                    <a:pt x="1421" y="4378"/>
                  </a:lnTo>
                  <a:lnTo>
                    <a:pt x="1384" y="4388"/>
                  </a:lnTo>
                  <a:lnTo>
                    <a:pt x="1346" y="4398"/>
                  </a:lnTo>
                  <a:lnTo>
                    <a:pt x="1308" y="4406"/>
                  </a:lnTo>
                  <a:lnTo>
                    <a:pt x="1270" y="4411"/>
                  </a:lnTo>
                  <a:lnTo>
                    <a:pt x="1245" y="4416"/>
                  </a:lnTo>
                  <a:lnTo>
                    <a:pt x="1222" y="4420"/>
                  </a:lnTo>
                  <a:lnTo>
                    <a:pt x="1198" y="4427"/>
                  </a:lnTo>
                  <a:lnTo>
                    <a:pt x="1176" y="4434"/>
                  </a:lnTo>
                  <a:lnTo>
                    <a:pt x="1152" y="4440"/>
                  </a:lnTo>
                  <a:lnTo>
                    <a:pt x="1130" y="4449"/>
                  </a:lnTo>
                  <a:lnTo>
                    <a:pt x="1109" y="4458"/>
                  </a:lnTo>
                  <a:lnTo>
                    <a:pt x="1087" y="4468"/>
                  </a:lnTo>
                  <a:lnTo>
                    <a:pt x="1066" y="4480"/>
                  </a:lnTo>
                  <a:lnTo>
                    <a:pt x="1045" y="4492"/>
                  </a:lnTo>
                  <a:lnTo>
                    <a:pt x="1024" y="4504"/>
                  </a:lnTo>
                  <a:lnTo>
                    <a:pt x="1005" y="4518"/>
                  </a:lnTo>
                  <a:lnTo>
                    <a:pt x="986" y="4532"/>
                  </a:lnTo>
                  <a:lnTo>
                    <a:pt x="967" y="4548"/>
                  </a:lnTo>
                  <a:lnTo>
                    <a:pt x="949" y="4564"/>
                  </a:lnTo>
                  <a:lnTo>
                    <a:pt x="931" y="4581"/>
                  </a:lnTo>
                  <a:lnTo>
                    <a:pt x="911" y="4603"/>
                  </a:lnTo>
                  <a:lnTo>
                    <a:pt x="892" y="4625"/>
                  </a:lnTo>
                  <a:lnTo>
                    <a:pt x="873" y="4649"/>
                  </a:lnTo>
                  <a:lnTo>
                    <a:pt x="856" y="4673"/>
                  </a:lnTo>
                  <a:lnTo>
                    <a:pt x="840" y="4697"/>
                  </a:lnTo>
                  <a:lnTo>
                    <a:pt x="826" y="4723"/>
                  </a:lnTo>
                  <a:lnTo>
                    <a:pt x="813" y="4749"/>
                  </a:lnTo>
                  <a:lnTo>
                    <a:pt x="801" y="4776"/>
                  </a:lnTo>
                  <a:lnTo>
                    <a:pt x="791" y="4803"/>
                  </a:lnTo>
                  <a:lnTo>
                    <a:pt x="782" y="4831"/>
                  </a:lnTo>
                  <a:lnTo>
                    <a:pt x="774" y="4859"/>
                  </a:lnTo>
                  <a:lnTo>
                    <a:pt x="767" y="4887"/>
                  </a:lnTo>
                  <a:lnTo>
                    <a:pt x="763" y="4916"/>
                  </a:lnTo>
                  <a:lnTo>
                    <a:pt x="758" y="4945"/>
                  </a:lnTo>
                  <a:lnTo>
                    <a:pt x="756" y="4975"/>
                  </a:lnTo>
                  <a:lnTo>
                    <a:pt x="756" y="5005"/>
                  </a:lnTo>
                  <a:lnTo>
                    <a:pt x="756" y="5035"/>
                  </a:lnTo>
                  <a:lnTo>
                    <a:pt x="758" y="5064"/>
                  </a:lnTo>
                  <a:lnTo>
                    <a:pt x="763" y="5093"/>
                  </a:lnTo>
                  <a:lnTo>
                    <a:pt x="767" y="5122"/>
                  </a:lnTo>
                  <a:lnTo>
                    <a:pt x="774" y="5152"/>
                  </a:lnTo>
                  <a:lnTo>
                    <a:pt x="782" y="5180"/>
                  </a:lnTo>
                  <a:lnTo>
                    <a:pt x="791" y="5207"/>
                  </a:lnTo>
                  <a:lnTo>
                    <a:pt x="801" y="5235"/>
                  </a:lnTo>
                  <a:lnTo>
                    <a:pt x="813" y="5260"/>
                  </a:lnTo>
                  <a:lnTo>
                    <a:pt x="826" y="5287"/>
                  </a:lnTo>
                  <a:lnTo>
                    <a:pt x="840" y="5312"/>
                  </a:lnTo>
                  <a:lnTo>
                    <a:pt x="856" y="5337"/>
                  </a:lnTo>
                  <a:lnTo>
                    <a:pt x="873" y="5361"/>
                  </a:lnTo>
                  <a:lnTo>
                    <a:pt x="892" y="5385"/>
                  </a:lnTo>
                  <a:lnTo>
                    <a:pt x="911" y="5407"/>
                  </a:lnTo>
                  <a:lnTo>
                    <a:pt x="931" y="5429"/>
                  </a:lnTo>
                  <a:lnTo>
                    <a:pt x="954" y="5449"/>
                  </a:lnTo>
                  <a:lnTo>
                    <a:pt x="976" y="5469"/>
                  </a:lnTo>
                  <a:lnTo>
                    <a:pt x="999" y="5487"/>
                  </a:lnTo>
                  <a:lnTo>
                    <a:pt x="1023" y="5504"/>
                  </a:lnTo>
                  <a:lnTo>
                    <a:pt x="1048" y="5520"/>
                  </a:lnTo>
                  <a:lnTo>
                    <a:pt x="1073" y="5534"/>
                  </a:lnTo>
                  <a:lnTo>
                    <a:pt x="1100" y="5546"/>
                  </a:lnTo>
                  <a:lnTo>
                    <a:pt x="1125" y="5559"/>
                  </a:lnTo>
                  <a:lnTo>
                    <a:pt x="1153" y="5569"/>
                  </a:lnTo>
                  <a:lnTo>
                    <a:pt x="1180" y="5578"/>
                  </a:lnTo>
                  <a:lnTo>
                    <a:pt x="1208" y="5586"/>
                  </a:lnTo>
                  <a:lnTo>
                    <a:pt x="1238" y="5592"/>
                  </a:lnTo>
                  <a:lnTo>
                    <a:pt x="1267" y="5598"/>
                  </a:lnTo>
                  <a:lnTo>
                    <a:pt x="1296" y="5601"/>
                  </a:lnTo>
                  <a:lnTo>
                    <a:pt x="1325" y="5604"/>
                  </a:lnTo>
                  <a:lnTo>
                    <a:pt x="1355" y="5604"/>
                  </a:lnTo>
                  <a:lnTo>
                    <a:pt x="1386" y="5604"/>
                  </a:lnTo>
                  <a:lnTo>
                    <a:pt x="1415" y="5601"/>
                  </a:lnTo>
                  <a:lnTo>
                    <a:pt x="1444" y="5598"/>
                  </a:lnTo>
                  <a:lnTo>
                    <a:pt x="1473" y="5592"/>
                  </a:lnTo>
                  <a:lnTo>
                    <a:pt x="1502" y="5586"/>
                  </a:lnTo>
                  <a:lnTo>
                    <a:pt x="1530" y="5578"/>
                  </a:lnTo>
                  <a:lnTo>
                    <a:pt x="1557" y="5569"/>
                  </a:lnTo>
                  <a:lnTo>
                    <a:pt x="1585" y="5559"/>
                  </a:lnTo>
                  <a:lnTo>
                    <a:pt x="1611" y="5546"/>
                  </a:lnTo>
                  <a:lnTo>
                    <a:pt x="1638" y="5534"/>
                  </a:lnTo>
                  <a:lnTo>
                    <a:pt x="1663" y="5520"/>
                  </a:lnTo>
                  <a:lnTo>
                    <a:pt x="1687" y="5504"/>
                  </a:lnTo>
                  <a:lnTo>
                    <a:pt x="1712" y="5487"/>
                  </a:lnTo>
                  <a:lnTo>
                    <a:pt x="1736" y="5469"/>
                  </a:lnTo>
                  <a:lnTo>
                    <a:pt x="1758" y="5449"/>
                  </a:lnTo>
                  <a:lnTo>
                    <a:pt x="1779" y="5429"/>
                  </a:lnTo>
                  <a:lnTo>
                    <a:pt x="1796" y="5411"/>
                  </a:lnTo>
                  <a:lnTo>
                    <a:pt x="1812" y="5393"/>
                  </a:lnTo>
                  <a:lnTo>
                    <a:pt x="1828" y="5374"/>
                  </a:lnTo>
                  <a:lnTo>
                    <a:pt x="1842" y="5355"/>
                  </a:lnTo>
                  <a:lnTo>
                    <a:pt x="1856" y="5336"/>
                  </a:lnTo>
                  <a:lnTo>
                    <a:pt x="1868" y="5315"/>
                  </a:lnTo>
                  <a:lnTo>
                    <a:pt x="1880" y="5294"/>
                  </a:lnTo>
                  <a:lnTo>
                    <a:pt x="1892" y="5273"/>
                  </a:lnTo>
                  <a:lnTo>
                    <a:pt x="1902" y="5251"/>
                  </a:lnTo>
                  <a:lnTo>
                    <a:pt x="1911" y="5230"/>
                  </a:lnTo>
                  <a:lnTo>
                    <a:pt x="1920" y="5208"/>
                  </a:lnTo>
                  <a:lnTo>
                    <a:pt x="1927" y="5184"/>
                  </a:lnTo>
                  <a:lnTo>
                    <a:pt x="1934" y="5162"/>
                  </a:lnTo>
                  <a:lnTo>
                    <a:pt x="1940" y="5138"/>
                  </a:lnTo>
                  <a:lnTo>
                    <a:pt x="1944" y="5115"/>
                  </a:lnTo>
                  <a:lnTo>
                    <a:pt x="1949" y="5090"/>
                  </a:lnTo>
                  <a:lnTo>
                    <a:pt x="1954" y="5052"/>
                  </a:lnTo>
                  <a:lnTo>
                    <a:pt x="1962" y="5015"/>
                  </a:lnTo>
                  <a:lnTo>
                    <a:pt x="1972" y="4977"/>
                  </a:lnTo>
                  <a:lnTo>
                    <a:pt x="1982" y="4940"/>
                  </a:lnTo>
                  <a:lnTo>
                    <a:pt x="1995" y="4904"/>
                  </a:lnTo>
                  <a:lnTo>
                    <a:pt x="2009" y="4867"/>
                  </a:lnTo>
                  <a:lnTo>
                    <a:pt x="2024" y="4832"/>
                  </a:lnTo>
                  <a:lnTo>
                    <a:pt x="2041" y="4797"/>
                  </a:lnTo>
                  <a:lnTo>
                    <a:pt x="2059" y="4762"/>
                  </a:lnTo>
                  <a:lnTo>
                    <a:pt x="2078" y="4729"/>
                  </a:lnTo>
                  <a:lnTo>
                    <a:pt x="2099" y="4696"/>
                  </a:lnTo>
                  <a:lnTo>
                    <a:pt x="2120" y="4665"/>
                  </a:lnTo>
                  <a:lnTo>
                    <a:pt x="2144" y="4633"/>
                  </a:lnTo>
                  <a:lnTo>
                    <a:pt x="2168" y="4604"/>
                  </a:lnTo>
                  <a:lnTo>
                    <a:pt x="2193" y="4575"/>
                  </a:lnTo>
                  <a:lnTo>
                    <a:pt x="2220" y="4547"/>
                  </a:lnTo>
                  <a:lnTo>
                    <a:pt x="2235" y="4533"/>
                  </a:lnTo>
                  <a:lnTo>
                    <a:pt x="2249" y="4521"/>
                  </a:lnTo>
                  <a:lnTo>
                    <a:pt x="2264" y="4509"/>
                  </a:lnTo>
                  <a:lnTo>
                    <a:pt x="2280" y="4498"/>
                  </a:lnTo>
                  <a:lnTo>
                    <a:pt x="2297" y="4487"/>
                  </a:lnTo>
                  <a:lnTo>
                    <a:pt x="2313" y="4479"/>
                  </a:lnTo>
                  <a:lnTo>
                    <a:pt x="2330" y="4470"/>
                  </a:lnTo>
                  <a:lnTo>
                    <a:pt x="2347" y="4462"/>
                  </a:lnTo>
                  <a:lnTo>
                    <a:pt x="2365" y="4455"/>
                  </a:lnTo>
                  <a:lnTo>
                    <a:pt x="2383" y="4449"/>
                  </a:lnTo>
                  <a:lnTo>
                    <a:pt x="2402" y="4444"/>
                  </a:lnTo>
                  <a:lnTo>
                    <a:pt x="2421" y="4439"/>
                  </a:lnTo>
                  <a:lnTo>
                    <a:pt x="2440" y="4437"/>
                  </a:lnTo>
                  <a:lnTo>
                    <a:pt x="2459" y="4434"/>
                  </a:lnTo>
                  <a:lnTo>
                    <a:pt x="2478" y="4433"/>
                  </a:lnTo>
                  <a:lnTo>
                    <a:pt x="2497" y="4433"/>
                  </a:lnTo>
                  <a:lnTo>
                    <a:pt x="2518" y="4433"/>
                  </a:lnTo>
                  <a:lnTo>
                    <a:pt x="2537" y="4434"/>
                  </a:lnTo>
                  <a:lnTo>
                    <a:pt x="2556" y="4437"/>
                  </a:lnTo>
                  <a:lnTo>
                    <a:pt x="2575" y="4439"/>
                  </a:lnTo>
                  <a:lnTo>
                    <a:pt x="2593" y="4444"/>
                  </a:lnTo>
                  <a:lnTo>
                    <a:pt x="2612" y="4449"/>
                  </a:lnTo>
                  <a:lnTo>
                    <a:pt x="2630" y="4455"/>
                  </a:lnTo>
                  <a:lnTo>
                    <a:pt x="2648" y="4462"/>
                  </a:lnTo>
                  <a:lnTo>
                    <a:pt x="2650" y="4463"/>
                  </a:lnTo>
                  <a:lnTo>
                    <a:pt x="2677" y="4475"/>
                  </a:lnTo>
                  <a:lnTo>
                    <a:pt x="2703" y="4490"/>
                  </a:lnTo>
                  <a:lnTo>
                    <a:pt x="2727" y="4505"/>
                  </a:lnTo>
                  <a:lnTo>
                    <a:pt x="2750" y="4522"/>
                  </a:lnTo>
                  <a:lnTo>
                    <a:pt x="2771" y="4541"/>
                  </a:lnTo>
                  <a:lnTo>
                    <a:pt x="2791" y="4563"/>
                  </a:lnTo>
                  <a:lnTo>
                    <a:pt x="2809" y="4584"/>
                  </a:lnTo>
                  <a:lnTo>
                    <a:pt x="2826" y="4608"/>
                  </a:lnTo>
                  <a:lnTo>
                    <a:pt x="2842" y="4631"/>
                  </a:lnTo>
                  <a:lnTo>
                    <a:pt x="2854" y="4657"/>
                  </a:lnTo>
                  <a:lnTo>
                    <a:pt x="2865" y="4683"/>
                  </a:lnTo>
                  <a:lnTo>
                    <a:pt x="2875" y="4710"/>
                  </a:lnTo>
                  <a:lnTo>
                    <a:pt x="2882" y="4738"/>
                  </a:lnTo>
                  <a:lnTo>
                    <a:pt x="2888" y="4767"/>
                  </a:lnTo>
                  <a:lnTo>
                    <a:pt x="2891" y="4796"/>
                  </a:lnTo>
                  <a:lnTo>
                    <a:pt x="2892" y="4825"/>
                  </a:lnTo>
                  <a:lnTo>
                    <a:pt x="2891" y="4864"/>
                  </a:lnTo>
                  <a:lnTo>
                    <a:pt x="2889" y="4904"/>
                  </a:lnTo>
                  <a:lnTo>
                    <a:pt x="2885" y="4942"/>
                  </a:lnTo>
                  <a:lnTo>
                    <a:pt x="2880" y="4980"/>
                  </a:lnTo>
                  <a:lnTo>
                    <a:pt x="2873" y="5018"/>
                  </a:lnTo>
                  <a:lnTo>
                    <a:pt x="2864" y="5055"/>
                  </a:lnTo>
                  <a:lnTo>
                    <a:pt x="2855" y="5092"/>
                  </a:lnTo>
                  <a:lnTo>
                    <a:pt x="2843" y="5129"/>
                  </a:lnTo>
                  <a:lnTo>
                    <a:pt x="2831" y="5165"/>
                  </a:lnTo>
                  <a:lnTo>
                    <a:pt x="2816" y="5201"/>
                  </a:lnTo>
                  <a:lnTo>
                    <a:pt x="2800" y="5236"/>
                  </a:lnTo>
                  <a:lnTo>
                    <a:pt x="2783" y="5270"/>
                  </a:lnTo>
                  <a:lnTo>
                    <a:pt x="2764" y="5304"/>
                  </a:lnTo>
                  <a:lnTo>
                    <a:pt x="2744" y="5338"/>
                  </a:lnTo>
                  <a:lnTo>
                    <a:pt x="2723" y="5370"/>
                  </a:lnTo>
                  <a:lnTo>
                    <a:pt x="2700" y="5402"/>
                  </a:lnTo>
                  <a:lnTo>
                    <a:pt x="2686" y="5422"/>
                  </a:lnTo>
                  <a:lnTo>
                    <a:pt x="2672" y="5442"/>
                  </a:lnTo>
                  <a:lnTo>
                    <a:pt x="2660" y="5462"/>
                  </a:lnTo>
                  <a:lnTo>
                    <a:pt x="2649" y="5484"/>
                  </a:lnTo>
                  <a:lnTo>
                    <a:pt x="2638" y="5505"/>
                  </a:lnTo>
                  <a:lnTo>
                    <a:pt x="2629" y="5527"/>
                  </a:lnTo>
                  <a:lnTo>
                    <a:pt x="2620" y="5549"/>
                  </a:lnTo>
                  <a:lnTo>
                    <a:pt x="2612" y="5571"/>
                  </a:lnTo>
                  <a:lnTo>
                    <a:pt x="2604" y="5595"/>
                  </a:lnTo>
                  <a:lnTo>
                    <a:pt x="2598" y="5617"/>
                  </a:lnTo>
                  <a:lnTo>
                    <a:pt x="2593" y="5641"/>
                  </a:lnTo>
                  <a:lnTo>
                    <a:pt x="2588" y="5664"/>
                  </a:lnTo>
                  <a:lnTo>
                    <a:pt x="2585" y="5688"/>
                  </a:lnTo>
                  <a:lnTo>
                    <a:pt x="2583" y="5712"/>
                  </a:lnTo>
                  <a:lnTo>
                    <a:pt x="2581" y="5736"/>
                  </a:lnTo>
                  <a:lnTo>
                    <a:pt x="2581" y="5761"/>
                  </a:lnTo>
                  <a:lnTo>
                    <a:pt x="2581" y="5791"/>
                  </a:lnTo>
                  <a:lnTo>
                    <a:pt x="2584" y="5820"/>
                  </a:lnTo>
                  <a:lnTo>
                    <a:pt x="2587" y="5849"/>
                  </a:lnTo>
                  <a:lnTo>
                    <a:pt x="2593" y="5879"/>
                  </a:lnTo>
                  <a:lnTo>
                    <a:pt x="2598" y="5907"/>
                  </a:lnTo>
                  <a:lnTo>
                    <a:pt x="2606" y="5936"/>
                  </a:lnTo>
                  <a:lnTo>
                    <a:pt x="2616" y="5963"/>
                  </a:lnTo>
                  <a:lnTo>
                    <a:pt x="2626" y="5990"/>
                  </a:lnTo>
                  <a:lnTo>
                    <a:pt x="2638" y="6016"/>
                  </a:lnTo>
                  <a:lnTo>
                    <a:pt x="2651" y="6042"/>
                  </a:lnTo>
                  <a:lnTo>
                    <a:pt x="2666" y="6068"/>
                  </a:lnTo>
                  <a:lnTo>
                    <a:pt x="2681" y="6093"/>
                  </a:lnTo>
                  <a:lnTo>
                    <a:pt x="2698" y="6117"/>
                  </a:lnTo>
                  <a:lnTo>
                    <a:pt x="2716" y="6140"/>
                  </a:lnTo>
                  <a:lnTo>
                    <a:pt x="2736" y="6162"/>
                  </a:lnTo>
                  <a:lnTo>
                    <a:pt x="2756" y="6185"/>
                  </a:lnTo>
                  <a:lnTo>
                    <a:pt x="2778" y="6205"/>
                  </a:lnTo>
                  <a:lnTo>
                    <a:pt x="2800" y="6224"/>
                  </a:lnTo>
                  <a:lnTo>
                    <a:pt x="2824" y="6243"/>
                  </a:lnTo>
                  <a:lnTo>
                    <a:pt x="2847" y="6260"/>
                  </a:lnTo>
                  <a:lnTo>
                    <a:pt x="2873" y="6276"/>
                  </a:lnTo>
                  <a:lnTo>
                    <a:pt x="2898" y="6289"/>
                  </a:lnTo>
                  <a:lnTo>
                    <a:pt x="2924" y="6303"/>
                  </a:lnTo>
                  <a:lnTo>
                    <a:pt x="2951" y="6315"/>
                  </a:lnTo>
                  <a:lnTo>
                    <a:pt x="2977" y="6325"/>
                  </a:lnTo>
                  <a:lnTo>
                    <a:pt x="3006" y="6334"/>
                  </a:lnTo>
                  <a:lnTo>
                    <a:pt x="3034" y="6342"/>
                  </a:lnTo>
                  <a:lnTo>
                    <a:pt x="3063" y="6349"/>
                  </a:lnTo>
                  <a:lnTo>
                    <a:pt x="3092" y="6353"/>
                  </a:lnTo>
                  <a:lnTo>
                    <a:pt x="3121" y="6358"/>
                  </a:lnTo>
                  <a:lnTo>
                    <a:pt x="3150" y="6360"/>
                  </a:lnTo>
                  <a:lnTo>
                    <a:pt x="3181" y="6360"/>
                  </a:lnTo>
                  <a:lnTo>
                    <a:pt x="3211" y="6359"/>
                  </a:lnTo>
                  <a:lnTo>
                    <a:pt x="3241" y="6356"/>
                  </a:lnTo>
                  <a:lnTo>
                    <a:pt x="3271" y="6353"/>
                  </a:lnTo>
                  <a:lnTo>
                    <a:pt x="3301" y="6347"/>
                  </a:lnTo>
                  <a:lnTo>
                    <a:pt x="3330" y="6341"/>
                  </a:lnTo>
                  <a:lnTo>
                    <a:pt x="3358" y="6333"/>
                  </a:lnTo>
                  <a:lnTo>
                    <a:pt x="3386" y="6324"/>
                  </a:lnTo>
                  <a:lnTo>
                    <a:pt x="3413" y="6313"/>
                  </a:lnTo>
                  <a:lnTo>
                    <a:pt x="3440" y="6300"/>
                  </a:lnTo>
                  <a:lnTo>
                    <a:pt x="3465" y="6288"/>
                  </a:lnTo>
                  <a:lnTo>
                    <a:pt x="3491" y="6273"/>
                  </a:lnTo>
                  <a:lnTo>
                    <a:pt x="3515" y="6258"/>
                  </a:lnTo>
                  <a:lnTo>
                    <a:pt x="3538" y="6241"/>
                  </a:lnTo>
                  <a:lnTo>
                    <a:pt x="3561" y="6223"/>
                  </a:lnTo>
                  <a:lnTo>
                    <a:pt x="3583" y="6204"/>
                  </a:lnTo>
                  <a:lnTo>
                    <a:pt x="3603" y="6185"/>
                  </a:lnTo>
                  <a:lnTo>
                    <a:pt x="3624" y="6163"/>
                  </a:lnTo>
                  <a:lnTo>
                    <a:pt x="3643" y="6142"/>
                  </a:lnTo>
                  <a:lnTo>
                    <a:pt x="3661" y="6119"/>
                  </a:lnTo>
                  <a:lnTo>
                    <a:pt x="3677" y="6095"/>
                  </a:lnTo>
                  <a:lnTo>
                    <a:pt x="3693" y="6071"/>
                  </a:lnTo>
                  <a:lnTo>
                    <a:pt x="3707" y="6046"/>
                  </a:lnTo>
                  <a:lnTo>
                    <a:pt x="3720" y="6020"/>
                  </a:lnTo>
                  <a:lnTo>
                    <a:pt x="3732" y="5994"/>
                  </a:lnTo>
                  <a:lnTo>
                    <a:pt x="3744" y="5966"/>
                  </a:lnTo>
                  <a:lnTo>
                    <a:pt x="3753" y="5939"/>
                  </a:lnTo>
                  <a:lnTo>
                    <a:pt x="3761" y="5910"/>
                  </a:lnTo>
                  <a:lnTo>
                    <a:pt x="3767" y="5881"/>
                  </a:lnTo>
                  <a:lnTo>
                    <a:pt x="3773" y="5852"/>
                  </a:lnTo>
                  <a:lnTo>
                    <a:pt x="3776" y="5822"/>
                  </a:lnTo>
                  <a:lnTo>
                    <a:pt x="3778" y="5791"/>
                  </a:lnTo>
                  <a:lnTo>
                    <a:pt x="3780" y="5761"/>
                  </a:lnTo>
                  <a:lnTo>
                    <a:pt x="3780" y="5736"/>
                  </a:lnTo>
                  <a:lnTo>
                    <a:pt x="3777" y="5712"/>
                  </a:lnTo>
                  <a:lnTo>
                    <a:pt x="3775" y="5688"/>
                  </a:lnTo>
                  <a:lnTo>
                    <a:pt x="3772" y="5664"/>
                  </a:lnTo>
                  <a:lnTo>
                    <a:pt x="3767" y="5641"/>
                  </a:lnTo>
                  <a:lnTo>
                    <a:pt x="3763" y="5617"/>
                  </a:lnTo>
                  <a:lnTo>
                    <a:pt x="3756" y="5594"/>
                  </a:lnTo>
                  <a:lnTo>
                    <a:pt x="3749" y="5571"/>
                  </a:lnTo>
                  <a:lnTo>
                    <a:pt x="3741" y="5549"/>
                  </a:lnTo>
                  <a:lnTo>
                    <a:pt x="3732" y="5526"/>
                  </a:lnTo>
                  <a:lnTo>
                    <a:pt x="3722" y="5505"/>
                  </a:lnTo>
                  <a:lnTo>
                    <a:pt x="3711" y="5483"/>
                  </a:lnTo>
                  <a:lnTo>
                    <a:pt x="3700" y="5461"/>
                  </a:lnTo>
                  <a:lnTo>
                    <a:pt x="3688" y="5441"/>
                  </a:lnTo>
                  <a:lnTo>
                    <a:pt x="3674" y="5421"/>
                  </a:lnTo>
                  <a:lnTo>
                    <a:pt x="3660" y="5401"/>
                  </a:lnTo>
                  <a:lnTo>
                    <a:pt x="3637" y="5369"/>
                  </a:lnTo>
                  <a:lnTo>
                    <a:pt x="3616" y="5338"/>
                  </a:lnTo>
                  <a:lnTo>
                    <a:pt x="3596" y="5304"/>
                  </a:lnTo>
                  <a:lnTo>
                    <a:pt x="3578" y="5270"/>
                  </a:lnTo>
                  <a:lnTo>
                    <a:pt x="3561" y="5237"/>
                  </a:lnTo>
                  <a:lnTo>
                    <a:pt x="3545" y="5202"/>
                  </a:lnTo>
                  <a:lnTo>
                    <a:pt x="3531" y="5166"/>
                  </a:lnTo>
                  <a:lnTo>
                    <a:pt x="3517" y="5130"/>
                  </a:lnTo>
                  <a:lnTo>
                    <a:pt x="3506" y="5093"/>
                  </a:lnTo>
                  <a:lnTo>
                    <a:pt x="3496" y="5056"/>
                  </a:lnTo>
                  <a:lnTo>
                    <a:pt x="3488" y="5019"/>
                  </a:lnTo>
                  <a:lnTo>
                    <a:pt x="3481" y="4981"/>
                  </a:lnTo>
                  <a:lnTo>
                    <a:pt x="3476" y="4943"/>
                  </a:lnTo>
                  <a:lnTo>
                    <a:pt x="3471" y="4905"/>
                  </a:lnTo>
                  <a:lnTo>
                    <a:pt x="3469" y="4867"/>
                  </a:lnTo>
                  <a:lnTo>
                    <a:pt x="3468" y="4829"/>
                  </a:lnTo>
                  <a:lnTo>
                    <a:pt x="3469" y="4797"/>
                  </a:lnTo>
                  <a:lnTo>
                    <a:pt x="3472" y="4767"/>
                  </a:lnTo>
                  <a:lnTo>
                    <a:pt x="3479" y="4738"/>
                  </a:lnTo>
                  <a:lnTo>
                    <a:pt x="3487" y="4708"/>
                  </a:lnTo>
                  <a:lnTo>
                    <a:pt x="3496" y="4680"/>
                  </a:lnTo>
                  <a:lnTo>
                    <a:pt x="3508" y="4654"/>
                  </a:lnTo>
                  <a:lnTo>
                    <a:pt x="3523" y="4628"/>
                  </a:lnTo>
                  <a:lnTo>
                    <a:pt x="3538" y="4603"/>
                  </a:lnTo>
                  <a:lnTo>
                    <a:pt x="3555" y="4579"/>
                  </a:lnTo>
                  <a:lnTo>
                    <a:pt x="3575" y="4557"/>
                  </a:lnTo>
                  <a:lnTo>
                    <a:pt x="3597" y="4537"/>
                  </a:lnTo>
                  <a:lnTo>
                    <a:pt x="3619" y="4517"/>
                  </a:lnTo>
                  <a:lnTo>
                    <a:pt x="3644" y="4500"/>
                  </a:lnTo>
                  <a:lnTo>
                    <a:pt x="3670" y="4484"/>
                  </a:lnTo>
                  <a:lnTo>
                    <a:pt x="3697" y="4470"/>
                  </a:lnTo>
                  <a:lnTo>
                    <a:pt x="3725" y="4458"/>
                  </a:lnTo>
                  <a:lnTo>
                    <a:pt x="3741" y="4452"/>
                  </a:lnTo>
                  <a:lnTo>
                    <a:pt x="3758" y="4447"/>
                  </a:lnTo>
                  <a:lnTo>
                    <a:pt x="3776" y="4443"/>
                  </a:lnTo>
                  <a:lnTo>
                    <a:pt x="3793" y="4438"/>
                  </a:lnTo>
                  <a:lnTo>
                    <a:pt x="3811" y="4436"/>
                  </a:lnTo>
                  <a:lnTo>
                    <a:pt x="3828" y="4434"/>
                  </a:lnTo>
                  <a:lnTo>
                    <a:pt x="3846" y="4433"/>
                  </a:lnTo>
                  <a:lnTo>
                    <a:pt x="3864" y="4433"/>
                  </a:lnTo>
                  <a:lnTo>
                    <a:pt x="3883" y="4433"/>
                  </a:lnTo>
                  <a:lnTo>
                    <a:pt x="3902" y="4434"/>
                  </a:lnTo>
                  <a:lnTo>
                    <a:pt x="3921" y="4437"/>
                  </a:lnTo>
                  <a:lnTo>
                    <a:pt x="3940" y="4439"/>
                  </a:lnTo>
                  <a:lnTo>
                    <a:pt x="3959" y="4444"/>
                  </a:lnTo>
                  <a:lnTo>
                    <a:pt x="3977" y="4449"/>
                  </a:lnTo>
                  <a:lnTo>
                    <a:pt x="3996" y="4455"/>
                  </a:lnTo>
                  <a:lnTo>
                    <a:pt x="4013" y="4462"/>
                  </a:lnTo>
                  <a:lnTo>
                    <a:pt x="4031" y="4470"/>
                  </a:lnTo>
                  <a:lnTo>
                    <a:pt x="4048" y="4479"/>
                  </a:lnTo>
                  <a:lnTo>
                    <a:pt x="4065" y="4487"/>
                  </a:lnTo>
                  <a:lnTo>
                    <a:pt x="4080" y="4498"/>
                  </a:lnTo>
                  <a:lnTo>
                    <a:pt x="4096" y="4509"/>
                  </a:lnTo>
                  <a:lnTo>
                    <a:pt x="4112" y="4521"/>
                  </a:lnTo>
                  <a:lnTo>
                    <a:pt x="4126" y="4533"/>
                  </a:lnTo>
                  <a:lnTo>
                    <a:pt x="4140" y="4547"/>
                  </a:lnTo>
                  <a:lnTo>
                    <a:pt x="4168" y="4575"/>
                  </a:lnTo>
                  <a:lnTo>
                    <a:pt x="4194" y="4604"/>
                  </a:lnTo>
                  <a:lnTo>
                    <a:pt x="4217" y="4634"/>
                  </a:lnTo>
                  <a:lnTo>
                    <a:pt x="4241" y="4665"/>
                  </a:lnTo>
                  <a:lnTo>
                    <a:pt x="4263" y="4697"/>
                  </a:lnTo>
                  <a:lnTo>
                    <a:pt x="4283" y="4730"/>
                  </a:lnTo>
                  <a:lnTo>
                    <a:pt x="4302" y="4762"/>
                  </a:lnTo>
                  <a:lnTo>
                    <a:pt x="4320" y="4796"/>
                  </a:lnTo>
                  <a:lnTo>
                    <a:pt x="4337" y="4831"/>
                  </a:lnTo>
                  <a:lnTo>
                    <a:pt x="4352" y="4867"/>
                  </a:lnTo>
                  <a:lnTo>
                    <a:pt x="4365" y="4903"/>
                  </a:lnTo>
                  <a:lnTo>
                    <a:pt x="4378" y="4938"/>
                  </a:lnTo>
                  <a:lnTo>
                    <a:pt x="4389" y="4975"/>
                  </a:lnTo>
                  <a:lnTo>
                    <a:pt x="4398" y="5014"/>
                  </a:lnTo>
                  <a:lnTo>
                    <a:pt x="4406" y="5052"/>
                  </a:lnTo>
                  <a:lnTo>
                    <a:pt x="4412" y="5090"/>
                  </a:lnTo>
                  <a:lnTo>
                    <a:pt x="4416" y="5115"/>
                  </a:lnTo>
                  <a:lnTo>
                    <a:pt x="4421" y="5138"/>
                  </a:lnTo>
                  <a:lnTo>
                    <a:pt x="4427" y="5162"/>
                  </a:lnTo>
                  <a:lnTo>
                    <a:pt x="4434" y="5184"/>
                  </a:lnTo>
                  <a:lnTo>
                    <a:pt x="4440" y="5208"/>
                  </a:lnTo>
                  <a:lnTo>
                    <a:pt x="4449" y="5230"/>
                  </a:lnTo>
                  <a:lnTo>
                    <a:pt x="4458" y="5251"/>
                  </a:lnTo>
                  <a:lnTo>
                    <a:pt x="4468" y="5273"/>
                  </a:lnTo>
                  <a:lnTo>
                    <a:pt x="4480" y="5294"/>
                  </a:lnTo>
                  <a:lnTo>
                    <a:pt x="4492" y="5315"/>
                  </a:lnTo>
                  <a:lnTo>
                    <a:pt x="4505" y="5336"/>
                  </a:lnTo>
                  <a:lnTo>
                    <a:pt x="4519" y="5355"/>
                  </a:lnTo>
                  <a:lnTo>
                    <a:pt x="4533" y="5374"/>
                  </a:lnTo>
                  <a:lnTo>
                    <a:pt x="4548" y="5393"/>
                  </a:lnTo>
                  <a:lnTo>
                    <a:pt x="4565" y="5411"/>
                  </a:lnTo>
                  <a:lnTo>
                    <a:pt x="4582" y="5429"/>
                  </a:lnTo>
                  <a:lnTo>
                    <a:pt x="4603" y="5449"/>
                  </a:lnTo>
                  <a:lnTo>
                    <a:pt x="4625" y="5469"/>
                  </a:lnTo>
                  <a:lnTo>
                    <a:pt x="4649" y="5487"/>
                  </a:lnTo>
                  <a:lnTo>
                    <a:pt x="4673" y="5504"/>
                  </a:lnTo>
                  <a:lnTo>
                    <a:pt x="4697" y="5520"/>
                  </a:lnTo>
                  <a:lnTo>
                    <a:pt x="4723" y="5534"/>
                  </a:lnTo>
                  <a:lnTo>
                    <a:pt x="4749" y="5546"/>
                  </a:lnTo>
                  <a:lnTo>
                    <a:pt x="4776" y="5559"/>
                  </a:lnTo>
                  <a:lnTo>
                    <a:pt x="4803" y="5569"/>
                  </a:lnTo>
                  <a:lnTo>
                    <a:pt x="4831" y="5578"/>
                  </a:lnTo>
                  <a:lnTo>
                    <a:pt x="4859" y="5586"/>
                  </a:lnTo>
                  <a:lnTo>
                    <a:pt x="4887" y="5592"/>
                  </a:lnTo>
                  <a:lnTo>
                    <a:pt x="4916" y="5598"/>
                  </a:lnTo>
                  <a:lnTo>
                    <a:pt x="4945" y="5601"/>
                  </a:lnTo>
                  <a:lnTo>
                    <a:pt x="4975" y="5604"/>
                  </a:lnTo>
                  <a:lnTo>
                    <a:pt x="5005" y="5604"/>
                  </a:lnTo>
                  <a:lnTo>
                    <a:pt x="5035" y="5604"/>
                  </a:lnTo>
                  <a:lnTo>
                    <a:pt x="5065" y="5601"/>
                  </a:lnTo>
                  <a:lnTo>
                    <a:pt x="5094" y="5598"/>
                  </a:lnTo>
                  <a:lnTo>
                    <a:pt x="5122" y="5592"/>
                  </a:lnTo>
                  <a:lnTo>
                    <a:pt x="5152" y="5586"/>
                  </a:lnTo>
                  <a:lnTo>
                    <a:pt x="5180" y="5578"/>
                  </a:lnTo>
                  <a:lnTo>
                    <a:pt x="5208" y="5569"/>
                  </a:lnTo>
                  <a:lnTo>
                    <a:pt x="5235" y="5559"/>
                  </a:lnTo>
                  <a:lnTo>
                    <a:pt x="5262" y="5546"/>
                  </a:lnTo>
                  <a:lnTo>
                    <a:pt x="5287" y="5534"/>
                  </a:lnTo>
                  <a:lnTo>
                    <a:pt x="5313" y="5520"/>
                  </a:lnTo>
                  <a:lnTo>
                    <a:pt x="5338" y="5504"/>
                  </a:lnTo>
                  <a:lnTo>
                    <a:pt x="5361" y="5487"/>
                  </a:lnTo>
                  <a:lnTo>
                    <a:pt x="5385" y="5469"/>
                  </a:lnTo>
                  <a:lnTo>
                    <a:pt x="5407" y="5449"/>
                  </a:lnTo>
                  <a:lnTo>
                    <a:pt x="5429" y="5429"/>
                  </a:lnTo>
                  <a:lnTo>
                    <a:pt x="5449" y="5407"/>
                  </a:lnTo>
                  <a:lnTo>
                    <a:pt x="5469" y="5385"/>
                  </a:lnTo>
                  <a:lnTo>
                    <a:pt x="5487" y="5361"/>
                  </a:lnTo>
                  <a:lnTo>
                    <a:pt x="5504" y="5337"/>
                  </a:lnTo>
                  <a:lnTo>
                    <a:pt x="5520" y="5312"/>
                  </a:lnTo>
                  <a:lnTo>
                    <a:pt x="5534" y="5287"/>
                  </a:lnTo>
                  <a:lnTo>
                    <a:pt x="5548" y="5260"/>
                  </a:lnTo>
                  <a:lnTo>
                    <a:pt x="5559" y="5235"/>
                  </a:lnTo>
                  <a:lnTo>
                    <a:pt x="5570" y="5207"/>
                  </a:lnTo>
                  <a:lnTo>
                    <a:pt x="5579" y="5180"/>
                  </a:lnTo>
                  <a:lnTo>
                    <a:pt x="5587" y="5152"/>
                  </a:lnTo>
                  <a:lnTo>
                    <a:pt x="5592" y="5122"/>
                  </a:lnTo>
                  <a:lnTo>
                    <a:pt x="5598" y="5093"/>
                  </a:lnTo>
                  <a:lnTo>
                    <a:pt x="5601" y="5064"/>
                  </a:lnTo>
                  <a:lnTo>
                    <a:pt x="5604" y="5035"/>
                  </a:lnTo>
                  <a:lnTo>
                    <a:pt x="5605" y="5005"/>
                  </a:lnTo>
                  <a:lnTo>
                    <a:pt x="5604" y="4975"/>
                  </a:lnTo>
                  <a:lnTo>
                    <a:pt x="5601" y="4945"/>
                  </a:lnTo>
                  <a:lnTo>
                    <a:pt x="5598" y="4916"/>
                  </a:lnTo>
                  <a:lnTo>
                    <a:pt x="5592" y="4887"/>
                  </a:lnTo>
                  <a:lnTo>
                    <a:pt x="5587" y="4859"/>
                  </a:lnTo>
                  <a:lnTo>
                    <a:pt x="5579" y="4831"/>
                  </a:lnTo>
                  <a:lnTo>
                    <a:pt x="5570" y="4803"/>
                  </a:lnTo>
                  <a:lnTo>
                    <a:pt x="5559" y="4776"/>
                  </a:lnTo>
                  <a:lnTo>
                    <a:pt x="5548" y="4749"/>
                  </a:lnTo>
                  <a:lnTo>
                    <a:pt x="5534" y="4723"/>
                  </a:lnTo>
                  <a:lnTo>
                    <a:pt x="5520" y="4697"/>
                  </a:lnTo>
                  <a:lnTo>
                    <a:pt x="5504" y="4673"/>
                  </a:lnTo>
                  <a:lnTo>
                    <a:pt x="5487" y="4649"/>
                  </a:lnTo>
                  <a:lnTo>
                    <a:pt x="5469" y="4625"/>
                  </a:lnTo>
                  <a:lnTo>
                    <a:pt x="5450" y="4603"/>
                  </a:lnTo>
                  <a:lnTo>
                    <a:pt x="5429" y="4581"/>
                  </a:lnTo>
                  <a:lnTo>
                    <a:pt x="5411" y="4564"/>
                  </a:lnTo>
                  <a:lnTo>
                    <a:pt x="5393" y="4548"/>
                  </a:lnTo>
                  <a:lnTo>
                    <a:pt x="5375" y="4532"/>
                  </a:lnTo>
                  <a:lnTo>
                    <a:pt x="5355" y="4518"/>
                  </a:lnTo>
                  <a:lnTo>
                    <a:pt x="5336" y="4504"/>
                  </a:lnTo>
                  <a:lnTo>
                    <a:pt x="5315" y="4492"/>
                  </a:lnTo>
                  <a:lnTo>
                    <a:pt x="5294" y="4480"/>
                  </a:lnTo>
                  <a:lnTo>
                    <a:pt x="5273" y="4468"/>
                  </a:lnTo>
                  <a:lnTo>
                    <a:pt x="5251" y="4458"/>
                  </a:lnTo>
                  <a:lnTo>
                    <a:pt x="5230" y="4449"/>
                  </a:lnTo>
                  <a:lnTo>
                    <a:pt x="5208" y="4440"/>
                  </a:lnTo>
                  <a:lnTo>
                    <a:pt x="5184" y="4433"/>
                  </a:lnTo>
                  <a:lnTo>
                    <a:pt x="5162" y="4426"/>
                  </a:lnTo>
                  <a:lnTo>
                    <a:pt x="5138" y="4420"/>
                  </a:lnTo>
                  <a:lnTo>
                    <a:pt x="5113" y="4416"/>
                  </a:lnTo>
                  <a:lnTo>
                    <a:pt x="5090" y="4411"/>
                  </a:lnTo>
                  <a:lnTo>
                    <a:pt x="5052" y="4406"/>
                  </a:lnTo>
                  <a:lnTo>
                    <a:pt x="5014" y="4398"/>
                  </a:lnTo>
                  <a:lnTo>
                    <a:pt x="4977" y="4389"/>
                  </a:lnTo>
                  <a:lnTo>
                    <a:pt x="4940" y="4378"/>
                  </a:lnTo>
                  <a:lnTo>
                    <a:pt x="4904" y="4365"/>
                  </a:lnTo>
                  <a:lnTo>
                    <a:pt x="4868" y="4352"/>
                  </a:lnTo>
                  <a:lnTo>
                    <a:pt x="4832" y="4337"/>
                  </a:lnTo>
                  <a:lnTo>
                    <a:pt x="4797" y="4320"/>
                  </a:lnTo>
                  <a:lnTo>
                    <a:pt x="4763" y="4302"/>
                  </a:lnTo>
                  <a:lnTo>
                    <a:pt x="4730" y="4283"/>
                  </a:lnTo>
                  <a:lnTo>
                    <a:pt x="4697" y="4263"/>
                  </a:lnTo>
                  <a:lnTo>
                    <a:pt x="4666" y="4241"/>
                  </a:lnTo>
                  <a:lnTo>
                    <a:pt x="4636" y="4218"/>
                  </a:lnTo>
                  <a:lnTo>
                    <a:pt x="4605" y="4194"/>
                  </a:lnTo>
                  <a:lnTo>
                    <a:pt x="4577" y="4168"/>
                  </a:lnTo>
                  <a:lnTo>
                    <a:pt x="4549" y="4142"/>
                  </a:lnTo>
                  <a:lnTo>
                    <a:pt x="4529" y="4120"/>
                  </a:lnTo>
                  <a:lnTo>
                    <a:pt x="4510" y="4097"/>
                  </a:lnTo>
                  <a:lnTo>
                    <a:pt x="4494" y="4072"/>
                  </a:lnTo>
                  <a:lnTo>
                    <a:pt x="4480" y="4048"/>
                  </a:lnTo>
                  <a:lnTo>
                    <a:pt x="4466" y="4022"/>
                  </a:lnTo>
                  <a:lnTo>
                    <a:pt x="4456" y="3995"/>
                  </a:lnTo>
                  <a:lnTo>
                    <a:pt x="4447" y="3968"/>
                  </a:lnTo>
                  <a:lnTo>
                    <a:pt x="4440" y="3940"/>
                  </a:lnTo>
                  <a:lnTo>
                    <a:pt x="4436" y="3912"/>
                  </a:lnTo>
                  <a:lnTo>
                    <a:pt x="4434" y="3883"/>
                  </a:lnTo>
                  <a:lnTo>
                    <a:pt x="4432" y="3855"/>
                  </a:lnTo>
                  <a:lnTo>
                    <a:pt x="4435" y="3826"/>
                  </a:lnTo>
                  <a:lnTo>
                    <a:pt x="4438" y="3798"/>
                  </a:lnTo>
                  <a:lnTo>
                    <a:pt x="4444" y="3768"/>
                  </a:lnTo>
                  <a:lnTo>
                    <a:pt x="4452" y="3740"/>
                  </a:lnTo>
                  <a:lnTo>
                    <a:pt x="4463" y="3712"/>
                  </a:lnTo>
                  <a:lnTo>
                    <a:pt x="4465" y="3707"/>
                  </a:lnTo>
                  <a:lnTo>
                    <a:pt x="4465" y="3706"/>
                  </a:lnTo>
                  <a:lnTo>
                    <a:pt x="4477" y="3679"/>
                  </a:lnTo>
                  <a:lnTo>
                    <a:pt x="4492" y="3654"/>
                  </a:lnTo>
                  <a:lnTo>
                    <a:pt x="4508" y="3629"/>
                  </a:lnTo>
                  <a:lnTo>
                    <a:pt x="4526" y="3607"/>
                  </a:lnTo>
                  <a:lnTo>
                    <a:pt x="4545" y="3587"/>
                  </a:lnTo>
                  <a:lnTo>
                    <a:pt x="4565" y="3567"/>
                  </a:lnTo>
                  <a:lnTo>
                    <a:pt x="4586" y="3549"/>
                  </a:lnTo>
                  <a:lnTo>
                    <a:pt x="4610" y="3533"/>
                  </a:lnTo>
                  <a:lnTo>
                    <a:pt x="4633" y="3518"/>
                  </a:lnTo>
                  <a:lnTo>
                    <a:pt x="4659" y="3505"/>
                  </a:lnTo>
                  <a:lnTo>
                    <a:pt x="4685" y="3494"/>
                  </a:lnTo>
                  <a:lnTo>
                    <a:pt x="4712" y="3485"/>
                  </a:lnTo>
                  <a:lnTo>
                    <a:pt x="4739" y="3478"/>
                  </a:lnTo>
                  <a:lnTo>
                    <a:pt x="4768" y="3472"/>
                  </a:lnTo>
                  <a:lnTo>
                    <a:pt x="4796" y="3469"/>
                  </a:lnTo>
                  <a:lnTo>
                    <a:pt x="4825" y="3468"/>
                  </a:lnTo>
                  <a:lnTo>
                    <a:pt x="4864" y="3469"/>
                  </a:lnTo>
                  <a:lnTo>
                    <a:pt x="4904" y="3471"/>
                  </a:lnTo>
                  <a:lnTo>
                    <a:pt x="4942" y="3475"/>
                  </a:lnTo>
                  <a:lnTo>
                    <a:pt x="4980" y="3480"/>
                  </a:lnTo>
                  <a:lnTo>
                    <a:pt x="5018" y="3487"/>
                  </a:lnTo>
                  <a:lnTo>
                    <a:pt x="5056" y="3496"/>
                  </a:lnTo>
                  <a:lnTo>
                    <a:pt x="5093" y="3506"/>
                  </a:lnTo>
                  <a:lnTo>
                    <a:pt x="5129" y="3517"/>
                  </a:lnTo>
                  <a:lnTo>
                    <a:pt x="5165" y="3529"/>
                  </a:lnTo>
                  <a:lnTo>
                    <a:pt x="5201" y="3544"/>
                  </a:lnTo>
                  <a:lnTo>
                    <a:pt x="5236" y="3560"/>
                  </a:lnTo>
                  <a:lnTo>
                    <a:pt x="5270" y="3577"/>
                  </a:lnTo>
                  <a:lnTo>
                    <a:pt x="5304" y="3596"/>
                  </a:lnTo>
                  <a:lnTo>
                    <a:pt x="5338" y="3616"/>
                  </a:lnTo>
                  <a:lnTo>
                    <a:pt x="5370" y="3637"/>
                  </a:lnTo>
                  <a:lnTo>
                    <a:pt x="5402" y="3660"/>
                  </a:lnTo>
                  <a:lnTo>
                    <a:pt x="5422" y="3674"/>
                  </a:lnTo>
                  <a:lnTo>
                    <a:pt x="5442" y="3688"/>
                  </a:lnTo>
                  <a:lnTo>
                    <a:pt x="5462" y="3700"/>
                  </a:lnTo>
                  <a:lnTo>
                    <a:pt x="5484" y="3712"/>
                  </a:lnTo>
                  <a:lnTo>
                    <a:pt x="5505" y="3722"/>
                  </a:lnTo>
                  <a:lnTo>
                    <a:pt x="5527" y="3733"/>
                  </a:lnTo>
                  <a:lnTo>
                    <a:pt x="5550" y="3742"/>
                  </a:lnTo>
                  <a:lnTo>
                    <a:pt x="5572" y="3749"/>
                  </a:lnTo>
                  <a:lnTo>
                    <a:pt x="5595" y="3756"/>
                  </a:lnTo>
                  <a:lnTo>
                    <a:pt x="5617" y="3763"/>
                  </a:lnTo>
                  <a:lnTo>
                    <a:pt x="5641" y="3767"/>
                  </a:lnTo>
                  <a:lnTo>
                    <a:pt x="5664" y="3772"/>
                  </a:lnTo>
                  <a:lnTo>
                    <a:pt x="5689" y="3775"/>
                  </a:lnTo>
                  <a:lnTo>
                    <a:pt x="5712" y="3777"/>
                  </a:lnTo>
                  <a:lnTo>
                    <a:pt x="5737" y="3780"/>
                  </a:lnTo>
                  <a:lnTo>
                    <a:pt x="5761" y="3780"/>
                  </a:lnTo>
                  <a:lnTo>
                    <a:pt x="5792" y="3779"/>
                  </a:lnTo>
                  <a:lnTo>
                    <a:pt x="5822" y="3776"/>
                  </a:lnTo>
                  <a:lnTo>
                    <a:pt x="5852" y="3773"/>
                  </a:lnTo>
                  <a:lnTo>
                    <a:pt x="5882" y="3767"/>
                  </a:lnTo>
                  <a:lnTo>
                    <a:pt x="5911" y="3761"/>
                  </a:lnTo>
                  <a:lnTo>
                    <a:pt x="5939" y="3753"/>
                  </a:lnTo>
                  <a:lnTo>
                    <a:pt x="5967" y="3743"/>
                  </a:lnTo>
                  <a:lnTo>
                    <a:pt x="5994" y="3733"/>
                  </a:lnTo>
                  <a:lnTo>
                    <a:pt x="6021" y="3720"/>
                  </a:lnTo>
                  <a:lnTo>
                    <a:pt x="6047" y="3707"/>
                  </a:lnTo>
                  <a:lnTo>
                    <a:pt x="6071" y="3692"/>
                  </a:lnTo>
                  <a:lnTo>
                    <a:pt x="6096" y="3676"/>
                  </a:lnTo>
                  <a:lnTo>
                    <a:pt x="6120" y="3661"/>
                  </a:lnTo>
                  <a:lnTo>
                    <a:pt x="6142" y="3643"/>
                  </a:lnTo>
                  <a:lnTo>
                    <a:pt x="6163" y="3624"/>
                  </a:lnTo>
                  <a:lnTo>
                    <a:pt x="6185" y="3604"/>
                  </a:lnTo>
                  <a:lnTo>
                    <a:pt x="6205" y="3583"/>
                  </a:lnTo>
                  <a:lnTo>
                    <a:pt x="6223" y="3561"/>
                  </a:lnTo>
                  <a:lnTo>
                    <a:pt x="6241" y="3538"/>
                  </a:lnTo>
                  <a:lnTo>
                    <a:pt x="6258" y="3515"/>
                  </a:lnTo>
                  <a:lnTo>
                    <a:pt x="6273" y="3490"/>
                  </a:lnTo>
                  <a:lnTo>
                    <a:pt x="6288" y="3466"/>
                  </a:lnTo>
                  <a:lnTo>
                    <a:pt x="6301" y="3440"/>
                  </a:lnTo>
                  <a:lnTo>
                    <a:pt x="6313" y="3413"/>
                  </a:lnTo>
                  <a:lnTo>
                    <a:pt x="6324" y="3386"/>
                  </a:lnTo>
                  <a:lnTo>
                    <a:pt x="6333" y="3358"/>
                  </a:lnTo>
                  <a:lnTo>
                    <a:pt x="6342" y="3330"/>
                  </a:lnTo>
                  <a:lnTo>
                    <a:pt x="6349" y="3301"/>
                  </a:lnTo>
                  <a:lnTo>
                    <a:pt x="6353" y="3271"/>
                  </a:lnTo>
                  <a:lnTo>
                    <a:pt x="6358" y="3241"/>
                  </a:lnTo>
                  <a:lnTo>
                    <a:pt x="6360" y="3211"/>
                  </a:lnTo>
                  <a:lnTo>
                    <a:pt x="6361" y="3179"/>
                  </a:lnTo>
                  <a:lnTo>
                    <a:pt x="6360" y="3149"/>
                  </a:lnTo>
                  <a:lnTo>
                    <a:pt x="6358" y="3119"/>
                  </a:lnTo>
                  <a:lnTo>
                    <a:pt x="6353" y="3089"/>
                  </a:lnTo>
                  <a:lnTo>
                    <a:pt x="6349" y="3059"/>
                  </a:lnTo>
                  <a:lnTo>
                    <a:pt x="6342" y="3030"/>
                  </a:lnTo>
                  <a:lnTo>
                    <a:pt x="6333" y="3002"/>
                  </a:lnTo>
                  <a:lnTo>
                    <a:pt x="6324" y="2974"/>
                  </a:lnTo>
                  <a:lnTo>
                    <a:pt x="6313" y="2947"/>
                  </a:lnTo>
                  <a:lnTo>
                    <a:pt x="6301" y="2920"/>
                  </a:lnTo>
                  <a:lnTo>
                    <a:pt x="6288" y="2895"/>
                  </a:lnTo>
                  <a:lnTo>
                    <a:pt x="6273" y="2870"/>
                  </a:lnTo>
                  <a:lnTo>
                    <a:pt x="6258" y="2845"/>
                  </a:lnTo>
                  <a:lnTo>
                    <a:pt x="6241" y="2822"/>
                  </a:lnTo>
                  <a:lnTo>
                    <a:pt x="6223" y="2799"/>
                  </a:lnTo>
                  <a:lnTo>
                    <a:pt x="6205" y="2778"/>
                  </a:lnTo>
                  <a:lnTo>
                    <a:pt x="6185" y="2757"/>
                  </a:lnTo>
                  <a:lnTo>
                    <a:pt x="6163" y="2736"/>
                  </a:lnTo>
                  <a:lnTo>
                    <a:pt x="6142" y="2717"/>
                  </a:lnTo>
                  <a:lnTo>
                    <a:pt x="6120" y="2700"/>
                  </a:lnTo>
                  <a:lnTo>
                    <a:pt x="6096" y="2684"/>
                  </a:lnTo>
                  <a:lnTo>
                    <a:pt x="6071" y="2668"/>
                  </a:lnTo>
                  <a:lnTo>
                    <a:pt x="6047" y="2653"/>
                  </a:lnTo>
                  <a:lnTo>
                    <a:pt x="6021" y="2640"/>
                  </a:lnTo>
                  <a:lnTo>
                    <a:pt x="5994" y="2628"/>
                  </a:lnTo>
                  <a:lnTo>
                    <a:pt x="5967" y="2617"/>
                  </a:lnTo>
                  <a:lnTo>
                    <a:pt x="5939" y="2607"/>
                  </a:lnTo>
                  <a:lnTo>
                    <a:pt x="5911" y="2600"/>
                  </a:lnTo>
                  <a:lnTo>
                    <a:pt x="5882" y="2593"/>
                  </a:lnTo>
                  <a:lnTo>
                    <a:pt x="5852" y="2587"/>
                  </a:lnTo>
                  <a:lnTo>
                    <a:pt x="5822" y="2584"/>
                  </a:lnTo>
                  <a:lnTo>
                    <a:pt x="5792" y="2582"/>
                  </a:lnTo>
                  <a:lnTo>
                    <a:pt x="5761" y="2580"/>
                  </a:lnTo>
                  <a:close/>
                  <a:moveTo>
                    <a:pt x="2779" y="2934"/>
                  </a:moveTo>
                  <a:lnTo>
                    <a:pt x="2779" y="2934"/>
                  </a:lnTo>
                  <a:lnTo>
                    <a:pt x="2759" y="2933"/>
                  </a:lnTo>
                  <a:lnTo>
                    <a:pt x="2740" y="2930"/>
                  </a:lnTo>
                  <a:lnTo>
                    <a:pt x="2721" y="2926"/>
                  </a:lnTo>
                  <a:lnTo>
                    <a:pt x="2701" y="2919"/>
                  </a:lnTo>
                  <a:lnTo>
                    <a:pt x="2685" y="2911"/>
                  </a:lnTo>
                  <a:lnTo>
                    <a:pt x="2668" y="2901"/>
                  </a:lnTo>
                  <a:lnTo>
                    <a:pt x="2652" y="2890"/>
                  </a:lnTo>
                  <a:lnTo>
                    <a:pt x="2639" y="2878"/>
                  </a:lnTo>
                  <a:lnTo>
                    <a:pt x="2625" y="2864"/>
                  </a:lnTo>
                  <a:lnTo>
                    <a:pt x="2614" y="2849"/>
                  </a:lnTo>
                  <a:lnTo>
                    <a:pt x="2603" y="2833"/>
                  </a:lnTo>
                  <a:lnTo>
                    <a:pt x="2595" y="2816"/>
                  </a:lnTo>
                  <a:lnTo>
                    <a:pt x="2588" y="2797"/>
                  </a:lnTo>
                  <a:lnTo>
                    <a:pt x="2583" y="2779"/>
                  </a:lnTo>
                  <a:lnTo>
                    <a:pt x="2579" y="2759"/>
                  </a:lnTo>
                  <a:lnTo>
                    <a:pt x="2578" y="2739"/>
                  </a:lnTo>
                  <a:lnTo>
                    <a:pt x="2578" y="2718"/>
                  </a:lnTo>
                  <a:lnTo>
                    <a:pt x="2581" y="2698"/>
                  </a:lnTo>
                  <a:lnTo>
                    <a:pt x="2586" y="2679"/>
                  </a:lnTo>
                  <a:lnTo>
                    <a:pt x="2592" y="2661"/>
                  </a:lnTo>
                  <a:lnTo>
                    <a:pt x="2599" y="2643"/>
                  </a:lnTo>
                  <a:lnTo>
                    <a:pt x="2610" y="2628"/>
                  </a:lnTo>
                  <a:lnTo>
                    <a:pt x="2621" y="2612"/>
                  </a:lnTo>
                  <a:lnTo>
                    <a:pt x="2633" y="2597"/>
                  </a:lnTo>
                  <a:lnTo>
                    <a:pt x="2647" y="2584"/>
                  </a:lnTo>
                  <a:lnTo>
                    <a:pt x="2662" y="2573"/>
                  </a:lnTo>
                  <a:lnTo>
                    <a:pt x="2678" y="2563"/>
                  </a:lnTo>
                  <a:lnTo>
                    <a:pt x="2696" y="2554"/>
                  </a:lnTo>
                  <a:lnTo>
                    <a:pt x="2714" y="2547"/>
                  </a:lnTo>
                  <a:lnTo>
                    <a:pt x="2732" y="2541"/>
                  </a:lnTo>
                  <a:lnTo>
                    <a:pt x="2752" y="2538"/>
                  </a:lnTo>
                  <a:lnTo>
                    <a:pt x="2772" y="2537"/>
                  </a:lnTo>
                  <a:lnTo>
                    <a:pt x="2792" y="2538"/>
                  </a:lnTo>
                  <a:lnTo>
                    <a:pt x="2813" y="2540"/>
                  </a:lnTo>
                  <a:lnTo>
                    <a:pt x="2832" y="2545"/>
                  </a:lnTo>
                  <a:lnTo>
                    <a:pt x="2850" y="2551"/>
                  </a:lnTo>
                  <a:lnTo>
                    <a:pt x="2866" y="2559"/>
                  </a:lnTo>
                  <a:lnTo>
                    <a:pt x="2883" y="2569"/>
                  </a:lnTo>
                  <a:lnTo>
                    <a:pt x="2899" y="2580"/>
                  </a:lnTo>
                  <a:lnTo>
                    <a:pt x="2914" y="2593"/>
                  </a:lnTo>
                  <a:lnTo>
                    <a:pt x="2926" y="2606"/>
                  </a:lnTo>
                  <a:lnTo>
                    <a:pt x="2938" y="2622"/>
                  </a:lnTo>
                  <a:lnTo>
                    <a:pt x="2948" y="2638"/>
                  </a:lnTo>
                  <a:lnTo>
                    <a:pt x="2957" y="2654"/>
                  </a:lnTo>
                  <a:lnTo>
                    <a:pt x="2964" y="2672"/>
                  </a:lnTo>
                  <a:lnTo>
                    <a:pt x="2968" y="2692"/>
                  </a:lnTo>
                  <a:lnTo>
                    <a:pt x="2972" y="2712"/>
                  </a:lnTo>
                  <a:lnTo>
                    <a:pt x="2974" y="2731"/>
                  </a:lnTo>
                  <a:lnTo>
                    <a:pt x="2973" y="2752"/>
                  </a:lnTo>
                  <a:lnTo>
                    <a:pt x="2971" y="2771"/>
                  </a:lnTo>
                  <a:lnTo>
                    <a:pt x="2966" y="2790"/>
                  </a:lnTo>
                  <a:lnTo>
                    <a:pt x="2960" y="2808"/>
                  </a:lnTo>
                  <a:lnTo>
                    <a:pt x="2952" y="2826"/>
                  </a:lnTo>
                  <a:lnTo>
                    <a:pt x="2942" y="2843"/>
                  </a:lnTo>
                  <a:lnTo>
                    <a:pt x="2930" y="2859"/>
                  </a:lnTo>
                  <a:lnTo>
                    <a:pt x="2918" y="2872"/>
                  </a:lnTo>
                  <a:lnTo>
                    <a:pt x="2905" y="2886"/>
                  </a:lnTo>
                  <a:lnTo>
                    <a:pt x="2889" y="2897"/>
                  </a:lnTo>
                  <a:lnTo>
                    <a:pt x="2873" y="2907"/>
                  </a:lnTo>
                  <a:lnTo>
                    <a:pt x="2856" y="2916"/>
                  </a:lnTo>
                  <a:lnTo>
                    <a:pt x="2838" y="2923"/>
                  </a:lnTo>
                  <a:lnTo>
                    <a:pt x="2819" y="2928"/>
                  </a:lnTo>
                  <a:lnTo>
                    <a:pt x="2799" y="2932"/>
                  </a:lnTo>
                  <a:lnTo>
                    <a:pt x="2779" y="2934"/>
                  </a:lnTo>
                  <a:close/>
                  <a:moveTo>
                    <a:pt x="3734" y="3371"/>
                  </a:moveTo>
                  <a:lnTo>
                    <a:pt x="3734" y="3371"/>
                  </a:lnTo>
                  <a:lnTo>
                    <a:pt x="3716" y="3371"/>
                  </a:lnTo>
                  <a:lnTo>
                    <a:pt x="3697" y="3370"/>
                  </a:lnTo>
                  <a:lnTo>
                    <a:pt x="3679" y="3368"/>
                  </a:lnTo>
                  <a:lnTo>
                    <a:pt x="3662" y="3365"/>
                  </a:lnTo>
                  <a:lnTo>
                    <a:pt x="3644" y="3361"/>
                  </a:lnTo>
                  <a:lnTo>
                    <a:pt x="3627" y="3357"/>
                  </a:lnTo>
                  <a:lnTo>
                    <a:pt x="3610" y="3351"/>
                  </a:lnTo>
                  <a:lnTo>
                    <a:pt x="3594" y="3346"/>
                  </a:lnTo>
                  <a:lnTo>
                    <a:pt x="3578" y="3339"/>
                  </a:lnTo>
                  <a:lnTo>
                    <a:pt x="3562" y="3331"/>
                  </a:lnTo>
                  <a:lnTo>
                    <a:pt x="3547" y="3323"/>
                  </a:lnTo>
                  <a:lnTo>
                    <a:pt x="3533" y="3313"/>
                  </a:lnTo>
                  <a:lnTo>
                    <a:pt x="3518" y="3304"/>
                  </a:lnTo>
                  <a:lnTo>
                    <a:pt x="3505" y="3294"/>
                  </a:lnTo>
                  <a:lnTo>
                    <a:pt x="3491" y="3283"/>
                  </a:lnTo>
                  <a:lnTo>
                    <a:pt x="3479" y="3270"/>
                  </a:lnTo>
                  <a:lnTo>
                    <a:pt x="3467" y="3259"/>
                  </a:lnTo>
                  <a:lnTo>
                    <a:pt x="3455" y="3246"/>
                  </a:lnTo>
                  <a:lnTo>
                    <a:pt x="3444" y="3232"/>
                  </a:lnTo>
                  <a:lnTo>
                    <a:pt x="3434" y="3219"/>
                  </a:lnTo>
                  <a:lnTo>
                    <a:pt x="3425" y="3204"/>
                  </a:lnTo>
                  <a:lnTo>
                    <a:pt x="3416" y="3190"/>
                  </a:lnTo>
                  <a:lnTo>
                    <a:pt x="3407" y="3174"/>
                  </a:lnTo>
                  <a:lnTo>
                    <a:pt x="3400" y="3158"/>
                  </a:lnTo>
                  <a:lnTo>
                    <a:pt x="3394" y="3142"/>
                  </a:lnTo>
                  <a:lnTo>
                    <a:pt x="3387" y="3126"/>
                  </a:lnTo>
                  <a:lnTo>
                    <a:pt x="3382" y="3109"/>
                  </a:lnTo>
                  <a:lnTo>
                    <a:pt x="3378" y="3092"/>
                  </a:lnTo>
                  <a:lnTo>
                    <a:pt x="3375" y="3074"/>
                  </a:lnTo>
                  <a:lnTo>
                    <a:pt x="3372" y="3056"/>
                  </a:lnTo>
                  <a:lnTo>
                    <a:pt x="3370" y="3038"/>
                  </a:lnTo>
                  <a:lnTo>
                    <a:pt x="3369" y="3020"/>
                  </a:lnTo>
                  <a:lnTo>
                    <a:pt x="3369" y="3002"/>
                  </a:lnTo>
                  <a:lnTo>
                    <a:pt x="3370" y="2983"/>
                  </a:lnTo>
                  <a:lnTo>
                    <a:pt x="3372" y="2965"/>
                  </a:lnTo>
                  <a:lnTo>
                    <a:pt x="3376" y="2948"/>
                  </a:lnTo>
                  <a:lnTo>
                    <a:pt x="3379" y="2930"/>
                  </a:lnTo>
                  <a:lnTo>
                    <a:pt x="3384" y="2914"/>
                  </a:lnTo>
                  <a:lnTo>
                    <a:pt x="3389" y="2897"/>
                  </a:lnTo>
                  <a:lnTo>
                    <a:pt x="3395" y="2880"/>
                  </a:lnTo>
                  <a:lnTo>
                    <a:pt x="3402" y="2864"/>
                  </a:lnTo>
                  <a:lnTo>
                    <a:pt x="3409" y="2849"/>
                  </a:lnTo>
                  <a:lnTo>
                    <a:pt x="3417" y="2834"/>
                  </a:lnTo>
                  <a:lnTo>
                    <a:pt x="3427" y="2819"/>
                  </a:lnTo>
                  <a:lnTo>
                    <a:pt x="3436" y="2805"/>
                  </a:lnTo>
                  <a:lnTo>
                    <a:pt x="3446" y="2791"/>
                  </a:lnTo>
                  <a:lnTo>
                    <a:pt x="3458" y="2778"/>
                  </a:lnTo>
                  <a:lnTo>
                    <a:pt x="3470" y="2766"/>
                  </a:lnTo>
                  <a:lnTo>
                    <a:pt x="3482" y="2753"/>
                  </a:lnTo>
                  <a:lnTo>
                    <a:pt x="3495" y="2742"/>
                  </a:lnTo>
                  <a:lnTo>
                    <a:pt x="3508" y="2731"/>
                  </a:lnTo>
                  <a:lnTo>
                    <a:pt x="3522" y="2721"/>
                  </a:lnTo>
                  <a:lnTo>
                    <a:pt x="3536" y="2712"/>
                  </a:lnTo>
                  <a:lnTo>
                    <a:pt x="3551" y="2703"/>
                  </a:lnTo>
                  <a:lnTo>
                    <a:pt x="3566" y="2694"/>
                  </a:lnTo>
                  <a:lnTo>
                    <a:pt x="3582" y="2687"/>
                  </a:lnTo>
                  <a:lnTo>
                    <a:pt x="3598" y="2680"/>
                  </a:lnTo>
                  <a:lnTo>
                    <a:pt x="3615" y="2674"/>
                  </a:lnTo>
                  <a:lnTo>
                    <a:pt x="3631" y="2669"/>
                  </a:lnTo>
                  <a:lnTo>
                    <a:pt x="3648" y="2665"/>
                  </a:lnTo>
                  <a:lnTo>
                    <a:pt x="3666" y="2661"/>
                  </a:lnTo>
                  <a:lnTo>
                    <a:pt x="3684" y="2659"/>
                  </a:lnTo>
                  <a:lnTo>
                    <a:pt x="3702" y="2657"/>
                  </a:lnTo>
                  <a:lnTo>
                    <a:pt x="3720" y="2656"/>
                  </a:lnTo>
                  <a:lnTo>
                    <a:pt x="3739" y="2656"/>
                  </a:lnTo>
                  <a:lnTo>
                    <a:pt x="3757" y="2657"/>
                  </a:lnTo>
                  <a:lnTo>
                    <a:pt x="3775" y="2659"/>
                  </a:lnTo>
                  <a:lnTo>
                    <a:pt x="3793" y="2662"/>
                  </a:lnTo>
                  <a:lnTo>
                    <a:pt x="3810" y="2666"/>
                  </a:lnTo>
                  <a:lnTo>
                    <a:pt x="3827" y="2670"/>
                  </a:lnTo>
                  <a:lnTo>
                    <a:pt x="3844" y="2676"/>
                  </a:lnTo>
                  <a:lnTo>
                    <a:pt x="3860" y="2681"/>
                  </a:lnTo>
                  <a:lnTo>
                    <a:pt x="3876" y="2688"/>
                  </a:lnTo>
                  <a:lnTo>
                    <a:pt x="3892" y="2696"/>
                  </a:lnTo>
                  <a:lnTo>
                    <a:pt x="3906" y="2704"/>
                  </a:lnTo>
                  <a:lnTo>
                    <a:pt x="3922" y="2714"/>
                  </a:lnTo>
                  <a:lnTo>
                    <a:pt x="3936" y="2723"/>
                  </a:lnTo>
                  <a:lnTo>
                    <a:pt x="3949" y="2733"/>
                  </a:lnTo>
                  <a:lnTo>
                    <a:pt x="3962" y="2744"/>
                  </a:lnTo>
                  <a:lnTo>
                    <a:pt x="3975" y="2757"/>
                  </a:lnTo>
                  <a:lnTo>
                    <a:pt x="3987" y="2769"/>
                  </a:lnTo>
                  <a:lnTo>
                    <a:pt x="3998" y="2781"/>
                  </a:lnTo>
                  <a:lnTo>
                    <a:pt x="4010" y="2795"/>
                  </a:lnTo>
                  <a:lnTo>
                    <a:pt x="4020" y="2808"/>
                  </a:lnTo>
                  <a:lnTo>
                    <a:pt x="4030" y="2823"/>
                  </a:lnTo>
                  <a:lnTo>
                    <a:pt x="4039" y="2837"/>
                  </a:lnTo>
                  <a:lnTo>
                    <a:pt x="4047" y="2853"/>
                  </a:lnTo>
                  <a:lnTo>
                    <a:pt x="4054" y="2869"/>
                  </a:lnTo>
                  <a:lnTo>
                    <a:pt x="4061" y="2884"/>
                  </a:lnTo>
                  <a:lnTo>
                    <a:pt x="4067" y="2901"/>
                  </a:lnTo>
                  <a:lnTo>
                    <a:pt x="4072" y="2918"/>
                  </a:lnTo>
                  <a:lnTo>
                    <a:pt x="4076" y="2935"/>
                  </a:lnTo>
                  <a:lnTo>
                    <a:pt x="4079" y="2953"/>
                  </a:lnTo>
                  <a:lnTo>
                    <a:pt x="4082" y="2971"/>
                  </a:lnTo>
                  <a:lnTo>
                    <a:pt x="4084" y="2989"/>
                  </a:lnTo>
                  <a:lnTo>
                    <a:pt x="4085" y="3007"/>
                  </a:lnTo>
                  <a:lnTo>
                    <a:pt x="4085" y="3026"/>
                  </a:lnTo>
                  <a:lnTo>
                    <a:pt x="4084" y="3044"/>
                  </a:lnTo>
                  <a:lnTo>
                    <a:pt x="4081" y="3062"/>
                  </a:lnTo>
                  <a:lnTo>
                    <a:pt x="4079" y="3080"/>
                  </a:lnTo>
                  <a:lnTo>
                    <a:pt x="4075" y="3096"/>
                  </a:lnTo>
                  <a:lnTo>
                    <a:pt x="4070" y="3113"/>
                  </a:lnTo>
                  <a:lnTo>
                    <a:pt x="4066" y="3130"/>
                  </a:lnTo>
                  <a:lnTo>
                    <a:pt x="4059" y="3147"/>
                  </a:lnTo>
                  <a:lnTo>
                    <a:pt x="4052" y="3163"/>
                  </a:lnTo>
                  <a:lnTo>
                    <a:pt x="4044" y="3178"/>
                  </a:lnTo>
                  <a:lnTo>
                    <a:pt x="4036" y="3193"/>
                  </a:lnTo>
                  <a:lnTo>
                    <a:pt x="4027" y="3208"/>
                  </a:lnTo>
                  <a:lnTo>
                    <a:pt x="4017" y="3222"/>
                  </a:lnTo>
                  <a:lnTo>
                    <a:pt x="4007" y="3236"/>
                  </a:lnTo>
                  <a:lnTo>
                    <a:pt x="3996" y="3249"/>
                  </a:lnTo>
                  <a:lnTo>
                    <a:pt x="3984" y="3261"/>
                  </a:lnTo>
                  <a:lnTo>
                    <a:pt x="3973" y="3274"/>
                  </a:lnTo>
                  <a:lnTo>
                    <a:pt x="3959" y="3285"/>
                  </a:lnTo>
                  <a:lnTo>
                    <a:pt x="3946" y="3296"/>
                  </a:lnTo>
                  <a:lnTo>
                    <a:pt x="3932" y="3306"/>
                  </a:lnTo>
                  <a:lnTo>
                    <a:pt x="3918" y="3316"/>
                  </a:lnTo>
                  <a:lnTo>
                    <a:pt x="3903" y="3324"/>
                  </a:lnTo>
                  <a:lnTo>
                    <a:pt x="3887" y="3333"/>
                  </a:lnTo>
                  <a:lnTo>
                    <a:pt x="3872" y="3340"/>
                  </a:lnTo>
                  <a:lnTo>
                    <a:pt x="3856" y="3347"/>
                  </a:lnTo>
                  <a:lnTo>
                    <a:pt x="3839" y="3353"/>
                  </a:lnTo>
                  <a:lnTo>
                    <a:pt x="3822" y="3358"/>
                  </a:lnTo>
                  <a:lnTo>
                    <a:pt x="3805" y="3362"/>
                  </a:lnTo>
                  <a:lnTo>
                    <a:pt x="3787" y="3366"/>
                  </a:lnTo>
                  <a:lnTo>
                    <a:pt x="3769" y="3369"/>
                  </a:lnTo>
                  <a:lnTo>
                    <a:pt x="3752" y="3370"/>
                  </a:lnTo>
                  <a:lnTo>
                    <a:pt x="3734" y="3371"/>
                  </a:lnTo>
                  <a:close/>
                  <a:moveTo>
                    <a:pt x="3004" y="3923"/>
                  </a:moveTo>
                  <a:lnTo>
                    <a:pt x="3004" y="3923"/>
                  </a:lnTo>
                  <a:lnTo>
                    <a:pt x="2990" y="3923"/>
                  </a:lnTo>
                  <a:lnTo>
                    <a:pt x="2975" y="3923"/>
                  </a:lnTo>
                  <a:lnTo>
                    <a:pt x="2961" y="3921"/>
                  </a:lnTo>
                  <a:lnTo>
                    <a:pt x="2946" y="3919"/>
                  </a:lnTo>
                  <a:lnTo>
                    <a:pt x="2931" y="3915"/>
                  </a:lnTo>
                  <a:lnTo>
                    <a:pt x="2918" y="3912"/>
                  </a:lnTo>
                  <a:lnTo>
                    <a:pt x="2905" y="3908"/>
                  </a:lnTo>
                  <a:lnTo>
                    <a:pt x="2891" y="3903"/>
                  </a:lnTo>
                  <a:lnTo>
                    <a:pt x="2878" y="3897"/>
                  </a:lnTo>
                  <a:lnTo>
                    <a:pt x="2865" y="3891"/>
                  </a:lnTo>
                  <a:lnTo>
                    <a:pt x="2853" y="3884"/>
                  </a:lnTo>
                  <a:lnTo>
                    <a:pt x="2842" y="3877"/>
                  </a:lnTo>
                  <a:lnTo>
                    <a:pt x="2819" y="3860"/>
                  </a:lnTo>
                  <a:lnTo>
                    <a:pt x="2798" y="3842"/>
                  </a:lnTo>
                  <a:lnTo>
                    <a:pt x="2779" y="3822"/>
                  </a:lnTo>
                  <a:lnTo>
                    <a:pt x="2762" y="3800"/>
                  </a:lnTo>
                  <a:lnTo>
                    <a:pt x="2754" y="3789"/>
                  </a:lnTo>
                  <a:lnTo>
                    <a:pt x="2746" y="3776"/>
                  </a:lnTo>
                  <a:lnTo>
                    <a:pt x="2740" y="3764"/>
                  </a:lnTo>
                  <a:lnTo>
                    <a:pt x="2734" y="3750"/>
                  </a:lnTo>
                  <a:lnTo>
                    <a:pt x="2728" y="3738"/>
                  </a:lnTo>
                  <a:lnTo>
                    <a:pt x="2724" y="3725"/>
                  </a:lnTo>
                  <a:lnTo>
                    <a:pt x="2719" y="3711"/>
                  </a:lnTo>
                  <a:lnTo>
                    <a:pt x="2716" y="3697"/>
                  </a:lnTo>
                  <a:lnTo>
                    <a:pt x="2713" y="3682"/>
                  </a:lnTo>
                  <a:lnTo>
                    <a:pt x="2710" y="3667"/>
                  </a:lnTo>
                  <a:lnTo>
                    <a:pt x="2709" y="3653"/>
                  </a:lnTo>
                  <a:lnTo>
                    <a:pt x="2709" y="3638"/>
                  </a:lnTo>
                  <a:lnTo>
                    <a:pt x="2709" y="3624"/>
                  </a:lnTo>
                  <a:lnTo>
                    <a:pt x="2710" y="3609"/>
                  </a:lnTo>
                  <a:lnTo>
                    <a:pt x="2712" y="3595"/>
                  </a:lnTo>
                  <a:lnTo>
                    <a:pt x="2714" y="3580"/>
                  </a:lnTo>
                  <a:lnTo>
                    <a:pt x="2717" y="3565"/>
                  </a:lnTo>
                  <a:lnTo>
                    <a:pt x="2721" y="3552"/>
                  </a:lnTo>
                  <a:lnTo>
                    <a:pt x="2725" y="3538"/>
                  </a:lnTo>
                  <a:lnTo>
                    <a:pt x="2730" y="3525"/>
                  </a:lnTo>
                  <a:lnTo>
                    <a:pt x="2735" y="3513"/>
                  </a:lnTo>
                  <a:lnTo>
                    <a:pt x="2742" y="3500"/>
                  </a:lnTo>
                  <a:lnTo>
                    <a:pt x="2749" y="3488"/>
                  </a:lnTo>
                  <a:lnTo>
                    <a:pt x="2755" y="3476"/>
                  </a:lnTo>
                  <a:lnTo>
                    <a:pt x="2772" y="3453"/>
                  </a:lnTo>
                  <a:lnTo>
                    <a:pt x="2790" y="3432"/>
                  </a:lnTo>
                  <a:lnTo>
                    <a:pt x="2810" y="3413"/>
                  </a:lnTo>
                  <a:lnTo>
                    <a:pt x="2833" y="3396"/>
                  </a:lnTo>
                  <a:lnTo>
                    <a:pt x="2844" y="3388"/>
                  </a:lnTo>
                  <a:lnTo>
                    <a:pt x="2856" y="3380"/>
                  </a:lnTo>
                  <a:lnTo>
                    <a:pt x="2869" y="3375"/>
                  </a:lnTo>
                  <a:lnTo>
                    <a:pt x="2882" y="3368"/>
                  </a:lnTo>
                  <a:lnTo>
                    <a:pt x="2894" y="3362"/>
                  </a:lnTo>
                  <a:lnTo>
                    <a:pt x="2908" y="3358"/>
                  </a:lnTo>
                  <a:lnTo>
                    <a:pt x="2921" y="3353"/>
                  </a:lnTo>
                  <a:lnTo>
                    <a:pt x="2936" y="3350"/>
                  </a:lnTo>
                  <a:lnTo>
                    <a:pt x="2949" y="3348"/>
                  </a:lnTo>
                  <a:lnTo>
                    <a:pt x="2964" y="3346"/>
                  </a:lnTo>
                  <a:lnTo>
                    <a:pt x="2979" y="3344"/>
                  </a:lnTo>
                  <a:lnTo>
                    <a:pt x="2994" y="3343"/>
                  </a:lnTo>
                  <a:lnTo>
                    <a:pt x="3009" y="3343"/>
                  </a:lnTo>
                  <a:lnTo>
                    <a:pt x="3023" y="3344"/>
                  </a:lnTo>
                  <a:lnTo>
                    <a:pt x="3038" y="3346"/>
                  </a:lnTo>
                  <a:lnTo>
                    <a:pt x="3053" y="3348"/>
                  </a:lnTo>
                  <a:lnTo>
                    <a:pt x="3066" y="3351"/>
                  </a:lnTo>
                  <a:lnTo>
                    <a:pt x="3081" y="3354"/>
                  </a:lnTo>
                  <a:lnTo>
                    <a:pt x="3094" y="3359"/>
                  </a:lnTo>
                  <a:lnTo>
                    <a:pt x="3108" y="3365"/>
                  </a:lnTo>
                  <a:lnTo>
                    <a:pt x="3120" y="3369"/>
                  </a:lnTo>
                  <a:lnTo>
                    <a:pt x="3133" y="3376"/>
                  </a:lnTo>
                  <a:lnTo>
                    <a:pt x="3145" y="3383"/>
                  </a:lnTo>
                  <a:lnTo>
                    <a:pt x="3157" y="3390"/>
                  </a:lnTo>
                  <a:lnTo>
                    <a:pt x="3179" y="3406"/>
                  </a:lnTo>
                  <a:lnTo>
                    <a:pt x="3201" y="3424"/>
                  </a:lnTo>
                  <a:lnTo>
                    <a:pt x="3220" y="3445"/>
                  </a:lnTo>
                  <a:lnTo>
                    <a:pt x="3237" y="3467"/>
                  </a:lnTo>
                  <a:lnTo>
                    <a:pt x="3244" y="3479"/>
                  </a:lnTo>
                  <a:lnTo>
                    <a:pt x="3252" y="3490"/>
                  </a:lnTo>
                  <a:lnTo>
                    <a:pt x="3259" y="3503"/>
                  </a:lnTo>
                  <a:lnTo>
                    <a:pt x="3265" y="3516"/>
                  </a:lnTo>
                  <a:lnTo>
                    <a:pt x="3270" y="3528"/>
                  </a:lnTo>
                  <a:lnTo>
                    <a:pt x="3275" y="3542"/>
                  </a:lnTo>
                  <a:lnTo>
                    <a:pt x="3279" y="3555"/>
                  </a:lnTo>
                  <a:lnTo>
                    <a:pt x="3283" y="3570"/>
                  </a:lnTo>
                  <a:lnTo>
                    <a:pt x="3285" y="3584"/>
                  </a:lnTo>
                  <a:lnTo>
                    <a:pt x="3287" y="3598"/>
                  </a:lnTo>
                  <a:lnTo>
                    <a:pt x="3288" y="3614"/>
                  </a:lnTo>
                  <a:lnTo>
                    <a:pt x="3289" y="3628"/>
                  </a:lnTo>
                  <a:lnTo>
                    <a:pt x="3289" y="3643"/>
                  </a:lnTo>
                  <a:lnTo>
                    <a:pt x="3288" y="3657"/>
                  </a:lnTo>
                  <a:lnTo>
                    <a:pt x="3287" y="3672"/>
                  </a:lnTo>
                  <a:lnTo>
                    <a:pt x="3285" y="3687"/>
                  </a:lnTo>
                  <a:lnTo>
                    <a:pt x="3281" y="3701"/>
                  </a:lnTo>
                  <a:lnTo>
                    <a:pt x="3278" y="3715"/>
                  </a:lnTo>
                  <a:lnTo>
                    <a:pt x="3274" y="3728"/>
                  </a:lnTo>
                  <a:lnTo>
                    <a:pt x="3268" y="3742"/>
                  </a:lnTo>
                  <a:lnTo>
                    <a:pt x="3264" y="3754"/>
                  </a:lnTo>
                  <a:lnTo>
                    <a:pt x="3257" y="3767"/>
                  </a:lnTo>
                  <a:lnTo>
                    <a:pt x="3250" y="3780"/>
                  </a:lnTo>
                  <a:lnTo>
                    <a:pt x="3242" y="3791"/>
                  </a:lnTo>
                  <a:lnTo>
                    <a:pt x="3227" y="3814"/>
                  </a:lnTo>
                  <a:lnTo>
                    <a:pt x="3207" y="3835"/>
                  </a:lnTo>
                  <a:lnTo>
                    <a:pt x="3187" y="3854"/>
                  </a:lnTo>
                  <a:lnTo>
                    <a:pt x="3166" y="3872"/>
                  </a:lnTo>
                  <a:lnTo>
                    <a:pt x="3154" y="3878"/>
                  </a:lnTo>
                  <a:lnTo>
                    <a:pt x="3142" y="3886"/>
                  </a:lnTo>
                  <a:lnTo>
                    <a:pt x="3130" y="3893"/>
                  </a:lnTo>
                  <a:lnTo>
                    <a:pt x="3117" y="3899"/>
                  </a:lnTo>
                  <a:lnTo>
                    <a:pt x="3104" y="3904"/>
                  </a:lnTo>
                  <a:lnTo>
                    <a:pt x="3091" y="3909"/>
                  </a:lnTo>
                  <a:lnTo>
                    <a:pt x="3076" y="3913"/>
                  </a:lnTo>
                  <a:lnTo>
                    <a:pt x="3063" y="3916"/>
                  </a:lnTo>
                  <a:lnTo>
                    <a:pt x="3048" y="3920"/>
                  </a:lnTo>
                  <a:lnTo>
                    <a:pt x="3034" y="3922"/>
                  </a:lnTo>
                  <a:lnTo>
                    <a:pt x="3019" y="3923"/>
                  </a:lnTo>
                  <a:lnTo>
                    <a:pt x="3004" y="3923"/>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3" name="TextBox 42"/>
            <p:cNvSpPr txBox="1"/>
            <p:nvPr/>
          </p:nvSpPr>
          <p:spPr>
            <a:xfrm>
              <a:off x="5379095" y="2551153"/>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完成情况</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476090" y="4735473"/>
            <a:ext cx="3013336" cy="1131801"/>
            <a:chOff x="4476090" y="4735473"/>
            <a:chExt cx="3013336" cy="1131801"/>
          </a:xfrm>
        </p:grpSpPr>
        <p:sp>
          <p:nvSpPr>
            <p:cNvPr id="45" name="矩形 44"/>
            <p:cNvSpPr/>
            <p:nvPr/>
          </p:nvSpPr>
          <p:spPr bwMode="auto">
            <a:xfrm>
              <a:off x="4476090" y="4735473"/>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algn="ctr" eaLnBrk="0" fontAlgn="base" hangingPunct="0">
                <a:spcBef>
                  <a:spcPct val="0"/>
                </a:spcBef>
                <a:spcAft>
                  <a:spcPct val="0"/>
                </a:spcAft>
              </a:pP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6" name="KSO_Shape"/>
            <p:cNvSpPr>
              <a:spLocks/>
            </p:cNvSpPr>
            <p:nvPr/>
          </p:nvSpPr>
          <p:spPr bwMode="auto">
            <a:xfrm>
              <a:off x="4604320" y="4975557"/>
              <a:ext cx="651631" cy="651631"/>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7" name="TextBox 46"/>
            <p:cNvSpPr txBox="1"/>
            <p:nvPr/>
          </p:nvSpPr>
          <p:spPr>
            <a:xfrm>
              <a:off x="5379094" y="5008985"/>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明年计划</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476090" y="3506552"/>
            <a:ext cx="3013336" cy="1131801"/>
            <a:chOff x="4476090" y="3506552"/>
            <a:chExt cx="3013336" cy="1131801"/>
          </a:xfrm>
        </p:grpSpPr>
        <p:sp>
          <p:nvSpPr>
            <p:cNvPr id="49" name="矩形 48"/>
            <p:cNvSpPr/>
            <p:nvPr/>
          </p:nvSpPr>
          <p:spPr bwMode="auto">
            <a:xfrm>
              <a:off x="4476090" y="3506552"/>
              <a:ext cx="3013336" cy="1131801"/>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08896" tIns="54448" rIns="108896" bIns="54448" numCol="1" rtlCol="0" anchor="t" anchorCtr="0" compatLnSpc="1">
              <a:prstTxWarp prst="textNoShape">
                <a:avLst/>
              </a:prstTxWarp>
            </a:bodyPr>
            <a:lstStyle/>
            <a:p>
              <a:pPr eaLnBrk="0" fontAlgn="base" hangingPunct="0">
                <a:spcBef>
                  <a:spcPct val="0"/>
                </a:spcBef>
                <a:spcAft>
                  <a:spcPct val="0"/>
                </a:spcAft>
              </a:pPr>
              <a:endParaRPr lang="zh-CN" altLang="en-US" sz="2900">
                <a:solidFill>
                  <a:prstClr val="black"/>
                </a:solidFill>
                <a:latin typeface="Times New Roman" pitchFamily="18" charset="0"/>
              </a:endParaRPr>
            </a:p>
          </p:txBody>
        </p:sp>
        <p:sp>
          <p:nvSpPr>
            <p:cNvPr id="50" name="KSO_Shape"/>
            <p:cNvSpPr>
              <a:spLocks/>
            </p:cNvSpPr>
            <p:nvPr/>
          </p:nvSpPr>
          <p:spPr bwMode="auto">
            <a:xfrm>
              <a:off x="4518681" y="3703817"/>
              <a:ext cx="737270" cy="73727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635"/>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1" name="TextBox 50"/>
            <p:cNvSpPr txBox="1"/>
            <p:nvPr/>
          </p:nvSpPr>
          <p:spPr>
            <a:xfrm>
              <a:off x="5379094" y="3780064"/>
              <a:ext cx="1826141"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工作不足</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grpSp>
      <p:sp>
        <p:nvSpPr>
          <p:cNvPr id="52" name="TextBox 51"/>
          <p:cNvSpPr txBox="1"/>
          <p:nvPr/>
        </p:nvSpPr>
        <p:spPr>
          <a:xfrm>
            <a:off x="2170663" y="1327040"/>
            <a:ext cx="1492716" cy="584775"/>
          </a:xfrm>
          <a:prstGeom prst="rect">
            <a:avLst/>
          </a:prstGeom>
          <a:noFill/>
        </p:spPr>
        <p:txBody>
          <a:bodyPr wrap="none" rtlCol="0">
            <a:spAutoFit/>
          </a:bodyPr>
          <a:lstStyle/>
          <a:p>
            <a:pPr algn="ctr"/>
            <a:r>
              <a:rPr lang="zh-CN" altLang="en-US" sz="3200" b="1" dirty="0" smtClean="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目   录 </a:t>
            </a:r>
            <a:endParaRPr lang="zh-CN" altLang="en-US" sz="3200" b="1" dirty="0">
              <a:ln w="1905"/>
              <a:solidFill>
                <a:srgbClr val="007635"/>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0122270"/>
      </p:ext>
    </p:extLst>
  </p:cSld>
  <p:clrMapOvr>
    <a:masterClrMapping/>
  </p:clrMapOvr>
  <p:transition spd="med"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0-#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6"/>
                                        </p:tgtEl>
                                      </p:cBhvr>
                                    </p:animEffect>
                                    <p:set>
                                      <p:cBhvr>
                                        <p:cTn id="82" dur="1" fill="hold">
                                          <p:stCondLst>
                                            <p:cond delay="499"/>
                                          </p:stCondLst>
                                        </p:cTn>
                                        <p:tgtEl>
                                          <p:spTgt spid="3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4.79167E-6 -4.04624E-6 L 0.20442 0.09596 " pathEditMode="relative" rAng="0" ptsTypes="AA">
                                      <p:cBhvr>
                                        <p:cTn id="92" dur="2000" fill="hold"/>
                                        <p:tgtEl>
                                          <p:spTgt spid="40"/>
                                        </p:tgtEl>
                                        <p:attrNameLst>
                                          <p:attrName>ppt_x</p:attrName>
                                          <p:attrName>ppt_y</p:attrName>
                                        </p:attrNameLst>
                                      </p:cBhvr>
                                      <p:rCtr x="10221" y="4786"/>
                                    </p:animMotion>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52" grpId="0"/>
      <p:bldP spid="52" grpId="1"/>
    </p:bldLst>
  </p:timing>
</p:sld>
</file>

<file path=ppt/theme/theme1.xml><?xml version="1.0" encoding="utf-8"?>
<a:theme xmlns:a="http://schemas.openxmlformats.org/drawingml/2006/main" name="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540</TotalTime>
  <Words>4607</Words>
  <Application>Microsoft Office PowerPoint</Application>
  <PresentationFormat>自定义</PresentationFormat>
  <Paragraphs>425</Paragraphs>
  <Slides>33</Slides>
  <Notes>33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Administrator</cp:lastModifiedBy>
  <cp:revision>60</cp:revision>
  <dcterms:created xsi:type="dcterms:W3CDTF">2015-02-02T06:52:15Z</dcterms:created>
  <dcterms:modified xsi:type="dcterms:W3CDTF">2017-07-06T21:54:40Z</dcterms:modified>
  <cp:category>https://800sucai.taobao.com</cp:category>
</cp:coreProperties>
</file>