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04" r:id="rId2"/>
    <p:sldId id="256" r:id="rId3"/>
    <p:sldId id="470" r:id="rId4"/>
    <p:sldId id="478" r:id="rId5"/>
    <p:sldId id="498" r:id="rId6"/>
    <p:sldId id="461" r:id="rId7"/>
    <p:sldId id="432" r:id="rId8"/>
    <p:sldId id="376" r:id="rId9"/>
    <p:sldId id="464" r:id="rId10"/>
    <p:sldId id="462" r:id="rId11"/>
    <p:sldId id="465" r:id="rId12"/>
    <p:sldId id="487" r:id="rId13"/>
    <p:sldId id="466" r:id="rId14"/>
    <p:sldId id="479" r:id="rId15"/>
    <p:sldId id="481" r:id="rId16"/>
    <p:sldId id="482" r:id="rId17"/>
    <p:sldId id="486" r:id="rId18"/>
    <p:sldId id="483" r:id="rId19"/>
    <p:sldId id="399" r:id="rId20"/>
    <p:sldId id="496" r:id="rId21"/>
    <p:sldId id="458" r:id="rId22"/>
    <p:sldId id="475" r:id="rId23"/>
    <p:sldId id="457" r:id="rId24"/>
    <p:sldId id="472" r:id="rId25"/>
    <p:sldId id="402" r:id="rId26"/>
    <p:sldId id="473" r:id="rId27"/>
    <p:sldId id="471" r:id="rId28"/>
    <p:sldId id="474" r:id="rId29"/>
    <p:sldId id="489" r:id="rId30"/>
    <p:sldId id="491" r:id="rId31"/>
    <p:sldId id="493" r:id="rId32"/>
    <p:sldId id="497" r:id="rId33"/>
    <p:sldId id="499" r:id="rId34"/>
    <p:sldId id="500" r:id="rId35"/>
    <p:sldId id="501" r:id="rId36"/>
    <p:sldId id="502" r:id="rId37"/>
    <p:sldId id="503" r:id="rId38"/>
  </p:sldIdLst>
  <p:sldSz cx="9721850" cy="5400675"/>
  <p:notesSz cx="6858000" cy="9144000"/>
  <p:custDataLst>
    <p:tags r:id="rId41"/>
  </p:custDataLst>
  <p:defaultTextStyle>
    <a:defPPr>
      <a:defRPr lang="zh-CN"/>
    </a:defPPr>
    <a:lvl1pPr algn="l" defTabSz="966788" rtl="0" fontAlgn="base">
      <a:spcBef>
        <a:spcPct val="0"/>
      </a:spcBef>
      <a:spcAft>
        <a:spcPct val="0"/>
      </a:spcAft>
      <a:defRPr sz="1900" kern="1200">
        <a:solidFill>
          <a:schemeClr val="tx1"/>
        </a:solidFill>
        <a:latin typeface="Arial" pitchFamily="34" charset="0"/>
        <a:ea typeface="宋体" pitchFamily="2" charset="-122"/>
        <a:cs typeface="+mn-cs"/>
      </a:defRPr>
    </a:lvl1pPr>
    <a:lvl2pPr marL="482600" indent="-25400" algn="l" defTabSz="966788" rtl="0" fontAlgn="base">
      <a:spcBef>
        <a:spcPct val="0"/>
      </a:spcBef>
      <a:spcAft>
        <a:spcPct val="0"/>
      </a:spcAft>
      <a:defRPr sz="1900" kern="1200">
        <a:solidFill>
          <a:schemeClr val="tx1"/>
        </a:solidFill>
        <a:latin typeface="Arial" pitchFamily="34" charset="0"/>
        <a:ea typeface="宋体" pitchFamily="2" charset="-122"/>
        <a:cs typeface="+mn-cs"/>
      </a:defRPr>
    </a:lvl2pPr>
    <a:lvl3pPr marL="966788" indent="-52388" algn="l" defTabSz="966788" rtl="0" fontAlgn="base">
      <a:spcBef>
        <a:spcPct val="0"/>
      </a:spcBef>
      <a:spcAft>
        <a:spcPct val="0"/>
      </a:spcAft>
      <a:defRPr sz="1900" kern="1200">
        <a:solidFill>
          <a:schemeClr val="tx1"/>
        </a:solidFill>
        <a:latin typeface="Arial" pitchFamily="34" charset="0"/>
        <a:ea typeface="宋体" pitchFamily="2" charset="-122"/>
        <a:cs typeface="+mn-cs"/>
      </a:defRPr>
    </a:lvl3pPr>
    <a:lvl4pPr marL="1450975" indent="-79375" algn="l" defTabSz="966788" rtl="0" fontAlgn="base">
      <a:spcBef>
        <a:spcPct val="0"/>
      </a:spcBef>
      <a:spcAft>
        <a:spcPct val="0"/>
      </a:spcAft>
      <a:defRPr sz="1900" kern="1200">
        <a:solidFill>
          <a:schemeClr val="tx1"/>
        </a:solidFill>
        <a:latin typeface="Arial" pitchFamily="34" charset="0"/>
        <a:ea typeface="宋体" pitchFamily="2" charset="-122"/>
        <a:cs typeface="+mn-cs"/>
      </a:defRPr>
    </a:lvl4pPr>
    <a:lvl5pPr marL="1935163" indent="-106363" algn="l" defTabSz="966788" rtl="0" fontAlgn="base">
      <a:spcBef>
        <a:spcPct val="0"/>
      </a:spcBef>
      <a:spcAft>
        <a:spcPct val="0"/>
      </a:spcAft>
      <a:defRPr sz="1900" kern="1200">
        <a:solidFill>
          <a:schemeClr val="tx1"/>
        </a:solidFill>
        <a:latin typeface="Arial" pitchFamily="34" charset="0"/>
        <a:ea typeface="宋体" pitchFamily="2" charset="-122"/>
        <a:cs typeface="+mn-cs"/>
      </a:defRPr>
    </a:lvl5pPr>
    <a:lvl6pPr marL="2286000" algn="l" defTabSz="914400" rtl="0" eaLnBrk="1" latinLnBrk="0" hangingPunct="1">
      <a:defRPr sz="1900" kern="1200">
        <a:solidFill>
          <a:schemeClr val="tx1"/>
        </a:solidFill>
        <a:latin typeface="Arial" pitchFamily="34" charset="0"/>
        <a:ea typeface="宋体" pitchFamily="2" charset="-122"/>
        <a:cs typeface="+mn-cs"/>
      </a:defRPr>
    </a:lvl6pPr>
    <a:lvl7pPr marL="2743200" algn="l" defTabSz="914400" rtl="0" eaLnBrk="1" latinLnBrk="0" hangingPunct="1">
      <a:defRPr sz="1900" kern="1200">
        <a:solidFill>
          <a:schemeClr val="tx1"/>
        </a:solidFill>
        <a:latin typeface="Arial" pitchFamily="34" charset="0"/>
        <a:ea typeface="宋体" pitchFamily="2" charset="-122"/>
        <a:cs typeface="+mn-cs"/>
      </a:defRPr>
    </a:lvl7pPr>
    <a:lvl8pPr marL="3200400" algn="l" defTabSz="914400" rtl="0" eaLnBrk="1" latinLnBrk="0" hangingPunct="1">
      <a:defRPr sz="1900" kern="1200">
        <a:solidFill>
          <a:schemeClr val="tx1"/>
        </a:solidFill>
        <a:latin typeface="Arial" pitchFamily="34" charset="0"/>
        <a:ea typeface="宋体" pitchFamily="2" charset="-122"/>
        <a:cs typeface="+mn-cs"/>
      </a:defRPr>
    </a:lvl8pPr>
    <a:lvl9pPr marL="3657600" algn="l" defTabSz="914400" rtl="0" eaLnBrk="1" latinLnBrk="0" hangingPunct="1">
      <a:defRPr sz="1900"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EAEA"/>
    <a:srgbClr val="F8F8F8"/>
    <a:srgbClr val="004B70"/>
    <a:srgbClr val="003366"/>
    <a:srgbClr val="01253D"/>
    <a:srgbClr val="FF6699"/>
    <a:srgbClr val="360831"/>
    <a:srgbClr val="07003E"/>
    <a:srgbClr val="01183D"/>
    <a:srgbClr val="0B05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7" autoAdjust="0"/>
    <p:restoredTop sz="94660"/>
  </p:normalViewPr>
  <p:slideViewPr>
    <p:cSldViewPr>
      <p:cViewPr varScale="1">
        <p:scale>
          <a:sx n="140" d="100"/>
          <a:sy n="140" d="100"/>
        </p:scale>
        <p:origin x="-606" y="-108"/>
      </p:cViewPr>
      <p:guideLst>
        <p:guide orient="horz" pos="1701"/>
        <p:guide pos="30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6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CCBFAF72-1563-47D6-B7E6-34529404EE30}" type="datetimeFigureOut">
              <a:rPr lang="zh-CN" altLang="en-US"/>
              <a:pPr>
                <a:defRPr/>
              </a:pPr>
              <a:t>2017/7/6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3219187B-8851-4471-879F-35BFB0C031CE}" type="slidenum">
              <a:rPr lang="zh-CN" altLang="en-US"/>
              <a:pPr>
                <a:defRPr/>
              </a:pPr>
              <a:t>‹#›</a:t>
            </a:fld>
            <a:endParaRPr lang="zh-CN" altLang="en-US"/>
          </a:p>
        </p:txBody>
      </p:sp>
    </p:spTree>
    <p:extLst>
      <p:ext uri="{BB962C8B-B14F-4D97-AF65-F5344CB8AC3E}">
        <p14:creationId xmlns:p14="http://schemas.microsoft.com/office/powerpoint/2010/main" xmlns="" val="48538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smtClean="0">
                <a:latin typeface="+mn-lt"/>
                <a:ea typeface="+mn-ea"/>
              </a:defRPr>
            </a:lvl1pPr>
          </a:lstStyle>
          <a:p>
            <a:pPr>
              <a:defRPr/>
            </a:pPr>
            <a:fld id="{001866E4-F001-4660-AF58-DE5DC3ECCFA6}" type="datetimeFigureOut">
              <a:rPr lang="zh-CN" altLang="en-US"/>
              <a:pPr>
                <a:defRPr/>
              </a:pPr>
              <a:t>2017/7/6</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smtClean="0">
                <a:latin typeface="+mn-lt"/>
                <a:ea typeface="+mn-ea"/>
              </a:defRPr>
            </a:lvl1pPr>
          </a:lstStyle>
          <a:p>
            <a:pPr>
              <a:defRPr/>
            </a:pPr>
            <a:fld id="{47079287-648C-4B3D-8FE1-F0E0722F132F}" type="slidenum">
              <a:rPr lang="zh-CN" altLang="en-US"/>
              <a:pPr>
                <a:defRPr/>
              </a:pPr>
              <a:t>‹#›</a:t>
            </a:fld>
            <a:endParaRPr lang="zh-CN" altLang="en-US"/>
          </a:p>
        </p:txBody>
      </p:sp>
    </p:spTree>
    <p:extLst>
      <p:ext uri="{BB962C8B-B14F-4D97-AF65-F5344CB8AC3E}">
        <p14:creationId xmlns:p14="http://schemas.microsoft.com/office/powerpoint/2010/main" xmlns="" val="658465888"/>
      </p:ext>
    </p:extLst>
  </p:cSld>
  <p:clrMap bg1="lt1" tx1="dk1" bg2="lt2" tx2="dk2" accent1="accent1" accent2="accent2" accent3="accent3" accent4="accent4" accent5="accent5" accent6="accent6" hlink="hlink" folHlink="folHlink"/>
  <p:notesStyle>
    <a:lvl1pPr algn="l" defTabSz="966788" rtl="0" fontAlgn="base">
      <a:spcBef>
        <a:spcPct val="30000"/>
      </a:spcBef>
      <a:spcAft>
        <a:spcPct val="0"/>
      </a:spcAft>
      <a:defRPr sz="1300" kern="1200">
        <a:solidFill>
          <a:schemeClr val="tx1"/>
        </a:solidFill>
        <a:latin typeface="+mn-lt"/>
        <a:ea typeface="+mn-ea"/>
        <a:cs typeface="+mn-cs"/>
      </a:defRPr>
    </a:lvl1pPr>
    <a:lvl2pPr marL="482600" algn="l" defTabSz="966788" rtl="0" fontAlgn="base">
      <a:spcBef>
        <a:spcPct val="30000"/>
      </a:spcBef>
      <a:spcAft>
        <a:spcPct val="0"/>
      </a:spcAft>
      <a:defRPr sz="1300" kern="1200">
        <a:solidFill>
          <a:schemeClr val="tx1"/>
        </a:solidFill>
        <a:latin typeface="+mn-lt"/>
        <a:ea typeface="+mn-ea"/>
        <a:cs typeface="+mn-cs"/>
      </a:defRPr>
    </a:lvl2pPr>
    <a:lvl3pPr marL="966788" algn="l" defTabSz="966788" rtl="0" fontAlgn="base">
      <a:spcBef>
        <a:spcPct val="30000"/>
      </a:spcBef>
      <a:spcAft>
        <a:spcPct val="0"/>
      </a:spcAft>
      <a:defRPr sz="1300" kern="1200">
        <a:solidFill>
          <a:schemeClr val="tx1"/>
        </a:solidFill>
        <a:latin typeface="+mn-lt"/>
        <a:ea typeface="+mn-ea"/>
        <a:cs typeface="+mn-cs"/>
      </a:defRPr>
    </a:lvl3pPr>
    <a:lvl4pPr marL="1450975" algn="l" defTabSz="966788" rtl="0" fontAlgn="base">
      <a:spcBef>
        <a:spcPct val="30000"/>
      </a:spcBef>
      <a:spcAft>
        <a:spcPct val="0"/>
      </a:spcAft>
      <a:defRPr sz="1300" kern="1200">
        <a:solidFill>
          <a:schemeClr val="tx1"/>
        </a:solidFill>
        <a:latin typeface="+mn-lt"/>
        <a:ea typeface="+mn-ea"/>
        <a:cs typeface="+mn-cs"/>
      </a:defRPr>
    </a:lvl4pPr>
    <a:lvl5pPr marL="1935163" algn="l" defTabSz="966788" rtl="0" fontAlgn="base">
      <a:spcBef>
        <a:spcPct val="30000"/>
      </a:spcBef>
      <a:spcAft>
        <a:spcPct val="0"/>
      </a:spcAft>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1</a:t>
            </a:fld>
            <a:endParaRPr lang="zh-CN" altLang="en-US" sz="1200">
              <a:latin typeface="Calibri"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10</a:t>
            </a:fld>
            <a:endParaRPr lang="zh-CN" altLang="en-US"/>
          </a:p>
        </p:txBody>
      </p:sp>
    </p:spTree>
    <p:extLst>
      <p:ext uri="{BB962C8B-B14F-4D97-AF65-F5344CB8AC3E}">
        <p14:creationId xmlns:p14="http://schemas.microsoft.com/office/powerpoint/2010/main" xmlns="" val="362898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11</a:t>
            </a:fld>
            <a:endParaRPr lang="zh-CN" altLang="en-US"/>
          </a:p>
        </p:txBody>
      </p:sp>
    </p:spTree>
    <p:extLst>
      <p:ext uri="{BB962C8B-B14F-4D97-AF65-F5344CB8AC3E}">
        <p14:creationId xmlns:p14="http://schemas.microsoft.com/office/powerpoint/2010/main" xmlns="" val="248536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12</a:t>
            </a:fld>
            <a:endParaRPr lang="zh-CN" altLang="en-US"/>
          </a:p>
        </p:txBody>
      </p:sp>
    </p:spTree>
    <p:extLst>
      <p:ext uri="{BB962C8B-B14F-4D97-AF65-F5344CB8AC3E}">
        <p14:creationId xmlns:p14="http://schemas.microsoft.com/office/powerpoint/2010/main" xmlns="" val="88002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13</a:t>
            </a:fld>
            <a:endParaRPr lang="zh-CN" altLang="en-US"/>
          </a:p>
        </p:txBody>
      </p:sp>
    </p:spTree>
    <p:extLst>
      <p:ext uri="{BB962C8B-B14F-4D97-AF65-F5344CB8AC3E}">
        <p14:creationId xmlns:p14="http://schemas.microsoft.com/office/powerpoint/2010/main" xmlns="" val="328663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14</a:t>
            </a:fld>
            <a:endParaRPr lang="zh-CN" altLang="en-US"/>
          </a:p>
        </p:txBody>
      </p:sp>
    </p:spTree>
    <p:extLst>
      <p:ext uri="{BB962C8B-B14F-4D97-AF65-F5344CB8AC3E}">
        <p14:creationId xmlns:p14="http://schemas.microsoft.com/office/powerpoint/2010/main" xmlns="" val="1786106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15</a:t>
            </a:fld>
            <a:endParaRPr lang="zh-CN" altLang="en-US"/>
          </a:p>
        </p:txBody>
      </p:sp>
    </p:spTree>
    <p:extLst>
      <p:ext uri="{BB962C8B-B14F-4D97-AF65-F5344CB8AC3E}">
        <p14:creationId xmlns:p14="http://schemas.microsoft.com/office/powerpoint/2010/main" xmlns="" val="116257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16</a:t>
            </a:fld>
            <a:endParaRPr lang="zh-CN" altLang="en-US"/>
          </a:p>
        </p:txBody>
      </p:sp>
    </p:spTree>
    <p:extLst>
      <p:ext uri="{BB962C8B-B14F-4D97-AF65-F5344CB8AC3E}">
        <p14:creationId xmlns:p14="http://schemas.microsoft.com/office/powerpoint/2010/main" xmlns="" val="156002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17</a:t>
            </a:fld>
            <a:endParaRPr lang="zh-CN" altLang="en-US"/>
          </a:p>
        </p:txBody>
      </p:sp>
    </p:spTree>
    <p:extLst>
      <p:ext uri="{BB962C8B-B14F-4D97-AF65-F5344CB8AC3E}">
        <p14:creationId xmlns:p14="http://schemas.microsoft.com/office/powerpoint/2010/main" xmlns="" val="323799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18</a:t>
            </a:fld>
            <a:endParaRPr lang="zh-CN" altLang="en-US"/>
          </a:p>
        </p:txBody>
      </p:sp>
    </p:spTree>
    <p:extLst>
      <p:ext uri="{BB962C8B-B14F-4D97-AF65-F5344CB8AC3E}">
        <p14:creationId xmlns:p14="http://schemas.microsoft.com/office/powerpoint/2010/main" xmlns="" val="198812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ABD2230D-6849-43D5-9C7A-62A81DF02130}" type="slidenum">
              <a:rPr lang="zh-CN" altLang="en-US" sz="1200">
                <a:latin typeface="Calibri" pitchFamily="34" charset="0"/>
                <a:ea typeface="宋体" pitchFamily="2" charset="-122"/>
              </a:rPr>
              <a:pPr defTabSz="966788" fontAlgn="base">
                <a:spcBef>
                  <a:spcPct val="0"/>
                </a:spcBef>
                <a:spcAft>
                  <a:spcPct val="0"/>
                </a:spcAft>
              </a:pPr>
              <a:t>19</a:t>
            </a:fld>
            <a:endParaRPr lang="zh-CN" altLang="en-US" sz="1200">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3765A2E-C543-498F-A184-58F148F262FA}" type="slidenum">
              <a:rPr lang="zh-CN" altLang="en-US" sz="1200">
                <a:latin typeface="Calibri" pitchFamily="34" charset="0"/>
                <a:ea typeface="宋体" pitchFamily="2" charset="-122"/>
              </a:rPr>
              <a:pPr defTabSz="966788" fontAlgn="base">
                <a:spcBef>
                  <a:spcPct val="0"/>
                </a:spcBef>
                <a:spcAft>
                  <a:spcPct val="0"/>
                </a:spcAft>
              </a:pPr>
              <a:t>2</a:t>
            </a:fld>
            <a:endParaRPr lang="zh-CN" altLang="en-US" sz="1200">
              <a:latin typeface="Calibri"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20</a:t>
            </a:fld>
            <a:endParaRPr lang="zh-CN" altLang="en-US"/>
          </a:p>
        </p:txBody>
      </p:sp>
    </p:spTree>
    <p:extLst>
      <p:ext uri="{BB962C8B-B14F-4D97-AF65-F5344CB8AC3E}">
        <p14:creationId xmlns:p14="http://schemas.microsoft.com/office/powerpoint/2010/main" xmlns="" val="186567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21</a:t>
            </a:fld>
            <a:endParaRPr lang="zh-CN" altLang="en-US"/>
          </a:p>
        </p:txBody>
      </p:sp>
    </p:spTree>
    <p:extLst>
      <p:ext uri="{BB962C8B-B14F-4D97-AF65-F5344CB8AC3E}">
        <p14:creationId xmlns:p14="http://schemas.microsoft.com/office/powerpoint/2010/main" xmlns="" val="712254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22</a:t>
            </a:fld>
            <a:endParaRPr lang="zh-CN" altLang="en-US"/>
          </a:p>
        </p:txBody>
      </p:sp>
    </p:spTree>
    <p:extLst>
      <p:ext uri="{BB962C8B-B14F-4D97-AF65-F5344CB8AC3E}">
        <p14:creationId xmlns:p14="http://schemas.microsoft.com/office/powerpoint/2010/main" xmlns="" val="422300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E02A1DE-9727-462B-B3CD-4635E991B052}" type="slidenum">
              <a:rPr lang="zh-CN" altLang="en-US" sz="1200">
                <a:latin typeface="Calibri" pitchFamily="34" charset="0"/>
                <a:ea typeface="宋体" pitchFamily="2" charset="-122"/>
              </a:rPr>
              <a:pPr defTabSz="966788" fontAlgn="base">
                <a:spcBef>
                  <a:spcPct val="0"/>
                </a:spcBef>
                <a:spcAft>
                  <a:spcPct val="0"/>
                </a:spcAft>
              </a:pPr>
              <a:t>23</a:t>
            </a:fld>
            <a:endParaRPr lang="zh-CN" altLang="en-US" sz="1200">
              <a:latin typeface="Calibri" pitchFamily="34" charset="0"/>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24</a:t>
            </a:fld>
            <a:endParaRPr lang="zh-CN" altLang="en-US"/>
          </a:p>
        </p:txBody>
      </p:sp>
    </p:spTree>
    <p:extLst>
      <p:ext uri="{BB962C8B-B14F-4D97-AF65-F5344CB8AC3E}">
        <p14:creationId xmlns:p14="http://schemas.microsoft.com/office/powerpoint/2010/main" xmlns="" val="160697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156A9249-D617-4CC2-9D80-860C6969B6EC}" type="slidenum">
              <a:rPr lang="zh-CN" altLang="en-US" sz="1200">
                <a:latin typeface="Calibri" pitchFamily="34" charset="0"/>
                <a:ea typeface="宋体" pitchFamily="2" charset="-122"/>
              </a:rPr>
              <a:pPr defTabSz="966788" fontAlgn="base">
                <a:spcBef>
                  <a:spcPct val="0"/>
                </a:spcBef>
                <a:spcAft>
                  <a:spcPct val="0"/>
                </a:spcAft>
              </a:pPr>
              <a:t>25</a:t>
            </a:fld>
            <a:endParaRPr lang="zh-CN" altLang="en-US" sz="1200">
              <a:latin typeface="Calibri" pitchFamily="34" charset="0"/>
              <a:ea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26</a:t>
            </a:fld>
            <a:endParaRPr lang="zh-CN" altLang="en-US"/>
          </a:p>
        </p:txBody>
      </p:sp>
    </p:spTree>
    <p:extLst>
      <p:ext uri="{BB962C8B-B14F-4D97-AF65-F5344CB8AC3E}">
        <p14:creationId xmlns:p14="http://schemas.microsoft.com/office/powerpoint/2010/main" xmlns="" val="3351800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27</a:t>
            </a:fld>
            <a:endParaRPr lang="zh-CN" altLang="en-US"/>
          </a:p>
        </p:txBody>
      </p:sp>
    </p:spTree>
    <p:extLst>
      <p:ext uri="{BB962C8B-B14F-4D97-AF65-F5344CB8AC3E}">
        <p14:creationId xmlns:p14="http://schemas.microsoft.com/office/powerpoint/2010/main" xmlns="" val="4196594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28</a:t>
            </a:fld>
            <a:endParaRPr lang="zh-CN" altLang="en-US"/>
          </a:p>
        </p:txBody>
      </p:sp>
    </p:spTree>
    <p:extLst>
      <p:ext uri="{BB962C8B-B14F-4D97-AF65-F5344CB8AC3E}">
        <p14:creationId xmlns:p14="http://schemas.microsoft.com/office/powerpoint/2010/main" xmlns="" val="276774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29</a:t>
            </a:fld>
            <a:endParaRPr lang="zh-CN" altLang="en-US"/>
          </a:p>
        </p:txBody>
      </p:sp>
    </p:spTree>
    <p:extLst>
      <p:ext uri="{BB962C8B-B14F-4D97-AF65-F5344CB8AC3E}">
        <p14:creationId xmlns:p14="http://schemas.microsoft.com/office/powerpoint/2010/main" xmlns="" val="23972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a:t>
            </a:fld>
            <a:endParaRPr lang="zh-CN" altLang="en-US"/>
          </a:p>
        </p:txBody>
      </p:sp>
    </p:spTree>
    <p:extLst>
      <p:ext uri="{BB962C8B-B14F-4D97-AF65-F5344CB8AC3E}">
        <p14:creationId xmlns:p14="http://schemas.microsoft.com/office/powerpoint/2010/main" xmlns="" val="268146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30</a:t>
            </a:fld>
            <a:endParaRPr lang="zh-CN" altLang="en-US"/>
          </a:p>
        </p:txBody>
      </p:sp>
    </p:spTree>
    <p:extLst>
      <p:ext uri="{BB962C8B-B14F-4D97-AF65-F5344CB8AC3E}">
        <p14:creationId xmlns:p14="http://schemas.microsoft.com/office/powerpoint/2010/main" xmlns="" val="3573619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31</a:t>
            </a:fld>
            <a:endParaRPr lang="zh-CN" altLang="en-US"/>
          </a:p>
        </p:txBody>
      </p:sp>
    </p:spTree>
    <p:extLst>
      <p:ext uri="{BB962C8B-B14F-4D97-AF65-F5344CB8AC3E}">
        <p14:creationId xmlns:p14="http://schemas.microsoft.com/office/powerpoint/2010/main" xmlns="" val="589032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32</a:t>
            </a:fld>
            <a:endParaRPr lang="zh-CN" altLang="en-US"/>
          </a:p>
        </p:txBody>
      </p:sp>
    </p:spTree>
    <p:extLst>
      <p:ext uri="{BB962C8B-B14F-4D97-AF65-F5344CB8AC3E}">
        <p14:creationId xmlns:p14="http://schemas.microsoft.com/office/powerpoint/2010/main" xmlns="" val="1930696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33</a:t>
            </a:fld>
            <a:endParaRPr lang="zh-CN" altLang="en-US"/>
          </a:p>
        </p:txBody>
      </p:sp>
    </p:spTree>
    <p:extLst>
      <p:ext uri="{BB962C8B-B14F-4D97-AF65-F5344CB8AC3E}">
        <p14:creationId xmlns:p14="http://schemas.microsoft.com/office/powerpoint/2010/main" xmlns="" val="3786866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34</a:t>
            </a:fld>
            <a:endParaRPr lang="zh-CN" altLang="en-US"/>
          </a:p>
        </p:txBody>
      </p:sp>
    </p:spTree>
    <p:extLst>
      <p:ext uri="{BB962C8B-B14F-4D97-AF65-F5344CB8AC3E}">
        <p14:creationId xmlns:p14="http://schemas.microsoft.com/office/powerpoint/2010/main" xmlns="" val="4155892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35</a:t>
            </a:fld>
            <a:endParaRPr lang="zh-CN" altLang="en-US"/>
          </a:p>
        </p:txBody>
      </p:sp>
    </p:spTree>
    <p:extLst>
      <p:ext uri="{BB962C8B-B14F-4D97-AF65-F5344CB8AC3E}">
        <p14:creationId xmlns:p14="http://schemas.microsoft.com/office/powerpoint/2010/main" xmlns="" val="2628866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C3765A2E-C543-498F-A184-58F148F262FA}" type="slidenum">
              <a:rPr lang="zh-CN" altLang="en-US" sz="1200">
                <a:latin typeface="Calibri" pitchFamily="34" charset="0"/>
                <a:ea typeface="宋体" pitchFamily="2" charset="-122"/>
              </a:rPr>
              <a:pPr defTabSz="966788" fontAlgn="base">
                <a:spcBef>
                  <a:spcPct val="0"/>
                </a:spcBef>
                <a:spcAft>
                  <a:spcPct val="0"/>
                </a:spcAft>
              </a:pPr>
              <a:t>36</a:t>
            </a:fld>
            <a:endParaRPr lang="zh-CN" altLang="en-US" sz="1200">
              <a:latin typeface="Calibri" pitchFamily="34" charset="0"/>
              <a:ea typeface="宋体"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6C9ECDE-F88C-48CF-9D13-2DBE889E7255}" type="slidenum">
              <a:rPr lang="zh-CN" altLang="en-US" sz="1200">
                <a:latin typeface="Calibri" pitchFamily="34" charset="0"/>
                <a:ea typeface="宋体" pitchFamily="2" charset="-122"/>
              </a:rPr>
              <a:pPr defTabSz="966788" fontAlgn="base">
                <a:spcBef>
                  <a:spcPct val="0"/>
                </a:spcBef>
                <a:spcAft>
                  <a:spcPct val="0"/>
                </a:spcAft>
              </a:pPr>
              <a:t>37</a:t>
            </a:fld>
            <a:endParaRPr lang="zh-CN" altLang="en-US" sz="1200">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4</a:t>
            </a:fld>
            <a:endParaRPr lang="zh-CN" altLang="en-US"/>
          </a:p>
        </p:txBody>
      </p:sp>
    </p:spTree>
    <p:extLst>
      <p:ext uri="{BB962C8B-B14F-4D97-AF65-F5344CB8AC3E}">
        <p14:creationId xmlns:p14="http://schemas.microsoft.com/office/powerpoint/2010/main" xmlns="" val="3726862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5409D5DA-563B-4E70-99A2-F262D60F5A2B}" type="slidenum">
              <a:rPr lang="zh-CN" altLang="en-US" sz="1200">
                <a:latin typeface="Calibri" pitchFamily="34" charset="0"/>
                <a:ea typeface="宋体" pitchFamily="2" charset="-122"/>
              </a:rPr>
              <a:pPr defTabSz="966788" fontAlgn="base">
                <a:spcBef>
                  <a:spcPct val="0"/>
                </a:spcBef>
                <a:spcAft>
                  <a:spcPct val="0"/>
                </a:spcAft>
              </a:pPr>
              <a:t>5</a:t>
            </a:fld>
            <a:endParaRPr lang="zh-CN" altLang="en-US" sz="1200">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6</a:t>
            </a:fld>
            <a:endParaRPr lang="zh-CN" altLang="en-US"/>
          </a:p>
        </p:txBody>
      </p:sp>
    </p:spTree>
    <p:extLst>
      <p:ext uri="{BB962C8B-B14F-4D97-AF65-F5344CB8AC3E}">
        <p14:creationId xmlns:p14="http://schemas.microsoft.com/office/powerpoint/2010/main" xmlns="" val="24701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D85BDDC-0652-496A-BB8E-28D704772BDB}" type="slidenum">
              <a:rPr lang="zh-CN" altLang="en-US" sz="1200">
                <a:latin typeface="Calibri" pitchFamily="34" charset="0"/>
                <a:ea typeface="宋体" pitchFamily="2" charset="-122"/>
              </a:rPr>
              <a:pPr defTabSz="966788" fontAlgn="base">
                <a:spcBef>
                  <a:spcPct val="0"/>
                </a:spcBef>
                <a:spcAft>
                  <a:spcPct val="0"/>
                </a:spcAft>
              </a:pPr>
              <a:t>7</a:t>
            </a:fld>
            <a:endParaRPr lang="zh-CN" altLang="en-US" sz="1200">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FBA3ECA-3124-4FBC-B7AF-8FB16E907AE5}" type="slidenum">
              <a:rPr lang="zh-CN" altLang="en-US" sz="1200">
                <a:latin typeface="Calibri" pitchFamily="34" charset="0"/>
                <a:ea typeface="宋体" pitchFamily="2" charset="-122"/>
              </a:rPr>
              <a:pPr defTabSz="966788" fontAlgn="base">
                <a:spcBef>
                  <a:spcPct val="0"/>
                </a:spcBef>
                <a:spcAft>
                  <a:spcPct val="0"/>
                </a:spcAft>
              </a:pPr>
              <a:t>8</a:t>
            </a:fld>
            <a:endParaRPr lang="zh-CN" altLang="en-US" sz="1200">
              <a:latin typeface="Calibri"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pPr>
                <a:defRPr/>
              </a:pPr>
              <a:t>9</a:t>
            </a:fld>
            <a:endParaRPr lang="zh-CN" altLang="en-US"/>
          </a:p>
        </p:txBody>
      </p:sp>
    </p:spTree>
    <p:extLst>
      <p:ext uri="{BB962C8B-B14F-4D97-AF65-F5344CB8AC3E}">
        <p14:creationId xmlns:p14="http://schemas.microsoft.com/office/powerpoint/2010/main" xmlns="" val="273402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8378"/>
      </p:ext>
    </p:extLst>
  </p:cSld>
  <p:clrMapOvr>
    <a:masterClrMapping/>
  </p:clrMapOvr>
  <p:transition spd="med" advClick="0" advTm="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56075271"/>
      </p:ext>
    </p:extLst>
  </p:cSld>
  <p:clrMapOvr>
    <a:masterClrMapping/>
  </p:clrMapOvr>
  <p:transition spd="med"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06116412"/>
      </p:ext>
    </p:extLst>
  </p:cSld>
  <p:clrMapOvr>
    <a:masterClrMapping/>
  </p:clrMapOvr>
  <p:transition spd="med" advClick="0"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8009568"/>
      </p:ext>
    </p:extLst>
  </p:cSld>
  <p:clrMapOvr>
    <a:masterClrMapping/>
  </p:clrMapOvr>
  <p:transition spd="med" advClick="0" advTm="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3089772"/>
      </p:ext>
    </p:extLst>
  </p:cSld>
  <p:clrMapOvr>
    <a:masterClrMapping/>
  </p:clrMapOvr>
  <p:transition spd="med" advClick="0" advTm="0">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7077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24779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558300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627317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58" r:id="rId2"/>
    <p:sldLayoutId id="2147483659" r:id="rId3"/>
    <p:sldLayoutId id="2147483661" r:id="rId4"/>
    <p:sldLayoutId id="2147483662" r:id="rId5"/>
    <p:sldLayoutId id="2147483663" r:id="rId6"/>
    <p:sldLayoutId id="2147483664" r:id="rId7"/>
    <p:sldLayoutId id="2147483665" r:id="rId8"/>
    <p:sldLayoutId id="2147483666" r:id="rId9"/>
  </p:sldLayoutIdLst>
  <p:transition spd="med" advClick="0" advTm="0">
    <p:pull/>
  </p:transition>
  <p:timing>
    <p:tnLst>
      <p:par>
        <p:cTn id="1" dur="indefinite" restart="never" nodeType="tmRoot"/>
      </p:par>
    </p:tnLst>
  </p:timing>
  <p:txStyles>
    <p:titleStyle>
      <a:lvl1pPr algn="ctr" defTabSz="966788" rtl="0" fontAlgn="base">
        <a:spcBef>
          <a:spcPct val="0"/>
        </a:spcBef>
        <a:spcAft>
          <a:spcPct val="0"/>
        </a:spcAft>
        <a:defRPr sz="4700" kern="1200">
          <a:solidFill>
            <a:schemeClr val="tx1"/>
          </a:solidFill>
          <a:latin typeface="+mj-lt"/>
          <a:ea typeface="+mj-ea"/>
          <a:cs typeface="+mj-cs"/>
        </a:defRPr>
      </a:lvl1pPr>
      <a:lvl2pPr algn="ctr" defTabSz="966788" rtl="0" fontAlgn="base">
        <a:spcBef>
          <a:spcPct val="0"/>
        </a:spcBef>
        <a:spcAft>
          <a:spcPct val="0"/>
        </a:spcAft>
        <a:defRPr sz="4700">
          <a:solidFill>
            <a:schemeClr val="tx1"/>
          </a:solidFill>
          <a:latin typeface="Arial" pitchFamily="34" charset="0"/>
          <a:ea typeface="微软雅黑" pitchFamily="34" charset="-122"/>
        </a:defRPr>
      </a:lvl2pPr>
      <a:lvl3pPr algn="ctr" defTabSz="966788" rtl="0" fontAlgn="base">
        <a:spcBef>
          <a:spcPct val="0"/>
        </a:spcBef>
        <a:spcAft>
          <a:spcPct val="0"/>
        </a:spcAft>
        <a:defRPr sz="4700">
          <a:solidFill>
            <a:schemeClr val="tx1"/>
          </a:solidFill>
          <a:latin typeface="Arial" pitchFamily="34" charset="0"/>
          <a:ea typeface="微软雅黑" pitchFamily="34" charset="-122"/>
        </a:defRPr>
      </a:lvl3pPr>
      <a:lvl4pPr algn="ctr" defTabSz="966788" rtl="0" fontAlgn="base">
        <a:spcBef>
          <a:spcPct val="0"/>
        </a:spcBef>
        <a:spcAft>
          <a:spcPct val="0"/>
        </a:spcAft>
        <a:defRPr sz="4700">
          <a:solidFill>
            <a:schemeClr val="tx1"/>
          </a:solidFill>
          <a:latin typeface="Arial" pitchFamily="34" charset="0"/>
          <a:ea typeface="微软雅黑" pitchFamily="34" charset="-122"/>
        </a:defRPr>
      </a:lvl4pPr>
      <a:lvl5pPr algn="ctr" defTabSz="966788" rtl="0" fontAlgn="base">
        <a:spcBef>
          <a:spcPct val="0"/>
        </a:spcBef>
        <a:spcAft>
          <a:spcPct val="0"/>
        </a:spcAft>
        <a:defRPr sz="4700">
          <a:solidFill>
            <a:schemeClr val="tx1"/>
          </a:solidFill>
          <a:latin typeface="Arial" pitchFamily="34" charset="0"/>
          <a:ea typeface="微软雅黑" pitchFamily="34" charset="-122"/>
        </a:defRPr>
      </a:lvl5pPr>
      <a:lvl6pPr marL="457200" algn="ctr" defTabSz="966788" rtl="0" fontAlgn="base">
        <a:spcBef>
          <a:spcPct val="0"/>
        </a:spcBef>
        <a:spcAft>
          <a:spcPct val="0"/>
        </a:spcAft>
        <a:defRPr sz="4700">
          <a:solidFill>
            <a:schemeClr val="tx1"/>
          </a:solidFill>
          <a:latin typeface="Arial" pitchFamily="34" charset="0"/>
          <a:ea typeface="微软雅黑" pitchFamily="34" charset="-122"/>
        </a:defRPr>
      </a:lvl6pPr>
      <a:lvl7pPr marL="914400" algn="ctr" defTabSz="966788" rtl="0" fontAlgn="base">
        <a:spcBef>
          <a:spcPct val="0"/>
        </a:spcBef>
        <a:spcAft>
          <a:spcPct val="0"/>
        </a:spcAft>
        <a:defRPr sz="4700">
          <a:solidFill>
            <a:schemeClr val="tx1"/>
          </a:solidFill>
          <a:latin typeface="Arial" pitchFamily="34" charset="0"/>
          <a:ea typeface="微软雅黑" pitchFamily="34" charset="-122"/>
        </a:defRPr>
      </a:lvl7pPr>
      <a:lvl8pPr marL="1371600" algn="ctr" defTabSz="966788" rtl="0" fontAlgn="base">
        <a:spcBef>
          <a:spcPct val="0"/>
        </a:spcBef>
        <a:spcAft>
          <a:spcPct val="0"/>
        </a:spcAft>
        <a:defRPr sz="4700">
          <a:solidFill>
            <a:schemeClr val="tx1"/>
          </a:solidFill>
          <a:latin typeface="Arial" pitchFamily="34" charset="0"/>
          <a:ea typeface="微软雅黑" pitchFamily="34" charset="-122"/>
        </a:defRPr>
      </a:lvl8pPr>
      <a:lvl9pPr marL="1828800" algn="ctr" defTabSz="966788" rtl="0" fontAlgn="base">
        <a:spcBef>
          <a:spcPct val="0"/>
        </a:spcBef>
        <a:spcAft>
          <a:spcPct val="0"/>
        </a:spcAft>
        <a:defRPr sz="4700">
          <a:solidFill>
            <a:schemeClr val="tx1"/>
          </a:solidFill>
          <a:latin typeface="Arial" pitchFamily="34" charset="0"/>
          <a:ea typeface="微软雅黑" pitchFamily="34" charset="-122"/>
        </a:defRPr>
      </a:lvl9pPr>
    </p:titleStyle>
    <p:bodyStyle>
      <a:lvl1pPr marL="361950" indent="-361950" algn="l" defTabSz="966788" rtl="0" fontAlgn="base">
        <a:spcBef>
          <a:spcPct val="20000"/>
        </a:spcBef>
        <a:spcAft>
          <a:spcPct val="0"/>
        </a:spcAft>
        <a:buFont typeface="Arial" pitchFamily="34" charset="0"/>
        <a:buChar char="•"/>
        <a:defRPr sz="3400" kern="1200">
          <a:solidFill>
            <a:schemeClr val="tx1"/>
          </a:solidFill>
          <a:latin typeface="+mn-lt"/>
          <a:ea typeface="+mn-ea"/>
          <a:cs typeface="+mn-cs"/>
        </a:defRPr>
      </a:lvl1pPr>
      <a:lvl2pPr marL="785813" indent="-301625" algn="l" defTabSz="966788" rtl="0" fontAlgn="base">
        <a:spcBef>
          <a:spcPct val="20000"/>
        </a:spcBef>
        <a:spcAft>
          <a:spcPct val="0"/>
        </a:spcAft>
        <a:buFont typeface="Arial" pitchFamily="34" charset="0"/>
        <a:buChar char="–"/>
        <a:defRPr sz="3000" kern="1200">
          <a:solidFill>
            <a:schemeClr val="tx1"/>
          </a:solidFill>
          <a:latin typeface="+mn-lt"/>
          <a:ea typeface="+mn-ea"/>
          <a:cs typeface="+mn-cs"/>
        </a:defRPr>
      </a:lvl2pPr>
      <a:lvl3pPr marL="1209675" indent="-241300" algn="l" defTabSz="966788" rtl="0" fontAlgn="base">
        <a:spcBef>
          <a:spcPct val="20000"/>
        </a:spcBef>
        <a:spcAft>
          <a:spcPct val="0"/>
        </a:spcAft>
        <a:buFont typeface="Arial" pitchFamily="34" charset="0"/>
        <a:buChar char="•"/>
        <a:defRPr sz="2500" kern="1200">
          <a:solidFill>
            <a:schemeClr val="tx1"/>
          </a:solidFill>
          <a:latin typeface="+mn-lt"/>
          <a:ea typeface="+mn-ea"/>
          <a:cs typeface="+mn-cs"/>
        </a:defRPr>
      </a:lvl3pPr>
      <a:lvl4pPr marL="1692275"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4pPr>
      <a:lvl5pPr marL="2176463" indent="-241300" algn="l" defTabSz="966788" rtl="0" fontAlgn="base">
        <a:spcBef>
          <a:spcPct val="20000"/>
        </a:spcBef>
        <a:spcAft>
          <a:spcPct val="0"/>
        </a:spcAft>
        <a:buFont typeface="Arial" pitchFamily="34" charset="0"/>
        <a:buChar char="»"/>
        <a:defRPr sz="2100" kern="1200">
          <a:solidFill>
            <a:schemeClr val="tx1"/>
          </a:solidFill>
          <a:latin typeface="+mn-lt"/>
          <a:ea typeface="+mn-ea"/>
          <a:cs typeface="+mn-cs"/>
        </a:defRPr>
      </a:lvl5pPr>
      <a:lvl6pPr marL="26614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53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92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31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ideo" Target="NULL" TargetMode="External"/><Relationship Id="rId6" Type="http://schemas.microsoft.com/office/2007/relationships/media" Target="../media/media1.wma"/><Relationship Id="rId5" Type="http://schemas.openxmlformats.org/officeDocument/2006/relationships/image" Target="../media/image1.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notesSlide" Target="../notesSlides/notesSlide37.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video" Target="NULL" TargetMode="External"/><Relationship Id="rId6" Type="http://schemas.microsoft.com/office/2007/relationships/media" Target="../media/media1.wma"/><Relationship Id="rId5" Type="http://schemas.openxmlformats.org/officeDocument/2006/relationships/image" Target="../media/image1.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560" b="1"/>
          <a:stretch/>
        </p:blipFill>
        <p:spPr bwMode="auto">
          <a:xfrm>
            <a:off x="0" y="0"/>
            <a:ext cx="9721850" cy="540067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欢快-背景音乐.wma">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4311165" y="5691137"/>
            <a:ext cx="472088" cy="609600"/>
          </a:xfrm>
          <a:prstGeom prst="rect">
            <a:avLst/>
          </a:prstGeom>
        </p:spPr>
      </p:pic>
      <p:sp>
        <p:nvSpPr>
          <p:cNvPr id="35" name="文本框 12"/>
          <p:cNvSpPr txBox="1">
            <a:spLocks noChangeArrowheads="1"/>
          </p:cNvSpPr>
          <p:nvPr/>
        </p:nvSpPr>
        <p:spPr bwMode="auto">
          <a:xfrm>
            <a:off x="1030514" y="2052265"/>
            <a:ext cx="7843880" cy="630942"/>
          </a:xfrm>
          <a:prstGeom prst="rect">
            <a:avLst/>
          </a:prstGeom>
          <a:noFill/>
          <a:ln w="9525">
            <a:noFill/>
            <a:miter lim="800000"/>
            <a:headEnd/>
            <a:tailEnd/>
          </a:ln>
        </p:spPr>
        <p:txBody>
          <a:bodyPr wrap="square">
            <a:spAutoFit/>
          </a:bodyPr>
          <a:lstStyle/>
          <a:p>
            <a:pPr algn="ctr"/>
            <a:r>
              <a:rPr lang="zh-CN" altLang="en-US" sz="3500" dirty="0" smtClean="0">
                <a:solidFill>
                  <a:schemeClr val="accent1"/>
                </a:solidFill>
                <a:latin typeface="微软雅黑" pitchFamily="34" charset="-122"/>
                <a:ea typeface="微软雅黑" pitchFamily="34" charset="-122"/>
              </a:rPr>
              <a:t>年终总结、工作报告、商业汇报</a:t>
            </a:r>
            <a:endParaRPr lang="zh-CN" altLang="en-US" sz="3500" dirty="0">
              <a:solidFill>
                <a:schemeClr val="accent1"/>
              </a:solidFill>
              <a:latin typeface="微软雅黑" pitchFamily="34" charset="-122"/>
              <a:ea typeface="微软雅黑" pitchFamily="34" charset="-122"/>
            </a:endParaRPr>
          </a:p>
        </p:txBody>
      </p:sp>
      <p:sp>
        <p:nvSpPr>
          <p:cNvPr id="36" name="矩形 35"/>
          <p:cNvSpPr/>
          <p:nvPr/>
        </p:nvSpPr>
        <p:spPr>
          <a:xfrm>
            <a:off x="2628677" y="2642437"/>
            <a:ext cx="4591156" cy="196397"/>
          </a:xfrm>
          <a:prstGeom prst="rect">
            <a:avLst/>
          </a:prstGeom>
          <a:noFill/>
        </p:spPr>
        <p:txBody>
          <a:bodyPr wrap="square" lIns="72578" tIns="36289" rIns="72578" bIns="36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a:t>
            </a:r>
            <a:r>
              <a:rPr lang="zh-CN" altLang="en-US"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这里更改文字</a:t>
            </a:r>
            <a:r>
              <a:rPr lang="zh-CN" altLang="en-US"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内容以上</a:t>
            </a:r>
            <a:r>
              <a:rPr lang="zh-CN" altLang="en-US"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文字没有实际</a:t>
            </a:r>
            <a:r>
              <a:rPr lang="zh-CN" altLang="en-US"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意义</a:t>
            </a:r>
            <a:r>
              <a:rPr lang="en-US" altLang="zh-CN"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a:t>
            </a:r>
            <a:r>
              <a:rPr lang="zh-CN" altLang="en-US"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文本框 12"/>
          <p:cNvSpPr txBox="1">
            <a:spLocks noChangeArrowheads="1"/>
          </p:cNvSpPr>
          <p:nvPr/>
        </p:nvSpPr>
        <p:spPr bwMode="auto">
          <a:xfrm>
            <a:off x="2909022" y="972145"/>
            <a:ext cx="4086864" cy="1323439"/>
          </a:xfrm>
          <a:prstGeom prst="rect">
            <a:avLst/>
          </a:prstGeom>
          <a:noFill/>
          <a:ln w="9525">
            <a:noFill/>
            <a:miter lim="800000"/>
            <a:headEnd/>
            <a:tailEnd/>
          </a:ln>
        </p:spPr>
        <p:txBody>
          <a:bodyPr wrap="square">
            <a:spAutoFit/>
          </a:bodyPr>
          <a:lstStyle/>
          <a:p>
            <a:pPr algn="ctr"/>
            <a:r>
              <a:rPr lang="en-US" altLang="zh-CN" sz="8000" dirty="0" smtClean="0">
                <a:solidFill>
                  <a:schemeClr val="accent1"/>
                </a:solidFill>
                <a:latin typeface="微软雅黑" pitchFamily="34" charset="-122"/>
                <a:ea typeface="微软雅黑" pitchFamily="34" charset="-122"/>
              </a:rPr>
              <a:t>201X</a:t>
            </a:r>
            <a:endParaRPr lang="zh-CN" altLang="en-US" sz="8000" dirty="0">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advTm="0">
        <p14:vortex dir="r"/>
        <p:sndAc>
          <p:stSnd>
            <p:snd r:embed="rId8" name="chimes.wav"/>
          </p:stSnd>
        </p:sndAc>
      </p:transition>
    </mc:Choice>
    <mc:Fallback>
      <p:transition spd="slow" advTm="0">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000"/>
                                        <p:tgtEl>
                                          <p:spTgt spid="1026"/>
                                        </p:tgtEl>
                                      </p:cBhvr>
                                    </p:animEffect>
                                    <p:anim calcmode="lin" valueType="num">
                                      <p:cBhvr>
                                        <p:cTn id="10" dur="1000" fill="hold"/>
                                        <p:tgtEl>
                                          <p:spTgt spid="1026"/>
                                        </p:tgtEl>
                                        <p:attrNameLst>
                                          <p:attrName>ppt_x</p:attrName>
                                        </p:attrNameLst>
                                      </p:cBhvr>
                                      <p:tavLst>
                                        <p:tav tm="0">
                                          <p:val>
                                            <p:strVal val="#ppt_x"/>
                                          </p:val>
                                        </p:tav>
                                        <p:tav tm="100000">
                                          <p:val>
                                            <p:strVal val="#ppt_x"/>
                                          </p:val>
                                        </p:tav>
                                      </p:tavLst>
                                    </p:anim>
                                    <p:anim calcmode="lin" valueType="num">
                                      <p:cBhvr>
                                        <p:cTn id="11" dur="1000" fill="hold"/>
                                        <p:tgtEl>
                                          <p:spTgt spid="102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750"/>
                                        <p:tgtEl>
                                          <p:spTgt spid="3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6" repeatCount="indefinite" fill="hold" display="0">
                  <p:stCondLst>
                    <p:cond delay="indefinite"/>
                  </p:stCondLst>
                  <p:endCondLst>
                    <p:cond evt="onStopAudio" delay="0">
                      <p:tgtEl>
                        <p:sldTgt/>
                      </p:tgtEl>
                    </p:cond>
                  </p:endCondLst>
                </p:cTn>
                <p:tgtEl>
                  <p:spTgt spid="20"/>
                </p:tgtEl>
              </p:cMediaNode>
            </p:video>
          </p:childTnLst>
        </p:cTn>
      </p:par>
    </p:tnLst>
    <p:bldLst>
      <p:bldP spid="35" grpId="0"/>
      <p:bldP spid="36"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3251" y="1526237"/>
            <a:ext cx="1630450" cy="3396092"/>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495" name="文本框 28"/>
            <p:cNvSpPr txBox="1">
              <a:spLocks noChangeArrowheads="1"/>
            </p:cNvSpPr>
            <p:nvPr/>
          </p:nvSpPr>
          <p:spPr bwMode="auto">
            <a:xfrm>
              <a:off x="1862090" y="4353044"/>
              <a:ext cx="523294"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01</a:t>
              </a:r>
              <a:endParaRPr lang="zh-CN" altLang="en-US" sz="3200">
                <a:solidFill>
                  <a:srgbClr val="595959"/>
                </a:solidFill>
                <a:latin typeface="Impact"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72585" tIns="36293" rIns="72585" bIns="36293"/>
            <a:lstStyle/>
            <a:p>
              <a:endParaRPr lang="zh-CN" altLang="en-US"/>
            </a:p>
          </p:txBody>
        </p:sp>
        <p:grpSp>
          <p:nvGrpSpPr>
            <p:cNvPr id="20543" name="组合 11"/>
            <p:cNvGrpSpPr>
              <a:grpSpLocks/>
            </p:cNvGrpSpPr>
            <p:nvPr/>
          </p:nvGrpSpPr>
          <p:grpSpPr bwMode="auto">
            <a:xfrm>
              <a:off x="1453214" y="3044132"/>
              <a:ext cx="1489925" cy="1231047"/>
              <a:chOff x="1822164" y="3848421"/>
              <a:chExt cx="1869479" cy="1563474"/>
            </a:xfrm>
          </p:grpSpPr>
          <p:sp>
            <p:nvSpPr>
              <p:cNvPr id="73"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3134884" y="1526237"/>
            <a:ext cx="1630450" cy="3396092"/>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509" name="文本框 36"/>
            <p:cNvSpPr txBox="1">
              <a:spLocks noChangeArrowheads="1"/>
            </p:cNvSpPr>
            <p:nvPr/>
          </p:nvSpPr>
          <p:spPr bwMode="auto">
            <a:xfrm>
              <a:off x="3683670" y="4353044"/>
              <a:ext cx="572986"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02</a:t>
              </a:r>
              <a:endParaRPr lang="zh-CN" altLang="en-US" sz="3200">
                <a:solidFill>
                  <a:srgbClr val="595959"/>
                </a:solidFill>
                <a:latin typeface="Impact"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72585" tIns="36293" rIns="72585" bIns="36293"/>
            <a:lstStyle/>
            <a:p>
              <a:endParaRPr lang="zh-CN" altLang="en-US"/>
            </a:p>
          </p:txBody>
        </p:sp>
        <p:grpSp>
          <p:nvGrpSpPr>
            <p:cNvPr id="20544" name="组合 76"/>
            <p:cNvGrpSpPr>
              <a:grpSpLocks/>
            </p:cNvGrpSpPr>
            <p:nvPr/>
          </p:nvGrpSpPr>
          <p:grpSpPr bwMode="auto">
            <a:xfrm>
              <a:off x="3241883" y="3044132"/>
              <a:ext cx="1489924" cy="1231047"/>
              <a:chOff x="1822164" y="3848421"/>
              <a:chExt cx="1869479" cy="1563474"/>
            </a:xfrm>
          </p:grpSpPr>
          <p:sp>
            <p:nvSpPr>
              <p:cNvPr id="78"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956517" y="1526237"/>
            <a:ext cx="1630450" cy="3396092"/>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523" name="文本框 44"/>
            <p:cNvSpPr txBox="1">
              <a:spLocks noChangeArrowheads="1"/>
            </p:cNvSpPr>
            <p:nvPr/>
          </p:nvSpPr>
          <p:spPr bwMode="auto">
            <a:xfrm>
              <a:off x="5505252" y="4353044"/>
              <a:ext cx="584208"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03</a:t>
              </a:r>
              <a:endParaRPr lang="zh-CN" altLang="en-US" sz="3200">
                <a:solidFill>
                  <a:srgbClr val="595959"/>
                </a:solidFill>
                <a:latin typeface="Impact"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72585" tIns="36293" rIns="72585" bIns="36293"/>
            <a:lstStyle/>
            <a:p>
              <a:endParaRPr lang="zh-CN" altLang="en-US"/>
            </a:p>
          </p:txBody>
        </p:sp>
        <p:grpSp>
          <p:nvGrpSpPr>
            <p:cNvPr id="20545" name="组合 79"/>
            <p:cNvGrpSpPr>
              <a:grpSpLocks/>
            </p:cNvGrpSpPr>
            <p:nvPr/>
          </p:nvGrpSpPr>
          <p:grpSpPr bwMode="auto">
            <a:xfrm>
              <a:off x="5029286" y="3044131"/>
              <a:ext cx="1491190" cy="1231047"/>
              <a:chOff x="1822164" y="3848421"/>
              <a:chExt cx="1869479" cy="1563474"/>
            </a:xfrm>
          </p:grpSpPr>
          <p:sp>
            <p:nvSpPr>
              <p:cNvPr id="81"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778151" y="1526237"/>
            <a:ext cx="1630450" cy="3396092"/>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headEnd/>
              <a:tailEnd/>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320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Arial"/>
                <a:ea typeface="微软雅黑"/>
              </a:endParaRPr>
            </a:p>
          </p:txBody>
        </p:sp>
        <p:sp>
          <p:nvSpPr>
            <p:cNvPr id="20537" name="文本框 69"/>
            <p:cNvSpPr txBox="1">
              <a:spLocks noChangeArrowheads="1"/>
            </p:cNvSpPr>
            <p:nvPr/>
          </p:nvSpPr>
          <p:spPr bwMode="auto">
            <a:xfrm>
              <a:off x="7326832" y="4353044"/>
              <a:ext cx="571384"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3200">
                  <a:solidFill>
                    <a:srgbClr val="595959"/>
                  </a:solidFill>
                  <a:latin typeface="Impact" pitchFamily="34" charset="0"/>
                </a:rPr>
                <a:t>04</a:t>
              </a:r>
              <a:endParaRPr lang="zh-CN" altLang="en-US" sz="3200">
                <a:solidFill>
                  <a:srgbClr val="595959"/>
                </a:solidFill>
                <a:latin typeface="Impact"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72585" tIns="36293" rIns="72585" bIns="36293"/>
            <a:lstStyle/>
            <a:p>
              <a:endParaRPr lang="zh-CN" altLang="en-US"/>
            </a:p>
          </p:txBody>
        </p:sp>
        <p:grpSp>
          <p:nvGrpSpPr>
            <p:cNvPr id="20546" name="组合 82"/>
            <p:cNvGrpSpPr>
              <a:grpSpLocks/>
            </p:cNvGrpSpPr>
            <p:nvPr/>
          </p:nvGrpSpPr>
          <p:grpSpPr bwMode="auto">
            <a:xfrm>
              <a:off x="6817954" y="3044131"/>
              <a:ext cx="1491190" cy="1231047"/>
              <a:chOff x="1822164" y="3848421"/>
              <a:chExt cx="1869479" cy="1563474"/>
            </a:xfrm>
          </p:grpSpPr>
          <p:sp>
            <p:nvSpPr>
              <p:cNvPr id="84" name="矩形 47"/>
              <p:cNvSpPr>
                <a:spLocks noChangeArrowheads="1"/>
              </p:cNvSpPr>
              <p:nvPr/>
            </p:nvSpPr>
            <p:spPr bwMode="auto">
              <a:xfrm>
                <a:off x="1822164" y="4356499"/>
                <a:ext cx="1869479" cy="1055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50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1273126"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6273919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5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75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a:spLocks/>
          </p:cNvSpPr>
          <p:nvPr/>
        </p:nvSpPr>
        <p:spPr bwMode="auto">
          <a:xfrm>
            <a:off x="2709652" y="756121"/>
            <a:ext cx="4328408" cy="3707666"/>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文本框 18"/>
          <p:cNvSpPr txBox="1"/>
          <p:nvPr/>
        </p:nvSpPr>
        <p:spPr>
          <a:xfrm>
            <a:off x="7287646" y="17086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331747" y="1758616"/>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7287646" y="358134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331747" y="357759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765591" y="1394485"/>
            <a:ext cx="2216531" cy="1896487"/>
            <a:chOff x="3765591" y="1394485"/>
            <a:chExt cx="2216531" cy="1896487"/>
          </a:xfrm>
        </p:grpSpPr>
        <p:sp>
          <p:nvSpPr>
            <p:cNvPr id="6" name="Freeform 7"/>
            <p:cNvSpPr>
              <a:spLocks/>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Freeform 7"/>
            <p:cNvSpPr>
              <a:spLocks/>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headEnd/>
              <a:tailEnd/>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3" name="组合 26"/>
            <p:cNvGrpSpPr>
              <a:grpSpLocks/>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1" name="Freeform 39"/>
              <p:cNvSpPr>
                <a:spLocks/>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3" name="Freeform 41"/>
              <p:cNvSpPr>
                <a:spLocks/>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5" name="Freeform 43"/>
              <p:cNvSpPr>
                <a:spLocks/>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7" name="Freeform 45"/>
              <p:cNvSpPr>
                <a:spLocks/>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19" name="Freeform 47"/>
              <p:cNvSpPr>
                <a:spLocks/>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2" name="组合 1"/>
          <p:cNvGrpSpPr/>
          <p:nvPr/>
        </p:nvGrpSpPr>
        <p:grpSpPr>
          <a:xfrm>
            <a:off x="2487053" y="1256625"/>
            <a:ext cx="2216531" cy="1893986"/>
            <a:chOff x="2487053" y="1256625"/>
            <a:chExt cx="2216531" cy="1893986"/>
          </a:xfrm>
        </p:grpSpPr>
        <p:sp>
          <p:nvSpPr>
            <p:cNvPr id="4" name="Freeform 9"/>
            <p:cNvSpPr>
              <a:spLocks/>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headEnd/>
              <a:tailEnd/>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solidFill>
                  <a:prstClr val="black"/>
                </a:solidFill>
                <a:latin typeface="Arial"/>
                <a:ea typeface="+mn-ea"/>
              </a:endParaRPr>
            </a:p>
          </p:txBody>
        </p:sp>
        <p:grpSp>
          <p:nvGrpSpPr>
            <p:cNvPr id="23584" name="组合 37"/>
            <p:cNvGrpSpPr>
              <a:grpSpLocks/>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grpSp>
      <p:grpSp>
        <p:nvGrpSpPr>
          <p:cNvPr id="10" name="组合 9"/>
          <p:cNvGrpSpPr/>
          <p:nvPr/>
        </p:nvGrpSpPr>
        <p:grpSpPr>
          <a:xfrm>
            <a:off x="5044128" y="1256625"/>
            <a:ext cx="2216531" cy="1893986"/>
            <a:chOff x="5044128" y="1256625"/>
            <a:chExt cx="2216531" cy="1893986"/>
          </a:xfrm>
        </p:grpSpPr>
        <p:sp>
          <p:nvSpPr>
            <p:cNvPr id="5" name="Freeform 9"/>
            <p:cNvSpPr>
              <a:spLocks/>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headEnd/>
              <a:tailEnd/>
            </a:ln>
            <a:effectLst>
              <a:outerShdw blurRad="127000" dist="63500" dir="2700000" algn="tl" rotWithShape="0">
                <a:prstClr val="black">
                  <a:alpha val="40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3585" name="组合 45"/>
            <p:cNvGrpSpPr>
              <a:grpSpLocks/>
            </p:cNvGrpSpPr>
            <p:nvPr/>
          </p:nvGrpSpPr>
          <p:grpSpPr bwMode="auto">
            <a:xfrm>
              <a:off x="5920038" y="1626100"/>
              <a:ext cx="431661" cy="356295"/>
              <a:chOff x="9478963" y="1489075"/>
              <a:chExt cx="307975" cy="257176"/>
            </a:xfrm>
          </p:grpSpPr>
          <p:sp>
            <p:nvSpPr>
              <p:cNvPr id="23598" name="Freeform 26"/>
              <p:cNvSpPr>
                <a:spLocks/>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599" name="Freeform 27"/>
              <p:cNvSpPr>
                <a:spLocks/>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00" name="Freeform 28"/>
              <p:cNvSpPr>
                <a:spLocks/>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01" name="Freeform 29"/>
              <p:cNvSpPr>
                <a:spLocks/>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602" name="Freeform 30"/>
              <p:cNvSpPr>
                <a:spLocks/>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11" name="组合 10"/>
          <p:cNvGrpSpPr/>
          <p:nvPr/>
        </p:nvGrpSpPr>
        <p:grpSpPr>
          <a:xfrm>
            <a:off x="3765591" y="3441547"/>
            <a:ext cx="2216531" cy="1893986"/>
            <a:chOff x="3765591" y="3441547"/>
            <a:chExt cx="2216531" cy="1893986"/>
          </a:xfrm>
        </p:grpSpPr>
        <p:sp>
          <p:nvSpPr>
            <p:cNvPr id="7" name="Freeform 9"/>
            <p:cNvSpPr>
              <a:spLocks/>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a:latin typeface="+mj-lt"/>
                <a:ea typeface="方正超粗黑简体" panose="03000509000000000000" pitchFamily="65" charset="-122"/>
              </a:endParaRPr>
            </a:p>
          </p:txBody>
        </p:sp>
        <p:grpSp>
          <p:nvGrpSpPr>
            <p:cNvPr id="23586" name="组合 51"/>
            <p:cNvGrpSpPr>
              <a:grpSpLocks/>
            </p:cNvGrpSpPr>
            <p:nvPr/>
          </p:nvGrpSpPr>
          <p:grpSpPr bwMode="auto">
            <a:xfrm>
              <a:off x="4618728" y="3878881"/>
              <a:ext cx="464573" cy="416302"/>
              <a:chOff x="6942138" y="1422400"/>
              <a:chExt cx="357188" cy="323851"/>
            </a:xfrm>
          </p:grpSpPr>
          <p:sp>
            <p:nvSpPr>
              <p:cNvPr id="23591" name="Freeform 31"/>
              <p:cNvSpPr>
                <a:spLocks/>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592" name="Freeform 32"/>
              <p:cNvSpPr>
                <a:spLocks/>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593" name="Freeform 33"/>
              <p:cNvSpPr>
                <a:spLocks/>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594" name="Freeform 34"/>
              <p:cNvSpPr>
                <a:spLocks/>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595" name="Freeform 35"/>
              <p:cNvSpPr>
                <a:spLocks/>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596" name="Freeform 36"/>
              <p:cNvSpPr>
                <a:spLocks/>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3597" name="Freeform 37"/>
              <p:cNvSpPr>
                <a:spLocks/>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grpSp>
        <p:nvGrpSpPr>
          <p:cNvPr id="60" name="组合 59"/>
          <p:cNvGrpSpPr/>
          <p:nvPr/>
        </p:nvGrpSpPr>
        <p:grpSpPr>
          <a:xfrm>
            <a:off x="1907456" y="1238252"/>
            <a:ext cx="533038" cy="531318"/>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68" name="组合 67"/>
          <p:cNvGrpSpPr/>
          <p:nvPr/>
        </p:nvGrpSpPr>
        <p:grpSpPr>
          <a:xfrm>
            <a:off x="1797217" y="3144053"/>
            <a:ext cx="596738" cy="418802"/>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0" name="Freeform 39"/>
            <p:cNvSpPr>
              <a:spLocks/>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2" name="Freeform 41"/>
            <p:cNvSpPr>
              <a:spLocks/>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4" name="Freeform 43"/>
            <p:cNvSpPr>
              <a:spLocks/>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6" name="Freeform 45"/>
            <p:cNvSpPr>
              <a:spLocks/>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8" name="Freeform 47"/>
            <p:cNvSpPr>
              <a:spLocks/>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85" name="组合 84"/>
          <p:cNvGrpSpPr/>
          <p:nvPr/>
        </p:nvGrpSpPr>
        <p:grpSpPr>
          <a:xfrm>
            <a:off x="7352114" y="1300517"/>
            <a:ext cx="431782" cy="356085"/>
            <a:chOff x="9478963" y="1489075"/>
            <a:chExt cx="307975" cy="257176"/>
          </a:xfrm>
          <a:solidFill>
            <a:schemeClr val="accent2"/>
          </a:solidFill>
        </p:grpSpPr>
        <p:sp>
          <p:nvSpPr>
            <p:cNvPr id="86" name="Freeform 26"/>
            <p:cNvSpPr>
              <a:spLocks/>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7" name="Freeform 27"/>
            <p:cNvSpPr>
              <a:spLocks/>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8" name="Freeform 28"/>
            <p:cNvSpPr>
              <a:spLocks/>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29"/>
            <p:cNvSpPr>
              <a:spLocks/>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30"/>
            <p:cNvSpPr>
              <a:spLocks/>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91" name="组合 90"/>
          <p:cNvGrpSpPr/>
          <p:nvPr/>
        </p:nvGrpSpPr>
        <p:grpSpPr>
          <a:xfrm>
            <a:off x="7359561" y="3146416"/>
            <a:ext cx="465078" cy="416439"/>
            <a:chOff x="6942138" y="1422400"/>
            <a:chExt cx="357188" cy="323851"/>
          </a:xfrm>
          <a:solidFill>
            <a:schemeClr val="accent4"/>
          </a:solidFill>
        </p:grpSpPr>
        <p:sp>
          <p:nvSpPr>
            <p:cNvPr id="92" name="Freeform 31"/>
            <p:cNvSpPr>
              <a:spLocks/>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32"/>
            <p:cNvSpPr>
              <a:spLocks/>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4" name="Freeform 33"/>
            <p:cNvSpPr>
              <a:spLocks/>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5" name="Freeform 34"/>
            <p:cNvSpPr>
              <a:spLocks/>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5"/>
            <p:cNvSpPr>
              <a:spLocks/>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7" name="Freeform 36"/>
            <p:cNvSpPr>
              <a:spLocks/>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8" name="Freeform 37"/>
            <p:cNvSpPr>
              <a:spLocks/>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99" name="矩形 47"/>
          <p:cNvSpPr>
            <a:spLocks noChangeArrowheads="1"/>
          </p:cNvSpPr>
          <p:nvPr/>
        </p:nvSpPr>
        <p:spPr bwMode="auto">
          <a:xfrm>
            <a:off x="785189" y="2113670"/>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85189" y="3913870"/>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7215545" y="2113670"/>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7215545" y="3913870"/>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03" name="组合 102"/>
          <p:cNvGrpSpPr/>
          <p:nvPr/>
        </p:nvGrpSpPr>
        <p:grpSpPr>
          <a:xfrm>
            <a:off x="-198457" y="144052"/>
            <a:ext cx="9920307" cy="324036"/>
            <a:chOff x="-198457" y="144052"/>
            <a:chExt cx="9920307" cy="324036"/>
          </a:xfrm>
        </p:grpSpPr>
        <p:cxnSp>
          <p:nvCxnSpPr>
            <p:cNvPr id="104" name="直接连接符 10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p:nvGrpSpPr>
          <p:grpSpPr>
            <a:xfrm>
              <a:off x="-198457" y="144052"/>
              <a:ext cx="2066885" cy="319659"/>
              <a:chOff x="2559580" y="72044"/>
              <a:chExt cx="2066885" cy="319659"/>
            </a:xfrm>
          </p:grpSpPr>
          <p:sp>
            <p:nvSpPr>
              <p:cNvPr id="112" name="五边形 11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106" name="组合 105"/>
            <p:cNvGrpSpPr/>
            <p:nvPr/>
          </p:nvGrpSpPr>
          <p:grpSpPr>
            <a:xfrm>
              <a:off x="2740163" y="144052"/>
              <a:ext cx="2066885" cy="319659"/>
              <a:chOff x="4972411" y="72044"/>
              <a:chExt cx="2066885" cy="319659"/>
            </a:xfrm>
          </p:grpSpPr>
          <p:sp>
            <p:nvSpPr>
              <p:cNvPr id="110" name="五边形 10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107" name="组合 106"/>
            <p:cNvGrpSpPr/>
            <p:nvPr/>
          </p:nvGrpSpPr>
          <p:grpSpPr>
            <a:xfrm>
              <a:off x="4212853" y="144052"/>
              <a:ext cx="2066885" cy="319659"/>
              <a:chOff x="7404958" y="72044"/>
              <a:chExt cx="2066885" cy="319659"/>
            </a:xfrm>
          </p:grpSpPr>
          <p:sp>
            <p:nvSpPr>
              <p:cNvPr id="108" name="五边形 10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114" name="组合 113"/>
          <p:cNvGrpSpPr/>
          <p:nvPr/>
        </p:nvGrpSpPr>
        <p:grpSpPr>
          <a:xfrm>
            <a:off x="1273126" y="108049"/>
            <a:ext cx="2066885" cy="468053"/>
            <a:chOff x="121344" y="72044"/>
            <a:chExt cx="2066885" cy="468053"/>
          </a:xfrm>
        </p:grpSpPr>
        <p:sp>
          <p:nvSpPr>
            <p:cNvPr id="115" name="五边形 11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2632554097"/>
      </p:ext>
    </p:extLst>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75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1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125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15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97218" y="2980373"/>
            <a:ext cx="3748503" cy="992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9" name="图片 48"/>
            <p:cNvPicPr>
              <a:picLocks noChangeAspect="1"/>
            </p:cNvPicPr>
            <p:nvPr/>
          </p:nvPicPr>
          <p:blipFill>
            <a:blip r:embed="rId3" cstate="print"/>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68" name="组合 23"/>
            <p:cNvGrpSpPr>
              <a:grpSpLocks/>
            </p:cNvGrpSpPr>
            <p:nvPr/>
          </p:nvGrpSpPr>
          <p:grpSpPr bwMode="auto">
            <a:xfrm>
              <a:off x="3720435" y="3287935"/>
              <a:ext cx="720758" cy="641157"/>
              <a:chOff x="952501" y="6013451"/>
              <a:chExt cx="511175" cy="460375"/>
            </a:xfrm>
          </p:grpSpPr>
          <p:sp>
            <p:nvSpPr>
              <p:cNvPr id="25"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558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sp>
          <p:nvSpPr>
            <p:cNvPr id="65542" name="文本框 77"/>
            <p:cNvSpPr txBox="1">
              <a:spLocks noChangeArrowheads="1"/>
            </p:cNvSpPr>
            <p:nvPr/>
          </p:nvSpPr>
          <p:spPr bwMode="auto">
            <a:xfrm>
              <a:off x="1084848" y="3295412"/>
              <a:ext cx="1986143" cy="41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a:solidFill>
                    <a:schemeClr val="bg1"/>
                  </a:solidFill>
                  <a:latin typeface="Impact" pitchFamily="34" charset="0"/>
                </a:rPr>
                <a:t>Some Title Here</a:t>
              </a:r>
              <a:endParaRPr lang="zh-CN" altLang="en-US" sz="2200">
                <a:solidFill>
                  <a:schemeClr val="bg1"/>
                </a:solidFill>
                <a:latin typeface="Impact" pitchFamily="34" charset="0"/>
              </a:endParaRPr>
            </a:p>
          </p:txBody>
        </p:sp>
      </p:grpSp>
      <p:grpSp>
        <p:nvGrpSpPr>
          <p:cNvPr id="2" name="组合 1"/>
          <p:cNvGrpSpPr/>
          <p:nvPr/>
        </p:nvGrpSpPr>
        <p:grpSpPr>
          <a:xfrm>
            <a:off x="678505" y="1685211"/>
            <a:ext cx="3748365" cy="992357"/>
            <a:chOff x="678505" y="1685211"/>
            <a:chExt cx="3748365" cy="992357"/>
          </a:xfrm>
        </p:grpSpPr>
        <p:grpSp>
          <p:nvGrpSpPr>
            <p:cNvPr id="65558" name="组合 44"/>
            <p:cNvGrpSpPr>
              <a:grpSpLocks/>
            </p:cNvGrpSpPr>
            <p:nvPr/>
          </p:nvGrpSpPr>
          <p:grpSpPr bwMode="auto">
            <a:xfrm>
              <a:off x="678505" y="1685211"/>
              <a:ext cx="3748365" cy="992357"/>
              <a:chOff x="423507" y="1004527"/>
              <a:chExt cx="4700868" cy="1260000"/>
            </a:xfrm>
          </p:grpSpPr>
          <p:grpSp>
            <p:nvGrpSpPr>
              <p:cNvPr id="65605" name="组合 39"/>
              <p:cNvGrpSpPr>
                <a:grpSpLocks/>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606" name="组合 43"/>
              <p:cNvGrpSpPr>
                <a:grpSpLocks/>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print"/>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59" name="组合 14"/>
            <p:cNvGrpSpPr>
              <a:grpSpLocks/>
            </p:cNvGrpSpPr>
            <p:nvPr/>
          </p:nvGrpSpPr>
          <p:grpSpPr bwMode="auto">
            <a:xfrm>
              <a:off x="3710233" y="1945983"/>
              <a:ext cx="705086" cy="641161"/>
              <a:chOff x="5722963" y="2742166"/>
              <a:chExt cx="500062" cy="460378"/>
            </a:xfrm>
          </p:grpSpPr>
          <p:sp>
            <p:nvSpPr>
              <p:cNvPr id="16" name="Freeform 55"/>
              <p:cNvSpPr>
                <a:spLocks/>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5604"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sp>
          <p:nvSpPr>
            <p:cNvPr id="65543" name="文本框 75"/>
            <p:cNvSpPr txBox="1">
              <a:spLocks noChangeArrowheads="1"/>
            </p:cNvSpPr>
            <p:nvPr/>
          </p:nvSpPr>
          <p:spPr bwMode="auto">
            <a:xfrm>
              <a:off x="1046872" y="1957745"/>
              <a:ext cx="1986143" cy="41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a:solidFill>
                    <a:schemeClr val="bg1"/>
                  </a:solidFill>
                  <a:latin typeface="Impact" pitchFamily="34" charset="0"/>
                </a:rPr>
                <a:t>Some Title Here</a:t>
              </a:r>
              <a:endParaRPr lang="zh-CN" altLang="en-US" sz="2200">
                <a:solidFill>
                  <a:schemeClr val="bg1"/>
                </a:solidFill>
                <a:latin typeface="Impact" pitchFamily="34" charset="0"/>
              </a:endParaRPr>
            </a:p>
          </p:txBody>
        </p:sp>
      </p:grpSp>
      <p:grpSp>
        <p:nvGrpSpPr>
          <p:cNvPr id="4" name="组合 3"/>
          <p:cNvGrpSpPr/>
          <p:nvPr/>
        </p:nvGrpSpPr>
        <p:grpSpPr>
          <a:xfrm>
            <a:off x="5101930" y="2980640"/>
            <a:ext cx="3756600" cy="992357"/>
            <a:chOff x="5101930" y="2980640"/>
            <a:chExt cx="3756600" cy="992357"/>
          </a:xfrm>
        </p:grpSpPr>
        <p:grpSp>
          <p:nvGrpSpPr>
            <p:cNvPr id="65567" name="组合 68"/>
            <p:cNvGrpSpPr>
              <a:grpSpLocks/>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0" name="组合 67"/>
              <p:cNvGrpSpPr>
                <a:grpSpLocks/>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print"/>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70" name="组合 5"/>
            <p:cNvGrpSpPr>
              <a:grpSpLocks/>
            </p:cNvGrpSpPr>
            <p:nvPr/>
          </p:nvGrpSpPr>
          <p:grpSpPr bwMode="auto">
            <a:xfrm>
              <a:off x="5394691" y="3252124"/>
              <a:ext cx="731948" cy="643369"/>
              <a:chOff x="688976" y="7240588"/>
              <a:chExt cx="519113" cy="461963"/>
            </a:xfrm>
          </p:grpSpPr>
          <p:sp>
            <p:nvSpPr>
              <p:cNvPr id="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sp>
          <p:nvSpPr>
            <p:cNvPr id="65544" name="文本框 79"/>
            <p:cNvSpPr txBox="1">
              <a:spLocks noChangeArrowheads="1"/>
            </p:cNvSpPr>
            <p:nvPr/>
          </p:nvSpPr>
          <p:spPr bwMode="auto">
            <a:xfrm>
              <a:off x="6468575" y="3295412"/>
              <a:ext cx="1986144" cy="41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a:solidFill>
                    <a:schemeClr val="bg1"/>
                  </a:solidFill>
                  <a:latin typeface="Impact" pitchFamily="34" charset="0"/>
                </a:rPr>
                <a:t>Some Title Here</a:t>
              </a:r>
              <a:endParaRPr lang="zh-CN" altLang="en-US" sz="2200">
                <a:solidFill>
                  <a:schemeClr val="bg1"/>
                </a:solidFill>
                <a:latin typeface="Impact" pitchFamily="34" charset="0"/>
              </a:endParaRPr>
            </a:p>
          </p:txBody>
        </p:sp>
      </p:grpSp>
      <p:grpSp>
        <p:nvGrpSpPr>
          <p:cNvPr id="3" name="组合 2"/>
          <p:cNvGrpSpPr/>
          <p:nvPr/>
        </p:nvGrpSpPr>
        <p:grpSpPr>
          <a:xfrm>
            <a:off x="5083218" y="1685211"/>
            <a:ext cx="3756600" cy="992357"/>
            <a:chOff x="5083218" y="1685211"/>
            <a:chExt cx="3756600" cy="992357"/>
          </a:xfrm>
        </p:grpSpPr>
        <p:grpSp>
          <p:nvGrpSpPr>
            <p:cNvPr id="65566" name="组合 69"/>
            <p:cNvGrpSpPr>
              <a:grpSpLocks/>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headEnd/>
                <a:tailEnd/>
              </a:ln>
              <a:effectLst>
                <a:outerShdw blurRad="279400" dist="152400" dir="2700000" sx="102000" sy="102000" algn="tl" rotWithShape="0">
                  <a:prstClr val="black">
                    <a:alpha val="38000"/>
                  </a:prstClr>
                </a:outerShdw>
              </a:effectLst>
            </p:spPr>
            <p:txBody>
              <a:bodyPr anchor="ctr"/>
              <a:lstStyle/>
              <a:p>
                <a:pPr algn="ctr" fontAlgn="auto">
                  <a:spcBef>
                    <a:spcPts val="0"/>
                  </a:spcBef>
                  <a:spcAft>
                    <a:spcPts val="0"/>
                  </a:spcAft>
                  <a:defRPr/>
                </a:pPr>
                <a:endParaRPr lang="zh-CN" altLang="en-US">
                  <a:solidFill>
                    <a:schemeClr val="tx1">
                      <a:lumMod val="65000"/>
                      <a:lumOff val="35000"/>
                    </a:schemeClr>
                  </a:solidFill>
                  <a:latin typeface="+mn-lt"/>
                  <a:ea typeface="+mn-ea"/>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97" name="组合 66"/>
              <p:cNvGrpSpPr>
                <a:grpSpLocks/>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print"/>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69" name="组合 34"/>
            <p:cNvGrpSpPr>
              <a:grpSpLocks/>
            </p:cNvGrpSpPr>
            <p:nvPr/>
          </p:nvGrpSpPr>
          <p:grpSpPr bwMode="auto">
            <a:xfrm>
              <a:off x="5386857" y="1945983"/>
              <a:ext cx="720758" cy="641157"/>
              <a:chOff x="5405438" y="6815138"/>
              <a:chExt cx="511175" cy="460375"/>
            </a:xfrm>
          </p:grpSpPr>
          <p:sp>
            <p:nvSpPr>
              <p:cNvPr id="36"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5580"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sp>
          <p:nvSpPr>
            <p:cNvPr id="65545" name="文本框 78"/>
            <p:cNvSpPr txBox="1">
              <a:spLocks noChangeArrowheads="1"/>
            </p:cNvSpPr>
            <p:nvPr/>
          </p:nvSpPr>
          <p:spPr bwMode="auto">
            <a:xfrm>
              <a:off x="6468575" y="1957745"/>
              <a:ext cx="1986144" cy="41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2200" dirty="0">
                  <a:solidFill>
                    <a:schemeClr val="bg1"/>
                  </a:solidFill>
                  <a:latin typeface="Impact" pitchFamily="34" charset="0"/>
                </a:rPr>
                <a:t>Some Title Here</a:t>
              </a:r>
              <a:endParaRPr lang="zh-CN" altLang="en-US" sz="2200" dirty="0">
                <a:solidFill>
                  <a:schemeClr val="bg1"/>
                </a:solidFill>
                <a:latin typeface="Impact" pitchFamily="34" charset="0"/>
              </a:endParaRPr>
            </a:p>
          </p:txBody>
        </p:sp>
      </p:grpSp>
      <p:grpSp>
        <p:nvGrpSpPr>
          <p:cNvPr id="53" name="组合 52"/>
          <p:cNvGrpSpPr/>
          <p:nvPr/>
        </p:nvGrpSpPr>
        <p:grpSpPr>
          <a:xfrm>
            <a:off x="-198457" y="144052"/>
            <a:ext cx="9920307" cy="324036"/>
            <a:chOff x="-198457" y="144052"/>
            <a:chExt cx="9920307" cy="324036"/>
          </a:xfrm>
        </p:grpSpPr>
        <p:cxnSp>
          <p:nvCxnSpPr>
            <p:cNvPr id="54" name="直接连接符 5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98457" y="144052"/>
              <a:ext cx="2066885" cy="319659"/>
              <a:chOff x="2559580" y="72044"/>
              <a:chExt cx="2066885" cy="319659"/>
            </a:xfrm>
          </p:grpSpPr>
          <p:sp>
            <p:nvSpPr>
              <p:cNvPr id="70" name="五边形 6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2740163" y="144052"/>
              <a:ext cx="2066885" cy="319659"/>
              <a:chOff x="4972411" y="72044"/>
              <a:chExt cx="2066885" cy="319659"/>
            </a:xfrm>
          </p:grpSpPr>
          <p:sp>
            <p:nvSpPr>
              <p:cNvPr id="68" name="五边形 6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61" name="组合 60"/>
            <p:cNvGrpSpPr/>
            <p:nvPr/>
          </p:nvGrpSpPr>
          <p:grpSpPr>
            <a:xfrm>
              <a:off x="4212853"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2" name="组合 71"/>
          <p:cNvGrpSpPr/>
          <p:nvPr/>
        </p:nvGrpSpPr>
        <p:grpSpPr>
          <a:xfrm>
            <a:off x="1273126" y="108049"/>
            <a:ext cx="2066885" cy="468053"/>
            <a:chOff x="121344" y="72044"/>
            <a:chExt cx="2066885" cy="468053"/>
          </a:xfrm>
        </p:grpSpPr>
        <p:sp>
          <p:nvSpPr>
            <p:cNvPr id="73" name="五边形 7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1687018362"/>
      </p:ext>
    </p:extLst>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250" fill="hold"/>
                                        <p:tgtEl>
                                          <p:spTgt spid="53"/>
                                        </p:tgtEl>
                                        <p:attrNameLst>
                                          <p:attrName>ppt_x</p:attrName>
                                        </p:attrNameLst>
                                      </p:cBhvr>
                                      <p:tavLst>
                                        <p:tav tm="0">
                                          <p:val>
                                            <p:strVal val="1+#ppt_w/2"/>
                                          </p:val>
                                        </p:tav>
                                        <p:tav tm="100000">
                                          <p:val>
                                            <p:strVal val="#ppt_x"/>
                                          </p:val>
                                        </p:tav>
                                      </p:tavLst>
                                    </p:anim>
                                    <p:anim calcmode="lin" valueType="num">
                                      <p:cBhvr additive="base">
                                        <p:cTn id="8" dur="25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0-#ppt_w/2"/>
                                          </p:val>
                                        </p:tav>
                                        <p:tav tm="100000">
                                          <p:val>
                                            <p:strVal val="#ppt_x"/>
                                          </p:val>
                                        </p:tav>
                                      </p:tavLst>
                                    </p:anim>
                                    <p:anim calcmode="lin" valueType="num">
                                      <p:cBhvr additive="base">
                                        <p:cTn id="22" dur="2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1+#ppt_w/2"/>
                                          </p:val>
                                        </p:tav>
                                        <p:tav tm="100000">
                                          <p:val>
                                            <p:strVal val="#ppt_x"/>
                                          </p:val>
                                        </p:tav>
                                      </p:tavLst>
                                    </p:anim>
                                    <p:anim calcmode="lin" valueType="num">
                                      <p:cBhvr additive="base">
                                        <p:cTn id="3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83698" y="696300"/>
            <a:ext cx="2170960" cy="2144018"/>
            <a:chOff x="4483698" y="682586"/>
            <a:chExt cx="2170960" cy="2144018"/>
          </a:xfrm>
        </p:grpSpPr>
        <p:sp>
          <p:nvSpPr>
            <p:cNvPr id="68" name="Freeform 11"/>
            <p:cNvSpPr>
              <a:spLocks/>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2" name="组合 84"/>
            <p:cNvGrpSpPr>
              <a:grpSpLocks/>
            </p:cNvGrpSpPr>
            <p:nvPr/>
          </p:nvGrpSpPr>
          <p:grpSpPr bwMode="auto">
            <a:xfrm>
              <a:off x="5445756" y="1157645"/>
              <a:ext cx="464573" cy="416302"/>
              <a:chOff x="6942138" y="1422400"/>
              <a:chExt cx="357188" cy="323851"/>
            </a:xfrm>
          </p:grpSpPr>
          <p:sp>
            <p:nvSpPr>
              <p:cNvPr id="25694" name="Freeform 31"/>
              <p:cNvSpPr>
                <a:spLocks/>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95" name="Freeform 32"/>
              <p:cNvSpPr>
                <a:spLocks/>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96" name="Freeform 33"/>
              <p:cNvSpPr>
                <a:spLocks/>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97" name="Freeform 34"/>
              <p:cNvSpPr>
                <a:spLocks/>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98" name="Freeform 35"/>
              <p:cNvSpPr>
                <a:spLocks/>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99" name="Freeform 36"/>
              <p:cNvSpPr>
                <a:spLocks/>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700" name="Freeform 37"/>
              <p:cNvSpPr>
                <a:spLocks/>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5629" name="文本框 115"/>
            <p:cNvSpPr txBox="1">
              <a:spLocks noChangeArrowheads="1"/>
            </p:cNvSpPr>
            <p:nvPr/>
          </p:nvSpPr>
          <p:spPr bwMode="auto">
            <a:xfrm>
              <a:off x="5105064" y="1671459"/>
              <a:ext cx="967325"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6742002" y="696300"/>
            <a:ext cx="2170960" cy="2144018"/>
            <a:chOff x="6742002" y="682586"/>
            <a:chExt cx="2170960" cy="2144018"/>
          </a:xfrm>
        </p:grpSpPr>
        <p:sp>
          <p:nvSpPr>
            <p:cNvPr id="32" name="Freeform 5"/>
            <p:cNvSpPr>
              <a:spLocks/>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1" name="组合 78"/>
            <p:cNvGrpSpPr>
              <a:grpSpLocks/>
            </p:cNvGrpSpPr>
            <p:nvPr/>
          </p:nvGrpSpPr>
          <p:grpSpPr bwMode="auto">
            <a:xfrm>
              <a:off x="7486331" y="1213903"/>
              <a:ext cx="431661" cy="356294"/>
              <a:chOff x="9478963" y="1489075"/>
              <a:chExt cx="307975" cy="257176"/>
            </a:xfrm>
          </p:grpSpPr>
          <p:sp>
            <p:nvSpPr>
              <p:cNvPr id="25701" name="Freeform 26"/>
              <p:cNvSpPr>
                <a:spLocks/>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702" name="Freeform 27"/>
              <p:cNvSpPr>
                <a:spLocks/>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703" name="Freeform 28"/>
              <p:cNvSpPr>
                <a:spLocks/>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704" name="Freeform 29"/>
              <p:cNvSpPr>
                <a:spLocks/>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705" name="Freeform 30"/>
              <p:cNvSpPr>
                <a:spLocks/>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5630" name="文本框 116"/>
            <p:cNvSpPr txBox="1">
              <a:spLocks noChangeArrowheads="1"/>
            </p:cNvSpPr>
            <p:nvPr/>
          </p:nvSpPr>
          <p:spPr bwMode="auto">
            <a:xfrm>
              <a:off x="7246910" y="1671459"/>
              <a:ext cx="967325"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490027" y="2931579"/>
            <a:ext cx="2164631" cy="2136517"/>
            <a:chOff x="4490027" y="2917865"/>
            <a:chExt cx="2164631" cy="2136517"/>
          </a:xfrm>
        </p:grpSpPr>
        <p:sp>
          <p:nvSpPr>
            <p:cNvPr id="34" name="Freeform 7"/>
            <p:cNvSpPr>
              <a:spLocks/>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23" name="组合 92"/>
            <p:cNvGrpSpPr>
              <a:grpSpLocks/>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5" name="Freeform 39"/>
              <p:cNvSpPr>
                <a:spLocks/>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7" name="Freeform 41"/>
              <p:cNvSpPr>
                <a:spLocks/>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9" name="Freeform 43"/>
              <p:cNvSpPr>
                <a:spLocks/>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91" name="Freeform 45"/>
              <p:cNvSpPr>
                <a:spLocks/>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93" name="Freeform 47"/>
              <p:cNvSpPr>
                <a:spLocks/>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5631" name="文本框 117"/>
            <p:cNvSpPr txBox="1">
              <a:spLocks noChangeArrowheads="1"/>
            </p:cNvSpPr>
            <p:nvPr/>
          </p:nvSpPr>
          <p:spPr bwMode="auto">
            <a:xfrm>
              <a:off x="5105064" y="3842981"/>
              <a:ext cx="967325"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740737" y="2931579"/>
            <a:ext cx="2163364" cy="2136517"/>
            <a:chOff x="6740737" y="2917865"/>
            <a:chExt cx="2163364" cy="2136517"/>
          </a:xfrm>
        </p:grpSpPr>
        <p:sp>
          <p:nvSpPr>
            <p:cNvPr id="36" name="Freeform 9"/>
            <p:cNvSpPr>
              <a:spLocks/>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1" name="组合 10"/>
            <p:cNvGrpSpPr/>
            <p:nvPr/>
          </p:nvGrpSpPr>
          <p:grpSpPr>
            <a:xfrm>
              <a:off x="6740737" y="2917865"/>
              <a:ext cx="2163364" cy="2136517"/>
              <a:chOff x="6740737" y="2917865"/>
              <a:chExt cx="2163364" cy="2136517"/>
            </a:xfrm>
          </p:grpSpPr>
          <p:sp>
            <p:nvSpPr>
              <p:cNvPr id="25607" name="Freeform 10"/>
              <p:cNvSpPr>
                <a:spLocks/>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72585" tIns="36293" rIns="72585" bIns="36293"/>
              <a:lstStyle/>
              <a:p>
                <a:endParaRPr lang="zh-CN" altLang="en-US"/>
              </a:p>
            </p:txBody>
          </p:sp>
          <p:grpSp>
            <p:nvGrpSpPr>
              <p:cNvPr id="25624" name="组合 103"/>
              <p:cNvGrpSpPr>
                <a:grpSpLocks/>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sp>
            <p:nvSpPr>
              <p:cNvPr id="25632" name="文本框 118"/>
              <p:cNvSpPr txBox="1">
                <a:spLocks noChangeArrowheads="1"/>
              </p:cNvSpPr>
              <p:nvPr/>
            </p:nvSpPr>
            <p:spPr bwMode="auto">
              <a:xfrm>
                <a:off x="7246910" y="3842981"/>
                <a:ext cx="967325"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bg1"/>
                    </a:solidFill>
                    <a:latin typeface="+mj-ea"/>
                    <a:sym typeface="宋体" panose="02010600030101010101" pitchFamily="2" charset="-122"/>
                  </a:rPr>
                  <a:t>添加标题</a:t>
                </a:r>
              </a:p>
            </p:txBody>
          </p:sp>
        </p:grpSp>
      </p:grpSp>
      <p:sp>
        <p:nvSpPr>
          <p:cNvPr id="25603" name="Freeform 6"/>
          <p:cNvSpPr>
            <a:spLocks/>
          </p:cNvSpPr>
          <p:nvPr/>
        </p:nvSpPr>
        <p:spPr bwMode="auto">
          <a:xfrm>
            <a:off x="6742002" y="696300"/>
            <a:ext cx="2170960" cy="2144018"/>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05" name="Freeform 8"/>
          <p:cNvSpPr>
            <a:spLocks/>
          </p:cNvSpPr>
          <p:nvPr/>
        </p:nvSpPr>
        <p:spPr bwMode="auto">
          <a:xfrm>
            <a:off x="4490027" y="2931579"/>
            <a:ext cx="2164631" cy="2136517"/>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09" name="Freeform 12"/>
          <p:cNvSpPr>
            <a:spLocks/>
          </p:cNvSpPr>
          <p:nvPr/>
        </p:nvSpPr>
        <p:spPr bwMode="auto">
          <a:xfrm>
            <a:off x="4483698" y="696300"/>
            <a:ext cx="2170960" cy="2144018"/>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13" name="Freeform 18"/>
          <p:cNvSpPr>
            <a:spLocks/>
          </p:cNvSpPr>
          <p:nvPr/>
        </p:nvSpPr>
        <p:spPr bwMode="auto">
          <a:xfrm>
            <a:off x="4030517" y="2897825"/>
            <a:ext cx="1016491" cy="215027"/>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14" name="Freeform 19"/>
          <p:cNvSpPr>
            <a:spLocks/>
          </p:cNvSpPr>
          <p:nvPr/>
        </p:nvSpPr>
        <p:spPr bwMode="auto">
          <a:xfrm>
            <a:off x="5021691" y="3090349"/>
            <a:ext cx="39241" cy="40005"/>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15" name="Freeform 20"/>
          <p:cNvSpPr>
            <a:spLocks/>
          </p:cNvSpPr>
          <p:nvPr/>
        </p:nvSpPr>
        <p:spPr bwMode="auto">
          <a:xfrm>
            <a:off x="6179957" y="4755558"/>
            <a:ext cx="994971" cy="217527"/>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16" name="Freeform 21"/>
          <p:cNvSpPr>
            <a:spLocks/>
          </p:cNvSpPr>
          <p:nvPr/>
        </p:nvSpPr>
        <p:spPr bwMode="auto">
          <a:xfrm>
            <a:off x="7154675" y="4736804"/>
            <a:ext cx="39242" cy="40005"/>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17" name="Freeform 22"/>
          <p:cNvSpPr>
            <a:spLocks/>
          </p:cNvSpPr>
          <p:nvPr/>
        </p:nvSpPr>
        <p:spPr bwMode="auto">
          <a:xfrm>
            <a:off x="8335727" y="2679048"/>
            <a:ext cx="1022820" cy="217527"/>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18" name="Freeform 23"/>
          <p:cNvSpPr>
            <a:spLocks/>
          </p:cNvSpPr>
          <p:nvPr/>
        </p:nvSpPr>
        <p:spPr bwMode="auto">
          <a:xfrm>
            <a:off x="8319271" y="2665296"/>
            <a:ext cx="39242" cy="38754"/>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19" name="Freeform 24"/>
          <p:cNvSpPr>
            <a:spLocks/>
          </p:cNvSpPr>
          <p:nvPr/>
        </p:nvSpPr>
        <p:spPr bwMode="auto">
          <a:xfrm>
            <a:off x="6135653" y="812874"/>
            <a:ext cx="1013958" cy="216277"/>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20" name="Freeform 25"/>
          <p:cNvSpPr>
            <a:spLocks/>
          </p:cNvSpPr>
          <p:nvPr/>
        </p:nvSpPr>
        <p:spPr bwMode="auto">
          <a:xfrm>
            <a:off x="6119196" y="1004148"/>
            <a:ext cx="39242" cy="40005"/>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5625" name="文本框 111"/>
          <p:cNvSpPr txBox="1">
            <a:spLocks noChangeArrowheads="1"/>
          </p:cNvSpPr>
          <p:nvPr/>
        </p:nvSpPr>
        <p:spPr bwMode="auto">
          <a:xfrm>
            <a:off x="6364544" y="507617"/>
            <a:ext cx="1069917" cy="350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6203780" y="5014339"/>
            <a:ext cx="1069917" cy="350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970506" y="2615290"/>
            <a:ext cx="967325"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600"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582341" y="2615290"/>
            <a:ext cx="1069917" cy="350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1800"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64581" y="3371634"/>
            <a:ext cx="3263402" cy="147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64580" y="2797812"/>
            <a:ext cx="3281124"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64580" y="3300375"/>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769817" y="1965527"/>
            <a:ext cx="1857026" cy="1833980"/>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3" name="文本框 122"/>
            <p:cNvSpPr txBox="1"/>
            <p:nvPr/>
          </p:nvSpPr>
          <p:spPr>
            <a:xfrm>
              <a:off x="6082486" y="2404051"/>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4" name="组合 3"/>
          <p:cNvGrpSpPr/>
          <p:nvPr/>
        </p:nvGrpSpPr>
        <p:grpSpPr>
          <a:xfrm>
            <a:off x="4421373" y="716781"/>
            <a:ext cx="921848" cy="889560"/>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1" name="组合 134"/>
            <p:cNvGrpSpPr>
              <a:grpSpLocks/>
            </p:cNvGrpSpPr>
            <p:nvPr/>
          </p:nvGrpSpPr>
          <p:grpSpPr bwMode="auto">
            <a:xfrm>
              <a:off x="4692566" y="952619"/>
              <a:ext cx="650655" cy="592574"/>
              <a:chOff x="5722963" y="2742165"/>
              <a:chExt cx="500063" cy="460375"/>
            </a:xfrm>
          </p:grpSpPr>
          <p:sp>
            <p:nvSpPr>
              <p:cNvPr id="136"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5676"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7982628" y="716781"/>
            <a:ext cx="931600" cy="889560"/>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46" name="组合 138"/>
            <p:cNvGrpSpPr>
              <a:grpSpLocks/>
            </p:cNvGrpSpPr>
            <p:nvPr/>
          </p:nvGrpSpPr>
          <p:grpSpPr bwMode="auto">
            <a:xfrm>
              <a:off x="8249649" y="946369"/>
              <a:ext cx="664579" cy="591324"/>
              <a:chOff x="952501" y="6013451"/>
              <a:chExt cx="511175" cy="460375"/>
            </a:xfrm>
          </p:grpSpPr>
          <p:sp>
            <p:nvSpPr>
              <p:cNvPr id="140"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5671"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982628" y="4178855"/>
            <a:ext cx="901219" cy="889560"/>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1" name="组合 142"/>
            <p:cNvGrpSpPr>
              <a:grpSpLocks/>
            </p:cNvGrpSpPr>
            <p:nvPr/>
          </p:nvGrpSpPr>
          <p:grpSpPr bwMode="auto">
            <a:xfrm>
              <a:off x="8218002" y="4413052"/>
              <a:ext cx="665845" cy="591324"/>
              <a:chOff x="5405438" y="6815138"/>
              <a:chExt cx="511175" cy="460375"/>
            </a:xfrm>
          </p:grpSpPr>
          <p:sp>
            <p:nvSpPr>
              <p:cNvPr id="144"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5666"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4483697" y="4178855"/>
            <a:ext cx="951931" cy="889560"/>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5656" name="组合 146"/>
            <p:cNvGrpSpPr>
              <a:grpSpLocks/>
            </p:cNvGrpSpPr>
            <p:nvPr/>
          </p:nvGrpSpPr>
          <p:grpSpPr bwMode="auto">
            <a:xfrm>
              <a:off x="4759656" y="4445556"/>
              <a:ext cx="675972" cy="593825"/>
              <a:chOff x="688976" y="7240588"/>
              <a:chExt cx="519113" cy="461963"/>
            </a:xfrm>
          </p:grpSpPr>
          <p:sp>
            <p:nvSpPr>
              <p:cNvPr id="148"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98" name="组合 97"/>
          <p:cNvGrpSpPr/>
          <p:nvPr/>
        </p:nvGrpSpPr>
        <p:grpSpPr>
          <a:xfrm>
            <a:off x="-198457" y="144052"/>
            <a:ext cx="9920307" cy="324036"/>
            <a:chOff x="-198457" y="144052"/>
            <a:chExt cx="9920307" cy="324036"/>
          </a:xfrm>
        </p:grpSpPr>
        <p:cxnSp>
          <p:nvCxnSpPr>
            <p:cNvPr id="99" name="直接连接符 9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198457" y="144052"/>
              <a:ext cx="2066885" cy="319659"/>
              <a:chOff x="2559580" y="72044"/>
              <a:chExt cx="2066885" cy="319659"/>
            </a:xfrm>
          </p:grpSpPr>
          <p:sp>
            <p:nvSpPr>
              <p:cNvPr id="107" name="五边形 10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101" name="组合 100"/>
            <p:cNvGrpSpPr/>
            <p:nvPr/>
          </p:nvGrpSpPr>
          <p:grpSpPr>
            <a:xfrm>
              <a:off x="2740163" y="144052"/>
              <a:ext cx="2066885" cy="319659"/>
              <a:chOff x="4972411" y="72044"/>
              <a:chExt cx="2066885" cy="319659"/>
            </a:xfrm>
          </p:grpSpPr>
          <p:sp>
            <p:nvSpPr>
              <p:cNvPr id="105" name="五边形 10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102" name="组合 101"/>
            <p:cNvGrpSpPr/>
            <p:nvPr/>
          </p:nvGrpSpPr>
          <p:grpSpPr>
            <a:xfrm>
              <a:off x="4212853" y="144052"/>
              <a:ext cx="2066885" cy="319659"/>
              <a:chOff x="7404958" y="72044"/>
              <a:chExt cx="2066885" cy="319659"/>
            </a:xfrm>
          </p:grpSpPr>
          <p:sp>
            <p:nvSpPr>
              <p:cNvPr id="103" name="五边形 10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109" name="组合 108"/>
          <p:cNvGrpSpPr/>
          <p:nvPr/>
        </p:nvGrpSpPr>
        <p:grpSpPr>
          <a:xfrm>
            <a:off x="1273126" y="108049"/>
            <a:ext cx="2066885" cy="468053"/>
            <a:chOff x="121344" y="72044"/>
            <a:chExt cx="2066885" cy="468053"/>
          </a:xfrm>
        </p:grpSpPr>
        <p:sp>
          <p:nvSpPr>
            <p:cNvPr id="110" name="五边形 10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2846574434"/>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125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15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175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166113" y="1950595"/>
            <a:ext cx="1888871" cy="1865430"/>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headEnd/>
              <a:tailEnd/>
            </a:ln>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2006" name="文本框 27"/>
            <p:cNvSpPr txBox="1">
              <a:spLocks noChangeArrowheads="1"/>
            </p:cNvSpPr>
            <p:nvPr/>
          </p:nvSpPr>
          <p:spPr bwMode="auto">
            <a:xfrm>
              <a:off x="1356462" y="2818385"/>
              <a:ext cx="1428990" cy="458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861122" y="1950734"/>
            <a:ext cx="1888589" cy="1865151"/>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42007" name="文本框 28"/>
            <p:cNvSpPr txBox="1">
              <a:spLocks noChangeArrowheads="1"/>
            </p:cNvSpPr>
            <p:nvPr/>
          </p:nvSpPr>
          <p:spPr bwMode="auto">
            <a:xfrm>
              <a:off x="3059684" y="2818385"/>
              <a:ext cx="1428990" cy="458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555849" y="1950734"/>
            <a:ext cx="1888589" cy="1865151"/>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26"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42008" name="文本框 29"/>
            <p:cNvSpPr txBox="1">
              <a:spLocks noChangeArrowheads="1"/>
            </p:cNvSpPr>
            <p:nvPr/>
          </p:nvSpPr>
          <p:spPr bwMode="auto">
            <a:xfrm>
              <a:off x="4762273" y="2818385"/>
              <a:ext cx="1428990" cy="458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grpSp>
        <p:nvGrpSpPr>
          <p:cNvPr id="9" name="组合 8"/>
          <p:cNvGrpSpPr/>
          <p:nvPr/>
        </p:nvGrpSpPr>
        <p:grpSpPr>
          <a:xfrm>
            <a:off x="6250576" y="1950595"/>
            <a:ext cx="1888871" cy="1865430"/>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headEnd/>
              <a:tailEnd/>
            </a:ln>
            <a:effec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42009" name="文本框 30"/>
            <p:cNvSpPr txBox="1">
              <a:spLocks noChangeArrowheads="1"/>
            </p:cNvSpPr>
            <p:nvPr/>
          </p:nvSpPr>
          <p:spPr bwMode="auto">
            <a:xfrm>
              <a:off x="6517109" y="2818385"/>
              <a:ext cx="1428990" cy="458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zh-CN" altLang="en-US" sz="2500" dirty="0">
                  <a:solidFill>
                    <a:schemeClr val="bg1"/>
                  </a:solidFill>
                  <a:latin typeface="+mj-ea"/>
                  <a:sym typeface="宋体" panose="02010600030101010101" pitchFamily="2" charset="-122"/>
                </a:rPr>
                <a:t>添加标题</a:t>
              </a:r>
            </a:p>
          </p:txBody>
        </p:sp>
      </p:grpSp>
      <p:sp>
        <p:nvSpPr>
          <p:cNvPr id="27" name="矩形 26"/>
          <p:cNvSpPr/>
          <p:nvPr/>
        </p:nvSpPr>
        <p:spPr>
          <a:xfrm>
            <a:off x="1133259"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61451"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29" name="矩形 28"/>
          <p:cNvSpPr/>
          <p:nvPr/>
        </p:nvSpPr>
        <p:spPr>
          <a:xfrm>
            <a:off x="4668150"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sp>
        <p:nvSpPr>
          <p:cNvPr id="30" name="矩形 29"/>
          <p:cNvSpPr/>
          <p:nvPr/>
        </p:nvSpPr>
        <p:spPr>
          <a:xfrm>
            <a:off x="6458850" y="3971103"/>
            <a:ext cx="1783450" cy="689420"/>
          </a:xfrm>
          <a:prstGeom prst="rect">
            <a:avLst/>
          </a:prstGeom>
        </p:spPr>
        <p:txBody>
          <a:bodyPr wrap="square">
            <a:spAutoFit/>
          </a:bodyPr>
          <a:lstStyle/>
          <a:p>
            <a:pPr algn="ctr">
              <a:lnSpc>
                <a:spcPct val="130000"/>
              </a:lnSpc>
              <a:spcAft>
                <a:spcPts val="600"/>
              </a:spcAft>
              <a:defRPr/>
            </a:pPr>
            <a:r>
              <a:rPr lang="zh-CN" altLang="en-US" sz="1600" b="1" dirty="0" smtClean="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600" b="1" dirty="0" smtClean="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600"/>
              </a:spcAft>
              <a:defRPr/>
            </a:pPr>
            <a:r>
              <a:rPr lang="zh-CN" altLang="en-US" sz="1000" dirty="0" smtClean="0">
                <a:solidFill>
                  <a:prstClr val="white">
                    <a:lumMod val="65000"/>
                  </a:prstClr>
                </a:solidFill>
                <a:latin typeface="微软雅黑" panose="020B0503020204020204" pitchFamily="34" charset="-122"/>
                <a:ea typeface="微软雅黑" panose="020B0503020204020204" pitchFamily="34" charset="-122"/>
              </a:rPr>
              <a:t>这是指由消费者组织的</a:t>
            </a:r>
            <a:endParaRPr lang="zh-CN" altLang="en-US" sz="1000" dirty="0">
              <a:solidFill>
                <a:prstClr val="white">
                  <a:lumMod val="65000"/>
                </a:prst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98457" y="144052"/>
            <a:ext cx="9920307" cy="324036"/>
            <a:chOff x="-198457" y="144052"/>
            <a:chExt cx="9920307" cy="324036"/>
          </a:xfrm>
        </p:grpSpPr>
        <p:cxnSp>
          <p:nvCxnSpPr>
            <p:cNvPr id="32" name="直接连接符 3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98457" y="144052"/>
              <a:ext cx="2066885" cy="319659"/>
              <a:chOff x="2559580" y="72044"/>
              <a:chExt cx="2066885" cy="319659"/>
            </a:xfrm>
          </p:grpSpPr>
          <p:sp>
            <p:nvSpPr>
              <p:cNvPr id="40" name="五边形 3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34" name="组合 33"/>
            <p:cNvGrpSpPr/>
            <p:nvPr/>
          </p:nvGrpSpPr>
          <p:grpSpPr>
            <a:xfrm>
              <a:off x="2740163" y="144052"/>
              <a:ext cx="2066885" cy="319659"/>
              <a:chOff x="4972411" y="72044"/>
              <a:chExt cx="2066885" cy="319659"/>
            </a:xfrm>
          </p:grpSpPr>
          <p:sp>
            <p:nvSpPr>
              <p:cNvPr id="38" name="五边形 3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35" name="组合 34"/>
            <p:cNvGrpSpPr/>
            <p:nvPr/>
          </p:nvGrpSpPr>
          <p:grpSpPr>
            <a:xfrm>
              <a:off x="4212853" y="144052"/>
              <a:ext cx="2066885" cy="319659"/>
              <a:chOff x="7404958" y="72044"/>
              <a:chExt cx="2066885" cy="319659"/>
            </a:xfrm>
          </p:grpSpPr>
          <p:sp>
            <p:nvSpPr>
              <p:cNvPr id="36" name="五边形 3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42" name="组合 41"/>
          <p:cNvGrpSpPr/>
          <p:nvPr/>
        </p:nvGrpSpPr>
        <p:grpSpPr>
          <a:xfrm>
            <a:off x="1273126" y="108049"/>
            <a:ext cx="2066885" cy="468053"/>
            <a:chOff x="121344" y="72044"/>
            <a:chExt cx="2066885" cy="468053"/>
          </a:xfrm>
        </p:grpSpPr>
        <p:sp>
          <p:nvSpPr>
            <p:cNvPr id="43" name="五边形 4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731239249"/>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025441" y="1775328"/>
            <a:ext cx="1560720" cy="1730226"/>
            <a:chOff x="7025441" y="1775328"/>
            <a:chExt cx="1560720" cy="1730226"/>
          </a:xfrm>
        </p:grpSpPr>
        <p:sp>
          <p:nvSpPr>
            <p:cNvPr id="48" name="Freeform 13"/>
            <p:cNvSpPr>
              <a:spLocks/>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4" name="Freeform 13"/>
            <p:cNvSpPr>
              <a:spLocks/>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2" name="组合 54"/>
            <p:cNvGrpSpPr>
              <a:grpSpLocks/>
            </p:cNvGrpSpPr>
            <p:nvPr/>
          </p:nvGrpSpPr>
          <p:grpSpPr bwMode="auto">
            <a:xfrm>
              <a:off x="7472407" y="2325291"/>
              <a:ext cx="1074720" cy="945118"/>
              <a:chOff x="688976" y="7240588"/>
              <a:chExt cx="519113" cy="461963"/>
            </a:xfrm>
          </p:grpSpPr>
          <p:sp>
            <p:nvSpPr>
              <p:cNvPr id="56"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52347" y="2851099"/>
            <a:ext cx="1587120" cy="1730226"/>
            <a:chOff x="5052347" y="2851099"/>
            <a:chExt cx="1587120" cy="1730226"/>
          </a:xfrm>
        </p:grpSpPr>
        <p:sp>
          <p:nvSpPr>
            <p:cNvPr id="47" name="Freeform 13"/>
            <p:cNvSpPr>
              <a:spLocks/>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3" name="Freeform 13"/>
            <p:cNvSpPr>
              <a:spLocks/>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3" name="组合 58"/>
            <p:cNvGrpSpPr>
              <a:grpSpLocks/>
            </p:cNvGrpSpPr>
            <p:nvPr/>
          </p:nvGrpSpPr>
          <p:grpSpPr bwMode="auto">
            <a:xfrm>
              <a:off x="5579937" y="3412927"/>
              <a:ext cx="1059530" cy="943868"/>
              <a:chOff x="5405438" y="6815138"/>
              <a:chExt cx="511175" cy="460375"/>
            </a:xfrm>
          </p:grpSpPr>
          <p:sp>
            <p:nvSpPr>
              <p:cNvPr id="60"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511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2" name="组合 1"/>
          <p:cNvGrpSpPr/>
          <p:nvPr/>
        </p:nvGrpSpPr>
        <p:grpSpPr>
          <a:xfrm>
            <a:off x="1106160" y="2851099"/>
            <a:ext cx="1561020" cy="1730226"/>
            <a:chOff x="1106160" y="2851099"/>
            <a:chExt cx="1561020" cy="1730226"/>
          </a:xfrm>
        </p:grpSpPr>
        <p:sp>
          <p:nvSpPr>
            <p:cNvPr id="46" name="Freeform 13"/>
            <p:cNvSpPr>
              <a:spLocks/>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9" name="Freeform 13"/>
            <p:cNvSpPr>
              <a:spLocks/>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5084" name="组合 62"/>
            <p:cNvGrpSpPr>
              <a:grpSpLocks/>
            </p:cNvGrpSpPr>
            <p:nvPr/>
          </p:nvGrpSpPr>
          <p:grpSpPr bwMode="auto">
            <a:xfrm>
              <a:off x="1607650" y="3392924"/>
              <a:ext cx="1059530" cy="963871"/>
              <a:chOff x="5722963" y="2742165"/>
              <a:chExt cx="500063" cy="460375"/>
            </a:xfrm>
          </p:grpSpPr>
          <p:sp>
            <p:nvSpPr>
              <p:cNvPr id="64"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5108"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079254" y="1775328"/>
            <a:ext cx="1560720" cy="1730226"/>
            <a:chOff x="3079254" y="1775328"/>
            <a:chExt cx="1560720" cy="1730226"/>
          </a:xfrm>
        </p:grpSpPr>
        <p:sp>
          <p:nvSpPr>
            <p:cNvPr id="45" name="Freeform 13"/>
            <p:cNvSpPr>
              <a:spLocks/>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13"/>
            <p:cNvSpPr>
              <a:spLocks/>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5085" name="组合 66"/>
            <p:cNvGrpSpPr>
              <a:grpSpLocks/>
            </p:cNvGrpSpPr>
            <p:nvPr/>
          </p:nvGrpSpPr>
          <p:grpSpPr bwMode="auto">
            <a:xfrm>
              <a:off x="3564679" y="2331542"/>
              <a:ext cx="1067125" cy="950119"/>
              <a:chOff x="952501" y="6013451"/>
              <a:chExt cx="511175" cy="460375"/>
            </a:xfrm>
          </p:grpSpPr>
          <p:sp>
            <p:nvSpPr>
              <p:cNvPr id="68"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5103"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5089" name="组合 98"/>
          <p:cNvGrpSpPr>
            <a:grpSpLocks/>
          </p:cNvGrpSpPr>
          <p:nvPr/>
        </p:nvGrpSpPr>
        <p:grpSpPr bwMode="auto">
          <a:xfrm>
            <a:off x="941804" y="1840232"/>
            <a:ext cx="1919053" cy="830937"/>
            <a:chOff x="3508035" y="4207856"/>
            <a:chExt cx="2407376" cy="1055569"/>
          </a:xfrm>
        </p:grpSpPr>
        <p:sp>
          <p:nvSpPr>
            <p:cNvPr id="10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9" name="组合 98"/>
          <p:cNvGrpSpPr>
            <a:grpSpLocks/>
          </p:cNvGrpSpPr>
          <p:nvPr/>
        </p:nvGrpSpPr>
        <p:grpSpPr bwMode="auto">
          <a:xfrm>
            <a:off x="5052347" y="1840232"/>
            <a:ext cx="1919053" cy="830937"/>
            <a:chOff x="3508035" y="4207856"/>
            <a:chExt cx="2407376" cy="1055569"/>
          </a:xfrm>
        </p:grpSpPr>
        <p:sp>
          <p:nvSpPr>
            <p:cNvPr id="4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2" name="组合 98"/>
          <p:cNvGrpSpPr>
            <a:grpSpLocks/>
          </p:cNvGrpSpPr>
          <p:nvPr/>
        </p:nvGrpSpPr>
        <p:grpSpPr bwMode="auto">
          <a:xfrm>
            <a:off x="3060725" y="3636441"/>
            <a:ext cx="1919053" cy="830937"/>
            <a:chOff x="3508035" y="4207856"/>
            <a:chExt cx="2407376" cy="1055569"/>
          </a:xfrm>
        </p:grpSpPr>
        <p:sp>
          <p:nvSpPr>
            <p:cNvPr id="43"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a:grpSpLocks/>
          </p:cNvGrpSpPr>
          <p:nvPr/>
        </p:nvGrpSpPr>
        <p:grpSpPr bwMode="auto">
          <a:xfrm>
            <a:off x="7171268" y="3636441"/>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2" name="组合 61"/>
            <p:cNvGrpSpPr/>
            <p:nvPr/>
          </p:nvGrpSpPr>
          <p:grpSpPr>
            <a:xfrm>
              <a:off x="4212853" y="144052"/>
              <a:ext cx="2066885" cy="319659"/>
              <a:chOff x="7404958" y="72044"/>
              <a:chExt cx="2066885" cy="319659"/>
            </a:xfrm>
          </p:grpSpPr>
          <p:sp>
            <p:nvSpPr>
              <p:cNvPr id="63" name="五边形 6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1" name="组合 70"/>
          <p:cNvGrpSpPr/>
          <p:nvPr/>
        </p:nvGrpSpPr>
        <p:grpSpPr>
          <a:xfrm>
            <a:off x="2772693"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830668765"/>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2"/>
                                        </p:tgtEl>
                                        <p:attrNameLst>
                                          <p:attrName>ppt_x</p:attrName>
                                          <p:attrName>ppt_y</p:attrName>
                                        </p:attrNameLst>
                                      </p:cBhvr>
                                    </p:animMotion>
                                    <p:animEffect transition="in" filter="fade">
                                      <p:cBhvr>
                                        <p:cTn id="19" dur="250"/>
                                        <p:tgtEl>
                                          <p:spTgt spid="2"/>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45089"/>
                                        </p:tgtEl>
                                        <p:attrNameLst>
                                          <p:attrName>style.visibility</p:attrName>
                                        </p:attrNameLst>
                                      </p:cBhvr>
                                      <p:to>
                                        <p:strVal val="visible"/>
                                      </p:to>
                                    </p:set>
                                    <p:animEffect transition="in" filter="wipe(left)">
                                      <p:cBhvr>
                                        <p:cTn id="23" dur="250"/>
                                        <p:tgtEl>
                                          <p:spTgt spid="45089"/>
                                        </p:tgtEl>
                                      </p:cBhvr>
                                    </p:animEffect>
                                  </p:childTnLst>
                                </p:cTn>
                              </p:par>
                            </p:childTnLst>
                          </p:cTn>
                        </p:par>
                        <p:par>
                          <p:cTn id="24" fill="hold">
                            <p:stCondLst>
                              <p:cond delay="1000"/>
                            </p:stCondLst>
                            <p:childTnLst>
                              <p:par>
                                <p:cTn id="25" presetID="5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Scale>
                                      <p:cBhvr>
                                        <p:cTn id="2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3"/>
                                        </p:tgtEl>
                                        <p:attrNameLst>
                                          <p:attrName>ppt_x</p:attrName>
                                          <p:attrName>ppt_y</p:attrName>
                                        </p:attrNameLst>
                                      </p:cBhvr>
                                    </p:animMotion>
                                    <p:animEffect transition="in" filter="fade">
                                      <p:cBhvr>
                                        <p:cTn id="29" dur="250"/>
                                        <p:tgtEl>
                                          <p:spTgt spid="3"/>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250"/>
                                        <p:tgtEl>
                                          <p:spTgt spid="42"/>
                                        </p:tgtEl>
                                      </p:cBhvr>
                                    </p:animEffect>
                                  </p:childTnLst>
                                </p:cTn>
                              </p:par>
                            </p:childTnLst>
                          </p:cTn>
                        </p:par>
                        <p:par>
                          <p:cTn id="34" fill="hold">
                            <p:stCondLst>
                              <p:cond delay="1500"/>
                            </p:stCondLst>
                            <p:childTnLst>
                              <p:par>
                                <p:cTn id="35" presetID="5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Scale>
                                      <p:cBhvr>
                                        <p:cTn id="3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4"/>
                                        </p:tgtEl>
                                        <p:attrNameLst>
                                          <p:attrName>ppt_x</p:attrName>
                                          <p:attrName>ppt_y</p:attrName>
                                        </p:attrNameLst>
                                      </p:cBhvr>
                                    </p:animMotion>
                                    <p:animEffect transition="in" filter="fade">
                                      <p:cBhvr>
                                        <p:cTn id="39" dur="250"/>
                                        <p:tgtEl>
                                          <p:spTgt spid="4"/>
                                        </p:tgtEl>
                                      </p:cBhvr>
                                    </p:animEffec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50"/>
                                        <p:tgtEl>
                                          <p:spTgt spid="39"/>
                                        </p:tgtEl>
                                      </p:cBhvr>
                                    </p:animEffect>
                                  </p:childTnLst>
                                </p:cTn>
                              </p:par>
                            </p:childTnLst>
                          </p:cTn>
                        </p:par>
                        <p:par>
                          <p:cTn id="44" fill="hold">
                            <p:stCondLst>
                              <p:cond delay="2000"/>
                            </p:stCondLst>
                            <p:childTnLst>
                              <p:par>
                                <p:cTn id="45" presetID="52"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Scale>
                                      <p:cBhvr>
                                        <p:cTn id="4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50" decel="50000" fill="hold">
                                          <p:stCondLst>
                                            <p:cond delay="0"/>
                                          </p:stCondLst>
                                        </p:cTn>
                                        <p:tgtEl>
                                          <p:spTgt spid="5"/>
                                        </p:tgtEl>
                                        <p:attrNameLst>
                                          <p:attrName>ppt_x</p:attrName>
                                          <p:attrName>ppt_y</p:attrName>
                                        </p:attrNameLst>
                                      </p:cBhvr>
                                    </p:animMotion>
                                    <p:animEffect transition="in" filter="fade">
                                      <p:cBhvr>
                                        <p:cTn id="49" dur="250"/>
                                        <p:tgtEl>
                                          <p:spTgt spid="5"/>
                                        </p:tgtEl>
                                      </p:cBhvr>
                                    </p:animEffect>
                                  </p:childTnLst>
                                </p:cTn>
                              </p:par>
                            </p:childTnLst>
                          </p:cTn>
                        </p:par>
                        <p:par>
                          <p:cTn id="50" fill="hold">
                            <p:stCondLst>
                              <p:cond delay="225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2298" y="1278043"/>
            <a:ext cx="1635013" cy="1420976"/>
            <a:chOff x="3112298" y="1278043"/>
            <a:chExt cx="1635013" cy="1420976"/>
          </a:xfrm>
        </p:grpSpPr>
        <p:sp>
          <p:nvSpPr>
            <p:cNvPr id="9" name="Freeform 5"/>
            <p:cNvSpPr>
              <a:spLocks/>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4" name="Freeform 5"/>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2" name="组合 47"/>
            <p:cNvGrpSpPr>
              <a:grpSpLocks/>
            </p:cNvGrpSpPr>
            <p:nvPr/>
          </p:nvGrpSpPr>
          <p:grpSpPr bwMode="auto">
            <a:xfrm>
              <a:off x="3754558" y="1808480"/>
              <a:ext cx="664580" cy="603825"/>
              <a:chOff x="12327405" y="858403"/>
              <a:chExt cx="833274" cy="767141"/>
            </a:xfrm>
          </p:grpSpPr>
          <p:sp>
            <p:nvSpPr>
              <p:cNvPr id="49"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58429"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009626" y="1278043"/>
            <a:ext cx="1635013" cy="1420976"/>
            <a:chOff x="5009626" y="1278043"/>
            <a:chExt cx="1635013" cy="1420976"/>
          </a:xfrm>
        </p:grpSpPr>
        <p:sp>
          <p:nvSpPr>
            <p:cNvPr id="10" name="Freeform 5"/>
            <p:cNvSpPr>
              <a:spLocks/>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5" name="Freeform 5"/>
            <p:cNvSpPr>
              <a:spLocks/>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58403" name="组合 51"/>
            <p:cNvGrpSpPr>
              <a:grpSpLocks/>
            </p:cNvGrpSpPr>
            <p:nvPr/>
          </p:nvGrpSpPr>
          <p:grpSpPr bwMode="auto">
            <a:xfrm>
              <a:off x="5628040" y="1804730"/>
              <a:ext cx="679770" cy="603826"/>
              <a:chOff x="952501" y="6013451"/>
              <a:chExt cx="511175" cy="460375"/>
            </a:xfrm>
          </p:grpSpPr>
          <p:sp>
            <p:nvSpPr>
              <p:cNvPr id="5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58424"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009626" y="3084384"/>
            <a:ext cx="1635013" cy="1420976"/>
            <a:chOff x="5009626" y="3084384"/>
            <a:chExt cx="1635013" cy="1420976"/>
          </a:xfrm>
        </p:grpSpPr>
        <p:sp>
          <p:nvSpPr>
            <p:cNvPr id="11" name="Freeform 5"/>
            <p:cNvSpPr>
              <a:spLocks/>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7" name="Freeform 5"/>
            <p:cNvSpPr>
              <a:spLocks/>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4" name="组合 55"/>
            <p:cNvGrpSpPr>
              <a:grpSpLocks/>
            </p:cNvGrpSpPr>
            <p:nvPr/>
          </p:nvGrpSpPr>
          <p:grpSpPr bwMode="auto">
            <a:xfrm>
              <a:off x="5640699" y="3590449"/>
              <a:ext cx="679770" cy="603826"/>
              <a:chOff x="5405438" y="6815138"/>
              <a:chExt cx="511175" cy="460375"/>
            </a:xfrm>
          </p:grpSpPr>
          <p:sp>
            <p:nvSpPr>
              <p:cNvPr id="5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58419"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112298" y="3084384"/>
            <a:ext cx="1635013" cy="1420976"/>
            <a:chOff x="3112298" y="3084384"/>
            <a:chExt cx="1635013" cy="1420976"/>
          </a:xfrm>
        </p:grpSpPr>
        <p:sp>
          <p:nvSpPr>
            <p:cNvPr id="12" name="Freeform 5"/>
            <p:cNvSpPr>
              <a:spLocks/>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46" name="Freeform 5"/>
            <p:cNvSpPr>
              <a:spLocks/>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58405" name="组合 59"/>
            <p:cNvGrpSpPr>
              <a:grpSpLocks/>
            </p:cNvGrpSpPr>
            <p:nvPr/>
          </p:nvGrpSpPr>
          <p:grpSpPr bwMode="auto">
            <a:xfrm>
              <a:off x="3724178" y="3599201"/>
              <a:ext cx="689897" cy="606325"/>
              <a:chOff x="688976" y="7240588"/>
              <a:chExt cx="519113" cy="461963"/>
            </a:xfrm>
          </p:grpSpPr>
          <p:sp>
            <p:nvSpPr>
              <p:cNvPr id="6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21" name="组合 20"/>
          <p:cNvGrpSpPr/>
          <p:nvPr/>
        </p:nvGrpSpPr>
        <p:grpSpPr>
          <a:xfrm>
            <a:off x="2052983" y="2977473"/>
            <a:ext cx="557660" cy="621728"/>
            <a:chOff x="7156451" y="4826087"/>
            <a:chExt cx="763588" cy="862012"/>
          </a:xfrm>
          <a:solidFill>
            <a:schemeClr val="accent2"/>
          </a:solidFill>
        </p:grpSpPr>
        <p:sp>
          <p:nvSpPr>
            <p:cNvPr id="22" name="Freeform 78"/>
            <p:cNvSpPr>
              <a:spLocks/>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79"/>
            <p:cNvSpPr>
              <a:spLocks/>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80"/>
            <p:cNvSpPr>
              <a:spLocks/>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5" name="组合 24"/>
          <p:cNvGrpSpPr/>
          <p:nvPr/>
        </p:nvGrpSpPr>
        <p:grpSpPr>
          <a:xfrm>
            <a:off x="2096205" y="1404193"/>
            <a:ext cx="310623" cy="606809"/>
            <a:chOff x="8080376" y="1863812"/>
            <a:chExt cx="361950" cy="715962"/>
          </a:xfrm>
          <a:solidFill>
            <a:schemeClr val="accent3"/>
          </a:solidFill>
        </p:grpSpPr>
        <p:sp>
          <p:nvSpPr>
            <p:cNvPr id="26" name="Freeform 81"/>
            <p:cNvSpPr>
              <a:spLocks/>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83"/>
            <p:cNvSpPr>
              <a:spLocks/>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84"/>
            <p:cNvSpPr>
              <a:spLocks/>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85"/>
            <p:cNvSpPr>
              <a:spLocks/>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86"/>
            <p:cNvSpPr>
              <a:spLocks/>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2" name="组合 31"/>
          <p:cNvGrpSpPr/>
          <p:nvPr/>
        </p:nvGrpSpPr>
        <p:grpSpPr>
          <a:xfrm>
            <a:off x="7334379" y="2794010"/>
            <a:ext cx="532644" cy="756692"/>
            <a:chOff x="10885488" y="4680037"/>
            <a:chExt cx="503238" cy="723900"/>
          </a:xfrm>
          <a:solidFill>
            <a:schemeClr val="accent4"/>
          </a:solidFill>
        </p:grpSpPr>
        <p:sp>
          <p:nvSpPr>
            <p:cNvPr id="33" name="Freeform 87"/>
            <p:cNvSpPr>
              <a:spLocks/>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88"/>
            <p:cNvSpPr>
              <a:spLocks/>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89"/>
            <p:cNvSpPr>
              <a:spLocks/>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90"/>
            <p:cNvSpPr>
              <a:spLocks/>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91"/>
            <p:cNvSpPr>
              <a:spLocks/>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92"/>
            <p:cNvSpPr>
              <a:spLocks/>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94"/>
            <p:cNvSpPr>
              <a:spLocks/>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7344877" y="1357618"/>
            <a:ext cx="455712" cy="610906"/>
            <a:chOff x="10709276" y="1628862"/>
            <a:chExt cx="439738" cy="596900"/>
          </a:xfrm>
          <a:solidFill>
            <a:schemeClr val="accent1"/>
          </a:solidFill>
        </p:grpSpPr>
        <p:sp>
          <p:nvSpPr>
            <p:cNvPr id="42" name="Freeform 95"/>
            <p:cNvSpPr>
              <a:spLocks/>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17" name="Freeform 23"/>
          <p:cNvSpPr>
            <a:spLocks/>
          </p:cNvSpPr>
          <p:nvPr/>
        </p:nvSpPr>
        <p:spPr bwMode="auto">
          <a:xfrm>
            <a:off x="6347052" y="1306414"/>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8" name="Freeform 21"/>
          <p:cNvSpPr>
            <a:spLocks/>
          </p:cNvSpPr>
          <p:nvPr/>
        </p:nvSpPr>
        <p:spPr bwMode="auto">
          <a:xfrm flipH="1" flipV="1">
            <a:off x="1355743" y="1306414"/>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9" name="Freeform 23"/>
          <p:cNvSpPr>
            <a:spLocks/>
          </p:cNvSpPr>
          <p:nvPr/>
        </p:nvSpPr>
        <p:spPr bwMode="auto">
          <a:xfrm flipV="1">
            <a:off x="6347052" y="4010501"/>
            <a:ext cx="2069691"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0" name="Freeform 21"/>
          <p:cNvSpPr>
            <a:spLocks/>
          </p:cNvSpPr>
          <p:nvPr/>
        </p:nvSpPr>
        <p:spPr bwMode="auto">
          <a:xfrm flipH="1">
            <a:off x="1355743" y="4010501"/>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58" name="文本框 20"/>
          <p:cNvSpPr txBox="1"/>
          <p:nvPr/>
        </p:nvSpPr>
        <p:spPr>
          <a:xfrm>
            <a:off x="1724879"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78321" y="2382688"/>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896920" y="2027634"/>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854418" y="2382688"/>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724879"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78321" y="3966864"/>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896920" y="361181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854418" y="3966864"/>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5" name="组合 64"/>
          <p:cNvGrpSpPr/>
          <p:nvPr/>
        </p:nvGrpSpPr>
        <p:grpSpPr>
          <a:xfrm>
            <a:off x="-198457" y="144052"/>
            <a:ext cx="9920307" cy="324036"/>
            <a:chOff x="-198457" y="144052"/>
            <a:chExt cx="9920307" cy="324036"/>
          </a:xfrm>
        </p:grpSpPr>
        <p:cxnSp>
          <p:nvCxnSpPr>
            <p:cNvPr id="66" name="直接连接符 6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2" name="组合 71"/>
            <p:cNvGrpSpPr/>
            <p:nvPr/>
          </p:nvGrpSpPr>
          <p:grpSpPr>
            <a:xfrm>
              <a:off x="4212853"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9" name="组合 78"/>
          <p:cNvGrpSpPr/>
          <p:nvPr/>
        </p:nvGrpSpPr>
        <p:grpSpPr>
          <a:xfrm>
            <a:off x="2772693"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135079040"/>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75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125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175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2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225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25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275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3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325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68865" y="2012379"/>
            <a:ext cx="1964624" cy="1475184"/>
            <a:chOff x="4968865" y="2012379"/>
            <a:chExt cx="1964624" cy="1475184"/>
          </a:xfrm>
        </p:grpSpPr>
        <p:sp>
          <p:nvSpPr>
            <p:cNvPr id="41" name="Freeform 23"/>
            <p:cNvSpPr>
              <a:spLocks/>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4541" name="Freeform 5"/>
            <p:cNvSpPr>
              <a:spLocks/>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64545" name="文本框 67"/>
            <p:cNvSpPr txBox="1">
              <a:spLocks noChangeArrowheads="1"/>
            </p:cNvSpPr>
            <p:nvPr/>
          </p:nvSpPr>
          <p:spPr bwMode="auto">
            <a:xfrm>
              <a:off x="5144479" y="2719091"/>
              <a:ext cx="1094604" cy="27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grpSp>
        <p:nvGrpSpPr>
          <p:cNvPr id="3" name="组合 2"/>
          <p:cNvGrpSpPr/>
          <p:nvPr/>
        </p:nvGrpSpPr>
        <p:grpSpPr>
          <a:xfrm>
            <a:off x="6395496" y="603452"/>
            <a:ext cx="1493722" cy="1940243"/>
            <a:chOff x="6395496" y="603452"/>
            <a:chExt cx="1493722" cy="1940243"/>
          </a:xfrm>
        </p:grpSpPr>
        <p:sp>
          <p:nvSpPr>
            <p:cNvPr id="40" name="Freeform 13"/>
            <p:cNvSpPr>
              <a:spLocks/>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3" name="组合 62"/>
            <p:cNvGrpSpPr>
              <a:grpSpLocks/>
            </p:cNvGrpSpPr>
            <p:nvPr/>
          </p:nvGrpSpPr>
          <p:grpSpPr bwMode="auto">
            <a:xfrm>
              <a:off x="7031886" y="875109"/>
              <a:ext cx="243046" cy="396300"/>
              <a:chOff x="4546601" y="279400"/>
              <a:chExt cx="500063" cy="823913"/>
            </a:xfrm>
          </p:grpSpPr>
          <p:sp>
            <p:nvSpPr>
              <p:cNvPr id="64549" name="Freeform 8"/>
              <p:cNvSpPr>
                <a:spLocks/>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0" name="Freeform 9"/>
              <p:cNvSpPr>
                <a:spLocks/>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1" name="Freeform 10"/>
              <p:cNvSpPr>
                <a:spLocks/>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2" name="Freeform 11"/>
              <p:cNvSpPr>
                <a:spLocks/>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3" name="Freeform 12"/>
              <p:cNvSpPr>
                <a:spLocks/>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4" name="Freeform 13"/>
              <p:cNvSpPr>
                <a:spLocks/>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5" name="Freeform 14"/>
              <p:cNvSpPr>
                <a:spLocks/>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64546" name="文本框 68"/>
            <p:cNvSpPr txBox="1">
              <a:spLocks noChangeArrowheads="1"/>
            </p:cNvSpPr>
            <p:nvPr/>
          </p:nvSpPr>
          <p:spPr bwMode="auto">
            <a:xfrm>
              <a:off x="6623011" y="1298913"/>
              <a:ext cx="1094604" cy="27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grpSp>
        <p:nvGrpSpPr>
          <p:cNvPr id="4" name="组合 3"/>
          <p:cNvGrpSpPr/>
          <p:nvPr/>
        </p:nvGrpSpPr>
        <p:grpSpPr>
          <a:xfrm>
            <a:off x="7351225" y="2012379"/>
            <a:ext cx="1964624" cy="1475184"/>
            <a:chOff x="7351225" y="2012379"/>
            <a:chExt cx="1964624" cy="1475184"/>
          </a:xfrm>
        </p:grpSpPr>
        <p:sp>
          <p:nvSpPr>
            <p:cNvPr id="39" name="Freeform 32"/>
            <p:cNvSpPr>
              <a:spLocks/>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4542" name="组合 63"/>
            <p:cNvGrpSpPr>
              <a:grpSpLocks/>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64547" name="文本框 69"/>
            <p:cNvSpPr txBox="1">
              <a:spLocks noChangeArrowheads="1"/>
            </p:cNvSpPr>
            <p:nvPr/>
          </p:nvSpPr>
          <p:spPr bwMode="auto">
            <a:xfrm>
              <a:off x="8073693" y="2750344"/>
              <a:ext cx="1094604" cy="27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grpSp>
        <p:nvGrpSpPr>
          <p:cNvPr id="5" name="组合 4"/>
          <p:cNvGrpSpPr/>
          <p:nvPr/>
        </p:nvGrpSpPr>
        <p:grpSpPr>
          <a:xfrm>
            <a:off x="6395496" y="2956246"/>
            <a:ext cx="1493722" cy="1940243"/>
            <a:chOff x="6395496" y="2956246"/>
            <a:chExt cx="1493722" cy="1940243"/>
          </a:xfrm>
        </p:grpSpPr>
        <p:sp>
          <p:nvSpPr>
            <p:cNvPr id="38" name="Freeform 27"/>
            <p:cNvSpPr>
              <a:spLocks/>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sp>
            <p:nvSpPr>
              <p:cNvPr id="67"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chemeClr val="bg1"/>
                  </a:solidFill>
                  <a:latin typeface="+mn-lt"/>
                  <a:ea typeface="+mn-ea"/>
                </a:endParaRPr>
              </a:p>
            </p:txBody>
          </p:sp>
        </p:grpSp>
        <p:sp>
          <p:nvSpPr>
            <p:cNvPr id="64548" name="文本框 70"/>
            <p:cNvSpPr txBox="1">
              <a:spLocks noChangeArrowheads="1"/>
            </p:cNvSpPr>
            <p:nvPr/>
          </p:nvSpPr>
          <p:spPr bwMode="auto">
            <a:xfrm>
              <a:off x="6623011" y="4134267"/>
              <a:ext cx="1094604" cy="27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300">
                  <a:solidFill>
                    <a:schemeClr val="bg1"/>
                  </a:solidFill>
                  <a:latin typeface="Tahoma" pitchFamily="34" charset="0"/>
                  <a:cs typeface="Tahoma" pitchFamily="34" charset="0"/>
                </a:rPr>
                <a:t>Sample Text.</a:t>
              </a:r>
              <a:endParaRPr lang="zh-CN" altLang="en-US" sz="1300">
                <a:solidFill>
                  <a:schemeClr val="bg1"/>
                </a:solidFill>
                <a:latin typeface="Tahoma" pitchFamily="34" charset="0"/>
                <a:cs typeface="Tahoma" pitchFamily="34" charset="0"/>
              </a:endParaRPr>
            </a:p>
          </p:txBody>
        </p:sp>
      </p:grpSp>
      <p:sp>
        <p:nvSpPr>
          <p:cNvPr id="36"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37"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6" name="五边形 5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50" name="组合 49"/>
            <p:cNvGrpSpPr/>
            <p:nvPr/>
          </p:nvGrpSpPr>
          <p:grpSpPr>
            <a:xfrm>
              <a:off x="1273126" y="144052"/>
              <a:ext cx="2066885" cy="319659"/>
              <a:chOff x="4972411" y="72044"/>
              <a:chExt cx="2066885" cy="319659"/>
            </a:xfrm>
          </p:grpSpPr>
          <p:sp>
            <p:nvSpPr>
              <p:cNvPr id="54" name="五边形 5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2" name="五边形 5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8" name="组合 57"/>
          <p:cNvGrpSpPr/>
          <p:nvPr/>
        </p:nvGrpSpPr>
        <p:grpSpPr>
          <a:xfrm>
            <a:off x="2772693" y="108049"/>
            <a:ext cx="2066885" cy="468053"/>
            <a:chOff x="121344" y="72044"/>
            <a:chExt cx="2066885" cy="468053"/>
          </a:xfrm>
        </p:grpSpPr>
        <p:sp>
          <p:nvSpPr>
            <p:cNvPr id="59" name="五边形 5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2434640570"/>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125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1501"/>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1752"/>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2003"/>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08778" y="766179"/>
            <a:ext cx="1605994" cy="1586064"/>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grpSp>
      <p:grpSp>
        <p:nvGrpSpPr>
          <p:cNvPr id="12" name="组合 11"/>
          <p:cNvGrpSpPr/>
          <p:nvPr/>
        </p:nvGrpSpPr>
        <p:grpSpPr>
          <a:xfrm>
            <a:off x="3601016" y="2585212"/>
            <a:ext cx="1605994" cy="1586064"/>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a:spLocks/>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5" name="Freeform 7"/>
              <p:cNvSpPr>
                <a:spLocks/>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7" name="Freeform 9"/>
              <p:cNvSpPr>
                <a:spLocks/>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4514841" y="1701590"/>
            <a:ext cx="1605994" cy="1586064"/>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a:spLocks/>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1"/>
              <p:cNvSpPr>
                <a:spLocks/>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5" name="组合 44"/>
          <p:cNvGrpSpPr/>
          <p:nvPr/>
        </p:nvGrpSpPr>
        <p:grpSpPr>
          <a:xfrm>
            <a:off x="4514841" y="3520623"/>
            <a:ext cx="1605994" cy="1586064"/>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13"/>
              <p:cNvSpPr>
                <a:spLocks/>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14"/>
              <p:cNvSpPr>
                <a:spLocks/>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a:spLocks/>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a:spLocks/>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a:spLocks/>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a:spLocks/>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sp>
        <p:nvSpPr>
          <p:cNvPr id="37" name="文本框 20"/>
          <p:cNvSpPr txBox="1"/>
          <p:nvPr/>
        </p:nvSpPr>
        <p:spPr>
          <a:xfrm>
            <a:off x="2095115" y="12485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548557" y="1603622"/>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2095115" y="29884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548557" y="3343522"/>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6377520" y="19087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6362315" y="2263789"/>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6377520" y="3648635"/>
            <a:ext cx="1172511" cy="381071"/>
          </a:xfrm>
          <a:prstGeom prst="rect">
            <a:avLst/>
          </a:prstGeom>
          <a:noFill/>
        </p:spPr>
        <p:txBody>
          <a:bodyPr wrap="none" lIns="72585" tIns="36293" rIns="72585" bIns="36293">
            <a:spAutoFit/>
          </a:bodyPr>
          <a:lstStyle/>
          <a:p>
            <a:pP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6362315" y="4003689"/>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46" name="组合 45"/>
          <p:cNvGrpSpPr/>
          <p:nvPr/>
        </p:nvGrpSpPr>
        <p:grpSpPr>
          <a:xfrm>
            <a:off x="-198457" y="144052"/>
            <a:ext cx="9920307" cy="324036"/>
            <a:chOff x="-198457" y="144052"/>
            <a:chExt cx="9920307"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98457" y="144052"/>
              <a:ext cx="2066885" cy="319659"/>
              <a:chOff x="2559580" y="72044"/>
              <a:chExt cx="2066885" cy="319659"/>
            </a:xfrm>
          </p:grpSpPr>
          <p:sp>
            <p:nvSpPr>
              <p:cNvPr id="55" name="五边形 5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9" name="组合 48"/>
            <p:cNvGrpSpPr/>
            <p:nvPr/>
          </p:nvGrpSpPr>
          <p:grpSpPr>
            <a:xfrm>
              <a:off x="1273126" y="144052"/>
              <a:ext cx="2066885" cy="319659"/>
              <a:chOff x="4972411" y="72044"/>
              <a:chExt cx="2066885" cy="319659"/>
            </a:xfrm>
          </p:grpSpPr>
          <p:sp>
            <p:nvSpPr>
              <p:cNvPr id="53" name="五边形 5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1" name="五边形 5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7" name="组合 56"/>
          <p:cNvGrpSpPr/>
          <p:nvPr/>
        </p:nvGrpSpPr>
        <p:grpSpPr>
          <a:xfrm>
            <a:off x="2772693" y="108049"/>
            <a:ext cx="2066885" cy="468053"/>
            <a:chOff x="121344" y="72044"/>
            <a:chExt cx="2066885" cy="468053"/>
          </a:xfrm>
        </p:grpSpPr>
        <p:sp>
          <p:nvSpPr>
            <p:cNvPr id="58" name="五边形 5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63793756"/>
      </p:ext>
    </p:extLst>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75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125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175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2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225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a:grpSpLocks/>
          </p:cNvGrpSpPr>
          <p:nvPr/>
        </p:nvGrpSpPr>
        <p:grpSpPr bwMode="auto">
          <a:xfrm>
            <a:off x="5868988" y="612775"/>
            <a:ext cx="968375" cy="966788"/>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headEnd/>
                <a:tailEnd/>
              </a:ln>
            </p:spPr>
            <p:txBody>
              <a:bodyPr/>
              <a:lstStyle/>
              <a:p>
                <a:pPr defTabSz="967801"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headEnd/>
                <a:tailEnd/>
              </a:ln>
            </p:spPr>
            <p:txBody>
              <a:bodyPr/>
              <a:lstStyle/>
              <a:p>
                <a:pPr defTabSz="967801"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a:grpSpLocks/>
          </p:cNvGrpSpPr>
          <p:nvPr/>
        </p:nvGrpSpPr>
        <p:grpSpPr bwMode="auto">
          <a:xfrm>
            <a:off x="6916738" y="1363663"/>
            <a:ext cx="968375" cy="966787"/>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a:grpSpLocks/>
          </p:cNvGrpSpPr>
          <p:nvPr/>
        </p:nvGrpSpPr>
        <p:grpSpPr bwMode="auto">
          <a:xfrm>
            <a:off x="7350125" y="2516188"/>
            <a:ext cx="966788" cy="968375"/>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a:grpSpLocks/>
          </p:cNvGrpSpPr>
          <p:nvPr/>
        </p:nvGrpSpPr>
        <p:grpSpPr bwMode="auto">
          <a:xfrm>
            <a:off x="7134225" y="3667125"/>
            <a:ext cx="966788" cy="968375"/>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headEnd/>
              <a:tailEnd/>
            </a:ln>
            <a:effectLst>
              <a:outerShdw blurRad="63500" dist="23000" dir="5400000" rotWithShape="0">
                <a:srgbClr val="000000">
                  <a:alpha val="34999"/>
                </a:srgbClr>
              </a:outerShdw>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a:grpSpLocks/>
          </p:cNvGrpSpPr>
          <p:nvPr/>
        </p:nvGrpSpPr>
        <p:grpSpPr bwMode="auto">
          <a:xfrm>
            <a:off x="1260475" y="1366838"/>
            <a:ext cx="2484438" cy="3195637"/>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r>
                <a:rPr lang="zh-CN" altLang="en-US" sz="17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endParaRPr lang="en-US" altLang="zh-CN" sz="1400" dirty="0">
                <a:solidFill>
                  <a:schemeClr val="tx1">
                    <a:lumMod val="85000"/>
                    <a:lumOff val="15000"/>
                  </a:schemeClr>
                </a:solidFill>
                <a:latin typeface="微软雅黑" panose="020B0503020204020204" pitchFamily="34" charset="-122"/>
              </a:endParaRPr>
            </a:p>
            <a:p>
              <a:pPr algn="ctr" defTabSz="967801" fontAlgn="auto">
                <a:lnSpc>
                  <a:spcPct val="150000"/>
                </a:lnSpc>
                <a:spcBef>
                  <a:spcPts val="0"/>
                </a:spcBef>
                <a:spcAft>
                  <a:spcPts val="0"/>
                </a:spcAft>
                <a:defRPr/>
              </a:pPr>
              <a:r>
                <a:rPr lang="zh-CN" altLang="en-US" sz="1400"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a:grpSpLocks/>
          </p:cNvGrpSpPr>
          <p:nvPr/>
        </p:nvGrpSpPr>
        <p:grpSpPr bwMode="auto">
          <a:xfrm>
            <a:off x="4238625" y="1903413"/>
            <a:ext cx="2684463" cy="2684462"/>
            <a:chOff x="1187624" y="1119987"/>
            <a:chExt cx="3298688" cy="3298688"/>
          </a:xfrm>
        </p:grpSpPr>
        <p:pic>
          <p:nvPicPr>
            <p:cNvPr id="61" name="Picture 2"/>
            <p:cNvPicPr>
              <a:picLocks noChangeAspect="1" noChangeArrowheads="1"/>
            </p:cNvPicPr>
            <p:nvPr/>
          </p:nvPicPr>
          <p:blipFill>
            <a:blip r:embed="rId3" cstate="print">
              <a:extLst/>
            </a:blip>
            <a:stretch>
              <a:fillRect/>
            </a:stretch>
          </p:blipFill>
          <p:spPr bwMode="auto">
            <a:xfrm>
              <a:off x="1601574" y="1519949"/>
              <a:ext cx="2470788" cy="2451560"/>
            </a:xfrm>
            <a:prstGeom prst="ellipse">
              <a:avLst/>
            </a:prstGeom>
            <a:noFill/>
            <a:ln>
              <a:noFill/>
            </a:ln>
            <a:effectLst/>
            <a:ex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solidFill>
                    <a:schemeClr val="tx1"/>
                  </a:solidFill>
                </a:endParaRPr>
              </a:p>
            </p:txBody>
          </p:sp>
        </p:grpSp>
      </p:grpSp>
      <p:grpSp>
        <p:nvGrpSpPr>
          <p:cNvPr id="24" name="组合 23"/>
          <p:cNvGrpSpPr/>
          <p:nvPr/>
        </p:nvGrpSpPr>
        <p:grpSpPr>
          <a:xfrm>
            <a:off x="-198457" y="144052"/>
            <a:ext cx="9920307" cy="324036"/>
            <a:chOff x="-198457" y="144052"/>
            <a:chExt cx="9920307" cy="324036"/>
          </a:xfrm>
        </p:grpSpPr>
        <p:cxnSp>
          <p:nvCxnSpPr>
            <p:cNvPr id="25" name="直接连接符 2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98457" y="144052"/>
              <a:ext cx="2066885" cy="319659"/>
              <a:chOff x="2559580" y="72044"/>
              <a:chExt cx="2066885" cy="319659"/>
            </a:xfrm>
          </p:grpSpPr>
          <p:sp>
            <p:nvSpPr>
              <p:cNvPr id="33" name="五边形 32"/>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27" name="组合 26"/>
            <p:cNvGrpSpPr/>
            <p:nvPr/>
          </p:nvGrpSpPr>
          <p:grpSpPr>
            <a:xfrm>
              <a:off x="1273126" y="144052"/>
              <a:ext cx="2066885" cy="319659"/>
              <a:chOff x="4972411" y="72044"/>
              <a:chExt cx="2066885" cy="319659"/>
            </a:xfrm>
          </p:grpSpPr>
          <p:sp>
            <p:nvSpPr>
              <p:cNvPr id="31" name="五边形 3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28" name="组合 27"/>
            <p:cNvGrpSpPr/>
            <p:nvPr/>
          </p:nvGrpSpPr>
          <p:grpSpPr>
            <a:xfrm>
              <a:off x="4212853" y="144052"/>
              <a:ext cx="2066885" cy="319659"/>
              <a:chOff x="7404958" y="72044"/>
              <a:chExt cx="2066885" cy="319659"/>
            </a:xfrm>
          </p:grpSpPr>
          <p:sp>
            <p:nvSpPr>
              <p:cNvPr id="29" name="五边形 2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35" name="组合 34"/>
          <p:cNvGrpSpPr/>
          <p:nvPr/>
        </p:nvGrpSpPr>
        <p:grpSpPr>
          <a:xfrm>
            <a:off x="2772693" y="108049"/>
            <a:ext cx="2066885" cy="468053"/>
            <a:chOff x="121344" y="72044"/>
            <a:chExt cx="2066885" cy="468053"/>
          </a:xfrm>
        </p:grpSpPr>
        <p:sp>
          <p:nvSpPr>
            <p:cNvPr id="36" name="五边形 35"/>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484661" y="983099"/>
            <a:ext cx="5650825" cy="735092"/>
            <a:chOff x="2484661" y="983099"/>
            <a:chExt cx="5650825" cy="735092"/>
          </a:xfrm>
        </p:grpSpPr>
        <p:grpSp>
          <p:nvGrpSpPr>
            <p:cNvPr id="146" name="组合 76"/>
            <p:cNvGrpSpPr>
              <a:grpSpLocks/>
            </p:cNvGrpSpPr>
            <p:nvPr/>
          </p:nvGrpSpPr>
          <p:grpSpPr bwMode="auto">
            <a:xfrm>
              <a:off x="2484661" y="983099"/>
              <a:ext cx="5650825" cy="735092"/>
              <a:chOff x="3300347" y="1368497"/>
              <a:chExt cx="10763512" cy="1417865"/>
            </a:xfrm>
          </p:grpSpPr>
          <p:grpSp>
            <p:nvGrpSpPr>
              <p:cNvPr id="147" name="组合 77"/>
              <p:cNvGrpSpPr>
                <a:grpSpLocks/>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48" name="组合 78"/>
              <p:cNvGrpSpPr>
                <a:grpSpLocks/>
              </p:cNvGrpSpPr>
              <p:nvPr/>
            </p:nvGrpSpPr>
            <p:grpSpPr bwMode="auto">
              <a:xfrm>
                <a:off x="3300347" y="1368497"/>
                <a:ext cx="1581466" cy="1417865"/>
                <a:chOff x="1349437" y="779714"/>
                <a:chExt cx="2923167" cy="2620769"/>
              </a:xfrm>
            </p:grpSpPr>
            <p:sp>
              <p:nvSpPr>
                <p:cNvPr id="149"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78" name="组合 205"/>
            <p:cNvGrpSpPr>
              <a:grpSpLocks/>
            </p:cNvGrpSpPr>
            <p:nvPr/>
          </p:nvGrpSpPr>
          <p:grpSpPr bwMode="auto">
            <a:xfrm>
              <a:off x="2728974" y="1169372"/>
              <a:ext cx="522802" cy="476310"/>
              <a:chOff x="12327405" y="858403"/>
              <a:chExt cx="833274" cy="767141"/>
            </a:xfrm>
          </p:grpSpPr>
          <p:sp>
            <p:nvSpPr>
              <p:cNvPr id="179"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81"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2484661" y="1886961"/>
            <a:ext cx="5650825" cy="735092"/>
            <a:chOff x="2484661" y="1886961"/>
            <a:chExt cx="5650825" cy="735092"/>
          </a:xfrm>
        </p:grpSpPr>
        <p:grpSp>
          <p:nvGrpSpPr>
            <p:cNvPr id="153" name="组合 158"/>
            <p:cNvGrpSpPr>
              <a:grpSpLocks/>
            </p:cNvGrpSpPr>
            <p:nvPr/>
          </p:nvGrpSpPr>
          <p:grpSpPr bwMode="auto">
            <a:xfrm>
              <a:off x="2484661" y="1886961"/>
              <a:ext cx="5650825" cy="735092"/>
              <a:chOff x="3300347" y="1368497"/>
              <a:chExt cx="10763512" cy="1417865"/>
            </a:xfrm>
          </p:grpSpPr>
          <p:grpSp>
            <p:nvGrpSpPr>
              <p:cNvPr id="154" name="组合 159"/>
              <p:cNvGrpSpPr>
                <a:grpSpLocks/>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55" name="组合 160"/>
              <p:cNvGrpSpPr>
                <a:grpSpLocks/>
              </p:cNvGrpSpPr>
              <p:nvPr/>
            </p:nvGrpSpPr>
            <p:grpSpPr bwMode="auto">
              <a:xfrm>
                <a:off x="3300347" y="1368497"/>
                <a:ext cx="1581466" cy="1417865"/>
                <a:chOff x="1349437" y="779714"/>
                <a:chExt cx="2923167" cy="2620769"/>
              </a:xfrm>
            </p:grpSpPr>
            <p:sp>
              <p:nvSpPr>
                <p:cNvPr id="156"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2" name="组合 209"/>
            <p:cNvGrpSpPr>
              <a:grpSpLocks/>
            </p:cNvGrpSpPr>
            <p:nvPr/>
          </p:nvGrpSpPr>
          <p:grpSpPr bwMode="auto">
            <a:xfrm>
              <a:off x="2727708" y="2110740"/>
              <a:ext cx="534195" cy="475059"/>
              <a:chOff x="952501" y="6013451"/>
              <a:chExt cx="511175" cy="460375"/>
            </a:xfrm>
          </p:grpSpPr>
          <p:sp>
            <p:nvSpPr>
              <p:cNvPr id="18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8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2484661" y="2789574"/>
            <a:ext cx="5650825" cy="735092"/>
            <a:chOff x="2484661" y="2789574"/>
            <a:chExt cx="5650825" cy="735092"/>
          </a:xfrm>
        </p:grpSpPr>
        <p:grpSp>
          <p:nvGrpSpPr>
            <p:cNvPr id="160" name="组合 165"/>
            <p:cNvGrpSpPr>
              <a:grpSpLocks/>
            </p:cNvGrpSpPr>
            <p:nvPr/>
          </p:nvGrpSpPr>
          <p:grpSpPr bwMode="auto">
            <a:xfrm>
              <a:off x="2484661" y="2789574"/>
              <a:ext cx="5650825" cy="735092"/>
              <a:chOff x="3300347" y="1368497"/>
              <a:chExt cx="10763512" cy="1417865"/>
            </a:xfrm>
          </p:grpSpPr>
          <p:grpSp>
            <p:nvGrpSpPr>
              <p:cNvPr id="161" name="组合 166"/>
              <p:cNvGrpSpPr>
                <a:grpSpLocks/>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2" name="组合 167"/>
              <p:cNvGrpSpPr>
                <a:grpSpLocks/>
              </p:cNvGrpSpPr>
              <p:nvPr/>
            </p:nvGrpSpPr>
            <p:grpSpPr bwMode="auto">
              <a:xfrm>
                <a:off x="3300347" y="1368497"/>
                <a:ext cx="1581466" cy="1417865"/>
                <a:chOff x="1349437" y="779714"/>
                <a:chExt cx="2923167" cy="2620769"/>
              </a:xfrm>
            </p:grpSpPr>
            <p:sp>
              <p:nvSpPr>
                <p:cNvPr id="163"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86" name="组合 213"/>
            <p:cNvGrpSpPr>
              <a:grpSpLocks/>
            </p:cNvGrpSpPr>
            <p:nvPr/>
          </p:nvGrpSpPr>
          <p:grpSpPr bwMode="auto">
            <a:xfrm>
              <a:off x="2730239" y="3019603"/>
              <a:ext cx="534195" cy="475059"/>
              <a:chOff x="5405438" y="6815138"/>
              <a:chExt cx="511175" cy="460375"/>
            </a:xfrm>
          </p:grpSpPr>
          <p:sp>
            <p:nvSpPr>
              <p:cNvPr id="18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89"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8" name="组合 17"/>
          <p:cNvGrpSpPr/>
          <p:nvPr/>
        </p:nvGrpSpPr>
        <p:grpSpPr>
          <a:xfrm>
            <a:off x="2484661" y="3693437"/>
            <a:ext cx="5650825" cy="735092"/>
            <a:chOff x="2484661" y="3693437"/>
            <a:chExt cx="5650825" cy="735092"/>
          </a:xfrm>
        </p:grpSpPr>
        <p:grpSp>
          <p:nvGrpSpPr>
            <p:cNvPr id="167" name="组合 172"/>
            <p:cNvGrpSpPr>
              <a:grpSpLocks/>
            </p:cNvGrpSpPr>
            <p:nvPr/>
          </p:nvGrpSpPr>
          <p:grpSpPr bwMode="auto">
            <a:xfrm>
              <a:off x="2484661" y="3693437"/>
              <a:ext cx="5650825" cy="735092"/>
              <a:chOff x="3300347" y="1368497"/>
              <a:chExt cx="10763512" cy="1417865"/>
            </a:xfrm>
          </p:grpSpPr>
          <p:grpSp>
            <p:nvGrpSpPr>
              <p:cNvPr id="168" name="组合 173"/>
              <p:cNvGrpSpPr>
                <a:grpSpLocks/>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nvGrpSpPr>
              <p:cNvPr id="169" name="组合 174"/>
              <p:cNvGrpSpPr>
                <a:grpSpLocks/>
              </p:cNvGrpSpPr>
              <p:nvPr/>
            </p:nvGrpSpPr>
            <p:grpSpPr bwMode="auto">
              <a:xfrm>
                <a:off x="3300347" y="1368497"/>
                <a:ext cx="1581466" cy="1417865"/>
                <a:chOff x="1349437" y="779714"/>
                <a:chExt cx="2923167" cy="2620769"/>
              </a:xfrm>
            </p:grpSpPr>
            <p:sp>
              <p:nvSpPr>
                <p:cNvPr id="170" name="Freeform 23"/>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defRPr/>
                  </a:pPr>
                  <a:endParaRPr lang="zh-CN" altLang="en-US">
                    <a:solidFill>
                      <a:prstClr val="black"/>
                    </a:solidFill>
                    <a:latin typeface="+mn-lt"/>
                    <a:ea typeface="+mn-ea"/>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grpSp>
        <p:grpSp>
          <p:nvGrpSpPr>
            <p:cNvPr id="190" name="组合 217"/>
            <p:cNvGrpSpPr>
              <a:grpSpLocks/>
            </p:cNvGrpSpPr>
            <p:nvPr/>
          </p:nvGrpSpPr>
          <p:grpSpPr bwMode="auto">
            <a:xfrm>
              <a:off x="2764418" y="3917215"/>
              <a:ext cx="543056" cy="477560"/>
              <a:chOff x="688976" y="7240588"/>
              <a:chExt cx="519113" cy="461963"/>
            </a:xfrm>
          </p:grpSpPr>
          <p:sp>
            <p:nvSpPr>
              <p:cNvPr id="19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540445" y="2037"/>
            <a:ext cx="741638" cy="1585269"/>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itle 3"/>
            <p:cNvSpPr txBox="1">
              <a:spLocks/>
            </p:cNvSpPr>
            <p:nvPr/>
          </p:nvSpPr>
          <p:spPr bwMode="auto">
            <a:xfrm>
              <a:off x="646329" y="252065"/>
              <a:ext cx="635754" cy="254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2400" b="1" dirty="0" smtClean="0">
                  <a:solidFill>
                    <a:schemeClr val="bg1"/>
                  </a:solidFill>
                  <a:latin typeface="微软雅黑" pitchFamily="34" charset="-122"/>
                </a:rPr>
                <a:t>目录页</a:t>
              </a:r>
              <a:endParaRPr lang="en-US" altLang="zh-CN" sz="2400" b="1" dirty="0">
                <a:solidFill>
                  <a:schemeClr val="bg1"/>
                </a:solidFill>
                <a:latin typeface="微软雅黑" pitchFamily="34" charset="-122"/>
              </a:endParaRPr>
            </a:p>
          </p:txBody>
        </p:sp>
      </p:grpSp>
      <p:pic>
        <p:nvPicPr>
          <p:cNvPr id="1026" name="Picture 2" descr="C:\Documents and Settings\Administrator\桌面\PNG\手势.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8637" r="32382"/>
          <a:stretch/>
        </p:blipFill>
        <p:spPr bwMode="auto">
          <a:xfrm>
            <a:off x="0" y="1010130"/>
            <a:ext cx="1485806" cy="4398554"/>
          </a:xfrm>
          <a:prstGeom prst="rect">
            <a:avLst/>
          </a:prstGeom>
          <a:noFill/>
          <a:extLst>
            <a:ext uri="{909E8E84-426E-40DD-AFC4-6F175D3DCCD1}">
              <a14:hiddenFill xmlns:a14="http://schemas.microsoft.com/office/drawing/2010/main" xmlns="">
                <a:solidFill>
                  <a:srgbClr val="FFFFFF"/>
                </a:solidFill>
              </a14:hiddenFill>
            </a:ext>
          </a:extLst>
        </p:spPr>
      </p:pic>
      <p:sp>
        <p:nvSpPr>
          <p:cNvPr id="174" name="文本框 186"/>
          <p:cNvSpPr txBox="1"/>
          <p:nvPr/>
        </p:nvSpPr>
        <p:spPr>
          <a:xfrm>
            <a:off x="4212853" y="1116161"/>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意义</a:t>
            </a:r>
            <a:endPar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5" name="文本框 187"/>
          <p:cNvSpPr txBox="1"/>
          <p:nvPr/>
        </p:nvSpPr>
        <p:spPr>
          <a:xfrm>
            <a:off x="4181532" y="2020024"/>
            <a:ext cx="3051870" cy="719626"/>
          </a:xfrm>
          <a:prstGeom prst="rect">
            <a:avLst/>
          </a:prstGeom>
          <a:noFill/>
        </p:spPr>
        <p:txBody>
          <a:bodyPr wrap="none" lIns="72585" tIns="36293" rIns="72585" bIns="36293">
            <a:spAutoFit/>
          </a:bodyPr>
          <a:lstStyle/>
          <a:p>
            <a:pPr>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亮亮图文旗舰店</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 亮亮图文旗舰店</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a:defRPr/>
            </a:pP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https://liangliangtuwen.tmall.com</a:t>
            </a: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a:defRPr/>
            </a:pP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176" name="文本框 188"/>
          <p:cNvSpPr txBox="1"/>
          <p:nvPr/>
        </p:nvSpPr>
        <p:spPr>
          <a:xfrm>
            <a:off x="4181532" y="2923886"/>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7" name="文本框 189"/>
          <p:cNvSpPr txBox="1"/>
          <p:nvPr/>
        </p:nvSpPr>
        <p:spPr>
          <a:xfrm>
            <a:off x="4181532" y="3826499"/>
            <a:ext cx="3737314" cy="504182"/>
          </a:xfrm>
          <a:prstGeom prst="rect">
            <a:avLst/>
          </a:prstGeom>
          <a:noFill/>
        </p:spPr>
        <p:txBody>
          <a:bodyPr wrap="none" lIns="72585" tIns="36293" rIns="72585" bIns="36293">
            <a:spAutoFit/>
          </a:bodyPr>
          <a:lstStyle/>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fill="hold"/>
                                        <p:tgtEl>
                                          <p:spTgt spid="9"/>
                                        </p:tgtEl>
                                        <p:attrNameLst>
                                          <p:attrName>ppt_x</p:attrName>
                                        </p:attrNameLst>
                                      </p:cBhvr>
                                      <p:tavLst>
                                        <p:tav tm="0">
                                          <p:val>
                                            <p:strVal val="1+#ppt_w/2"/>
                                          </p:val>
                                        </p:tav>
                                        <p:tav tm="100000">
                                          <p:val>
                                            <p:strVal val="#ppt_x"/>
                                          </p:val>
                                        </p:tav>
                                      </p:tavLst>
                                    </p:anim>
                                    <p:anim calcmode="lin" valueType="num">
                                      <p:cBhvr additive="base">
                                        <p:cTn id="26" dur="2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250"/>
                                        <p:tgtEl>
                                          <p:spTgt spid="174"/>
                                        </p:tgtEl>
                                      </p:cBhvr>
                                    </p:animEffect>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50" fill="hold"/>
                                        <p:tgtEl>
                                          <p:spTgt spid="11"/>
                                        </p:tgtEl>
                                        <p:attrNameLst>
                                          <p:attrName>ppt_x</p:attrName>
                                        </p:attrNameLst>
                                      </p:cBhvr>
                                      <p:tavLst>
                                        <p:tav tm="0">
                                          <p:val>
                                            <p:strVal val="1+#ppt_w/2"/>
                                          </p:val>
                                        </p:tav>
                                        <p:tav tm="100000">
                                          <p:val>
                                            <p:strVal val="#ppt_x"/>
                                          </p:val>
                                        </p:tav>
                                      </p:tavLst>
                                    </p:anim>
                                    <p:anim calcmode="lin" valueType="num">
                                      <p:cBhvr additive="base">
                                        <p:cTn id="35" dur="2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250"/>
                                        <p:tgtEl>
                                          <p:spTgt spid="175"/>
                                        </p:tgtEl>
                                      </p:cBhvr>
                                    </p:animEffect>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1+#ppt_w/2"/>
                                          </p:val>
                                        </p:tav>
                                        <p:tav tm="100000">
                                          <p:val>
                                            <p:strVal val="#ppt_x"/>
                                          </p:val>
                                        </p:tav>
                                      </p:tavLst>
                                    </p:anim>
                                    <p:anim calcmode="lin" valueType="num">
                                      <p:cBhvr additive="base">
                                        <p:cTn id="44" dur="2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325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250"/>
                                        <p:tgtEl>
                                          <p:spTgt spid="176"/>
                                        </p:tgtEl>
                                      </p:cBhvr>
                                    </p:animEffect>
                                  </p:childTnLst>
                                </p:cTn>
                              </p:par>
                            </p:childTnLst>
                          </p:cTn>
                        </p:par>
                        <p:par>
                          <p:cTn id="49" fill="hold">
                            <p:stCondLst>
                              <p:cond delay="35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1+#ppt_w/2"/>
                                          </p:val>
                                        </p:tav>
                                        <p:tav tm="100000">
                                          <p:val>
                                            <p:strVal val="#ppt_x"/>
                                          </p:val>
                                        </p:tav>
                                      </p:tavLst>
                                    </p:anim>
                                    <p:anim calcmode="lin" valueType="num">
                                      <p:cBhvr additive="base">
                                        <p:cTn id="53" dur="2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2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90714" y="788948"/>
            <a:ext cx="1415386" cy="1397821"/>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headEnd/>
              <a:tailEnd/>
            </a:ln>
            <a:effectLst>
              <a:innerShdw blurRad="88900" dist="635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0" name="组合 52"/>
            <p:cNvGrpSpPr>
              <a:grpSpLocks/>
            </p:cNvGrpSpPr>
            <p:nvPr/>
          </p:nvGrpSpPr>
          <p:grpSpPr bwMode="auto">
            <a:xfrm>
              <a:off x="5086249" y="1000125"/>
              <a:ext cx="744329" cy="677585"/>
              <a:chOff x="5722963" y="2742165"/>
              <a:chExt cx="500063" cy="460375"/>
            </a:xfrm>
          </p:grpSpPr>
          <p:sp>
            <p:nvSpPr>
              <p:cNvPr id="54"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9993"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01296" y="1860239"/>
            <a:ext cx="1415386" cy="1397821"/>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1" name="组合 56"/>
            <p:cNvGrpSpPr>
              <a:grpSpLocks/>
            </p:cNvGrpSpPr>
            <p:nvPr/>
          </p:nvGrpSpPr>
          <p:grpSpPr bwMode="auto">
            <a:xfrm>
              <a:off x="3971022" y="2071510"/>
              <a:ext cx="762051" cy="677585"/>
              <a:chOff x="952501" y="6013451"/>
              <a:chExt cx="511175" cy="460375"/>
            </a:xfrm>
          </p:grpSpPr>
          <p:sp>
            <p:nvSpPr>
              <p:cNvPr id="58"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9988"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4898453" y="2679498"/>
            <a:ext cx="1415386" cy="1397821"/>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headEnd/>
              <a:tailEnd/>
            </a:ln>
            <a:effectLst>
              <a:innerShdw blurRad="88900" dist="88900" dir="13500000">
                <a:prstClr val="black">
                  <a:alpha val="50000"/>
                </a:prstClr>
              </a:innerShdw>
            </a:effectLst>
          </p:spPr>
          <p:txBody>
            <a:bodyPr lIns="72585" tIns="36293" rIns="72585" bIns="36293"/>
            <a:lstStyle/>
            <a:p>
              <a:pPr fontAlgn="auto">
                <a:spcBef>
                  <a:spcPts val="0"/>
                </a:spcBef>
                <a:spcAft>
                  <a:spcPts val="0"/>
                </a:spcAft>
                <a:defRPr/>
              </a:pPr>
              <a:endParaRPr lang="zh-CN" altLang="en-US" dirty="0">
                <a:latin typeface="+mn-lt"/>
                <a:ea typeface="+mn-ea"/>
              </a:endParaRPr>
            </a:p>
          </p:txBody>
        </p:sp>
        <p:grpSp>
          <p:nvGrpSpPr>
            <p:cNvPr id="39972" name="组合 60"/>
            <p:cNvGrpSpPr>
              <a:grpSpLocks/>
            </p:cNvGrpSpPr>
            <p:nvPr/>
          </p:nvGrpSpPr>
          <p:grpSpPr bwMode="auto">
            <a:xfrm>
              <a:off x="5355879" y="2884111"/>
              <a:ext cx="760785" cy="677585"/>
              <a:chOff x="5405438" y="6815138"/>
              <a:chExt cx="511175" cy="460375"/>
            </a:xfrm>
          </p:grpSpPr>
          <p:sp>
            <p:nvSpPr>
              <p:cNvPr id="62"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998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3809035" y="3750788"/>
            <a:ext cx="1415386" cy="1397821"/>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sz="2500" dirty="0">
                <a:latin typeface="+mj-lt"/>
                <a:ea typeface="方正超粗黑简体" panose="03000509000000000000" pitchFamily="65" charset="-122"/>
              </a:endParaRPr>
            </a:p>
          </p:txBody>
        </p:sp>
        <p:grpSp>
          <p:nvGrpSpPr>
            <p:cNvPr id="39973" name="组合 64"/>
            <p:cNvGrpSpPr>
              <a:grpSpLocks/>
            </p:cNvGrpSpPr>
            <p:nvPr/>
          </p:nvGrpSpPr>
          <p:grpSpPr bwMode="auto">
            <a:xfrm>
              <a:off x="4311539" y="3979248"/>
              <a:ext cx="774710" cy="680085"/>
              <a:chOff x="688976" y="7240588"/>
              <a:chExt cx="519113" cy="461963"/>
            </a:xfrm>
          </p:grpSpPr>
          <p:sp>
            <p:nvSpPr>
              <p:cNvPr id="66"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5" name="组合 98"/>
          <p:cNvGrpSpPr>
            <a:grpSpLocks/>
          </p:cNvGrpSpPr>
          <p:nvPr/>
        </p:nvGrpSpPr>
        <p:grpSpPr bwMode="auto">
          <a:xfrm>
            <a:off x="6273108" y="1014958"/>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a:grpSpLocks/>
          </p:cNvGrpSpPr>
          <p:nvPr/>
        </p:nvGrpSpPr>
        <p:grpSpPr bwMode="auto">
          <a:xfrm>
            <a:off x="6686288" y="2983458"/>
            <a:ext cx="1919053" cy="830937"/>
            <a:chOff x="3508035" y="4207856"/>
            <a:chExt cx="2407376" cy="1055569"/>
          </a:xfrm>
        </p:grpSpPr>
        <p:sp>
          <p:nvSpPr>
            <p:cNvPr id="51"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a:grpSpLocks/>
          </p:cNvGrpSpPr>
          <p:nvPr/>
        </p:nvGrpSpPr>
        <p:grpSpPr bwMode="auto">
          <a:xfrm>
            <a:off x="1304556" y="2113782"/>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a:grpSpLocks/>
          </p:cNvGrpSpPr>
          <p:nvPr/>
        </p:nvGrpSpPr>
        <p:grpSpPr bwMode="auto">
          <a:xfrm>
            <a:off x="1717736" y="4082282"/>
            <a:ext cx="1919053" cy="830937"/>
            <a:chOff x="3508035" y="4207856"/>
            <a:chExt cx="2407376" cy="1055569"/>
          </a:xfrm>
        </p:grpSpPr>
        <p:sp>
          <p:nvSpPr>
            <p:cNvPr id="5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198457" y="144052"/>
              <a:ext cx="2066885" cy="319659"/>
              <a:chOff x="2559580" y="72044"/>
              <a:chExt cx="2066885" cy="319659"/>
            </a:xfrm>
          </p:grpSpPr>
          <p:sp>
            <p:nvSpPr>
              <p:cNvPr id="79" name="五边形 7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3" name="组合 72"/>
            <p:cNvGrpSpPr/>
            <p:nvPr/>
          </p:nvGrpSpPr>
          <p:grpSpPr>
            <a:xfrm>
              <a:off x="1273126" y="144052"/>
              <a:ext cx="2066885" cy="319659"/>
              <a:chOff x="4972411" y="72044"/>
              <a:chExt cx="2066885" cy="319659"/>
            </a:xfrm>
          </p:grpSpPr>
          <p:sp>
            <p:nvSpPr>
              <p:cNvPr id="77" name="五边形 7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4" name="组合 73"/>
            <p:cNvGrpSpPr/>
            <p:nvPr/>
          </p:nvGrpSpPr>
          <p:grpSpPr>
            <a:xfrm>
              <a:off x="2753871" y="144052"/>
              <a:ext cx="2066885" cy="319659"/>
              <a:chOff x="7404958" y="72044"/>
              <a:chExt cx="2066885" cy="319659"/>
            </a:xfrm>
          </p:grpSpPr>
          <p:sp>
            <p:nvSpPr>
              <p:cNvPr id="75" name="五边形 7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1" name="组合 80"/>
          <p:cNvGrpSpPr/>
          <p:nvPr/>
        </p:nvGrpSpPr>
        <p:grpSpPr>
          <a:xfrm>
            <a:off x="4284861" y="108049"/>
            <a:ext cx="2066885" cy="468053"/>
            <a:chOff x="121344" y="72044"/>
            <a:chExt cx="2066885" cy="468053"/>
          </a:xfrm>
        </p:grpSpPr>
        <p:sp>
          <p:nvSpPr>
            <p:cNvPr id="82" name="五边形 8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396482144"/>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75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125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175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2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225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3117116" y="1209727"/>
            <a:ext cx="1602646"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2" name="组合 31"/>
          <p:cNvGrpSpPr/>
          <p:nvPr/>
        </p:nvGrpSpPr>
        <p:grpSpPr>
          <a:xfrm>
            <a:off x="3497142" y="1697297"/>
            <a:ext cx="848722" cy="848722"/>
            <a:chOff x="7445376" y="2097088"/>
            <a:chExt cx="569913" cy="571500"/>
          </a:xfrm>
          <a:solidFill>
            <a:schemeClr val="bg1"/>
          </a:solidFill>
        </p:grpSpPr>
        <p:sp>
          <p:nvSpPr>
            <p:cNvPr id="33" name="Freeform 44"/>
            <p:cNvSpPr>
              <a:spLocks/>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4" name="Freeform 45"/>
            <p:cNvSpPr>
              <a:spLocks/>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46"/>
            <p:cNvSpPr>
              <a:spLocks/>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60" name="椭圆 59"/>
          <p:cNvSpPr/>
          <p:nvPr/>
        </p:nvSpPr>
        <p:spPr>
          <a:xfrm>
            <a:off x="2755722"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1" name="椭圆 60"/>
          <p:cNvSpPr/>
          <p:nvPr/>
        </p:nvSpPr>
        <p:spPr>
          <a:xfrm>
            <a:off x="2835751" y="1012863"/>
            <a:ext cx="552037" cy="552037"/>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Freeform 24"/>
          <p:cNvSpPr/>
          <p:nvPr/>
        </p:nvSpPr>
        <p:spPr>
          <a:xfrm>
            <a:off x="4794615" y="1209727"/>
            <a:ext cx="1602647" cy="1603983"/>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nvGrpSpPr>
          <p:cNvPr id="36" name="组合 35"/>
          <p:cNvGrpSpPr/>
          <p:nvPr/>
        </p:nvGrpSpPr>
        <p:grpSpPr>
          <a:xfrm>
            <a:off x="5166638" y="1693159"/>
            <a:ext cx="850458" cy="856998"/>
            <a:chOff x="7412038" y="1014413"/>
            <a:chExt cx="619126" cy="623888"/>
          </a:xfrm>
          <a:solidFill>
            <a:schemeClr val="bg1"/>
          </a:solidFill>
        </p:grpSpPr>
        <p:sp>
          <p:nvSpPr>
            <p:cNvPr id="37" name="Freeform 22"/>
            <p:cNvSpPr>
              <a:spLocks/>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Freeform 23"/>
            <p:cNvSpPr>
              <a:spLocks/>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Freeform 24"/>
            <p:cNvSpPr>
              <a:spLocks/>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58" name="椭圆 57"/>
          <p:cNvSpPr/>
          <p:nvPr/>
        </p:nvSpPr>
        <p:spPr>
          <a:xfrm>
            <a:off x="5945644" y="93307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椭圆 58"/>
          <p:cNvSpPr/>
          <p:nvPr/>
        </p:nvSpPr>
        <p:spPr>
          <a:xfrm>
            <a:off x="6025673" y="1012863"/>
            <a:ext cx="552037" cy="552037"/>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Freeform 25"/>
          <p:cNvSpPr/>
          <p:nvPr/>
        </p:nvSpPr>
        <p:spPr>
          <a:xfrm>
            <a:off x="4794615" y="2888562"/>
            <a:ext cx="1602647"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Freeform 26"/>
          <p:cNvSpPr/>
          <p:nvPr/>
        </p:nvSpPr>
        <p:spPr>
          <a:xfrm>
            <a:off x="3117116" y="2888562"/>
            <a:ext cx="1602646" cy="1602646"/>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Freeform 55"/>
          <p:cNvSpPr>
            <a:spLocks/>
          </p:cNvSpPr>
          <p:nvPr/>
        </p:nvSpPr>
        <p:spPr bwMode="auto">
          <a:xfrm>
            <a:off x="3008016" y="1124439"/>
            <a:ext cx="494493" cy="470012"/>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 name="Freeform 56"/>
          <p:cNvSpPr>
            <a:spLocks noEditPoints="1"/>
          </p:cNvSpPr>
          <p:nvPr/>
        </p:nvSpPr>
        <p:spPr bwMode="auto">
          <a:xfrm>
            <a:off x="2988798" y="1121508"/>
            <a:ext cx="118962" cy="298073"/>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8" name="Freeform 57"/>
          <p:cNvSpPr>
            <a:spLocks/>
          </p:cNvSpPr>
          <p:nvPr/>
        </p:nvSpPr>
        <p:spPr bwMode="auto">
          <a:xfrm>
            <a:off x="3146523" y="1124181"/>
            <a:ext cx="70842" cy="295400"/>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9" name="Freeform 58"/>
          <p:cNvSpPr>
            <a:spLocks/>
          </p:cNvSpPr>
          <p:nvPr/>
        </p:nvSpPr>
        <p:spPr bwMode="auto">
          <a:xfrm>
            <a:off x="6183730" y="1124089"/>
            <a:ext cx="505917" cy="46511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0" name="Freeform 59"/>
          <p:cNvSpPr>
            <a:spLocks noEditPoints="1"/>
          </p:cNvSpPr>
          <p:nvPr/>
        </p:nvSpPr>
        <p:spPr bwMode="auto">
          <a:xfrm>
            <a:off x="6164685" y="1116161"/>
            <a:ext cx="118962" cy="298073"/>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1" name="Freeform 60"/>
          <p:cNvSpPr>
            <a:spLocks/>
          </p:cNvSpPr>
          <p:nvPr/>
        </p:nvSpPr>
        <p:spPr bwMode="auto">
          <a:xfrm>
            <a:off x="6306370" y="1116161"/>
            <a:ext cx="120299" cy="298073"/>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2" name="椭圆 11"/>
          <p:cNvSpPr/>
          <p:nvPr/>
        </p:nvSpPr>
        <p:spPr>
          <a:xfrm>
            <a:off x="2782669" y="4004918"/>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2863152" y="4084711"/>
            <a:ext cx="550701" cy="552037"/>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Freeform 61"/>
          <p:cNvSpPr>
            <a:spLocks/>
          </p:cNvSpPr>
          <p:nvPr/>
        </p:nvSpPr>
        <p:spPr bwMode="auto">
          <a:xfrm>
            <a:off x="2988395" y="4209797"/>
            <a:ext cx="505917" cy="466749"/>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5" name="Freeform 62"/>
          <p:cNvSpPr>
            <a:spLocks noEditPoints="1"/>
          </p:cNvSpPr>
          <p:nvPr/>
        </p:nvSpPr>
        <p:spPr bwMode="auto">
          <a:xfrm>
            <a:off x="2968747" y="4203673"/>
            <a:ext cx="120299" cy="298074"/>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6" name="Freeform 63"/>
          <p:cNvSpPr>
            <a:spLocks/>
          </p:cNvSpPr>
          <p:nvPr/>
        </p:nvSpPr>
        <p:spPr bwMode="auto">
          <a:xfrm>
            <a:off x="3111770" y="4203673"/>
            <a:ext cx="116288" cy="298074"/>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7" name="椭圆 16"/>
          <p:cNvSpPr/>
          <p:nvPr/>
        </p:nvSpPr>
        <p:spPr>
          <a:xfrm>
            <a:off x="5945644" y="3966310"/>
            <a:ext cx="711643" cy="711643"/>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6025673" y="4046103"/>
            <a:ext cx="552037" cy="552037"/>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Freeform 64"/>
          <p:cNvSpPr>
            <a:spLocks/>
          </p:cNvSpPr>
          <p:nvPr/>
        </p:nvSpPr>
        <p:spPr bwMode="auto">
          <a:xfrm>
            <a:off x="6183223" y="4195365"/>
            <a:ext cx="514078" cy="470012"/>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0" name="Freeform 65"/>
          <p:cNvSpPr>
            <a:spLocks noEditPoints="1"/>
          </p:cNvSpPr>
          <p:nvPr/>
        </p:nvSpPr>
        <p:spPr bwMode="auto">
          <a:xfrm>
            <a:off x="6163348" y="4190462"/>
            <a:ext cx="118963" cy="303420"/>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1" name="Freeform 66"/>
          <p:cNvSpPr>
            <a:spLocks noEditPoints="1"/>
          </p:cNvSpPr>
          <p:nvPr/>
        </p:nvSpPr>
        <p:spPr bwMode="auto">
          <a:xfrm>
            <a:off x="6295677" y="4195808"/>
            <a:ext cx="139012" cy="295400"/>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2" name="Freeform 13"/>
          <p:cNvSpPr>
            <a:spLocks noEditPoints="1"/>
          </p:cNvSpPr>
          <p:nvPr/>
        </p:nvSpPr>
        <p:spPr bwMode="auto">
          <a:xfrm>
            <a:off x="3499399" y="3107773"/>
            <a:ext cx="843427" cy="846101"/>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nvGrpSpPr>
          <p:cNvPr id="23" name="组合 22"/>
          <p:cNvGrpSpPr/>
          <p:nvPr/>
        </p:nvGrpSpPr>
        <p:grpSpPr>
          <a:xfrm>
            <a:off x="5145923" y="3094048"/>
            <a:ext cx="891889" cy="872262"/>
            <a:chOff x="6296026" y="1022351"/>
            <a:chExt cx="649287" cy="635000"/>
          </a:xfrm>
          <a:solidFill>
            <a:schemeClr val="bg1"/>
          </a:solidFill>
        </p:grpSpPr>
        <p:sp>
          <p:nvSpPr>
            <p:cNvPr id="24" name="Freeform 14"/>
            <p:cNvSpPr>
              <a:spLocks/>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15"/>
            <p:cNvSpPr>
              <a:spLocks/>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16"/>
            <p:cNvSpPr>
              <a:spLocks/>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17"/>
            <p:cNvSpPr>
              <a:spLocks/>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18"/>
            <p:cNvSpPr>
              <a:spLocks/>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19"/>
            <p:cNvSpPr>
              <a:spLocks/>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20"/>
            <p:cNvSpPr>
              <a:spLocks/>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21"/>
            <p:cNvSpPr>
              <a:spLocks/>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47" name="矩形 46"/>
          <p:cNvSpPr/>
          <p:nvPr/>
        </p:nvSpPr>
        <p:spPr>
          <a:xfrm flipH="1">
            <a:off x="856704" y="3296393"/>
            <a:ext cx="1909763" cy="651723"/>
          </a:xfrm>
          <a:prstGeom prst="rect">
            <a:avLst/>
          </a:prstGeom>
          <a:effectLst/>
        </p:spPr>
        <p:txBody>
          <a:bodyPr lIns="96780" tIns="48390" rIns="96780" bIns="48390">
            <a:spAutoFit/>
          </a:bodyPr>
          <a:lstStyle/>
          <a:p>
            <a:pPr algn="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algn="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48" name="矩形 47"/>
          <p:cNvSpPr>
            <a:spLocks noChangeArrowheads="1"/>
          </p:cNvSpPr>
          <p:nvPr/>
        </p:nvSpPr>
        <p:spPr bwMode="auto">
          <a:xfrm>
            <a:off x="1545679" y="3099320"/>
            <a:ext cx="1443038"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itchFamily="34" charset="-122"/>
                <a:ea typeface="微软雅黑" pitchFamily="34" charset="-122"/>
              </a:rPr>
              <a:t>这里填写小标题</a:t>
            </a:r>
            <a:endParaRPr lang="en-US" altLang="zh-CN" sz="1100" b="1">
              <a:latin typeface="微软雅黑" pitchFamily="34" charset="-122"/>
              <a:ea typeface="微软雅黑" pitchFamily="34" charset="-122"/>
            </a:endParaRPr>
          </a:p>
        </p:txBody>
      </p:sp>
      <p:sp>
        <p:nvSpPr>
          <p:cNvPr id="49" name="矩形 48"/>
          <p:cNvSpPr/>
          <p:nvPr/>
        </p:nvSpPr>
        <p:spPr>
          <a:xfrm flipH="1">
            <a:off x="856704" y="1935906"/>
            <a:ext cx="1909763" cy="928722"/>
          </a:xfrm>
          <a:prstGeom prst="rect">
            <a:avLst/>
          </a:prstGeom>
          <a:effectLst/>
        </p:spPr>
        <p:txBody>
          <a:bodyPr lIns="96780" tIns="48390" rIns="96780" bIns="48390">
            <a:spAutoFit/>
          </a:bodyPr>
          <a:lstStyle/>
          <a:p>
            <a:pPr algn="r" defTabSz="967801" fontAlgn="auto">
              <a:lnSpc>
                <a:spcPct val="150000"/>
              </a:lnSpc>
              <a:spcBef>
                <a:spcPts val="0"/>
              </a:spcBef>
              <a:spcAft>
                <a:spcPts val="0"/>
              </a:spcAft>
              <a:defRPr/>
            </a:pPr>
            <a:r>
              <a:rPr lang="zh-CN" altLang="en-US" sz="1200" dirty="0" smtClean="0">
                <a:solidFill>
                  <a:schemeClr val="tx1">
                    <a:lumMod val="50000"/>
                    <a:lumOff val="50000"/>
                  </a:schemeClr>
                </a:solidFill>
                <a:latin typeface="微软雅黑" pitchFamily="34" charset="-122"/>
                <a:ea typeface="微软雅黑" pitchFamily="34" charset="-122"/>
              </a:rPr>
              <a:t>此处添加</a:t>
            </a:r>
            <a:r>
              <a:rPr lang="zh-CN" altLang="en-US" sz="1200" dirty="0">
                <a:solidFill>
                  <a:schemeClr val="tx1">
                    <a:lumMod val="50000"/>
                    <a:lumOff val="50000"/>
                  </a:schemeClr>
                </a:solidFill>
                <a:latin typeface="微软雅黑" pitchFamily="34" charset="-122"/>
                <a:ea typeface="微软雅黑" pitchFamily="34" charset="-122"/>
              </a:rPr>
              <a:t>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smtClean="0">
              <a:solidFill>
                <a:schemeClr val="tx1">
                  <a:lumMod val="50000"/>
                  <a:lumOff val="50000"/>
                </a:schemeClr>
              </a:solidFill>
              <a:latin typeface="微软雅黑" pitchFamily="34" charset="-122"/>
              <a:ea typeface="微软雅黑" pitchFamily="34" charset="-122"/>
            </a:endParaRPr>
          </a:p>
          <a:p>
            <a:pPr algn="r" defTabSz="967801" fontAlgn="auto">
              <a:lnSpc>
                <a:spcPct val="150000"/>
              </a:lnSpc>
              <a:spcBef>
                <a:spcPts val="0"/>
              </a:spcBef>
              <a:spcAft>
                <a:spcPts val="0"/>
              </a:spcAft>
              <a:defRPr/>
            </a:pPr>
            <a:r>
              <a:rPr lang="zh-CN" altLang="en-US" sz="1200" dirty="0" smtClean="0">
                <a:solidFill>
                  <a:schemeClr val="tx1">
                    <a:lumMod val="50000"/>
                    <a:lumOff val="50000"/>
                  </a:schemeClr>
                </a:solidFill>
                <a:latin typeface="微软雅黑" pitchFamily="34" charset="-122"/>
                <a:ea typeface="微软雅黑" pitchFamily="34" charset="-122"/>
              </a:rPr>
              <a:t>此处</a:t>
            </a:r>
            <a:r>
              <a:rPr lang="zh-CN" altLang="en-US" sz="1200" dirty="0">
                <a:solidFill>
                  <a:schemeClr val="tx1">
                    <a:lumMod val="50000"/>
                    <a:lumOff val="50000"/>
                  </a:schemeClr>
                </a:solidFill>
                <a:latin typeface="微软雅黑" pitchFamily="34" charset="-122"/>
                <a:ea typeface="微软雅黑" pitchFamily="34" charset="-122"/>
              </a:rPr>
              <a:t>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algn="r" defTabSz="967801" fontAlgn="auto">
              <a:lnSpc>
                <a:spcPct val="150000"/>
              </a:lnSpc>
              <a:spcBef>
                <a:spcPts val="0"/>
              </a:spcBef>
              <a:spcAft>
                <a:spcPts val="0"/>
              </a:spcAft>
              <a:defRPr/>
            </a:pP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50" name="矩形 49"/>
          <p:cNvSpPr>
            <a:spLocks noChangeArrowheads="1"/>
          </p:cNvSpPr>
          <p:nvPr/>
        </p:nvSpPr>
        <p:spPr bwMode="auto">
          <a:xfrm>
            <a:off x="1548854" y="1764233"/>
            <a:ext cx="1436688" cy="26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itchFamily="34" charset="-122"/>
                <a:ea typeface="微软雅黑" pitchFamily="34" charset="-122"/>
              </a:rPr>
              <a:t>这里填写小标题</a:t>
            </a:r>
            <a:endParaRPr lang="en-US" altLang="zh-CN" sz="1100" b="1">
              <a:latin typeface="微软雅黑" pitchFamily="34" charset="-122"/>
              <a:ea typeface="微软雅黑" pitchFamily="34" charset="-122"/>
            </a:endParaRPr>
          </a:p>
        </p:txBody>
      </p:sp>
      <p:sp>
        <p:nvSpPr>
          <p:cNvPr id="51" name="矩形 50"/>
          <p:cNvSpPr/>
          <p:nvPr/>
        </p:nvSpPr>
        <p:spPr>
          <a:xfrm flipH="1">
            <a:off x="6913190" y="1984271"/>
            <a:ext cx="1908175" cy="651723"/>
          </a:xfrm>
          <a:prstGeom prst="rect">
            <a:avLst/>
          </a:prstGeom>
          <a:effectLst/>
        </p:spPr>
        <p:txBody>
          <a:bodyPr lIns="96780" tIns="48390" rIns="96780" bIns="48390">
            <a:spAutoFit/>
          </a:bodyPr>
          <a:lstStyle/>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52" name="矩形 51"/>
          <p:cNvSpPr>
            <a:spLocks noChangeArrowheads="1"/>
          </p:cNvSpPr>
          <p:nvPr/>
        </p:nvSpPr>
        <p:spPr bwMode="auto">
          <a:xfrm>
            <a:off x="6913190" y="1760210"/>
            <a:ext cx="1373187"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dirty="0">
                <a:latin typeface="微软雅黑" pitchFamily="34" charset="-122"/>
                <a:ea typeface="微软雅黑" pitchFamily="34" charset="-122"/>
              </a:rPr>
              <a:t>这里填写小标题</a:t>
            </a:r>
            <a:endParaRPr lang="en-US" altLang="zh-CN" sz="1100" b="1" dirty="0">
              <a:latin typeface="微软雅黑" pitchFamily="34" charset="-122"/>
              <a:ea typeface="微软雅黑" pitchFamily="34" charset="-122"/>
            </a:endParaRPr>
          </a:p>
        </p:txBody>
      </p:sp>
      <p:sp>
        <p:nvSpPr>
          <p:cNvPr id="53" name="矩形 52"/>
          <p:cNvSpPr/>
          <p:nvPr/>
        </p:nvSpPr>
        <p:spPr>
          <a:xfrm flipH="1">
            <a:off x="6913190" y="3344758"/>
            <a:ext cx="1908175" cy="651723"/>
          </a:xfrm>
          <a:prstGeom prst="rect">
            <a:avLst/>
          </a:prstGeom>
          <a:effectLst/>
        </p:spPr>
        <p:txBody>
          <a:bodyPr lIns="96780" tIns="48390" rIns="96780" bIns="48390">
            <a:spAutoFit/>
          </a:bodyPr>
          <a:lstStyle/>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此处添加标题文字</a:t>
            </a:r>
            <a:endParaRPr lang="en-US" altLang="zh-CN" sz="1200" dirty="0">
              <a:solidFill>
                <a:schemeClr val="tx1">
                  <a:lumMod val="50000"/>
                  <a:lumOff val="50000"/>
                </a:schemeClr>
              </a:solidFill>
              <a:latin typeface="微软雅黑" pitchFamily="34" charset="-122"/>
              <a:ea typeface="微软雅黑" pitchFamily="34" charset="-122"/>
            </a:endParaRPr>
          </a:p>
          <a:p>
            <a:pPr defTabSz="967801" fontAlgn="auto">
              <a:lnSpc>
                <a:spcPct val="150000"/>
              </a:lnSpc>
              <a:spcBef>
                <a:spcPts val="0"/>
              </a:spcBef>
              <a:spcAft>
                <a:spcPts val="0"/>
              </a:spcAft>
              <a:defRPr/>
            </a:pPr>
            <a:r>
              <a:rPr lang="zh-CN" altLang="en-US" sz="1200" dirty="0">
                <a:solidFill>
                  <a:schemeClr val="tx1">
                    <a:lumMod val="50000"/>
                    <a:lumOff val="50000"/>
                  </a:schemeClr>
                </a:solidFill>
                <a:latin typeface="微软雅黑" pitchFamily="34" charset="-122"/>
                <a:ea typeface="微软雅黑" pitchFamily="34" charset="-122"/>
              </a:rPr>
              <a:t>此处添加标题</a:t>
            </a:r>
            <a:r>
              <a:rPr lang="zh-CN" altLang="en-US" sz="1200" dirty="0" smtClean="0">
                <a:solidFill>
                  <a:schemeClr val="tx1">
                    <a:lumMod val="50000"/>
                    <a:lumOff val="50000"/>
                  </a:schemeClr>
                </a:solidFill>
                <a:latin typeface="微软雅黑" pitchFamily="34" charset="-122"/>
                <a:ea typeface="微软雅黑" pitchFamily="34" charset="-122"/>
              </a:rPr>
              <a:t>文字</a:t>
            </a:r>
            <a:endParaRPr lang="en-US" altLang="zh-CN" sz="1200" dirty="0">
              <a:solidFill>
                <a:schemeClr val="tx1">
                  <a:lumMod val="50000"/>
                  <a:lumOff val="50000"/>
                </a:schemeClr>
              </a:solidFill>
              <a:latin typeface="微软雅黑" pitchFamily="34" charset="-122"/>
              <a:ea typeface="微软雅黑" pitchFamily="34" charset="-122"/>
            </a:endParaRPr>
          </a:p>
        </p:txBody>
      </p:sp>
      <p:sp>
        <p:nvSpPr>
          <p:cNvPr id="54" name="矩形 53"/>
          <p:cNvSpPr>
            <a:spLocks noChangeArrowheads="1"/>
          </p:cNvSpPr>
          <p:nvPr/>
        </p:nvSpPr>
        <p:spPr bwMode="auto">
          <a:xfrm>
            <a:off x="6913190" y="3181023"/>
            <a:ext cx="1373187" cy="26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780" tIns="48390" rIns="96780" bIns="48390">
            <a:spAutoFit/>
          </a:bodyPr>
          <a:lstStyle/>
          <a:p>
            <a:pPr algn="just">
              <a:lnSpc>
                <a:spcPts val="1275"/>
              </a:lnSpc>
            </a:pPr>
            <a:r>
              <a:rPr lang="zh-CN" altLang="en-US" sz="1100" b="1">
                <a:latin typeface="微软雅黑" pitchFamily="34" charset="-122"/>
                <a:ea typeface="微软雅黑" pitchFamily="34" charset="-122"/>
              </a:rPr>
              <a:t>这里填写小标题</a:t>
            </a:r>
            <a:endParaRPr lang="en-US" altLang="zh-CN" sz="1100" b="1">
              <a:latin typeface="微软雅黑" pitchFamily="34" charset="-122"/>
              <a:ea typeface="微软雅黑" pitchFamily="34" charset="-122"/>
            </a:endParaRPr>
          </a:p>
        </p:txBody>
      </p:sp>
      <p:grpSp>
        <p:nvGrpSpPr>
          <p:cNvPr id="55" name="组合 54"/>
          <p:cNvGrpSpPr/>
          <p:nvPr/>
        </p:nvGrpSpPr>
        <p:grpSpPr>
          <a:xfrm>
            <a:off x="-198457" y="144052"/>
            <a:ext cx="9920307" cy="324036"/>
            <a:chOff x="-198457" y="144052"/>
            <a:chExt cx="9920307" cy="324036"/>
          </a:xfrm>
        </p:grpSpPr>
        <p:cxnSp>
          <p:nvCxnSpPr>
            <p:cNvPr id="56" name="直接连接符 55"/>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98457" y="144052"/>
              <a:ext cx="2066885" cy="319659"/>
              <a:chOff x="2559580" y="72044"/>
              <a:chExt cx="2066885" cy="319659"/>
            </a:xfrm>
          </p:grpSpPr>
          <p:sp>
            <p:nvSpPr>
              <p:cNvPr id="68" name="五边形 6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2" name="组合 61"/>
            <p:cNvGrpSpPr/>
            <p:nvPr/>
          </p:nvGrpSpPr>
          <p:grpSpPr>
            <a:xfrm>
              <a:off x="1273126" y="144052"/>
              <a:ext cx="2066885" cy="319659"/>
              <a:chOff x="4972411" y="72044"/>
              <a:chExt cx="2066885" cy="319659"/>
            </a:xfrm>
          </p:grpSpPr>
          <p:sp>
            <p:nvSpPr>
              <p:cNvPr id="66" name="五边形 6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3" name="组合 62"/>
            <p:cNvGrpSpPr/>
            <p:nvPr/>
          </p:nvGrpSpPr>
          <p:grpSpPr>
            <a:xfrm>
              <a:off x="2753871" y="144052"/>
              <a:ext cx="2066885" cy="319659"/>
              <a:chOff x="7404958" y="72044"/>
              <a:chExt cx="2066885" cy="319659"/>
            </a:xfrm>
          </p:grpSpPr>
          <p:sp>
            <p:nvSpPr>
              <p:cNvPr id="64" name="五边形 6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0" name="组合 69"/>
          <p:cNvGrpSpPr/>
          <p:nvPr/>
        </p:nvGrpSpPr>
        <p:grpSpPr>
          <a:xfrm>
            <a:off x="4284861" y="108049"/>
            <a:ext cx="2066885" cy="468053"/>
            <a:chOff x="121344" y="72044"/>
            <a:chExt cx="2066885" cy="468053"/>
          </a:xfrm>
        </p:grpSpPr>
        <p:sp>
          <p:nvSpPr>
            <p:cNvPr id="71" name="五边形 70"/>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608246617"/>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7703" y="1846189"/>
            <a:ext cx="1786097" cy="1763931"/>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19" name="组合 58"/>
            <p:cNvGrpSpPr>
              <a:grpSpLocks/>
            </p:cNvGrpSpPr>
            <p:nvPr/>
          </p:nvGrpSpPr>
          <p:grpSpPr bwMode="auto">
            <a:xfrm>
              <a:off x="1172192" y="2246531"/>
              <a:ext cx="975983" cy="963870"/>
              <a:chOff x="2250531" y="316047"/>
              <a:chExt cx="4694400" cy="4694400"/>
            </a:xfrm>
          </p:grpSpPr>
          <p:sp>
            <p:nvSpPr>
              <p:cNvPr id="37933"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a:spLocks/>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a:spLocks/>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3" name="组合 2"/>
          <p:cNvGrpSpPr/>
          <p:nvPr/>
        </p:nvGrpSpPr>
        <p:grpSpPr>
          <a:xfrm>
            <a:off x="2921334" y="1846189"/>
            <a:ext cx="1786097" cy="1763931"/>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1" name="组合 61"/>
            <p:cNvGrpSpPr>
              <a:grpSpLocks/>
            </p:cNvGrpSpPr>
            <p:nvPr/>
          </p:nvGrpSpPr>
          <p:grpSpPr bwMode="auto">
            <a:xfrm>
              <a:off x="3326696" y="2246531"/>
              <a:ext cx="975983" cy="963870"/>
              <a:chOff x="2250531" y="316047"/>
              <a:chExt cx="4694400" cy="4694400"/>
            </a:xfrm>
          </p:grpSpPr>
          <p:sp>
            <p:nvSpPr>
              <p:cNvPr id="37931"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74966" y="1846189"/>
            <a:ext cx="1786097" cy="1763931"/>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3" name="组合 64"/>
            <p:cNvGrpSpPr>
              <a:grpSpLocks/>
            </p:cNvGrpSpPr>
            <p:nvPr/>
          </p:nvGrpSpPr>
          <p:grpSpPr bwMode="auto">
            <a:xfrm>
              <a:off x="5479934" y="2246531"/>
              <a:ext cx="975982" cy="963870"/>
              <a:chOff x="2250531" y="316047"/>
              <a:chExt cx="4694400" cy="4694400"/>
            </a:xfrm>
          </p:grpSpPr>
          <p:sp>
            <p:nvSpPr>
              <p:cNvPr id="37929"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228597" y="1846189"/>
            <a:ext cx="1786097" cy="1763931"/>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7925" name="组合 67"/>
            <p:cNvGrpSpPr>
              <a:grpSpLocks/>
            </p:cNvGrpSpPr>
            <p:nvPr/>
          </p:nvGrpSpPr>
          <p:grpSpPr bwMode="auto">
            <a:xfrm>
              <a:off x="7633172" y="2246531"/>
              <a:ext cx="975983" cy="963870"/>
              <a:chOff x="2250531" y="316047"/>
              <a:chExt cx="4694400" cy="4694400"/>
            </a:xfrm>
          </p:grpSpPr>
          <p:sp>
            <p:nvSpPr>
              <p:cNvPr id="37927" name="Freeform 94"/>
              <p:cNvSpPr>
                <a:spLocks/>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solidFill>
                    <a:srgbClr val="000000"/>
                  </a:solidFill>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a:extLst/>
          </p:spPr>
          <p:txBody>
            <a:bodyPr lIns="72585" tIns="36293" rIns="72585" bIns="36293"/>
            <a:lstStyle/>
            <a:p>
              <a:endParaRPr lang="zh-CN" altLang="en-US"/>
            </a:p>
          </p:txBody>
        </p:sp>
      </p:grpSp>
      <p:sp>
        <p:nvSpPr>
          <p:cNvPr id="49" name="文本框 20"/>
          <p:cNvSpPr txBox="1"/>
          <p:nvPr/>
        </p:nvSpPr>
        <p:spPr>
          <a:xfrm>
            <a:off x="10091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0" name="矩形 47"/>
          <p:cNvSpPr>
            <a:spLocks noChangeArrowheads="1"/>
          </p:cNvSpPr>
          <p:nvPr/>
        </p:nvSpPr>
        <p:spPr bwMode="auto">
          <a:xfrm>
            <a:off x="684461" y="3984794"/>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2570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2" name="矩形 47"/>
          <p:cNvSpPr>
            <a:spLocks noChangeArrowheads="1"/>
          </p:cNvSpPr>
          <p:nvPr/>
        </p:nvSpPr>
        <p:spPr bwMode="auto">
          <a:xfrm>
            <a:off x="2932361" y="3984794"/>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4414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4" name="矩形 47"/>
          <p:cNvSpPr>
            <a:spLocks noChangeArrowheads="1"/>
          </p:cNvSpPr>
          <p:nvPr/>
        </p:nvSpPr>
        <p:spPr bwMode="auto">
          <a:xfrm>
            <a:off x="5116761" y="3984794"/>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587728" y="362974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56" name="矩形 47"/>
          <p:cNvSpPr>
            <a:spLocks noChangeArrowheads="1"/>
          </p:cNvSpPr>
          <p:nvPr/>
        </p:nvSpPr>
        <p:spPr bwMode="auto">
          <a:xfrm>
            <a:off x="7263061" y="3984794"/>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555772238"/>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50" fill="hold"/>
                                        <p:tgtEl>
                                          <p:spTgt spid="2"/>
                                        </p:tgtEl>
                                        <p:attrNameLst>
                                          <p:attrName>ppt_w</p:attrName>
                                        </p:attrNameLst>
                                      </p:cBhvr>
                                      <p:tavLst>
                                        <p:tav tm="0">
                                          <p:val>
                                            <p:fltVal val="0"/>
                                          </p:val>
                                        </p:tav>
                                        <p:tav tm="100000">
                                          <p:val>
                                            <p:strVal val="#ppt_w"/>
                                          </p:val>
                                        </p:tav>
                                      </p:tavLst>
                                    </p:anim>
                                    <p:anim calcmode="lin" valueType="num">
                                      <p:cBhvr>
                                        <p:cTn id="17" dur="250" fill="hold"/>
                                        <p:tgtEl>
                                          <p:spTgt spid="2"/>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left)">
                                      <p:cBhvr>
                                        <p:cTn id="24" dur="250"/>
                                        <p:tgtEl>
                                          <p:spTgt spid="50"/>
                                        </p:tgtEl>
                                      </p:cBhvr>
                                    </p:animEffect>
                                  </p:childTnLst>
                                </p:cTn>
                              </p:par>
                            </p:childTnLst>
                          </p:cTn>
                        </p:par>
                        <p:par>
                          <p:cTn id="25" fill="hold">
                            <p:stCondLst>
                              <p:cond delay="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250"/>
                                        <p:tgtEl>
                                          <p:spTgt spid="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left)">
                                      <p:cBhvr>
                                        <p:cTn id="36" dur="250"/>
                                        <p:tgtEl>
                                          <p:spTgt spid="52"/>
                                        </p:tgtEl>
                                      </p:cBhvr>
                                    </p:animEffect>
                                  </p:childTnLst>
                                </p:cTn>
                              </p:par>
                            </p:childTnLst>
                          </p:cTn>
                        </p:par>
                        <p:par>
                          <p:cTn id="37" fill="hold">
                            <p:stCondLst>
                              <p:cond delay="125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250" fill="hold"/>
                                        <p:tgtEl>
                                          <p:spTgt spid="4"/>
                                        </p:tgtEl>
                                        <p:attrNameLst>
                                          <p:attrName>ppt_w</p:attrName>
                                        </p:attrNameLst>
                                      </p:cBhvr>
                                      <p:tavLst>
                                        <p:tav tm="0">
                                          <p:val>
                                            <p:fltVal val="0"/>
                                          </p:val>
                                        </p:tav>
                                        <p:tav tm="100000">
                                          <p:val>
                                            <p:strVal val="#ppt_w"/>
                                          </p:val>
                                        </p:tav>
                                      </p:tavLst>
                                    </p:anim>
                                    <p:anim calcmode="lin" valueType="num">
                                      <p:cBhvr>
                                        <p:cTn id="41" dur="25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25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250"/>
                                        <p:tgtEl>
                                          <p:spTgt spid="54"/>
                                        </p:tgtEl>
                                      </p:cBhvr>
                                    </p:animEffect>
                                  </p:childTnLst>
                                </p:cTn>
                              </p:par>
                            </p:childTnLst>
                          </p:cTn>
                        </p:par>
                        <p:par>
                          <p:cTn id="49" fill="hold">
                            <p:stCondLst>
                              <p:cond delay="1750"/>
                            </p:stCondLst>
                            <p:childTnLst>
                              <p:par>
                                <p:cTn id="50" presetID="23" presetClass="entr" presetSubtype="16"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fltVal val="0"/>
                                          </p:val>
                                        </p:tav>
                                        <p:tav tm="100000">
                                          <p:val>
                                            <p:strVal val="#ppt_w"/>
                                          </p:val>
                                        </p:tav>
                                      </p:tavLst>
                                    </p:anim>
                                    <p:anim calcmode="lin" valueType="num">
                                      <p:cBhvr>
                                        <p:cTn id="53" dur="25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250"/>
                                        <p:tgtEl>
                                          <p:spTgt spid="56"/>
                                        </p:tgtEl>
                                      </p:cBhvr>
                                    </p:animEffect>
                                  </p:childTnLst>
                                </p:cTn>
                              </p:par>
                            </p:childTnLst>
                          </p:cTn>
                        </p:par>
                        <p:par>
                          <p:cTn id="61" fill="hold">
                            <p:stCondLst>
                              <p:cond delay="2250"/>
                            </p:stCondLst>
                            <p:childTnLst>
                              <p:par>
                                <p:cTn id="62" presetID="26" presetClass="emph" presetSubtype="0" fill="hold" nodeType="afterEffect">
                                  <p:stCondLst>
                                    <p:cond delay="0"/>
                                  </p:stCondLst>
                                  <p:childTnLst>
                                    <p:animEffect transition="out" filter="fade">
                                      <p:cBhvr>
                                        <p:cTn id="63" dur="250" tmFilter="0, 0; .2, .5; .8, .5; 1, 0"/>
                                        <p:tgtEl>
                                          <p:spTgt spid="2"/>
                                        </p:tgtEl>
                                      </p:cBhvr>
                                    </p:animEffect>
                                    <p:animScale>
                                      <p:cBhvr>
                                        <p:cTn id="64" dur="125" autoRev="1" fill="hold"/>
                                        <p:tgtEl>
                                          <p:spTgt spid="2"/>
                                        </p:tgtEl>
                                      </p:cBhvr>
                                      <p:by x="105000" y="105000"/>
                                    </p:animScale>
                                  </p:childTnLst>
                                </p:cTn>
                              </p:par>
                            </p:childTnLst>
                          </p:cTn>
                        </p:par>
                        <p:par>
                          <p:cTn id="65" fill="hold">
                            <p:stCondLst>
                              <p:cond delay="2500"/>
                            </p:stCondLst>
                            <p:childTnLst>
                              <p:par>
                                <p:cTn id="66" presetID="26" presetClass="emph" presetSubtype="0" fill="hold" nodeType="afterEffect">
                                  <p:stCondLst>
                                    <p:cond delay="0"/>
                                  </p:stCondLst>
                                  <p:childTnLst>
                                    <p:animEffect transition="out" filter="fade">
                                      <p:cBhvr>
                                        <p:cTn id="67" dur="250" tmFilter="0, 0; .2, .5; .8, .5; 1, 0"/>
                                        <p:tgtEl>
                                          <p:spTgt spid="3"/>
                                        </p:tgtEl>
                                      </p:cBhvr>
                                    </p:animEffect>
                                    <p:animScale>
                                      <p:cBhvr>
                                        <p:cTn id="68" dur="125" autoRev="1" fill="hold"/>
                                        <p:tgtEl>
                                          <p:spTgt spid="3"/>
                                        </p:tgtEl>
                                      </p:cBhvr>
                                      <p:by x="105000" y="105000"/>
                                    </p:animScale>
                                  </p:childTnLst>
                                </p:cTn>
                              </p:par>
                            </p:childTnLst>
                          </p:cTn>
                        </p:par>
                        <p:par>
                          <p:cTn id="69" fill="hold">
                            <p:stCondLst>
                              <p:cond delay="2750"/>
                            </p:stCondLst>
                            <p:childTnLst>
                              <p:par>
                                <p:cTn id="70" presetID="26" presetClass="emph" presetSubtype="0" fill="hold" nodeType="afterEffect">
                                  <p:stCondLst>
                                    <p:cond delay="0"/>
                                  </p:stCondLst>
                                  <p:childTnLst>
                                    <p:animEffect transition="out" filter="fade">
                                      <p:cBhvr>
                                        <p:cTn id="71" dur="250" tmFilter="0, 0; .2, .5; .8, .5; 1, 0"/>
                                        <p:tgtEl>
                                          <p:spTgt spid="4"/>
                                        </p:tgtEl>
                                      </p:cBhvr>
                                    </p:animEffect>
                                    <p:animScale>
                                      <p:cBhvr>
                                        <p:cTn id="72" dur="125" autoRev="1" fill="hold"/>
                                        <p:tgtEl>
                                          <p:spTgt spid="4"/>
                                        </p:tgtEl>
                                      </p:cBhvr>
                                      <p:by x="105000" y="105000"/>
                                    </p:animScale>
                                  </p:childTnLst>
                                </p:cTn>
                              </p:par>
                            </p:childTnLst>
                          </p:cTn>
                        </p:par>
                        <p:par>
                          <p:cTn id="73" fill="hold">
                            <p:stCondLst>
                              <p:cond delay="3000"/>
                            </p:stCondLst>
                            <p:childTnLst>
                              <p:par>
                                <p:cTn id="74" presetID="26" presetClass="emph" presetSubtype="0" fill="hold" nodeType="afterEffect">
                                  <p:stCondLst>
                                    <p:cond delay="0"/>
                                  </p:stCondLst>
                                  <p:childTnLst>
                                    <p:animEffect transition="out" filter="fade">
                                      <p:cBhvr>
                                        <p:cTn id="75" dur="250" tmFilter="0, 0; .2, .5; .8, .5; 1, 0"/>
                                        <p:tgtEl>
                                          <p:spTgt spid="5"/>
                                        </p:tgtEl>
                                      </p:cBhvr>
                                    </p:animEffect>
                                    <p:animScale>
                                      <p:cBhvr>
                                        <p:cTn id="7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8477" y="1188169"/>
            <a:ext cx="1906588" cy="3311525"/>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5" name="组合 30"/>
            <p:cNvGrpSpPr>
              <a:grpSpLocks/>
            </p:cNvGrpSpPr>
            <p:nvPr/>
          </p:nvGrpSpPr>
          <p:grpSpPr bwMode="auto">
            <a:xfrm>
              <a:off x="896740" y="1597745"/>
              <a:ext cx="1838325" cy="1375422"/>
              <a:chOff x="3658206" y="2768283"/>
              <a:chExt cx="1838623" cy="1375362"/>
            </a:xfrm>
          </p:grpSpPr>
          <p:sp>
            <p:nvSpPr>
              <p:cNvPr id="3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49"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7" name="组合 6"/>
          <p:cNvGrpSpPr/>
          <p:nvPr/>
        </p:nvGrpSpPr>
        <p:grpSpPr>
          <a:xfrm>
            <a:off x="2950965" y="1188169"/>
            <a:ext cx="1930400" cy="3311525"/>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2" name="组合 33"/>
            <p:cNvGrpSpPr>
              <a:grpSpLocks/>
            </p:cNvGrpSpPr>
            <p:nvPr/>
          </p:nvGrpSpPr>
          <p:grpSpPr bwMode="auto">
            <a:xfrm>
              <a:off x="3043040" y="1597745"/>
              <a:ext cx="1838325" cy="1375422"/>
              <a:chOff x="3658206" y="2768283"/>
              <a:chExt cx="1838623" cy="1375362"/>
            </a:xfrm>
          </p:grpSpPr>
          <p:sp>
            <p:nvSpPr>
              <p:cNvPr id="53"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54"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8" name="组合 7"/>
          <p:cNvGrpSpPr/>
          <p:nvPr/>
        </p:nvGrpSpPr>
        <p:grpSpPr>
          <a:xfrm>
            <a:off x="5071865" y="1188169"/>
            <a:ext cx="1955800" cy="3311525"/>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5" name="组合 37"/>
            <p:cNvGrpSpPr>
              <a:grpSpLocks/>
            </p:cNvGrpSpPr>
            <p:nvPr/>
          </p:nvGrpSpPr>
          <p:grpSpPr bwMode="auto">
            <a:xfrm>
              <a:off x="5189340" y="1597745"/>
              <a:ext cx="1838325" cy="1375422"/>
              <a:chOff x="3658206" y="2768283"/>
              <a:chExt cx="1838623" cy="1375362"/>
            </a:xfrm>
          </p:grpSpPr>
          <p:sp>
            <p:nvSpPr>
              <p:cNvPr id="56"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57"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9" name="组合 8"/>
          <p:cNvGrpSpPr/>
          <p:nvPr/>
        </p:nvGrpSpPr>
        <p:grpSpPr>
          <a:xfrm>
            <a:off x="7194352" y="1188169"/>
            <a:ext cx="1981200" cy="3311525"/>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8" name="组合 40"/>
            <p:cNvGrpSpPr>
              <a:grpSpLocks/>
            </p:cNvGrpSpPr>
            <p:nvPr/>
          </p:nvGrpSpPr>
          <p:grpSpPr bwMode="auto">
            <a:xfrm>
              <a:off x="7335640" y="1597745"/>
              <a:ext cx="1839912" cy="1375422"/>
              <a:chOff x="3658206" y="2768283"/>
              <a:chExt cx="1838623" cy="1375362"/>
            </a:xfrm>
          </p:grpSpPr>
          <p:sp>
            <p:nvSpPr>
              <p:cNvPr id="59" name="矩形 47"/>
              <p:cNvSpPr>
                <a:spLocks noChangeArrowheads="1"/>
              </p:cNvSpPr>
              <p:nvPr/>
            </p:nvSpPr>
            <p:spPr bwMode="auto">
              <a:xfrm>
                <a:off x="3658206" y="3275753"/>
                <a:ext cx="1711816" cy="867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defTabSz="967801" fontAlgn="auto">
                  <a:lnSpc>
                    <a:spcPct val="120000"/>
                  </a:lnSpc>
                  <a:spcBef>
                    <a:spcPts val="0"/>
                  </a:spcBef>
                  <a:spcAft>
                    <a:spcPts val="0"/>
                  </a:spcAft>
                  <a:defRPr/>
                </a:pPr>
                <a:r>
                  <a:rPr lang="zh-CN" altLang="en-US" sz="1400" dirty="0">
                    <a:solidFill>
                      <a:schemeClr val="bg1"/>
                    </a:solidFill>
                    <a:latin typeface="微软雅黑" pitchFamily="34" charset="-122"/>
                  </a:rPr>
                  <a:t>单击添加段落文字单击添加段落文字单击添加段落文字</a:t>
                </a:r>
              </a:p>
            </p:txBody>
          </p:sp>
          <p:sp>
            <p:nvSpPr>
              <p:cNvPr id="60" name="文本框 48"/>
              <p:cNvSpPr>
                <a:spLocks noChangeArrowheads="1"/>
              </p:cNvSpPr>
              <p:nvPr/>
            </p:nvSpPr>
            <p:spPr bwMode="auto">
              <a:xfrm>
                <a:off x="3676450" y="2768283"/>
                <a:ext cx="1820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2400" b="1">
                    <a:solidFill>
                      <a:schemeClr val="bg1"/>
                    </a:solidFill>
                    <a:cs typeface="Calibri" pitchFamily="34" charset="0"/>
                    <a:sym typeface="Calibri" pitchFamily="34" charset="0"/>
                  </a:rPr>
                  <a:t>TITLE HERE</a:t>
                </a:r>
                <a:endParaRPr lang="zh-CN" altLang="en-US" sz="2400" b="1">
                  <a:solidFill>
                    <a:schemeClr val="bg1"/>
                  </a:solidFill>
                  <a:sym typeface="宋体" pitchFamily="2" charset="-122"/>
                </a:endParaRPr>
              </a:p>
            </p:txBody>
          </p:sp>
        </p:grpSp>
      </p:grpSp>
      <p:grpSp>
        <p:nvGrpSpPr>
          <p:cNvPr id="5" name="组合 4"/>
          <p:cNvGrpSpPr/>
          <p:nvPr/>
        </p:nvGrpSpPr>
        <p:grpSpPr>
          <a:xfrm>
            <a:off x="828778" y="3060280"/>
            <a:ext cx="1800200" cy="1800200"/>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79"/>
            <p:cNvSpPr txBox="1">
              <a:spLocks noChangeArrowheads="1"/>
            </p:cNvSpPr>
            <p:nvPr/>
          </p:nvSpPr>
          <p:spPr bwMode="auto">
            <a:xfrm>
              <a:off x="1422248" y="3143969"/>
              <a:ext cx="61427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3"/>
                  </a:solidFill>
                </a:rPr>
                <a:t>1</a:t>
              </a:r>
              <a:endParaRPr lang="en-US" altLang="zh-CN" sz="6600" b="1" dirty="0">
                <a:solidFill>
                  <a:schemeClr val="accent3"/>
                </a:solidFill>
              </a:endParaRPr>
            </a:p>
          </p:txBody>
        </p:sp>
        <p:sp>
          <p:nvSpPr>
            <p:cNvPr id="22" name="TextBox 80"/>
            <p:cNvSpPr txBox="1"/>
            <p:nvPr/>
          </p:nvSpPr>
          <p:spPr>
            <a:xfrm>
              <a:off x="1005475" y="4021857"/>
              <a:ext cx="1446230"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3"/>
                  </a:solidFill>
                  <a:latin typeface="+mn-lt"/>
                  <a:ea typeface="+mn-ea"/>
                </a:rPr>
                <a:t>strengths</a:t>
              </a:r>
              <a:endParaRPr lang="en-US" sz="6000" cap="small" dirty="0">
                <a:solidFill>
                  <a:schemeClr val="accent3"/>
                </a:solidFill>
                <a:latin typeface="+mn-lt"/>
                <a:ea typeface="+mn-ea"/>
              </a:endParaRPr>
            </a:p>
          </p:txBody>
        </p:sp>
      </p:grpSp>
      <p:grpSp>
        <p:nvGrpSpPr>
          <p:cNvPr id="11" name="组合 10"/>
          <p:cNvGrpSpPr/>
          <p:nvPr/>
        </p:nvGrpSpPr>
        <p:grpSpPr>
          <a:xfrm>
            <a:off x="2950544" y="3060280"/>
            <a:ext cx="1800200" cy="1800200"/>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145"/>
            <p:cNvSpPr txBox="1">
              <a:spLocks noChangeArrowheads="1"/>
            </p:cNvSpPr>
            <p:nvPr/>
          </p:nvSpPr>
          <p:spPr bwMode="auto">
            <a:xfrm>
              <a:off x="3543941" y="3143969"/>
              <a:ext cx="61427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1"/>
                  </a:solidFill>
                </a:rPr>
                <a:t>2</a:t>
              </a:r>
              <a:endParaRPr lang="en-US" altLang="zh-CN" sz="6600" b="1" dirty="0">
                <a:solidFill>
                  <a:schemeClr val="accent1"/>
                </a:solidFill>
              </a:endParaRPr>
            </a:p>
          </p:txBody>
        </p:sp>
        <p:sp>
          <p:nvSpPr>
            <p:cNvPr id="26" name="TextBox 146"/>
            <p:cNvSpPr txBox="1"/>
            <p:nvPr/>
          </p:nvSpPr>
          <p:spPr>
            <a:xfrm>
              <a:off x="3042210" y="4021857"/>
              <a:ext cx="1616148"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1"/>
                  </a:solidFill>
                  <a:latin typeface="+mn-lt"/>
                  <a:ea typeface="+mn-ea"/>
                </a:rPr>
                <a:t>weaknesses</a:t>
              </a:r>
              <a:endParaRPr lang="en-US" sz="6000" cap="small" dirty="0">
                <a:solidFill>
                  <a:schemeClr val="accent1"/>
                </a:solidFill>
                <a:latin typeface="+mn-lt"/>
                <a:ea typeface="+mn-ea"/>
              </a:endParaRPr>
            </a:p>
          </p:txBody>
        </p:sp>
      </p:grpSp>
      <p:grpSp>
        <p:nvGrpSpPr>
          <p:cNvPr id="12" name="组合 11"/>
          <p:cNvGrpSpPr/>
          <p:nvPr/>
        </p:nvGrpSpPr>
        <p:grpSpPr>
          <a:xfrm>
            <a:off x="5045530" y="3060280"/>
            <a:ext cx="1854482" cy="1800200"/>
            <a:chOff x="5045530" y="3060280"/>
            <a:chExt cx="1854482"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152"/>
              <p:cNvSpPr txBox="1">
                <a:spLocks noChangeArrowheads="1"/>
              </p:cNvSpPr>
              <p:nvPr/>
            </p:nvSpPr>
            <p:spPr bwMode="auto">
              <a:xfrm>
                <a:off x="5665635" y="3143969"/>
                <a:ext cx="61427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2"/>
                    </a:solidFill>
                  </a:rPr>
                  <a:t>3</a:t>
                </a:r>
                <a:endParaRPr lang="en-US" altLang="zh-CN" sz="6600" b="1" dirty="0">
                  <a:solidFill>
                    <a:schemeClr val="accent2"/>
                  </a:solidFill>
                </a:endParaRPr>
              </a:p>
            </p:txBody>
          </p:sp>
        </p:grpSp>
        <p:sp>
          <p:nvSpPr>
            <p:cNvPr id="30" name="TextBox 153"/>
            <p:cNvSpPr txBox="1"/>
            <p:nvPr/>
          </p:nvSpPr>
          <p:spPr>
            <a:xfrm>
              <a:off x="5045530" y="4021857"/>
              <a:ext cx="1854482"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2"/>
                  </a:solidFill>
                  <a:latin typeface="+mn-lt"/>
                  <a:ea typeface="+mn-ea"/>
                </a:rPr>
                <a:t>opportunities</a:t>
              </a:r>
              <a:endParaRPr lang="en-US" sz="6000" cap="small" dirty="0">
                <a:solidFill>
                  <a:schemeClr val="accent2"/>
                </a:solidFill>
                <a:latin typeface="+mn-lt"/>
                <a:ea typeface="+mn-ea"/>
              </a:endParaRPr>
            </a:p>
          </p:txBody>
        </p:sp>
      </p:grpSp>
      <p:grpSp>
        <p:nvGrpSpPr>
          <p:cNvPr id="13" name="组合 12"/>
          <p:cNvGrpSpPr/>
          <p:nvPr/>
        </p:nvGrpSpPr>
        <p:grpSpPr>
          <a:xfrm>
            <a:off x="7194077" y="3060280"/>
            <a:ext cx="1800200" cy="1800200"/>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159"/>
            <p:cNvSpPr txBox="1">
              <a:spLocks noChangeArrowheads="1"/>
            </p:cNvSpPr>
            <p:nvPr/>
          </p:nvSpPr>
          <p:spPr bwMode="auto">
            <a:xfrm>
              <a:off x="7787330" y="3143969"/>
              <a:ext cx="61427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6600" b="1" dirty="0" smtClean="0">
                  <a:solidFill>
                    <a:schemeClr val="accent4"/>
                  </a:solidFill>
                </a:rPr>
                <a:t>4</a:t>
              </a:r>
              <a:endParaRPr lang="en-US" altLang="zh-CN" sz="6600" b="1" dirty="0">
                <a:solidFill>
                  <a:schemeClr val="accent4"/>
                </a:solidFill>
              </a:endParaRPr>
            </a:p>
          </p:txBody>
        </p:sp>
        <p:sp>
          <p:nvSpPr>
            <p:cNvPr id="34" name="TextBox 160"/>
            <p:cNvSpPr txBox="1"/>
            <p:nvPr/>
          </p:nvSpPr>
          <p:spPr>
            <a:xfrm>
              <a:off x="7532075" y="4021857"/>
              <a:ext cx="1123193" cy="400110"/>
            </a:xfrm>
            <a:prstGeom prst="rect">
              <a:avLst/>
            </a:prstGeom>
            <a:noFill/>
          </p:spPr>
          <p:txBody>
            <a:bodyPr wrap="none">
              <a:spAutoFit/>
            </a:bodyPr>
            <a:lstStyle/>
            <a:p>
              <a:pPr algn="ctr" fontAlgn="auto">
                <a:spcBef>
                  <a:spcPts val="0"/>
                </a:spcBef>
                <a:spcAft>
                  <a:spcPts val="0"/>
                </a:spcAft>
                <a:defRPr/>
              </a:pPr>
              <a:r>
                <a:rPr lang="en-US" sz="2000" cap="small" dirty="0">
                  <a:solidFill>
                    <a:schemeClr val="accent4"/>
                  </a:solidFill>
                  <a:latin typeface="+mn-lt"/>
                  <a:ea typeface="+mn-ea"/>
                </a:rPr>
                <a:t>threats</a:t>
              </a:r>
              <a:endParaRPr lang="en-US" sz="6000" cap="small" dirty="0">
                <a:solidFill>
                  <a:schemeClr val="accent4"/>
                </a:solidFill>
                <a:latin typeface="+mn-lt"/>
                <a:ea typeface="+mn-ea"/>
              </a:endParaRPr>
            </a:p>
          </p:txBody>
        </p:sp>
      </p:grpSp>
      <p:grpSp>
        <p:nvGrpSpPr>
          <p:cNvPr id="40" name="组合 39"/>
          <p:cNvGrpSpPr/>
          <p:nvPr/>
        </p:nvGrpSpPr>
        <p:grpSpPr>
          <a:xfrm>
            <a:off x="-198457" y="144052"/>
            <a:ext cx="9920307" cy="324036"/>
            <a:chOff x="-198457" y="144052"/>
            <a:chExt cx="9920307" cy="324036"/>
          </a:xfrm>
        </p:grpSpPr>
        <p:cxnSp>
          <p:nvCxnSpPr>
            <p:cNvPr id="41" name="直接连接符 4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98457"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3" name="组合 42"/>
            <p:cNvGrpSpPr/>
            <p:nvPr/>
          </p:nvGrpSpPr>
          <p:grpSpPr>
            <a:xfrm>
              <a:off x="1273126" y="144052"/>
              <a:ext cx="2066885" cy="319659"/>
              <a:chOff x="4972411" y="72044"/>
              <a:chExt cx="2066885" cy="319659"/>
            </a:xfrm>
          </p:grpSpPr>
          <p:sp>
            <p:nvSpPr>
              <p:cNvPr id="47" name="五边形 4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4" name="组合 43"/>
            <p:cNvGrpSpPr/>
            <p:nvPr/>
          </p:nvGrpSpPr>
          <p:grpSpPr>
            <a:xfrm>
              <a:off x="2753871" y="144052"/>
              <a:ext cx="2066885" cy="319659"/>
              <a:chOff x="7404958" y="72044"/>
              <a:chExt cx="2066885" cy="319659"/>
            </a:xfrm>
          </p:grpSpPr>
          <p:sp>
            <p:nvSpPr>
              <p:cNvPr id="45" name="五边形 4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61" name="组合 60"/>
          <p:cNvGrpSpPr/>
          <p:nvPr/>
        </p:nvGrpSpPr>
        <p:grpSpPr>
          <a:xfrm>
            <a:off x="4284861" y="108049"/>
            <a:ext cx="2066885" cy="468053"/>
            <a:chOff x="121344" y="72044"/>
            <a:chExt cx="2066885" cy="468053"/>
          </a:xfrm>
        </p:grpSpPr>
        <p:sp>
          <p:nvSpPr>
            <p:cNvPr id="62" name="五边形 6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1307611762"/>
      </p:ext>
    </p:extLst>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1+#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ppt_x"/>
                                          </p:val>
                                        </p:tav>
                                        <p:tav tm="100000">
                                          <p:val>
                                            <p:strVal val="#ppt_x"/>
                                          </p:val>
                                        </p:tav>
                                      </p:tavLst>
                                    </p:anim>
                                    <p:anim calcmode="lin" valueType="num">
                                      <p:cBhvr additive="base">
                                        <p:cTn id="13" dur="250" fill="hold"/>
                                        <p:tgtEl>
                                          <p:spTgt spid="6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ppt_x"/>
                                          </p:val>
                                        </p:tav>
                                        <p:tav tm="100000">
                                          <p:val>
                                            <p:strVal val="#ppt_x"/>
                                          </p:val>
                                        </p:tav>
                                      </p:tavLst>
                                    </p:anim>
                                    <p:anim calcmode="lin" valueType="num">
                                      <p:cBhvr additive="base">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2500"/>
                            </p:stCondLst>
                            <p:childTnLst>
                              <p:par>
                                <p:cTn id="55" presetID="26" presetClass="emph" presetSubtype="0" fill="hold" nodeType="afterEffect">
                                  <p:stCondLst>
                                    <p:cond delay="0"/>
                                  </p:stCondLst>
                                  <p:childTnLst>
                                    <p:animEffect transition="out" filter="fade">
                                      <p:cBhvr>
                                        <p:cTn id="56" dur="250" tmFilter="0, 0; .2, .5; .8, .5; 1, 0"/>
                                        <p:tgtEl>
                                          <p:spTgt spid="5"/>
                                        </p:tgtEl>
                                      </p:cBhvr>
                                    </p:animEffect>
                                    <p:animScale>
                                      <p:cBhvr>
                                        <p:cTn id="57" dur="125" autoRev="1" fill="hold"/>
                                        <p:tgtEl>
                                          <p:spTgt spid="5"/>
                                        </p:tgtEl>
                                      </p:cBhvr>
                                      <p:by x="105000" y="105000"/>
                                    </p:animScale>
                                  </p:childTnLst>
                                </p:cTn>
                              </p:par>
                            </p:childTnLst>
                          </p:cTn>
                        </p:par>
                        <p:par>
                          <p:cTn id="58" fill="hold">
                            <p:stCondLst>
                              <p:cond delay="2750"/>
                            </p:stCondLst>
                            <p:childTnLst>
                              <p:par>
                                <p:cTn id="59" presetID="26" presetClass="emph" presetSubtype="0" fill="hold" nodeType="afterEffect">
                                  <p:stCondLst>
                                    <p:cond delay="0"/>
                                  </p:stCondLst>
                                  <p:childTnLst>
                                    <p:animEffect transition="out" filter="fade">
                                      <p:cBhvr>
                                        <p:cTn id="60" dur="250" tmFilter="0, 0; .2, .5; .8, .5; 1, 0"/>
                                        <p:tgtEl>
                                          <p:spTgt spid="11"/>
                                        </p:tgtEl>
                                      </p:cBhvr>
                                    </p:animEffect>
                                    <p:animScale>
                                      <p:cBhvr>
                                        <p:cTn id="61" dur="125" autoRev="1" fill="hold"/>
                                        <p:tgtEl>
                                          <p:spTgt spid="11"/>
                                        </p:tgtEl>
                                      </p:cBhvr>
                                      <p:by x="105000" y="105000"/>
                                    </p:animScale>
                                  </p:childTnLst>
                                </p:cTn>
                              </p:par>
                            </p:childTnLst>
                          </p:cTn>
                        </p:par>
                        <p:par>
                          <p:cTn id="62" fill="hold">
                            <p:stCondLst>
                              <p:cond delay="3000"/>
                            </p:stCondLst>
                            <p:childTnLst>
                              <p:par>
                                <p:cTn id="63" presetID="26" presetClass="emph" presetSubtype="0" fill="hold" nodeType="afterEffect">
                                  <p:stCondLst>
                                    <p:cond delay="0"/>
                                  </p:stCondLst>
                                  <p:childTnLst>
                                    <p:animEffect transition="out" filter="fade">
                                      <p:cBhvr>
                                        <p:cTn id="64" dur="250" tmFilter="0, 0; .2, .5; .8, .5; 1, 0"/>
                                        <p:tgtEl>
                                          <p:spTgt spid="12"/>
                                        </p:tgtEl>
                                      </p:cBhvr>
                                    </p:animEffect>
                                    <p:animScale>
                                      <p:cBhvr>
                                        <p:cTn id="65" dur="125" autoRev="1" fill="hold"/>
                                        <p:tgtEl>
                                          <p:spTgt spid="12"/>
                                        </p:tgtEl>
                                      </p:cBhvr>
                                      <p:by x="105000" y="105000"/>
                                    </p:animScale>
                                  </p:childTnLst>
                                </p:cTn>
                              </p:par>
                            </p:childTnLst>
                          </p:cTn>
                        </p:par>
                        <p:par>
                          <p:cTn id="66" fill="hold">
                            <p:stCondLst>
                              <p:cond delay="3250"/>
                            </p:stCondLst>
                            <p:childTnLst>
                              <p:par>
                                <p:cTn id="67" presetID="26" presetClass="emph" presetSubtype="0" fill="hold" nodeType="afterEffect">
                                  <p:stCondLst>
                                    <p:cond delay="0"/>
                                  </p:stCondLst>
                                  <p:childTnLst>
                                    <p:animEffect transition="out" filter="fade">
                                      <p:cBhvr>
                                        <p:cTn id="68" dur="250" tmFilter="0, 0; .2, .5; .8, .5; 1, 0"/>
                                        <p:tgtEl>
                                          <p:spTgt spid="13"/>
                                        </p:tgtEl>
                                      </p:cBhvr>
                                    </p:animEffect>
                                    <p:animScale>
                                      <p:cBhvr>
                                        <p:cTn id="6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701290"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4" name="Freeform 44"/>
          <p:cNvSpPr/>
          <p:nvPr/>
        </p:nvSpPr>
        <p:spPr>
          <a:xfrm>
            <a:off x="2707688"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5" name="Freeform 45"/>
          <p:cNvSpPr/>
          <p:nvPr/>
        </p:nvSpPr>
        <p:spPr>
          <a:xfrm>
            <a:off x="4714085"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22" name="Freeform 46"/>
          <p:cNvSpPr/>
          <p:nvPr/>
        </p:nvSpPr>
        <p:spPr>
          <a:xfrm>
            <a:off x="6720483" y="2235685"/>
            <a:ext cx="2473502" cy="1627703"/>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2" name="组合 1"/>
          <p:cNvGrpSpPr/>
          <p:nvPr/>
        </p:nvGrpSpPr>
        <p:grpSpPr>
          <a:xfrm>
            <a:off x="400095" y="1976616"/>
            <a:ext cx="689816" cy="665592"/>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4" name="组合 33"/>
            <p:cNvGrpSpPr>
              <a:grpSpLocks/>
            </p:cNvGrpSpPr>
            <p:nvPr/>
          </p:nvGrpSpPr>
          <p:grpSpPr bwMode="auto">
            <a:xfrm>
              <a:off x="602552" y="2163176"/>
              <a:ext cx="487359" cy="442555"/>
              <a:chOff x="5722963" y="2742165"/>
              <a:chExt cx="500063" cy="460375"/>
            </a:xfrm>
          </p:grpSpPr>
          <p:sp>
            <p:nvSpPr>
              <p:cNvPr id="35"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8724"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3595897" y="3496661"/>
            <a:ext cx="697920" cy="665592"/>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89" name="组合 41"/>
            <p:cNvGrpSpPr>
              <a:grpSpLocks/>
            </p:cNvGrpSpPr>
            <p:nvPr/>
          </p:nvGrpSpPr>
          <p:grpSpPr bwMode="auto">
            <a:xfrm>
              <a:off x="3795066" y="3678365"/>
              <a:ext cx="498751" cy="442555"/>
              <a:chOff x="952501" y="6013451"/>
              <a:chExt cx="511175" cy="460375"/>
            </a:xfrm>
          </p:grpSpPr>
          <p:sp>
            <p:nvSpPr>
              <p:cNvPr id="4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8719"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602203" y="1902424"/>
            <a:ext cx="673961" cy="665592"/>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4" name="组合 49"/>
            <p:cNvGrpSpPr>
              <a:grpSpLocks/>
            </p:cNvGrpSpPr>
            <p:nvPr/>
          </p:nvGrpSpPr>
          <p:grpSpPr bwMode="auto">
            <a:xfrm>
              <a:off x="5778679" y="2088166"/>
              <a:ext cx="497485" cy="442555"/>
              <a:chOff x="5405438" y="6815138"/>
              <a:chExt cx="511175" cy="460375"/>
            </a:xfrm>
          </p:grpSpPr>
          <p:sp>
            <p:nvSpPr>
              <p:cNvPr id="51"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8714"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8371179" y="3421811"/>
            <a:ext cx="711410" cy="665592"/>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8699" name="组合 57"/>
            <p:cNvGrpSpPr>
              <a:grpSpLocks/>
            </p:cNvGrpSpPr>
            <p:nvPr/>
          </p:nvGrpSpPr>
          <p:grpSpPr bwMode="auto">
            <a:xfrm>
              <a:off x="8577508" y="3630859"/>
              <a:ext cx="505081" cy="445056"/>
              <a:chOff x="688976" y="7240588"/>
              <a:chExt cx="519113" cy="461963"/>
            </a:xfrm>
          </p:grpSpPr>
          <p:sp>
            <p:nvSpPr>
              <p:cNvPr id="5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sp>
        <p:nvSpPr>
          <p:cNvPr id="41" name="文本框 20"/>
          <p:cNvSpPr txBox="1"/>
          <p:nvPr/>
        </p:nvSpPr>
        <p:spPr>
          <a:xfrm>
            <a:off x="11885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2" name="文本框 20"/>
          <p:cNvSpPr txBox="1"/>
          <p:nvPr/>
        </p:nvSpPr>
        <p:spPr>
          <a:xfrm>
            <a:off x="34618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4" name="文本框 20"/>
          <p:cNvSpPr txBox="1"/>
          <p:nvPr/>
        </p:nvSpPr>
        <p:spPr>
          <a:xfrm>
            <a:off x="54684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sp>
        <p:nvSpPr>
          <p:cNvPr id="45" name="文本框 20"/>
          <p:cNvSpPr txBox="1"/>
          <p:nvPr/>
        </p:nvSpPr>
        <p:spPr>
          <a:xfrm>
            <a:off x="7551217" y="2859000"/>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bg1"/>
                </a:solidFill>
                <a:latin typeface="+mj-ea"/>
                <a:ea typeface="+mj-ea"/>
                <a:sym typeface="宋体" panose="02010600030101010101" pitchFamily="2" charset="-122"/>
              </a:rPr>
              <a:t>添加标题</a:t>
            </a:r>
          </a:p>
        </p:txBody>
      </p:sp>
      <p:grpSp>
        <p:nvGrpSpPr>
          <p:cNvPr id="48" name="组合 98"/>
          <p:cNvGrpSpPr>
            <a:grpSpLocks/>
          </p:cNvGrpSpPr>
          <p:nvPr/>
        </p:nvGrpSpPr>
        <p:grpSpPr bwMode="auto">
          <a:xfrm>
            <a:off x="2755613" y="134859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a:grpSpLocks/>
          </p:cNvGrpSpPr>
          <p:nvPr/>
        </p:nvGrpSpPr>
        <p:grpSpPr bwMode="auto">
          <a:xfrm>
            <a:off x="701082" y="3957633"/>
            <a:ext cx="1919053" cy="830936"/>
            <a:chOff x="3508035" y="4207856"/>
            <a:chExt cx="2407376" cy="1055567"/>
          </a:xfrm>
        </p:grpSpPr>
        <p:sp>
          <p:nvSpPr>
            <p:cNvPr id="58"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3" name="组合 98"/>
          <p:cNvGrpSpPr>
            <a:grpSpLocks/>
          </p:cNvGrpSpPr>
          <p:nvPr/>
        </p:nvGrpSpPr>
        <p:grpSpPr bwMode="auto">
          <a:xfrm>
            <a:off x="6743413" y="1348594"/>
            <a:ext cx="1919053" cy="830937"/>
            <a:chOff x="3508035" y="4207856"/>
            <a:chExt cx="2407376" cy="1055569"/>
          </a:xfrm>
        </p:grpSpPr>
        <p:sp>
          <p:nvSpPr>
            <p:cNvPr id="74"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76" name="组合 98"/>
          <p:cNvGrpSpPr>
            <a:grpSpLocks/>
          </p:cNvGrpSpPr>
          <p:nvPr/>
        </p:nvGrpSpPr>
        <p:grpSpPr bwMode="auto">
          <a:xfrm>
            <a:off x="4688882" y="3957633"/>
            <a:ext cx="1919053" cy="830936"/>
            <a:chOff x="3508035" y="4207856"/>
            <a:chExt cx="2407376" cy="1055567"/>
          </a:xfrm>
        </p:grpSpPr>
        <p:sp>
          <p:nvSpPr>
            <p:cNvPr id="77" name="矩形 47"/>
            <p:cNvSpPr>
              <a:spLocks noChangeArrowheads="1"/>
            </p:cNvSpPr>
            <p:nvPr/>
          </p:nvSpPr>
          <p:spPr bwMode="auto">
            <a:xfrm>
              <a:off x="3508035" y="4716052"/>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2" name="组合 51"/>
          <p:cNvGrpSpPr/>
          <p:nvPr/>
        </p:nvGrpSpPr>
        <p:grpSpPr>
          <a:xfrm>
            <a:off x="-198457" y="144052"/>
            <a:ext cx="9920307" cy="324036"/>
            <a:chOff x="-198457" y="144052"/>
            <a:chExt cx="9920307" cy="324036"/>
          </a:xfrm>
        </p:grpSpPr>
        <p:cxnSp>
          <p:nvCxnSpPr>
            <p:cNvPr id="53" name="直接连接符 5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1" name="组合 60"/>
            <p:cNvGrpSpPr/>
            <p:nvPr/>
          </p:nvGrpSpPr>
          <p:grpSpPr>
            <a:xfrm>
              <a:off x="1273126" y="144052"/>
              <a:ext cx="2066885" cy="319659"/>
              <a:chOff x="4972411" y="72044"/>
              <a:chExt cx="2066885" cy="319659"/>
            </a:xfrm>
          </p:grpSpPr>
          <p:sp>
            <p:nvSpPr>
              <p:cNvPr id="67" name="五边形 6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4" name="组合 63"/>
            <p:cNvGrpSpPr/>
            <p:nvPr/>
          </p:nvGrpSpPr>
          <p:grpSpPr>
            <a:xfrm>
              <a:off x="2753871" y="144052"/>
              <a:ext cx="2066885" cy="319659"/>
              <a:chOff x="7404958" y="72044"/>
              <a:chExt cx="2066885" cy="319659"/>
            </a:xfrm>
          </p:grpSpPr>
          <p:sp>
            <p:nvSpPr>
              <p:cNvPr id="65" name="五边形 64"/>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1" name="组合 70"/>
          <p:cNvGrpSpPr/>
          <p:nvPr/>
        </p:nvGrpSpPr>
        <p:grpSpPr>
          <a:xfrm>
            <a:off x="4284861" y="108049"/>
            <a:ext cx="2066885" cy="468053"/>
            <a:chOff x="121344" y="72044"/>
            <a:chExt cx="2066885" cy="468053"/>
          </a:xfrm>
        </p:grpSpPr>
        <p:sp>
          <p:nvSpPr>
            <p:cNvPr id="72" name="五边形 71"/>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178494831"/>
      </p:ext>
    </p:extLst>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1+#ppt_w/2"/>
                                          </p:val>
                                        </p:tav>
                                        <p:tav tm="100000">
                                          <p:val>
                                            <p:strVal val="#ppt_x"/>
                                          </p:val>
                                        </p:tav>
                                      </p:tavLst>
                                    </p:anim>
                                    <p:anim calcmode="lin" valueType="num">
                                      <p:cBhvr additive="base">
                                        <p:cTn id="8" dur="2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p:tgtEl>
                                          <p:spTgt spid="23"/>
                                        </p:tgtEl>
                                        <p:attrNameLst>
                                          <p:attrName>ppt_x</p:attrName>
                                        </p:attrNameLst>
                                      </p:cBhvr>
                                      <p:tavLst>
                                        <p:tav tm="0">
                                          <p:val>
                                            <p:strVal val="#ppt_x-#ppt_w*1.125000"/>
                                          </p:val>
                                        </p:tav>
                                        <p:tav tm="100000">
                                          <p:val>
                                            <p:strVal val="#ppt_x"/>
                                          </p:val>
                                        </p:tav>
                                      </p:tavLst>
                                    </p:anim>
                                    <p:animEffect transition="in" filter="wipe(right)">
                                      <p:cBhvr>
                                        <p:cTn id="18" dur="25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250"/>
                                        <p:tgtEl>
                                          <p:spTgt spid="41"/>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250"/>
                                        <p:tgtEl>
                                          <p:spTgt spid="57"/>
                                        </p:tgtEl>
                                      </p:cBhvr>
                                    </p:animEffect>
                                  </p:childTnLst>
                                </p:cTn>
                              </p:par>
                            </p:childTnLst>
                          </p:cTn>
                        </p:par>
                        <p:par>
                          <p:cTn id="31" fill="hold">
                            <p:stCondLst>
                              <p:cond delay="10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250"/>
                                        <p:tgtEl>
                                          <p:spTgt spid="24"/>
                                        </p:tgtEl>
                                        <p:attrNameLst>
                                          <p:attrName>ppt_x</p:attrName>
                                        </p:attrNameLst>
                                      </p:cBhvr>
                                      <p:tavLst>
                                        <p:tav tm="0">
                                          <p:val>
                                            <p:strVal val="#ppt_x-#ppt_w*1.125000"/>
                                          </p:val>
                                        </p:tav>
                                        <p:tav tm="100000">
                                          <p:val>
                                            <p:strVal val="#ppt_x"/>
                                          </p:val>
                                        </p:tav>
                                      </p:tavLst>
                                    </p:anim>
                                    <p:animEffect transition="in" filter="wipe(right)">
                                      <p:cBhvr>
                                        <p:cTn id="35" dur="25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250"/>
                                        <p:tgtEl>
                                          <p:spTgt spid="42"/>
                                        </p:tgtEl>
                                      </p:cBhvr>
                                    </p:animEffect>
                                  </p:childTnLst>
                                </p:cTn>
                              </p:par>
                            </p:childTnLst>
                          </p:cTn>
                        </p:par>
                        <p:par>
                          <p:cTn id="39" fill="hold">
                            <p:stCondLst>
                              <p:cond delay="125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250"/>
                                        <p:tgtEl>
                                          <p:spTgt spid="48"/>
                                        </p:tgtEl>
                                      </p:cBhvr>
                                    </p:animEffect>
                                  </p:childTnLst>
                                </p:cTn>
                              </p:par>
                            </p:childTnLst>
                          </p:cTn>
                        </p:par>
                        <p:par>
                          <p:cTn id="48" fill="hold">
                            <p:stCondLst>
                              <p:cond delay="1500"/>
                            </p:stCondLst>
                            <p:childTnLst>
                              <p:par>
                                <p:cTn id="49" presetID="1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50"/>
                                        <p:tgtEl>
                                          <p:spTgt spid="25"/>
                                        </p:tgtEl>
                                        <p:attrNameLst>
                                          <p:attrName>ppt_x</p:attrName>
                                        </p:attrNameLst>
                                      </p:cBhvr>
                                      <p:tavLst>
                                        <p:tav tm="0">
                                          <p:val>
                                            <p:strVal val="#ppt_x-#ppt_w*1.125000"/>
                                          </p:val>
                                        </p:tav>
                                        <p:tav tm="100000">
                                          <p:val>
                                            <p:strVal val="#ppt_x"/>
                                          </p:val>
                                        </p:tav>
                                      </p:tavLst>
                                    </p:anim>
                                    <p:animEffect transition="in" filter="wipe(right)">
                                      <p:cBhvr>
                                        <p:cTn id="52" dur="25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250"/>
                                        <p:tgtEl>
                                          <p:spTgt spid="44"/>
                                        </p:tgtEl>
                                      </p:cBhvr>
                                    </p:animEffect>
                                  </p:childTnLst>
                                </p:cTn>
                              </p:par>
                            </p:childTnLst>
                          </p:cTn>
                        </p:par>
                        <p:par>
                          <p:cTn id="56" fill="hold">
                            <p:stCondLst>
                              <p:cond delay="175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250" fill="hold"/>
                                        <p:tgtEl>
                                          <p:spTgt spid="4"/>
                                        </p:tgtEl>
                                        <p:attrNameLst>
                                          <p:attrName>ppt_w</p:attrName>
                                        </p:attrNameLst>
                                      </p:cBhvr>
                                      <p:tavLst>
                                        <p:tav tm="0">
                                          <p:val>
                                            <p:fltVal val="0"/>
                                          </p:val>
                                        </p:tav>
                                        <p:tav tm="100000">
                                          <p:val>
                                            <p:strVal val="#ppt_w"/>
                                          </p:val>
                                        </p:tav>
                                      </p:tavLst>
                                    </p:anim>
                                    <p:anim calcmode="lin" valueType="num">
                                      <p:cBhvr>
                                        <p:cTn id="60" dur="250" fill="hold"/>
                                        <p:tgtEl>
                                          <p:spTgt spid="4"/>
                                        </p:tgtEl>
                                        <p:attrNameLst>
                                          <p:attrName>ppt_h</p:attrName>
                                        </p:attrNameLst>
                                      </p:cBhvr>
                                      <p:tavLst>
                                        <p:tav tm="0">
                                          <p:val>
                                            <p:fltVal val="0"/>
                                          </p:val>
                                        </p:tav>
                                        <p:tav tm="100000">
                                          <p:val>
                                            <p:strVal val="#ppt_h"/>
                                          </p:val>
                                        </p:tav>
                                      </p:tavLst>
                                    </p:anim>
                                    <p:animEffect transition="in" filter="fade">
                                      <p:cBhvr>
                                        <p:cTn id="61" dur="250"/>
                                        <p:tgtEl>
                                          <p:spTgt spid="4"/>
                                        </p:tgtEl>
                                      </p:cBhvr>
                                    </p:animEffect>
                                  </p:childTnLst>
                                </p:cTn>
                              </p:par>
                              <p:par>
                                <p:cTn id="62" presetID="22" presetClass="entr" presetSubtype="8"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250"/>
                                        <p:tgtEl>
                                          <p:spTgt spid="76"/>
                                        </p:tgtEl>
                                      </p:cBhvr>
                                    </p:animEffect>
                                  </p:childTnLst>
                                </p:cTn>
                              </p:par>
                            </p:childTnLst>
                          </p:cTn>
                        </p:par>
                        <p:par>
                          <p:cTn id="65" fill="hold">
                            <p:stCondLst>
                              <p:cond delay="2000"/>
                            </p:stCondLst>
                            <p:childTnLst>
                              <p:par>
                                <p:cTn id="66" presetID="1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250"/>
                                        <p:tgtEl>
                                          <p:spTgt spid="22"/>
                                        </p:tgtEl>
                                        <p:attrNameLst>
                                          <p:attrName>ppt_x</p:attrName>
                                        </p:attrNameLst>
                                      </p:cBhvr>
                                      <p:tavLst>
                                        <p:tav tm="0">
                                          <p:val>
                                            <p:strVal val="#ppt_x-#ppt_w*1.125000"/>
                                          </p:val>
                                        </p:tav>
                                        <p:tav tm="100000">
                                          <p:val>
                                            <p:strVal val="#ppt_x"/>
                                          </p:val>
                                        </p:tav>
                                      </p:tavLst>
                                    </p:anim>
                                    <p:animEffect transition="in" filter="wipe(right)">
                                      <p:cBhvr>
                                        <p:cTn id="69" dur="25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250"/>
                                        <p:tgtEl>
                                          <p:spTgt spid="45"/>
                                        </p:tgtEl>
                                      </p:cBhvr>
                                    </p:animEffect>
                                  </p:childTnLst>
                                </p:cTn>
                              </p:par>
                            </p:childTnLst>
                          </p:cTn>
                        </p:par>
                        <p:par>
                          <p:cTn id="73" fill="hold">
                            <p:stCondLst>
                              <p:cond delay="2250"/>
                            </p:stCondLst>
                            <p:childTnLst>
                              <p:par>
                                <p:cTn id="74" presetID="53" presetClass="entr" presetSubtype="16"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250" fill="hold"/>
                                        <p:tgtEl>
                                          <p:spTgt spid="5"/>
                                        </p:tgtEl>
                                        <p:attrNameLst>
                                          <p:attrName>ppt_w</p:attrName>
                                        </p:attrNameLst>
                                      </p:cBhvr>
                                      <p:tavLst>
                                        <p:tav tm="0">
                                          <p:val>
                                            <p:fltVal val="0"/>
                                          </p:val>
                                        </p:tav>
                                        <p:tav tm="100000">
                                          <p:val>
                                            <p:strVal val="#ppt_w"/>
                                          </p:val>
                                        </p:tav>
                                      </p:tavLst>
                                    </p:anim>
                                    <p:anim calcmode="lin" valueType="num">
                                      <p:cBhvr>
                                        <p:cTn id="77" dur="250" fill="hold"/>
                                        <p:tgtEl>
                                          <p:spTgt spid="5"/>
                                        </p:tgtEl>
                                        <p:attrNameLst>
                                          <p:attrName>ppt_h</p:attrName>
                                        </p:attrNameLst>
                                      </p:cBhvr>
                                      <p:tavLst>
                                        <p:tav tm="0">
                                          <p:val>
                                            <p:fltVal val="0"/>
                                          </p:val>
                                        </p:tav>
                                        <p:tav tm="100000">
                                          <p:val>
                                            <p:strVal val="#ppt_h"/>
                                          </p:val>
                                        </p:tav>
                                      </p:tavLst>
                                    </p:anim>
                                    <p:animEffect transition="in" filter="fade">
                                      <p:cBhvr>
                                        <p:cTn id="78" dur="250"/>
                                        <p:tgtEl>
                                          <p:spTgt spid="5"/>
                                        </p:tgtEl>
                                      </p:cBhvr>
                                    </p:animEffect>
                                  </p:childTnLst>
                                </p:cTn>
                              </p:par>
                              <p:par>
                                <p:cTn id="79" presetID="22" presetClass="entr" presetSubtype="8"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292350" y="1390650"/>
            <a:ext cx="2786063" cy="2752725"/>
            <a:chOff x="1688134" y="1260177"/>
            <a:chExt cx="1807054" cy="1784627"/>
          </a:xfrm>
        </p:grpSpPr>
        <p:sp>
          <p:nvSpPr>
            <p:cNvPr id="47" name="椭圆 46"/>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en-US" kern="0">
                <a:solidFill>
                  <a:schemeClr val="accent5">
                    <a:lumMod val="50000"/>
                  </a:schemeClr>
                </a:solidFill>
                <a:latin typeface="Calibri"/>
                <a:ea typeface="+mn-ea"/>
              </a:endParaRPr>
            </a:p>
          </p:txBody>
        </p:sp>
        <p:pic>
          <p:nvPicPr>
            <p:cNvPr id="48" name="Picture 2"/>
            <p:cNvPicPr>
              <a:picLocks noChangeAspect="1" noChangeArrowheads="1"/>
            </p:cNvPicPr>
            <p:nvPr/>
          </p:nvPicPr>
          <p:blipFill>
            <a:blip r:embed="rId3" cstate="print">
              <a:extLst/>
            </a:blip>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a:extLst/>
          </p:spPr>
        </p:pic>
      </p:grpSp>
      <p:grpSp>
        <p:nvGrpSpPr>
          <p:cNvPr id="3" name="组合 48"/>
          <p:cNvGrpSpPr>
            <a:grpSpLocks/>
          </p:cNvGrpSpPr>
          <p:nvPr/>
        </p:nvGrpSpPr>
        <p:grpSpPr bwMode="auto">
          <a:xfrm>
            <a:off x="812800" y="985838"/>
            <a:ext cx="1806575" cy="1784350"/>
            <a:chOff x="1688134" y="1260177"/>
            <a:chExt cx="1807054" cy="1784627"/>
          </a:xfrm>
        </p:grpSpPr>
        <p:sp>
          <p:nvSpPr>
            <p:cNvPr id="50" name="椭圆 49"/>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en-US" kern="0">
                <a:solidFill>
                  <a:schemeClr val="accent5">
                    <a:lumMod val="50000"/>
                  </a:schemeClr>
                </a:solidFill>
                <a:latin typeface="Calibri"/>
                <a:ea typeface="+mn-ea"/>
              </a:endParaRPr>
            </a:p>
          </p:txBody>
        </p:sp>
        <p:pic>
          <p:nvPicPr>
            <p:cNvPr id="51" name="Picture 2" descr="C:\Documents and Settings\Administrator\桌面\图片4.png"/>
            <p:cNvPicPr>
              <a:picLocks noChangeAspect="1" noChangeArrowheads="1"/>
            </p:cNvPicPr>
            <p:nvPr/>
          </p:nvPicPr>
          <p:blipFill>
            <a:blip r:embed="rId4" cstate="print">
              <a:extLst/>
            </a:blip>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a:extLst/>
          </p:spPr>
        </p:pic>
      </p:grpSp>
      <p:grpSp>
        <p:nvGrpSpPr>
          <p:cNvPr id="4" name="组合 51"/>
          <p:cNvGrpSpPr>
            <a:grpSpLocks/>
          </p:cNvGrpSpPr>
          <p:nvPr/>
        </p:nvGrpSpPr>
        <p:grpSpPr bwMode="auto">
          <a:xfrm>
            <a:off x="2146300" y="3644900"/>
            <a:ext cx="1304925" cy="1287463"/>
            <a:chOff x="1404541" y="3428370"/>
            <a:chExt cx="1807054" cy="1784627"/>
          </a:xfrm>
        </p:grpSpPr>
        <p:grpSp>
          <p:nvGrpSpPr>
            <p:cNvPr id="15422" name="组合 52"/>
            <p:cNvGrpSpPr>
              <a:grpSpLocks/>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67801" fontAlgn="auto">
                  <a:spcBef>
                    <a:spcPts val="0"/>
                  </a:spcBef>
                  <a:spcAft>
                    <a:spcPts val="0"/>
                  </a:spcAft>
                  <a:defRPr/>
                </a:pPr>
                <a:endParaRPr lang="en-US" kern="0">
                  <a:solidFill>
                    <a:schemeClr val="accent5">
                      <a:lumMod val="50000"/>
                    </a:schemeClr>
                  </a:solidFill>
                  <a:latin typeface="Calibri"/>
                  <a:ea typeface="+mn-ea"/>
                </a:endParaRPr>
              </a:p>
            </p:txBody>
          </p:sp>
          <p:sp>
            <p:nvSpPr>
              <p:cNvPr id="56" name="椭圆 55"/>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solidFill>
                    <a:schemeClr val="accent4"/>
                  </a:solidFill>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defTabSz="967801"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56"/>
          <p:cNvGrpSpPr>
            <a:grpSpLocks noChangeAspect="1"/>
          </p:cNvGrpSpPr>
          <p:nvPr/>
        </p:nvGrpSpPr>
        <p:grpSpPr bwMode="auto">
          <a:xfrm>
            <a:off x="5618163" y="3529013"/>
            <a:ext cx="3275012" cy="777875"/>
            <a:chOff x="5192066" y="1951081"/>
            <a:chExt cx="3051631" cy="724443"/>
          </a:xfrm>
        </p:grpSpPr>
        <p:grpSp>
          <p:nvGrpSpPr>
            <p:cNvPr id="15404" name="组合 57"/>
            <p:cNvGrpSpPr>
              <a:grpSpLocks/>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grpSp>
          <p:nvGrpSpPr>
            <p:cNvPr id="15405" name="组合 58"/>
            <p:cNvGrpSpPr>
              <a:grpSpLocks/>
            </p:cNvGrpSpPr>
            <p:nvPr/>
          </p:nvGrpSpPr>
          <p:grpSpPr bwMode="auto">
            <a:xfrm>
              <a:off x="6386716" y="1990699"/>
              <a:ext cx="1569660" cy="628637"/>
              <a:chOff x="606331" y="1409613"/>
              <a:chExt cx="1569660" cy="628637"/>
            </a:xfrm>
          </p:grpSpPr>
          <p:sp>
            <p:nvSpPr>
              <p:cNvPr id="15408"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600">
                    <a:solidFill>
                      <a:schemeClr val="bg1"/>
                    </a:solidFill>
                    <a:latin typeface="微软雅黑" pitchFamily="34" charset="-122"/>
                  </a:rPr>
                  <a:t>添加标题</a:t>
                </a:r>
              </a:p>
            </p:txBody>
          </p:sp>
          <p:sp>
            <p:nvSpPr>
              <p:cNvPr id="15409"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900">
                    <a:solidFill>
                      <a:schemeClr val="bg1"/>
                    </a:solidFill>
                    <a:latin typeface="微软雅黑" pitchFamily="34" charset="-122"/>
                  </a:rPr>
                  <a:t>单击添加文本单击添加文本</a:t>
                </a:r>
                <a:endParaRPr lang="en-US" altLang="zh-CN" sz="900">
                  <a:solidFill>
                    <a:schemeClr val="bg1"/>
                  </a:solidFill>
                  <a:latin typeface="微软雅黑" pitchFamily="34" charset="-122"/>
                </a:endParaRPr>
              </a:p>
              <a:p>
                <a:r>
                  <a:rPr lang="zh-CN" altLang="en-US" sz="900">
                    <a:solidFill>
                      <a:schemeClr val="bg1"/>
                    </a:solidFill>
                    <a:latin typeface="微软雅黑" pitchFamily="34" charset="-122"/>
                  </a:rPr>
                  <a:t>单击添加文本单击添加文本</a:t>
                </a: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a:extLst/>
          </p:spPr>
          <p:txBody>
            <a:bodyPr/>
            <a:lstStyle/>
            <a:p>
              <a:pPr defTabSz="967801" fontAlgn="auto">
                <a:spcBef>
                  <a:spcPts val="0"/>
                </a:spcBef>
                <a:spcAft>
                  <a:spcPts val="0"/>
                </a:spcAft>
                <a:defRPr/>
              </a:pPr>
              <a:endParaRPr lang="zh-CN" altLang="en-US">
                <a:latin typeface="+mn-lt"/>
                <a:ea typeface="+mn-ea"/>
              </a:endParaRPr>
            </a:p>
          </p:txBody>
        </p:sp>
      </p:grpSp>
      <p:grpSp>
        <p:nvGrpSpPr>
          <p:cNvPr id="9" name="组合 67"/>
          <p:cNvGrpSpPr>
            <a:grpSpLocks noChangeAspect="1"/>
          </p:cNvGrpSpPr>
          <p:nvPr/>
        </p:nvGrpSpPr>
        <p:grpSpPr bwMode="auto">
          <a:xfrm>
            <a:off x="5618163" y="1296988"/>
            <a:ext cx="3275012" cy="777875"/>
            <a:chOff x="5192066" y="2914588"/>
            <a:chExt cx="3051631" cy="724443"/>
          </a:xfrm>
        </p:grpSpPr>
        <p:grpSp>
          <p:nvGrpSpPr>
            <p:cNvPr id="15386" name="组合 68"/>
            <p:cNvGrpSpPr>
              <a:grpSpLocks/>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grpSp>
          <p:nvGrpSpPr>
            <p:cNvPr id="15387" name="组合 69"/>
            <p:cNvGrpSpPr>
              <a:grpSpLocks/>
            </p:cNvGrpSpPr>
            <p:nvPr/>
          </p:nvGrpSpPr>
          <p:grpSpPr bwMode="auto">
            <a:xfrm>
              <a:off x="6386716" y="2954206"/>
              <a:ext cx="1569660" cy="628637"/>
              <a:chOff x="606331" y="1409613"/>
              <a:chExt cx="1569660" cy="628637"/>
            </a:xfrm>
          </p:grpSpPr>
          <p:sp>
            <p:nvSpPr>
              <p:cNvPr id="15390"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600">
                    <a:solidFill>
                      <a:schemeClr val="bg1"/>
                    </a:solidFill>
                    <a:latin typeface="微软雅黑" pitchFamily="34" charset="-122"/>
                  </a:rPr>
                  <a:t>添加标题</a:t>
                </a:r>
              </a:p>
            </p:txBody>
          </p:sp>
          <p:sp>
            <p:nvSpPr>
              <p:cNvPr id="15391"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900">
                    <a:solidFill>
                      <a:schemeClr val="bg1"/>
                    </a:solidFill>
                    <a:latin typeface="微软雅黑" pitchFamily="34" charset="-122"/>
                  </a:rPr>
                  <a:t>单击添加文本单击添加文本</a:t>
                </a:r>
                <a:endParaRPr lang="en-US" altLang="zh-CN" sz="900">
                  <a:solidFill>
                    <a:schemeClr val="bg1"/>
                  </a:solidFill>
                  <a:latin typeface="微软雅黑" pitchFamily="34" charset="-122"/>
                </a:endParaRPr>
              </a:p>
              <a:p>
                <a:r>
                  <a:rPr lang="zh-CN" altLang="en-US" sz="900">
                    <a:solidFill>
                      <a:schemeClr val="bg1"/>
                    </a:solidFill>
                    <a:latin typeface="微软雅黑" pitchFamily="34" charset="-122"/>
                  </a:rPr>
                  <a:t>单击添加文本单击添加文本</a:t>
                </a: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a:extLst/>
            </p:spPr>
            <p:txBody>
              <a:bodyPr/>
              <a:lstStyle/>
              <a:p>
                <a:pPr defTabSz="967801" fontAlgn="auto">
                  <a:spcBef>
                    <a:spcPts val="0"/>
                  </a:spcBef>
                  <a:spcAft>
                    <a:spcPts val="0"/>
                  </a:spcAft>
                  <a:defRPr/>
                </a:pPr>
                <a:endParaRPr lang="zh-CN" altLang="en-US">
                  <a:latin typeface="+mn-lt"/>
                  <a:ea typeface="+mn-ea"/>
                </a:endParaRPr>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a:extLst/>
            </p:spPr>
            <p:txBody>
              <a:bodyPr/>
              <a:lstStyle/>
              <a:p>
                <a:pPr defTabSz="967801" fontAlgn="auto">
                  <a:spcBef>
                    <a:spcPts val="0"/>
                  </a:spcBef>
                  <a:spcAft>
                    <a:spcPts val="0"/>
                  </a:spcAft>
                  <a:defRPr/>
                </a:pPr>
                <a:endParaRPr lang="zh-CN" altLang="en-US">
                  <a:latin typeface="+mn-lt"/>
                  <a:ea typeface="+mn-ea"/>
                </a:endParaRPr>
              </a:p>
            </p:txBody>
          </p:sp>
        </p:grpSp>
      </p:grpSp>
      <p:grpSp>
        <p:nvGrpSpPr>
          <p:cNvPr id="13" name="组合 80"/>
          <p:cNvGrpSpPr>
            <a:grpSpLocks noChangeAspect="1"/>
          </p:cNvGrpSpPr>
          <p:nvPr/>
        </p:nvGrpSpPr>
        <p:grpSpPr bwMode="auto">
          <a:xfrm>
            <a:off x="5618163" y="2424113"/>
            <a:ext cx="3275012" cy="776287"/>
            <a:chOff x="5192066" y="3878095"/>
            <a:chExt cx="3051631" cy="724443"/>
          </a:xfrm>
        </p:grpSpPr>
        <p:grpSp>
          <p:nvGrpSpPr>
            <p:cNvPr id="15368" name="组合 81"/>
            <p:cNvGrpSpPr>
              <a:grpSpLocks/>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grpSp>
          <p:nvGrpSpPr>
            <p:cNvPr id="15369" name="组合 82"/>
            <p:cNvGrpSpPr>
              <a:grpSpLocks/>
            </p:cNvGrpSpPr>
            <p:nvPr/>
          </p:nvGrpSpPr>
          <p:grpSpPr bwMode="auto">
            <a:xfrm>
              <a:off x="6386716" y="3917713"/>
              <a:ext cx="1569660" cy="628637"/>
              <a:chOff x="606331" y="1409613"/>
              <a:chExt cx="1569660" cy="628637"/>
            </a:xfrm>
          </p:grpSpPr>
          <p:sp>
            <p:nvSpPr>
              <p:cNvPr id="15372"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600">
                    <a:solidFill>
                      <a:schemeClr val="bg1"/>
                    </a:solidFill>
                    <a:latin typeface="微软雅黑" pitchFamily="34" charset="-122"/>
                  </a:rPr>
                  <a:t>添加标题</a:t>
                </a:r>
              </a:p>
            </p:txBody>
          </p:sp>
          <p:sp>
            <p:nvSpPr>
              <p:cNvPr id="15373"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900">
                    <a:solidFill>
                      <a:schemeClr val="bg1"/>
                    </a:solidFill>
                    <a:latin typeface="微软雅黑" pitchFamily="34" charset="-122"/>
                  </a:rPr>
                  <a:t>单击添加文本单击添加文本</a:t>
                </a:r>
                <a:endParaRPr lang="en-US" altLang="zh-CN" sz="900">
                  <a:solidFill>
                    <a:schemeClr val="bg1"/>
                  </a:solidFill>
                  <a:latin typeface="微软雅黑" pitchFamily="34" charset="-122"/>
                </a:endParaRPr>
              </a:p>
              <a:p>
                <a:r>
                  <a:rPr lang="zh-CN" altLang="en-US" sz="900">
                    <a:solidFill>
                      <a:schemeClr val="bg1"/>
                    </a:solidFill>
                    <a:latin typeface="微软雅黑" pitchFamily="34" charset="-122"/>
                  </a:rPr>
                  <a:t>单击添加文本单击添加文本</a:t>
                </a: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67801" fontAlgn="auto">
                <a:spcBef>
                  <a:spcPts val="0"/>
                </a:spcBef>
                <a:spcAft>
                  <a:spcPts val="0"/>
                </a:spcAft>
                <a:defRPr/>
              </a:pPr>
              <a:endParaRPr lang="zh-CN" altLang="en-US">
                <a:latin typeface="+mn-lt"/>
                <a:ea typeface="+mn-ea"/>
              </a:endParaRPr>
            </a:p>
          </p:txBody>
        </p:sp>
      </p:grpSp>
      <p:grpSp>
        <p:nvGrpSpPr>
          <p:cNvPr id="49" name="组合 48"/>
          <p:cNvGrpSpPr/>
          <p:nvPr/>
        </p:nvGrpSpPr>
        <p:grpSpPr>
          <a:xfrm>
            <a:off x="-198457" y="144052"/>
            <a:ext cx="9920307" cy="324036"/>
            <a:chOff x="-198457" y="144052"/>
            <a:chExt cx="9920307" cy="324036"/>
          </a:xfrm>
        </p:grpSpPr>
        <p:cxnSp>
          <p:nvCxnSpPr>
            <p:cNvPr id="52" name="直接连接符 5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98457" y="144052"/>
              <a:ext cx="2066885" cy="319659"/>
              <a:chOff x="2559580" y="72044"/>
              <a:chExt cx="2066885" cy="319659"/>
            </a:xfrm>
          </p:grpSpPr>
          <p:sp>
            <p:nvSpPr>
              <p:cNvPr id="69" name="五边形 68"/>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57" name="组合 56"/>
            <p:cNvGrpSpPr/>
            <p:nvPr/>
          </p:nvGrpSpPr>
          <p:grpSpPr>
            <a:xfrm>
              <a:off x="1273126" y="144052"/>
              <a:ext cx="2066885" cy="319659"/>
              <a:chOff x="4972411" y="72044"/>
              <a:chExt cx="2066885" cy="319659"/>
            </a:xfrm>
          </p:grpSpPr>
          <p:sp>
            <p:nvSpPr>
              <p:cNvPr id="63" name="五边形 6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58" name="组合 57"/>
            <p:cNvGrpSpPr/>
            <p:nvPr/>
          </p:nvGrpSpPr>
          <p:grpSpPr>
            <a:xfrm>
              <a:off x="2753871" y="144052"/>
              <a:ext cx="2066885" cy="319659"/>
              <a:chOff x="7404958" y="72044"/>
              <a:chExt cx="2066885" cy="319659"/>
            </a:xfrm>
          </p:grpSpPr>
          <p:sp>
            <p:nvSpPr>
              <p:cNvPr id="59" name="五边形 5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2" name="组合 71"/>
          <p:cNvGrpSpPr/>
          <p:nvPr/>
        </p:nvGrpSpPr>
        <p:grpSpPr>
          <a:xfrm>
            <a:off x="4284861" y="108049"/>
            <a:ext cx="2066885" cy="468053"/>
            <a:chOff x="121344" y="72044"/>
            <a:chExt cx="2066885" cy="468053"/>
          </a:xfrm>
        </p:grpSpPr>
        <p:sp>
          <p:nvSpPr>
            <p:cNvPr id="75" name="五边形 7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fill="hold"/>
                                        <p:tgtEl>
                                          <p:spTgt spid="49"/>
                                        </p:tgtEl>
                                        <p:attrNameLst>
                                          <p:attrName>ppt_x</p:attrName>
                                        </p:attrNameLst>
                                      </p:cBhvr>
                                      <p:tavLst>
                                        <p:tav tm="0">
                                          <p:val>
                                            <p:strVal val="1+#ppt_w/2"/>
                                          </p:val>
                                        </p:tav>
                                        <p:tav tm="100000">
                                          <p:val>
                                            <p:strVal val="#ppt_x"/>
                                          </p:val>
                                        </p:tav>
                                      </p:tavLst>
                                    </p:anim>
                                    <p:anim calcmode="lin" valueType="num">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750"/>
                            </p:stCondLst>
                            <p:childTnLst>
                              <p:par>
                                <p:cTn id="20" presetID="2" presetClass="entr" presetSubtype="8" decel="10000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childTnLst>
                          </p:cTn>
                        </p:par>
                        <p:par>
                          <p:cTn id="24" fill="hold" nodeType="withGroup">
                            <p:stCondLst>
                              <p:cond delay="1000"/>
                            </p:stCondLst>
                            <p:childTnLst>
                              <p:par>
                                <p:cTn id="25" presetID="2" presetClass="entr" presetSubtype="8"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50" fill="hold"/>
                                        <p:tgtEl>
                                          <p:spTgt spid="4"/>
                                        </p:tgtEl>
                                        <p:attrNameLst>
                                          <p:attrName>ppt_x</p:attrName>
                                        </p:attrNameLst>
                                      </p:cBhvr>
                                      <p:tavLst>
                                        <p:tav tm="0">
                                          <p:val>
                                            <p:strVal val="0-#ppt_w/2"/>
                                          </p:val>
                                        </p:tav>
                                        <p:tav tm="100000">
                                          <p:val>
                                            <p:strVal val="#ppt_x"/>
                                          </p:val>
                                        </p:tav>
                                      </p:tavLst>
                                    </p:anim>
                                    <p:anim calcmode="lin" valueType="num">
                                      <p:cBhvr additive="base">
                                        <p:cTn id="28" dur="250" fill="hold"/>
                                        <p:tgtEl>
                                          <p:spTgt spid="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3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anim calcmode="lin" valueType="num">
                                      <p:cBhvr>
                                        <p:cTn id="33" dur="250" fill="hold"/>
                                        <p:tgtEl>
                                          <p:spTgt spid="9"/>
                                        </p:tgtEl>
                                        <p:attrNameLst>
                                          <p:attrName>ppt_x</p:attrName>
                                        </p:attrNameLst>
                                      </p:cBhvr>
                                      <p:tavLst>
                                        <p:tav tm="0">
                                          <p:val>
                                            <p:strVal val="#ppt_x"/>
                                          </p:val>
                                        </p:tav>
                                        <p:tav tm="100000">
                                          <p:val>
                                            <p:strVal val="#ppt_x"/>
                                          </p:val>
                                        </p:tav>
                                      </p:tavLst>
                                    </p:anim>
                                    <p:anim calcmode="lin" valueType="num">
                                      <p:cBhvr>
                                        <p:cTn id="34" dur="225" decel="100000" fill="hold"/>
                                        <p:tgtEl>
                                          <p:spTgt spid="9"/>
                                        </p:tgtEl>
                                        <p:attrNameLst>
                                          <p:attrName>ppt_y</p:attrName>
                                        </p:attrNameLst>
                                      </p:cBhvr>
                                      <p:tavLst>
                                        <p:tav tm="0">
                                          <p:val>
                                            <p:strVal val="#ppt_y+1"/>
                                          </p:val>
                                        </p:tav>
                                        <p:tav tm="100000">
                                          <p:val>
                                            <p:strVal val="#ppt_y-.03"/>
                                          </p:val>
                                        </p:tav>
                                      </p:tavLst>
                                    </p:anim>
                                    <p:anim calcmode="lin" valueType="num">
                                      <p:cBhvr>
                                        <p:cTn id="35" dur="1" accel="100000" fill="hold">
                                          <p:stCondLst>
                                            <p:cond delay="249"/>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nodeType="afterGroup">
                            <p:stCondLst>
                              <p:cond delay="1500"/>
                            </p:stCondLst>
                            <p:childTnLst>
                              <p:par>
                                <p:cTn id="37" presetID="37"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anim calcmode="lin" valueType="num">
                                      <p:cBhvr>
                                        <p:cTn id="40" dur="250" fill="hold"/>
                                        <p:tgtEl>
                                          <p:spTgt spid="13"/>
                                        </p:tgtEl>
                                        <p:attrNameLst>
                                          <p:attrName>ppt_x</p:attrName>
                                        </p:attrNameLst>
                                      </p:cBhvr>
                                      <p:tavLst>
                                        <p:tav tm="0">
                                          <p:val>
                                            <p:strVal val="#ppt_x"/>
                                          </p:val>
                                        </p:tav>
                                        <p:tav tm="100000">
                                          <p:val>
                                            <p:strVal val="#ppt_x"/>
                                          </p:val>
                                        </p:tav>
                                      </p:tavLst>
                                    </p:anim>
                                    <p:anim calcmode="lin" valueType="num">
                                      <p:cBhvr>
                                        <p:cTn id="41" dur="225" decel="100000" fill="hold"/>
                                        <p:tgtEl>
                                          <p:spTgt spid="1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nodeType="afterGroup">
                            <p:stCondLst>
                              <p:cond delay="175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anim calcmode="lin" valueType="num">
                                      <p:cBhvr>
                                        <p:cTn id="47" dur="250" fill="hold"/>
                                        <p:tgtEl>
                                          <p:spTgt spid="6"/>
                                        </p:tgtEl>
                                        <p:attrNameLst>
                                          <p:attrName>ppt_x</p:attrName>
                                        </p:attrNameLst>
                                      </p:cBhvr>
                                      <p:tavLst>
                                        <p:tav tm="0">
                                          <p:val>
                                            <p:strVal val="#ppt_x"/>
                                          </p:val>
                                        </p:tav>
                                        <p:tav tm="100000">
                                          <p:val>
                                            <p:strVal val="#ppt_x"/>
                                          </p:val>
                                        </p:tav>
                                      </p:tavLst>
                                    </p:anim>
                                    <p:anim calcmode="lin" valueType="num">
                                      <p:cBhvr>
                                        <p:cTn id="48" dur="225" decel="100000" fill="hold"/>
                                        <p:tgtEl>
                                          <p:spTgt spid="6"/>
                                        </p:tgtEl>
                                        <p:attrNameLst>
                                          <p:attrName>ppt_y</p:attrName>
                                        </p:attrNameLst>
                                      </p:cBhvr>
                                      <p:tavLst>
                                        <p:tav tm="0">
                                          <p:val>
                                            <p:strVal val="#ppt_y+1"/>
                                          </p:val>
                                        </p:tav>
                                        <p:tav tm="100000">
                                          <p:val>
                                            <p:strVal val="#ppt_y-.03"/>
                                          </p:val>
                                        </p:tav>
                                      </p:tavLst>
                                    </p:anim>
                                    <p:anim calcmode="lin" valueType="num">
                                      <p:cBhvr>
                                        <p:cTn id="49" dur="1" accel="100000" fill="hold">
                                          <p:stCondLst>
                                            <p:cond delay="249"/>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228281" y="1666369"/>
            <a:ext cx="2597262" cy="2565029"/>
            <a:chOff x="1228281" y="1476877"/>
            <a:chExt cx="2597262" cy="2565029"/>
          </a:xfrm>
        </p:grpSpPr>
        <p:sp>
          <p:nvSpPr>
            <p:cNvPr id="3" name="Oval 11"/>
            <p:cNvSpPr/>
            <p:nvPr/>
          </p:nvSpPr>
          <p:spPr>
            <a:xfrm>
              <a:off x="1228281" y="1476877"/>
              <a:ext cx="2597262" cy="2565029"/>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1" name="文本框 20"/>
            <p:cNvSpPr txBox="1"/>
            <p:nvPr/>
          </p:nvSpPr>
          <p:spPr>
            <a:xfrm>
              <a:off x="2197526" y="2415296"/>
              <a:ext cx="659549" cy="688848"/>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smtClean="0">
                  <a:solidFill>
                    <a:schemeClr val="tx1">
                      <a:lumMod val="65000"/>
                      <a:lumOff val="35000"/>
                    </a:schemeClr>
                  </a:solidFill>
                  <a:latin typeface="+mj-ea"/>
                  <a:ea typeface="+mj-ea"/>
                  <a:sym typeface="宋体" panose="02010600030101010101" pitchFamily="2" charset="-122"/>
                </a:rPr>
                <a:t>添加</a:t>
              </a:r>
              <a:endParaRPr lang="en-US" altLang="zh-CN" sz="2000" dirty="0" smtClean="0">
                <a:solidFill>
                  <a:schemeClr val="tx1">
                    <a:lumMod val="65000"/>
                    <a:lumOff val="35000"/>
                  </a:schemeClr>
                </a:solidFill>
                <a:latin typeface="+mj-ea"/>
                <a:ea typeface="+mj-ea"/>
                <a:sym typeface="宋体" panose="02010600030101010101" pitchFamily="2" charset="-122"/>
              </a:endParaRPr>
            </a:p>
            <a:p>
              <a:pPr algn="ctr" fontAlgn="auto">
                <a:spcBef>
                  <a:spcPts val="0"/>
                </a:spcBef>
                <a:spcAft>
                  <a:spcPts val="0"/>
                </a:spcAft>
                <a:defRPr/>
              </a:pPr>
              <a:r>
                <a:rPr lang="zh-CN" altLang="en-US" sz="2000" dirty="0" smtClean="0">
                  <a:solidFill>
                    <a:schemeClr val="tx1">
                      <a:lumMod val="65000"/>
                      <a:lumOff val="35000"/>
                    </a:schemeClr>
                  </a:solidFill>
                  <a:latin typeface="+mj-ea"/>
                  <a:ea typeface="+mj-ea"/>
                  <a:sym typeface="宋体" panose="02010600030101010101" pitchFamily="2" charset="-122"/>
                </a:rPr>
                <a:t>标题</a:t>
              </a:r>
              <a:endParaRPr lang="zh-CN" altLang="en-US" sz="2000" dirty="0">
                <a:solidFill>
                  <a:schemeClr val="tx1">
                    <a:lumMod val="65000"/>
                    <a:lumOff val="35000"/>
                  </a:schemeClr>
                </a:solidFill>
                <a:latin typeface="+mj-ea"/>
                <a:ea typeface="+mj-ea"/>
                <a:sym typeface="宋体" panose="02010600030101010101" pitchFamily="2" charset="-122"/>
              </a:endParaRPr>
            </a:p>
          </p:txBody>
        </p:sp>
      </p:grpSp>
      <p:sp>
        <p:nvSpPr>
          <p:cNvPr id="33" name="Oval 4"/>
          <p:cNvSpPr/>
          <p:nvPr/>
        </p:nvSpPr>
        <p:spPr>
          <a:xfrm>
            <a:off x="2065893" y="2507282"/>
            <a:ext cx="907626" cy="895112"/>
          </a:xfrm>
          <a:prstGeom prst="rect">
            <a:avLst/>
          </a:prstGeom>
        </p:spPr>
        <p:style>
          <a:lnRef idx="0">
            <a:scrgbClr r="0" g="0" b="0"/>
          </a:lnRef>
          <a:fillRef idx="0">
            <a:scrgbClr r="0" g="0" b="0"/>
          </a:fillRef>
          <a:effectRef idx="0">
            <a:scrgbClr r="0" g="0" b="0"/>
          </a:effectRef>
          <a:fontRef idx="minor">
            <a:schemeClr val="tx1"/>
          </a:fontRef>
        </p:style>
        <p:txBody>
          <a:bodyPr lIns="113562" tIns="44358" rIns="113562" bIns="44358" spcCol="1008" anchor="ctr"/>
          <a:lstStyle/>
          <a:p>
            <a:pPr algn="ctr" defTabSz="1552514" fontAlgn="auto">
              <a:lnSpc>
                <a:spcPct val="90000"/>
              </a:lnSpc>
              <a:spcAft>
                <a:spcPct val="35000"/>
              </a:spcAft>
              <a:defRPr/>
            </a:pPr>
            <a:endParaRPr lang="id-ID" sz="2100" dirty="0">
              <a:solidFill>
                <a:schemeClr val="bg1"/>
              </a:solidFill>
              <a:latin typeface="FontAwesome" pitchFamily="2" charset="0"/>
            </a:endParaRPr>
          </a:p>
        </p:txBody>
      </p:sp>
      <p:grpSp>
        <p:nvGrpSpPr>
          <p:cNvPr id="13" name="组合 12"/>
          <p:cNvGrpSpPr/>
          <p:nvPr/>
        </p:nvGrpSpPr>
        <p:grpSpPr>
          <a:xfrm>
            <a:off x="5302149" y="1082227"/>
            <a:ext cx="1050770" cy="913217"/>
            <a:chOff x="5302149" y="1082227"/>
            <a:chExt cx="1050770" cy="913217"/>
          </a:xfrm>
        </p:grpSpPr>
        <p:sp>
          <p:nvSpPr>
            <p:cNvPr id="49" name="Freeform 5"/>
            <p:cNvSpPr>
              <a:spLocks/>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0" name="Freeform 5"/>
            <p:cNvSpPr>
              <a:spLocks/>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86" name="组合 50"/>
            <p:cNvGrpSpPr>
              <a:grpSpLocks/>
            </p:cNvGrpSpPr>
            <p:nvPr/>
          </p:nvGrpSpPr>
          <p:grpSpPr bwMode="auto">
            <a:xfrm>
              <a:off x="5625508" y="1315164"/>
              <a:ext cx="644326" cy="586324"/>
              <a:chOff x="5722963" y="2742165"/>
              <a:chExt cx="500063" cy="460375"/>
            </a:xfrm>
          </p:grpSpPr>
          <p:sp>
            <p:nvSpPr>
              <p:cNvPr id="52"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3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2833"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4" name="组合 13"/>
          <p:cNvGrpSpPr/>
          <p:nvPr/>
        </p:nvGrpSpPr>
        <p:grpSpPr>
          <a:xfrm>
            <a:off x="5302149" y="2033652"/>
            <a:ext cx="1050770" cy="913217"/>
            <a:chOff x="5302149" y="2033652"/>
            <a:chExt cx="1050770" cy="913217"/>
          </a:xfrm>
        </p:grpSpPr>
        <p:sp>
          <p:nvSpPr>
            <p:cNvPr id="56" name="Freeform 5"/>
            <p:cNvSpPr>
              <a:spLocks/>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7" name="Freeform 5"/>
            <p:cNvSpPr>
              <a:spLocks/>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1" name="组合 57"/>
            <p:cNvGrpSpPr>
              <a:grpSpLocks/>
            </p:cNvGrpSpPr>
            <p:nvPr/>
          </p:nvGrpSpPr>
          <p:grpSpPr bwMode="auto">
            <a:xfrm>
              <a:off x="5631838" y="2306539"/>
              <a:ext cx="649389" cy="577572"/>
              <a:chOff x="952501" y="6013451"/>
              <a:chExt cx="511175" cy="460375"/>
            </a:xfrm>
          </p:grpSpPr>
          <p:sp>
            <p:nvSpPr>
              <p:cNvPr id="59"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2828"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302149" y="2985078"/>
            <a:ext cx="1050770" cy="913217"/>
            <a:chOff x="5302149" y="2985078"/>
            <a:chExt cx="1050770" cy="913217"/>
          </a:xfrm>
        </p:grpSpPr>
        <p:sp>
          <p:nvSpPr>
            <p:cNvPr id="63" name="Freeform 5"/>
            <p:cNvSpPr>
              <a:spLocks/>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4" name="Freeform 5"/>
            <p:cNvSpPr>
              <a:spLocks/>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32796" name="组合 64"/>
            <p:cNvGrpSpPr>
              <a:grpSpLocks/>
            </p:cNvGrpSpPr>
            <p:nvPr/>
          </p:nvGrpSpPr>
          <p:grpSpPr bwMode="auto">
            <a:xfrm>
              <a:off x="5640699" y="3260408"/>
              <a:ext cx="645592" cy="573822"/>
              <a:chOff x="5405438" y="6815138"/>
              <a:chExt cx="511175" cy="460375"/>
            </a:xfrm>
          </p:grpSpPr>
          <p:sp>
            <p:nvSpPr>
              <p:cNvPr id="66"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282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282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9" name="组合 18"/>
          <p:cNvGrpSpPr/>
          <p:nvPr/>
        </p:nvGrpSpPr>
        <p:grpSpPr>
          <a:xfrm>
            <a:off x="5302149" y="3936502"/>
            <a:ext cx="1050770" cy="913217"/>
            <a:chOff x="5302149" y="3936502"/>
            <a:chExt cx="1050770" cy="913217"/>
          </a:xfrm>
        </p:grpSpPr>
        <p:sp>
          <p:nvSpPr>
            <p:cNvPr id="69" name="Freeform 5"/>
            <p:cNvSpPr>
              <a:spLocks/>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0" name="Freeform 5"/>
            <p:cNvSpPr>
              <a:spLocks/>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2" name="Freeform 64"/>
            <p:cNvSpPr>
              <a:spLocks/>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32804"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32805"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2" name="组合 1"/>
          <p:cNvGrpSpPr/>
          <p:nvPr/>
        </p:nvGrpSpPr>
        <p:grpSpPr>
          <a:xfrm>
            <a:off x="1731704" y="965840"/>
            <a:ext cx="1591194" cy="1571446"/>
            <a:chOff x="1731704" y="776348"/>
            <a:chExt cx="1591194" cy="1571446"/>
          </a:xfrm>
        </p:grpSpPr>
        <p:sp>
          <p:nvSpPr>
            <p:cNvPr id="4" name="Freeform 12"/>
            <p:cNvSpPr/>
            <p:nvPr/>
          </p:nvSpPr>
          <p:spPr>
            <a:xfrm rot="18900908">
              <a:off x="1731704" y="776348"/>
              <a:ext cx="1591194" cy="1571446"/>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7" name="Oval 52"/>
            <p:cNvSpPr/>
            <p:nvPr/>
          </p:nvSpPr>
          <p:spPr>
            <a:xfrm>
              <a:off x="2063362" y="1096388"/>
              <a:ext cx="969653" cy="957620"/>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4" name="Freeform 25"/>
            <p:cNvSpPr>
              <a:spLocks noEditPoints="1"/>
            </p:cNvSpPr>
            <p:nvPr/>
          </p:nvSpPr>
          <p:spPr bwMode="auto">
            <a:xfrm>
              <a:off x="2165897" y="1368922"/>
              <a:ext cx="717746" cy="532567"/>
            </a:xfrm>
            <a:custGeom>
              <a:avLst/>
              <a:gdLst>
                <a:gd name="T0" fmla="*/ 737678 w 128"/>
                <a:gd name="T1" fmla="*/ 14087 h 96"/>
                <a:gd name="T2" fmla="*/ 196714 w 128"/>
                <a:gd name="T3" fmla="*/ 0 h 96"/>
                <a:gd name="T4" fmla="*/ 14051 w 128"/>
                <a:gd name="T5" fmla="*/ 162004 h 96"/>
                <a:gd name="T6" fmla="*/ 14051 w 128"/>
                <a:gd name="T7" fmla="*/ 239484 h 96"/>
                <a:gd name="T8" fmla="*/ 449632 w 128"/>
                <a:gd name="T9" fmla="*/ 676191 h 96"/>
                <a:gd name="T10" fmla="*/ 885213 w 128"/>
                <a:gd name="T11" fmla="*/ 239484 h 96"/>
                <a:gd name="T12" fmla="*/ 885213 w 128"/>
                <a:gd name="T13" fmla="*/ 162004 h 96"/>
                <a:gd name="T14" fmla="*/ 386403 w 128"/>
                <a:gd name="T15" fmla="*/ 197222 h 96"/>
                <a:gd name="T16" fmla="*/ 512862 w 128"/>
                <a:gd name="T17" fmla="*/ 197222 h 96"/>
                <a:gd name="T18" fmla="*/ 547989 w 128"/>
                <a:gd name="T19" fmla="*/ 63393 h 96"/>
                <a:gd name="T20" fmla="*/ 533938 w 128"/>
                <a:gd name="T21" fmla="*/ 176091 h 96"/>
                <a:gd name="T22" fmla="*/ 365326 w 128"/>
                <a:gd name="T23" fmla="*/ 176091 h 96"/>
                <a:gd name="T24" fmla="*/ 351275 w 128"/>
                <a:gd name="T25" fmla="*/ 63393 h 96"/>
                <a:gd name="T26" fmla="*/ 365326 w 128"/>
                <a:gd name="T27" fmla="*/ 176091 h 96"/>
                <a:gd name="T28" fmla="*/ 449632 w 128"/>
                <a:gd name="T29" fmla="*/ 577580 h 96"/>
                <a:gd name="T30" fmla="*/ 519887 w 128"/>
                <a:gd name="T31" fmla="*/ 225397 h 96"/>
                <a:gd name="T32" fmla="*/ 688499 w 128"/>
                <a:gd name="T33" fmla="*/ 225397 h 96"/>
                <a:gd name="T34" fmla="*/ 547989 w 128"/>
                <a:gd name="T35" fmla="*/ 225397 h 96"/>
                <a:gd name="T36" fmla="*/ 625270 w 128"/>
                <a:gd name="T37" fmla="*/ 140873 h 96"/>
                <a:gd name="T38" fmla="*/ 555015 w 128"/>
                <a:gd name="T39" fmla="*/ 197222 h 96"/>
                <a:gd name="T40" fmla="*/ 681474 w 128"/>
                <a:gd name="T41" fmla="*/ 56349 h 96"/>
                <a:gd name="T42" fmla="*/ 583117 w 128"/>
                <a:gd name="T43" fmla="*/ 56349 h 96"/>
                <a:gd name="T44" fmla="*/ 386403 w 128"/>
                <a:gd name="T45" fmla="*/ 56349 h 96"/>
                <a:gd name="T46" fmla="*/ 449632 w 128"/>
                <a:gd name="T47" fmla="*/ 105655 h 96"/>
                <a:gd name="T48" fmla="*/ 217791 w 128"/>
                <a:gd name="T49" fmla="*/ 56349 h 96"/>
                <a:gd name="T50" fmla="*/ 273995 w 128"/>
                <a:gd name="T51" fmla="*/ 98611 h 96"/>
                <a:gd name="T52" fmla="*/ 344250 w 128"/>
                <a:gd name="T53" fmla="*/ 197222 h 96"/>
                <a:gd name="T54" fmla="*/ 273995 w 128"/>
                <a:gd name="T55" fmla="*/ 140873 h 96"/>
                <a:gd name="T56" fmla="*/ 421530 w 128"/>
                <a:gd name="T57" fmla="*/ 570536 h 96"/>
                <a:gd name="T58" fmla="*/ 351275 w 128"/>
                <a:gd name="T59" fmla="*/ 225397 h 96"/>
                <a:gd name="T60" fmla="*/ 77281 w 128"/>
                <a:gd name="T61" fmla="*/ 225397 h 96"/>
                <a:gd name="T62" fmla="*/ 358301 w 128"/>
                <a:gd name="T63" fmla="*/ 521231 h 96"/>
                <a:gd name="T64" fmla="*/ 821984 w 128"/>
                <a:gd name="T65" fmla="*/ 225397 h 96"/>
                <a:gd name="T66" fmla="*/ 716601 w 128"/>
                <a:gd name="T67" fmla="*/ 225397 h 96"/>
                <a:gd name="T68" fmla="*/ 646346 w 128"/>
                <a:gd name="T69" fmla="*/ 119742 h 96"/>
                <a:gd name="T70" fmla="*/ 843060 w 128"/>
                <a:gd name="T71" fmla="*/ 197222 h 96"/>
                <a:gd name="T72" fmla="*/ 189689 w 128"/>
                <a:gd name="T73" fmla="*/ 70437 h 96"/>
                <a:gd name="T74" fmla="*/ 175638 w 128"/>
                <a:gd name="T75" fmla="*/ 197222 h 96"/>
                <a:gd name="T76" fmla="*/ 189689 w 128"/>
                <a:gd name="T77" fmla="*/ 7043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grpSp>
      <p:grpSp>
        <p:nvGrpSpPr>
          <p:cNvPr id="10" name="组合 9"/>
          <p:cNvGrpSpPr/>
          <p:nvPr/>
        </p:nvGrpSpPr>
        <p:grpSpPr>
          <a:xfrm>
            <a:off x="2943139" y="2163490"/>
            <a:ext cx="1592459" cy="1571446"/>
            <a:chOff x="2943139" y="1973998"/>
            <a:chExt cx="1592459" cy="1571446"/>
          </a:xfrm>
        </p:grpSpPr>
        <p:sp>
          <p:nvSpPr>
            <p:cNvPr id="5" name="Freeform 13"/>
            <p:cNvSpPr/>
            <p:nvPr/>
          </p:nvSpPr>
          <p:spPr>
            <a:xfrm rot="2700908">
              <a:off x="2953646" y="1963491"/>
              <a:ext cx="1571446" cy="1592459"/>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6" name="Oval 51"/>
            <p:cNvSpPr/>
            <p:nvPr/>
          </p:nvSpPr>
          <p:spPr>
            <a:xfrm>
              <a:off x="3258339" y="2285286"/>
              <a:ext cx="969653" cy="956370"/>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84" name="组合 83"/>
            <p:cNvGrpSpPr>
              <a:grpSpLocks noChangeAspect="1"/>
            </p:cNvGrpSpPr>
            <p:nvPr/>
          </p:nvGrpSpPr>
          <p:grpSpPr>
            <a:xfrm>
              <a:off x="3534045" y="2435583"/>
              <a:ext cx="434039" cy="625252"/>
              <a:chOff x="1797050" y="5657850"/>
              <a:chExt cx="422275" cy="615950"/>
            </a:xfrm>
            <a:solidFill>
              <a:schemeClr val="bg1"/>
            </a:solidFill>
          </p:grpSpPr>
          <p:sp>
            <p:nvSpPr>
              <p:cNvPr id="85" name="Oval 114"/>
              <p:cNvSpPr>
                <a:spLocks noChangeArrowheads="1"/>
              </p:cNvSpPr>
              <p:nvPr/>
            </p:nvSpPr>
            <p:spPr bwMode="auto">
              <a:xfrm>
                <a:off x="1970088" y="5832475"/>
                <a:ext cx="38100" cy="381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6" name="Oval 115"/>
              <p:cNvSpPr>
                <a:spLocks noChangeArrowheads="1"/>
              </p:cNvSpPr>
              <p:nvPr/>
            </p:nvSpPr>
            <p:spPr bwMode="auto">
              <a:xfrm>
                <a:off x="1970088" y="6062663"/>
                <a:ext cx="38100" cy="381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7" name="Oval 116"/>
              <p:cNvSpPr>
                <a:spLocks noChangeArrowheads="1"/>
              </p:cNvSpPr>
              <p:nvPr/>
            </p:nvSpPr>
            <p:spPr bwMode="auto">
              <a:xfrm>
                <a:off x="1854200" y="5946775"/>
                <a:ext cx="38100" cy="381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8" name="Oval 117"/>
              <p:cNvSpPr>
                <a:spLocks noChangeArrowheads="1"/>
              </p:cNvSpPr>
              <p:nvPr/>
            </p:nvSpPr>
            <p:spPr bwMode="auto">
              <a:xfrm>
                <a:off x="2084388" y="5946775"/>
                <a:ext cx="38100" cy="381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89" name="Freeform 118"/>
              <p:cNvSpPr>
                <a:spLocks/>
              </p:cNvSpPr>
              <p:nvPr/>
            </p:nvSpPr>
            <p:spPr bwMode="auto">
              <a:xfrm>
                <a:off x="1887538"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0" name="Freeform 119"/>
              <p:cNvSpPr>
                <a:spLocks/>
              </p:cNvSpPr>
              <p:nvPr/>
            </p:nvSpPr>
            <p:spPr bwMode="auto">
              <a:xfrm>
                <a:off x="1887538" y="5861050"/>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1" name="Freeform 120"/>
              <p:cNvSpPr>
                <a:spLocks/>
              </p:cNvSpPr>
              <p:nvPr/>
            </p:nvSpPr>
            <p:spPr bwMode="auto">
              <a:xfrm>
                <a:off x="2051050" y="6024563"/>
                <a:ext cx="38100" cy="42862"/>
              </a:xfrm>
              <a:custGeom>
                <a:avLst/>
                <a:gdLst>
                  <a:gd name="T0" fmla="*/ 1 w 8"/>
                  <a:gd name="T1" fmla="*/ 2 h 9"/>
                  <a:gd name="T2" fmla="*/ 1 w 8"/>
                  <a:gd name="T3" fmla="*/ 7 h 9"/>
                  <a:gd name="T4" fmla="*/ 7 w 8"/>
                  <a:gd name="T5" fmla="*/ 7 h 9"/>
                  <a:gd name="T6" fmla="*/ 7 w 8"/>
                  <a:gd name="T7" fmla="*/ 2 h 9"/>
                  <a:gd name="T8" fmla="*/ 1 w 8"/>
                  <a:gd name="T9" fmla="*/ 2 h 9"/>
                </a:gdLst>
                <a:ahLst/>
                <a:cxnLst>
                  <a:cxn ang="0">
                    <a:pos x="T0" y="T1"/>
                  </a:cxn>
                  <a:cxn ang="0">
                    <a:pos x="T2" y="T3"/>
                  </a:cxn>
                  <a:cxn ang="0">
                    <a:pos x="T4" y="T5"/>
                  </a:cxn>
                  <a:cxn ang="0">
                    <a:pos x="T6" y="T7"/>
                  </a:cxn>
                  <a:cxn ang="0">
                    <a:pos x="T8" y="T9"/>
                  </a:cxn>
                </a:cxnLst>
                <a:rect l="0" t="0" r="r" b="b"/>
                <a:pathLst>
                  <a:path w="8" h="9">
                    <a:moveTo>
                      <a:pt x="1" y="2"/>
                    </a:moveTo>
                    <a:cubicBezTo>
                      <a:pt x="0" y="3"/>
                      <a:pt x="0" y="6"/>
                      <a:pt x="1" y="7"/>
                    </a:cubicBezTo>
                    <a:cubicBezTo>
                      <a:pt x="3" y="9"/>
                      <a:pt x="5" y="9"/>
                      <a:pt x="7" y="7"/>
                    </a:cubicBezTo>
                    <a:cubicBezTo>
                      <a:pt x="8" y="6"/>
                      <a:pt x="8" y="3"/>
                      <a:pt x="7" y="2"/>
                    </a:cubicBezTo>
                    <a:cubicBezTo>
                      <a:pt x="5" y="0"/>
                      <a:pt x="3" y="0"/>
                      <a:pt x="1"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2" name="Freeform 121"/>
              <p:cNvSpPr>
                <a:spLocks noEditPoints="1"/>
              </p:cNvSpPr>
              <p:nvPr/>
            </p:nvSpPr>
            <p:spPr bwMode="auto">
              <a:xfrm>
                <a:off x="1797050" y="5657850"/>
                <a:ext cx="422275" cy="615950"/>
              </a:xfrm>
              <a:custGeom>
                <a:avLst/>
                <a:gdLst>
                  <a:gd name="T0" fmla="*/ 80 w 88"/>
                  <a:gd name="T1" fmla="*/ 56 h 128"/>
                  <a:gd name="T2" fmla="*/ 79 w 88"/>
                  <a:gd name="T3" fmla="*/ 56 h 128"/>
                  <a:gd name="T4" fmla="*/ 70 w 88"/>
                  <a:gd name="T5" fmla="*/ 37 h 128"/>
                  <a:gd name="T6" fmla="*/ 64 w 88"/>
                  <a:gd name="T7" fmla="*/ 6 h 128"/>
                  <a:gd name="T8" fmla="*/ 56 w 88"/>
                  <a:gd name="T9" fmla="*/ 0 h 128"/>
                  <a:gd name="T10" fmla="*/ 24 w 88"/>
                  <a:gd name="T11" fmla="*/ 0 h 128"/>
                  <a:gd name="T12" fmla="*/ 17 w 88"/>
                  <a:gd name="T13" fmla="*/ 6 h 128"/>
                  <a:gd name="T14" fmla="*/ 11 w 88"/>
                  <a:gd name="T15" fmla="*/ 36 h 128"/>
                  <a:gd name="T16" fmla="*/ 0 w 88"/>
                  <a:gd name="T17" fmla="*/ 64 h 128"/>
                  <a:gd name="T18" fmla="*/ 10 w 88"/>
                  <a:gd name="T19" fmla="*/ 90 h 128"/>
                  <a:gd name="T20" fmla="*/ 16 w 88"/>
                  <a:gd name="T21" fmla="*/ 121 h 128"/>
                  <a:gd name="T22" fmla="*/ 24 w 88"/>
                  <a:gd name="T23" fmla="*/ 128 h 128"/>
                  <a:gd name="T24" fmla="*/ 56 w 88"/>
                  <a:gd name="T25" fmla="*/ 128 h 128"/>
                  <a:gd name="T26" fmla="*/ 64 w 88"/>
                  <a:gd name="T27" fmla="*/ 121 h 128"/>
                  <a:gd name="T28" fmla="*/ 70 w 88"/>
                  <a:gd name="T29" fmla="*/ 90 h 128"/>
                  <a:gd name="T30" fmla="*/ 79 w 88"/>
                  <a:gd name="T31" fmla="*/ 71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29 h 128"/>
                  <a:gd name="T44" fmla="*/ 40 w 88"/>
                  <a:gd name="T45" fmla="*/ 24 h 128"/>
                  <a:gd name="T46" fmla="*/ 20 w 88"/>
                  <a:gd name="T47" fmla="*/ 29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7"/>
                    </a:cubicBezTo>
                    <a:cubicBezTo>
                      <a:pt x="64" y="6"/>
                      <a:pt x="64" y="6"/>
                      <a:pt x="64" y="6"/>
                    </a:cubicBezTo>
                    <a:cubicBezTo>
                      <a:pt x="64" y="2"/>
                      <a:pt x="60" y="0"/>
                      <a:pt x="56" y="0"/>
                    </a:cubicBezTo>
                    <a:cubicBezTo>
                      <a:pt x="24" y="0"/>
                      <a:pt x="24" y="0"/>
                      <a:pt x="24" y="0"/>
                    </a:cubicBezTo>
                    <a:cubicBezTo>
                      <a:pt x="21" y="0"/>
                      <a:pt x="17" y="2"/>
                      <a:pt x="17" y="6"/>
                    </a:cubicBezTo>
                    <a:cubicBezTo>
                      <a:pt x="11" y="36"/>
                      <a:pt x="11" y="36"/>
                      <a:pt x="11" y="36"/>
                    </a:cubicBezTo>
                    <a:cubicBezTo>
                      <a:pt x="4" y="43"/>
                      <a:pt x="0" y="53"/>
                      <a:pt x="0" y="64"/>
                    </a:cubicBezTo>
                    <a:cubicBezTo>
                      <a:pt x="0" y="74"/>
                      <a:pt x="4" y="83"/>
                      <a:pt x="10" y="90"/>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0"/>
                      <a:pt x="70" y="90"/>
                      <a:pt x="70" y="90"/>
                    </a:cubicBezTo>
                    <a:cubicBezTo>
                      <a:pt x="74" y="85"/>
                      <a:pt x="78" y="79"/>
                      <a:pt x="79" y="71"/>
                    </a:cubicBezTo>
                    <a:cubicBezTo>
                      <a:pt x="79" y="71"/>
                      <a:pt x="80" y="72"/>
                      <a:pt x="80" y="72"/>
                    </a:cubicBezTo>
                    <a:cubicBezTo>
                      <a:pt x="84" y="72"/>
                      <a:pt x="88" y="68"/>
                      <a:pt x="88" y="64"/>
                    </a:cubicBezTo>
                    <a:cubicBezTo>
                      <a:pt x="88" y="59"/>
                      <a:pt x="84" y="56"/>
                      <a:pt x="80" y="56"/>
                    </a:cubicBezTo>
                    <a:moveTo>
                      <a:pt x="24" y="8"/>
                    </a:moveTo>
                    <a:cubicBezTo>
                      <a:pt x="56" y="8"/>
                      <a:pt x="56" y="8"/>
                      <a:pt x="56" y="8"/>
                    </a:cubicBezTo>
                    <a:cubicBezTo>
                      <a:pt x="60" y="29"/>
                      <a:pt x="60" y="29"/>
                      <a:pt x="60" y="29"/>
                    </a:cubicBezTo>
                    <a:cubicBezTo>
                      <a:pt x="55" y="26"/>
                      <a:pt x="48" y="24"/>
                      <a:pt x="40" y="24"/>
                    </a:cubicBezTo>
                    <a:cubicBezTo>
                      <a:pt x="33" y="24"/>
                      <a:pt x="26" y="26"/>
                      <a:pt x="20" y="29"/>
                    </a:cubicBezTo>
                    <a:lnTo>
                      <a:pt x="24" y="8"/>
                    </a:lnTo>
                    <a:close/>
                    <a:moveTo>
                      <a:pt x="56" y="120"/>
                    </a:moveTo>
                    <a:cubicBezTo>
                      <a:pt x="24" y="120"/>
                      <a:pt x="24" y="120"/>
                      <a:pt x="24" y="120"/>
                    </a:cubicBezTo>
                    <a:cubicBezTo>
                      <a:pt x="20" y="98"/>
                      <a:pt x="20" y="98"/>
                      <a:pt x="20" y="98"/>
                    </a:cubicBezTo>
                    <a:cubicBezTo>
                      <a:pt x="26" y="101"/>
                      <a:pt x="33" y="104"/>
                      <a:pt x="40" y="104"/>
                    </a:cubicBezTo>
                    <a:cubicBezTo>
                      <a:pt x="47" y="104"/>
                      <a:pt x="54" y="101"/>
                      <a:pt x="60" y="98"/>
                    </a:cubicBezTo>
                    <a:lnTo>
                      <a:pt x="56" y="120"/>
                    </a:lnTo>
                    <a:close/>
                    <a:moveTo>
                      <a:pt x="40" y="96"/>
                    </a:moveTo>
                    <a:cubicBezTo>
                      <a:pt x="22" y="96"/>
                      <a:pt x="8" y="81"/>
                      <a:pt x="8" y="64"/>
                    </a:cubicBezTo>
                    <a:cubicBezTo>
                      <a:pt x="8" y="46"/>
                      <a:pt x="22" y="32"/>
                      <a:pt x="40" y="32"/>
                    </a:cubicBezTo>
                    <a:cubicBezTo>
                      <a:pt x="58" y="32"/>
                      <a:pt x="72" y="46"/>
                      <a:pt x="72" y="64"/>
                    </a:cubicBezTo>
                    <a:cubicBezTo>
                      <a:pt x="72" y="81"/>
                      <a:pt x="58" y="96"/>
                      <a:pt x="40" y="9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3" name="Freeform 122"/>
              <p:cNvSpPr>
                <a:spLocks/>
              </p:cNvSpPr>
              <p:nvPr/>
            </p:nvSpPr>
            <p:spPr bwMode="auto">
              <a:xfrm>
                <a:off x="1970088" y="5865813"/>
                <a:ext cx="114300" cy="119062"/>
              </a:xfrm>
              <a:custGeom>
                <a:avLst/>
                <a:gdLst>
                  <a:gd name="T0" fmla="*/ 24 w 24"/>
                  <a:gd name="T1" fmla="*/ 1 h 25"/>
                  <a:gd name="T2" fmla="*/ 22 w 24"/>
                  <a:gd name="T3" fmla="*/ 1 h 25"/>
                  <a:gd name="T4" fmla="*/ 1 w 24"/>
                  <a:gd name="T5" fmla="*/ 18 h 25"/>
                  <a:gd name="T6" fmla="*/ 0 w 24"/>
                  <a:gd name="T7" fmla="*/ 21 h 25"/>
                  <a:gd name="T8" fmla="*/ 1 w 24"/>
                  <a:gd name="T9" fmla="*/ 23 h 25"/>
                  <a:gd name="T10" fmla="*/ 4 w 24"/>
                  <a:gd name="T11" fmla="*/ 25 h 25"/>
                  <a:gd name="T12" fmla="*/ 7 w 24"/>
                  <a:gd name="T13" fmla="*/ 23 h 25"/>
                  <a:gd name="T14" fmla="*/ 14 w 24"/>
                  <a:gd name="T15" fmla="*/ 15 h 25"/>
                  <a:gd name="T16" fmla="*/ 24 w 24"/>
                  <a:gd name="T17" fmla="*/ 3 h 25"/>
                  <a:gd name="T18" fmla="*/ 24 w 24"/>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24" y="1"/>
                    </a:moveTo>
                    <a:cubicBezTo>
                      <a:pt x="23" y="0"/>
                      <a:pt x="23" y="0"/>
                      <a:pt x="22" y="1"/>
                    </a:cubicBezTo>
                    <a:cubicBezTo>
                      <a:pt x="1" y="18"/>
                      <a:pt x="1" y="18"/>
                      <a:pt x="1" y="18"/>
                    </a:cubicBezTo>
                    <a:cubicBezTo>
                      <a:pt x="0" y="19"/>
                      <a:pt x="0" y="20"/>
                      <a:pt x="0" y="21"/>
                    </a:cubicBezTo>
                    <a:cubicBezTo>
                      <a:pt x="0" y="22"/>
                      <a:pt x="0" y="23"/>
                      <a:pt x="1" y="23"/>
                    </a:cubicBezTo>
                    <a:cubicBezTo>
                      <a:pt x="2" y="24"/>
                      <a:pt x="3" y="25"/>
                      <a:pt x="4" y="25"/>
                    </a:cubicBezTo>
                    <a:cubicBezTo>
                      <a:pt x="5" y="25"/>
                      <a:pt x="6" y="24"/>
                      <a:pt x="7" y="23"/>
                    </a:cubicBezTo>
                    <a:cubicBezTo>
                      <a:pt x="14" y="15"/>
                      <a:pt x="14" y="15"/>
                      <a:pt x="14" y="15"/>
                    </a:cubicBezTo>
                    <a:cubicBezTo>
                      <a:pt x="24" y="3"/>
                      <a:pt x="24" y="3"/>
                      <a:pt x="24" y="3"/>
                    </a:cubicBezTo>
                    <a:cubicBezTo>
                      <a:pt x="24" y="2"/>
                      <a:pt x="24" y="1"/>
                      <a:pt x="24"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8" name="组合 7"/>
          <p:cNvGrpSpPr/>
          <p:nvPr/>
        </p:nvGrpSpPr>
        <p:grpSpPr>
          <a:xfrm>
            <a:off x="519005" y="2162238"/>
            <a:ext cx="1591194" cy="1572697"/>
            <a:chOff x="519005" y="1972746"/>
            <a:chExt cx="1591194" cy="1572697"/>
          </a:xfrm>
        </p:grpSpPr>
        <p:sp>
          <p:nvSpPr>
            <p:cNvPr id="6" name="Freeform 15"/>
            <p:cNvSpPr/>
            <p:nvPr/>
          </p:nvSpPr>
          <p:spPr>
            <a:xfrm rot="13500908">
              <a:off x="528253" y="1963498"/>
              <a:ext cx="1572697" cy="1591194"/>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9" name="Oval 44"/>
            <p:cNvSpPr/>
            <p:nvPr/>
          </p:nvSpPr>
          <p:spPr>
            <a:xfrm>
              <a:off x="830408" y="2280285"/>
              <a:ext cx="968388" cy="957620"/>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grpSp>
          <p:nvGrpSpPr>
            <p:cNvPr id="94" name="组合 93"/>
            <p:cNvGrpSpPr/>
            <p:nvPr/>
          </p:nvGrpSpPr>
          <p:grpSpPr>
            <a:xfrm>
              <a:off x="1061214" y="2508414"/>
              <a:ext cx="535196" cy="452540"/>
              <a:chOff x="2162176" y="-104775"/>
              <a:chExt cx="1655763" cy="1417638"/>
            </a:xfrm>
            <a:solidFill>
              <a:schemeClr val="bg1"/>
            </a:solidFill>
          </p:grpSpPr>
          <p:sp>
            <p:nvSpPr>
              <p:cNvPr id="95"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96"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1" name="组合 10"/>
          <p:cNvGrpSpPr/>
          <p:nvPr/>
        </p:nvGrpSpPr>
        <p:grpSpPr>
          <a:xfrm>
            <a:off x="1730440" y="3359888"/>
            <a:ext cx="1592459" cy="1572697"/>
            <a:chOff x="1730440" y="3170396"/>
            <a:chExt cx="1592459" cy="1572697"/>
          </a:xfrm>
        </p:grpSpPr>
        <p:sp>
          <p:nvSpPr>
            <p:cNvPr id="7" name="Freeform 16"/>
            <p:cNvSpPr/>
            <p:nvPr/>
          </p:nvSpPr>
          <p:spPr>
            <a:xfrm rot="8100908">
              <a:off x="1730440" y="3170396"/>
              <a:ext cx="1592459" cy="1572697"/>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gradFill flip="none" rotWithShape="1">
              <a:gsLst>
                <a:gs pos="0">
                  <a:srgbClr val="F0F0F0"/>
                </a:gs>
                <a:gs pos="100000">
                  <a:srgbClr val="F1F1F1"/>
                </a:gs>
              </a:gsLst>
              <a:lin ang="2700000" scaled="1"/>
              <a:tileRect/>
            </a:gradFill>
            <a:ln w="38100">
              <a:no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18" name="Oval 53"/>
            <p:cNvSpPr/>
            <p:nvPr/>
          </p:nvSpPr>
          <p:spPr>
            <a:xfrm>
              <a:off x="2057033" y="3455432"/>
              <a:ext cx="969653" cy="957620"/>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id-ID"/>
            </a:p>
          </p:txBody>
        </p:sp>
        <p:sp>
          <p:nvSpPr>
            <p:cNvPr id="32817" name="Freeform 266"/>
            <p:cNvSpPr>
              <a:spLocks noEditPoints="1"/>
            </p:cNvSpPr>
            <p:nvPr/>
          </p:nvSpPr>
          <p:spPr bwMode="auto">
            <a:xfrm>
              <a:off x="2270963" y="3672959"/>
              <a:ext cx="522803" cy="566321"/>
            </a:xfrm>
            <a:custGeom>
              <a:avLst/>
              <a:gdLst>
                <a:gd name="T0" fmla="*/ 222582 w 183"/>
                <a:gd name="T1" fmla="*/ 79178 h 200"/>
                <a:gd name="T2" fmla="*/ 129241 w 183"/>
                <a:gd name="T3" fmla="*/ 39589 h 200"/>
                <a:gd name="T4" fmla="*/ 0 w 183"/>
                <a:gd name="T5" fmla="*/ 172753 h 200"/>
                <a:gd name="T6" fmla="*/ 32310 w 183"/>
                <a:gd name="T7" fmla="*/ 262728 h 200"/>
                <a:gd name="T8" fmla="*/ 222582 w 183"/>
                <a:gd name="T9" fmla="*/ 79178 h 200"/>
                <a:gd name="T10" fmla="*/ 527735 w 183"/>
                <a:gd name="T11" fmla="*/ 39589 h 200"/>
                <a:gd name="T12" fmla="*/ 427214 w 183"/>
                <a:gd name="T13" fmla="*/ 82777 h 200"/>
                <a:gd name="T14" fmla="*/ 610306 w 183"/>
                <a:gd name="T15" fmla="*/ 273525 h 200"/>
                <a:gd name="T16" fmla="*/ 656976 w 183"/>
                <a:gd name="T17" fmla="*/ 172753 h 200"/>
                <a:gd name="T18" fmla="*/ 527735 w 183"/>
                <a:gd name="T19" fmla="*/ 39589 h 200"/>
                <a:gd name="T20" fmla="*/ 606716 w 183"/>
                <a:gd name="T21" fmla="*/ 370699 h 200"/>
                <a:gd name="T22" fmla="*/ 344643 w 183"/>
                <a:gd name="T23" fmla="*/ 82777 h 200"/>
                <a:gd name="T24" fmla="*/ 344643 w 183"/>
                <a:gd name="T25" fmla="*/ 21594 h 200"/>
                <a:gd name="T26" fmla="*/ 351823 w 183"/>
                <a:gd name="T27" fmla="*/ 21594 h 200"/>
                <a:gd name="T28" fmla="*/ 366183 w 183"/>
                <a:gd name="T29" fmla="*/ 10797 h 200"/>
                <a:gd name="T30" fmla="*/ 351823 w 183"/>
                <a:gd name="T31" fmla="*/ 0 h 200"/>
                <a:gd name="T32" fmla="*/ 290793 w 183"/>
                <a:gd name="T33" fmla="*/ 0 h 200"/>
                <a:gd name="T34" fmla="*/ 280023 w 183"/>
                <a:gd name="T35" fmla="*/ 10797 h 200"/>
                <a:gd name="T36" fmla="*/ 290793 w 183"/>
                <a:gd name="T37" fmla="*/ 21594 h 200"/>
                <a:gd name="T38" fmla="*/ 301563 w 183"/>
                <a:gd name="T39" fmla="*/ 21594 h 200"/>
                <a:gd name="T40" fmla="*/ 301563 w 183"/>
                <a:gd name="T41" fmla="*/ 82777 h 200"/>
                <a:gd name="T42" fmla="*/ 32310 w 183"/>
                <a:gd name="T43" fmla="*/ 370699 h 200"/>
                <a:gd name="T44" fmla="*/ 136421 w 183"/>
                <a:gd name="T45" fmla="*/ 590238 h 200"/>
                <a:gd name="T46" fmla="*/ 104111 w 183"/>
                <a:gd name="T47" fmla="*/ 683813 h 200"/>
                <a:gd name="T48" fmla="*/ 118471 w 183"/>
                <a:gd name="T49" fmla="*/ 712605 h 200"/>
                <a:gd name="T50" fmla="*/ 125651 w 183"/>
                <a:gd name="T51" fmla="*/ 716204 h 200"/>
                <a:gd name="T52" fmla="*/ 154371 w 183"/>
                <a:gd name="T53" fmla="*/ 705407 h 200"/>
                <a:gd name="T54" fmla="*/ 190272 w 183"/>
                <a:gd name="T55" fmla="*/ 626229 h 200"/>
                <a:gd name="T56" fmla="*/ 319513 w 183"/>
                <a:gd name="T57" fmla="*/ 658620 h 200"/>
                <a:gd name="T58" fmla="*/ 448754 w 183"/>
                <a:gd name="T59" fmla="*/ 626229 h 200"/>
                <a:gd name="T60" fmla="*/ 488244 w 183"/>
                <a:gd name="T61" fmla="*/ 705407 h 200"/>
                <a:gd name="T62" fmla="*/ 516965 w 183"/>
                <a:gd name="T63" fmla="*/ 716204 h 200"/>
                <a:gd name="T64" fmla="*/ 524145 w 183"/>
                <a:gd name="T65" fmla="*/ 712605 h 200"/>
                <a:gd name="T66" fmla="*/ 534915 w 183"/>
                <a:gd name="T67" fmla="*/ 683813 h 200"/>
                <a:gd name="T68" fmla="*/ 506195 w 183"/>
                <a:gd name="T69" fmla="*/ 590238 h 200"/>
                <a:gd name="T70" fmla="*/ 606716 w 183"/>
                <a:gd name="T71" fmla="*/ 370699 h 200"/>
                <a:gd name="T72" fmla="*/ 319513 w 183"/>
                <a:gd name="T73" fmla="*/ 601036 h 200"/>
                <a:gd name="T74" fmla="*/ 89751 w 183"/>
                <a:gd name="T75" fmla="*/ 370699 h 200"/>
                <a:gd name="T76" fmla="*/ 319513 w 183"/>
                <a:gd name="T77" fmla="*/ 140362 h 200"/>
                <a:gd name="T78" fmla="*/ 549275 w 183"/>
                <a:gd name="T79" fmla="*/ 370699 h 200"/>
                <a:gd name="T80" fmla="*/ 319513 w 183"/>
                <a:gd name="T81" fmla="*/ 601036 h 200"/>
                <a:gd name="T82" fmla="*/ 348233 w 183"/>
                <a:gd name="T83" fmla="*/ 399491 h 200"/>
                <a:gd name="T84" fmla="*/ 359003 w 183"/>
                <a:gd name="T85" fmla="*/ 370699 h 200"/>
                <a:gd name="T86" fmla="*/ 326693 w 183"/>
                <a:gd name="T87" fmla="*/ 331109 h 200"/>
                <a:gd name="T88" fmla="*/ 326693 w 183"/>
                <a:gd name="T89" fmla="*/ 197946 h 200"/>
                <a:gd name="T90" fmla="*/ 319513 w 183"/>
                <a:gd name="T91" fmla="*/ 190748 h 200"/>
                <a:gd name="T92" fmla="*/ 312333 w 183"/>
                <a:gd name="T93" fmla="*/ 197946 h 200"/>
                <a:gd name="T94" fmla="*/ 312333 w 183"/>
                <a:gd name="T95" fmla="*/ 331109 h 200"/>
                <a:gd name="T96" fmla="*/ 280023 w 183"/>
                <a:gd name="T97" fmla="*/ 370699 h 200"/>
                <a:gd name="T98" fmla="*/ 319513 w 183"/>
                <a:gd name="T99" fmla="*/ 410288 h 200"/>
                <a:gd name="T100" fmla="*/ 333873 w 183"/>
                <a:gd name="T101" fmla="*/ 406689 h 200"/>
                <a:gd name="T102" fmla="*/ 373363 w 183"/>
                <a:gd name="T103" fmla="*/ 471471 h 200"/>
                <a:gd name="T104" fmla="*/ 384134 w 183"/>
                <a:gd name="T105" fmla="*/ 475070 h 200"/>
                <a:gd name="T106" fmla="*/ 387724 w 183"/>
                <a:gd name="T107" fmla="*/ 464273 h 200"/>
                <a:gd name="T108" fmla="*/ 348233 w 183"/>
                <a:gd name="T109" fmla="*/ 399491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grpSp>
      <p:sp>
        <p:nvSpPr>
          <p:cNvPr id="62" name="文本框 20"/>
          <p:cNvSpPr txBox="1"/>
          <p:nvPr/>
        </p:nvSpPr>
        <p:spPr>
          <a:xfrm>
            <a:off x="6516383" y="11161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5" name="矩形 47"/>
          <p:cNvSpPr>
            <a:spLocks noChangeArrowheads="1"/>
          </p:cNvSpPr>
          <p:nvPr/>
        </p:nvSpPr>
        <p:spPr bwMode="auto">
          <a:xfrm>
            <a:off x="6482511" y="1471215"/>
            <a:ext cx="29869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97" name="文本框 20"/>
          <p:cNvSpPr txBox="1"/>
          <p:nvPr/>
        </p:nvSpPr>
        <p:spPr>
          <a:xfrm>
            <a:off x="6516383" y="2106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99" name="矩形 47"/>
          <p:cNvSpPr>
            <a:spLocks noChangeArrowheads="1"/>
          </p:cNvSpPr>
          <p:nvPr/>
        </p:nvSpPr>
        <p:spPr bwMode="auto">
          <a:xfrm>
            <a:off x="6482511" y="2461815"/>
            <a:ext cx="29869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文本框 20"/>
          <p:cNvSpPr txBox="1"/>
          <p:nvPr/>
        </p:nvSpPr>
        <p:spPr>
          <a:xfrm>
            <a:off x="6516383" y="31227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1" name="矩形 47"/>
          <p:cNvSpPr>
            <a:spLocks noChangeArrowheads="1"/>
          </p:cNvSpPr>
          <p:nvPr/>
        </p:nvSpPr>
        <p:spPr bwMode="auto">
          <a:xfrm>
            <a:off x="6482511" y="3477815"/>
            <a:ext cx="29869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文本框 20"/>
          <p:cNvSpPr txBox="1"/>
          <p:nvPr/>
        </p:nvSpPr>
        <p:spPr>
          <a:xfrm>
            <a:off x="6516383" y="407526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103" name="矩形 47"/>
          <p:cNvSpPr>
            <a:spLocks noChangeArrowheads="1"/>
          </p:cNvSpPr>
          <p:nvPr/>
        </p:nvSpPr>
        <p:spPr bwMode="auto">
          <a:xfrm>
            <a:off x="6482511" y="4430315"/>
            <a:ext cx="29869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内以上文字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8" name="组合 67"/>
          <p:cNvGrpSpPr/>
          <p:nvPr/>
        </p:nvGrpSpPr>
        <p:grpSpPr>
          <a:xfrm>
            <a:off x="-198457" y="144052"/>
            <a:ext cx="9920307" cy="324036"/>
            <a:chOff x="-198457" y="144052"/>
            <a:chExt cx="9920307" cy="324036"/>
          </a:xfrm>
        </p:grpSpPr>
        <p:cxnSp>
          <p:nvCxnSpPr>
            <p:cNvPr id="71" name="直接连接符 7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98457" y="144052"/>
              <a:ext cx="2066885" cy="319659"/>
              <a:chOff x="2559580" y="72044"/>
              <a:chExt cx="2066885" cy="319659"/>
            </a:xfrm>
          </p:grpSpPr>
          <p:sp>
            <p:nvSpPr>
              <p:cNvPr id="80" name="五边形 7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4" name="组合 73"/>
            <p:cNvGrpSpPr/>
            <p:nvPr/>
          </p:nvGrpSpPr>
          <p:grpSpPr>
            <a:xfrm>
              <a:off x="1273126" y="144052"/>
              <a:ext cx="2066885" cy="319659"/>
              <a:chOff x="4972411" y="72044"/>
              <a:chExt cx="2066885" cy="319659"/>
            </a:xfrm>
          </p:grpSpPr>
          <p:sp>
            <p:nvSpPr>
              <p:cNvPr id="78" name="五边形 77"/>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5" name="组合 74"/>
            <p:cNvGrpSpPr/>
            <p:nvPr/>
          </p:nvGrpSpPr>
          <p:grpSpPr>
            <a:xfrm>
              <a:off x="2753871" y="144052"/>
              <a:ext cx="2066885" cy="319659"/>
              <a:chOff x="7404958" y="72044"/>
              <a:chExt cx="2066885" cy="319659"/>
            </a:xfrm>
          </p:grpSpPr>
          <p:sp>
            <p:nvSpPr>
              <p:cNvPr id="76" name="五边形 7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2" name="组合 81"/>
          <p:cNvGrpSpPr/>
          <p:nvPr/>
        </p:nvGrpSpPr>
        <p:grpSpPr>
          <a:xfrm>
            <a:off x="4284861" y="108049"/>
            <a:ext cx="2066885" cy="468053"/>
            <a:chOff x="121344" y="72044"/>
            <a:chExt cx="2066885" cy="468053"/>
          </a:xfrm>
        </p:grpSpPr>
        <p:sp>
          <p:nvSpPr>
            <p:cNvPr id="83" name="五边形 8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2810183387"/>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50" fill="hold"/>
                                        <p:tgtEl>
                                          <p:spTgt spid="68"/>
                                        </p:tgtEl>
                                        <p:attrNameLst>
                                          <p:attrName>ppt_x</p:attrName>
                                        </p:attrNameLst>
                                      </p:cBhvr>
                                      <p:tavLst>
                                        <p:tav tm="0">
                                          <p:val>
                                            <p:strVal val="1+#ppt_w/2"/>
                                          </p:val>
                                        </p:tav>
                                        <p:tav tm="100000">
                                          <p:val>
                                            <p:strVal val="#ppt_x"/>
                                          </p:val>
                                        </p:tav>
                                      </p:tavLst>
                                    </p:anim>
                                    <p:anim calcmode="lin" valueType="num">
                                      <p:cBhvr additive="base">
                                        <p:cTn id="8" dur="25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250" fill="hold"/>
                                        <p:tgtEl>
                                          <p:spTgt spid="82"/>
                                        </p:tgtEl>
                                        <p:attrNameLst>
                                          <p:attrName>ppt_x</p:attrName>
                                        </p:attrNameLst>
                                      </p:cBhvr>
                                      <p:tavLst>
                                        <p:tav tm="0">
                                          <p:val>
                                            <p:strVal val="#ppt_x"/>
                                          </p:val>
                                        </p:tav>
                                        <p:tav tm="100000">
                                          <p:val>
                                            <p:strVal val="#ppt_x"/>
                                          </p:val>
                                        </p:tav>
                                      </p:tavLst>
                                    </p:anim>
                                    <p:anim calcmode="lin" valueType="num">
                                      <p:cBhvr additive="base">
                                        <p:cTn id="13" dur="250" fill="hold"/>
                                        <p:tgtEl>
                                          <p:spTgt spid="82"/>
                                        </p:tgtEl>
                                        <p:attrNameLst>
                                          <p:attrName>ppt_y</p:attrName>
                                        </p:attrNameLst>
                                      </p:cBhvr>
                                      <p:tavLst>
                                        <p:tav tm="0">
                                          <p:val>
                                            <p:strVal val="0-#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50"/>
                                        <p:tgtEl>
                                          <p:spTgt spid="2"/>
                                        </p:tgtEl>
                                        <p:attrNameLst>
                                          <p:attrName>ppt_y</p:attrName>
                                        </p:attrNameLst>
                                      </p:cBhvr>
                                      <p:tavLst>
                                        <p:tav tm="0">
                                          <p:val>
                                            <p:strVal val="#ppt_y+#ppt_h*1.125000"/>
                                          </p:val>
                                        </p:tav>
                                        <p:tav tm="100000">
                                          <p:val>
                                            <p:strVal val="#ppt_y"/>
                                          </p:val>
                                        </p:tav>
                                      </p:tavLst>
                                    </p:anim>
                                    <p:animEffect transition="in" filter="wipe(up)">
                                      <p:cBhvr>
                                        <p:cTn id="21" dur="250"/>
                                        <p:tgtEl>
                                          <p:spTgt spid="2"/>
                                        </p:tgtEl>
                                      </p:cBhvr>
                                    </p:animEffect>
                                  </p:childTnLst>
                                </p:cTn>
                              </p:par>
                              <p:par>
                                <p:cTn id="22" presetID="1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250"/>
                                        <p:tgtEl>
                                          <p:spTgt spid="10"/>
                                        </p:tgtEl>
                                        <p:attrNameLst>
                                          <p:attrName>ppt_x</p:attrName>
                                        </p:attrNameLst>
                                      </p:cBhvr>
                                      <p:tavLst>
                                        <p:tav tm="0">
                                          <p:val>
                                            <p:strVal val="#ppt_x-#ppt_w*1.125000"/>
                                          </p:val>
                                        </p:tav>
                                        <p:tav tm="100000">
                                          <p:val>
                                            <p:strVal val="#ppt_x"/>
                                          </p:val>
                                        </p:tav>
                                      </p:tavLst>
                                    </p:anim>
                                    <p:animEffect transition="in" filter="wipe(right)">
                                      <p:cBhvr>
                                        <p:cTn id="25" dur="250"/>
                                        <p:tgtEl>
                                          <p:spTgt spid="10"/>
                                        </p:tgtEl>
                                      </p:cBhvr>
                                    </p:animEffect>
                                  </p:childTnLst>
                                </p:cTn>
                              </p:par>
                              <p:par>
                                <p:cTn id="26" presetID="12" presetClass="entr" presetSubtype="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p:tgtEl>
                                          <p:spTgt spid="11"/>
                                        </p:tgtEl>
                                        <p:attrNameLst>
                                          <p:attrName>ppt_y</p:attrName>
                                        </p:attrNameLst>
                                      </p:cBhvr>
                                      <p:tavLst>
                                        <p:tav tm="0">
                                          <p:val>
                                            <p:strVal val="#ppt_y-#ppt_h*1.125000"/>
                                          </p:val>
                                        </p:tav>
                                        <p:tav tm="100000">
                                          <p:val>
                                            <p:strVal val="#ppt_y"/>
                                          </p:val>
                                        </p:tav>
                                      </p:tavLst>
                                    </p:anim>
                                    <p:animEffect transition="in" filter="wipe(down)">
                                      <p:cBhvr>
                                        <p:cTn id="29" dur="250"/>
                                        <p:tgtEl>
                                          <p:spTgt spid="11"/>
                                        </p:tgtEl>
                                      </p:cBhvr>
                                    </p:animEffect>
                                  </p:childTnLst>
                                </p:cTn>
                              </p:par>
                              <p:par>
                                <p:cTn id="30" presetID="1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250"/>
                                        <p:tgtEl>
                                          <p:spTgt spid="8"/>
                                        </p:tgtEl>
                                        <p:attrNameLst>
                                          <p:attrName>ppt_x</p:attrName>
                                        </p:attrNameLst>
                                      </p:cBhvr>
                                      <p:tavLst>
                                        <p:tav tm="0">
                                          <p:val>
                                            <p:strVal val="#ppt_x+#ppt_w*1.125000"/>
                                          </p:val>
                                        </p:tav>
                                        <p:tav tm="100000">
                                          <p:val>
                                            <p:strVal val="#ppt_x"/>
                                          </p:val>
                                        </p:tav>
                                      </p:tavLst>
                                    </p:anim>
                                    <p:animEffect transition="in" filter="wipe(left)">
                                      <p:cBhvr>
                                        <p:cTn id="33" dur="250"/>
                                        <p:tgtEl>
                                          <p:spTgt spid="8"/>
                                        </p:tgtEl>
                                      </p:cBhvr>
                                    </p:animEffect>
                                  </p:childTnLst>
                                </p:cTn>
                              </p:par>
                            </p:childTnLst>
                          </p:cTn>
                        </p:par>
                        <p:par>
                          <p:cTn id="34" fill="hold">
                            <p:stCondLst>
                              <p:cond delay="750"/>
                            </p:stCondLst>
                            <p:childTnLst>
                              <p:par>
                                <p:cTn id="35" presetID="25"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25"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125"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125" accel="50000" fill="hold">
                                          <p:stCondLst>
                                            <p:cond delay="125"/>
                                          </p:stCondLst>
                                        </p:cTn>
                                        <p:tgtEl>
                                          <p:spTgt spid="13"/>
                                        </p:tgtEl>
                                        <p:attrNameLst>
                                          <p:attrName>ppt_w</p:attrName>
                                        </p:attrNameLst>
                                      </p:cBhvr>
                                      <p:tavLst>
                                        <p:tav tm="0">
                                          <p:val>
                                            <p:strVal val="#ppt_w*.05"/>
                                          </p:val>
                                        </p:tav>
                                        <p:tav tm="100000">
                                          <p:val>
                                            <p:strVal val="#ppt_w"/>
                                          </p:val>
                                        </p:tav>
                                      </p:tavLst>
                                    </p:anim>
                                    <p:anim calcmode="lin" valueType="num">
                                      <p:cBhvr>
                                        <p:cTn id="40" dur="250" fill="hold"/>
                                        <p:tgtEl>
                                          <p:spTgt spid="13"/>
                                        </p:tgtEl>
                                        <p:attrNameLst>
                                          <p:attrName>ppt_h</p:attrName>
                                        </p:attrNameLst>
                                      </p:cBhvr>
                                      <p:tavLst>
                                        <p:tav tm="0">
                                          <p:val>
                                            <p:strVal val="#ppt_h"/>
                                          </p:val>
                                        </p:tav>
                                        <p:tav tm="100000">
                                          <p:val>
                                            <p:strVal val="#ppt_h"/>
                                          </p:val>
                                        </p:tav>
                                      </p:tavLst>
                                    </p:anim>
                                    <p:anim calcmode="lin" valueType="num">
                                      <p:cBhvr>
                                        <p:cTn id="41" dur="125"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125"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125" accel="50000" fill="hold">
                                          <p:stCondLst>
                                            <p:cond delay="125"/>
                                          </p:stCondLst>
                                        </p:cTn>
                                        <p:tgtEl>
                                          <p:spTgt spid="13"/>
                                        </p:tgtEl>
                                        <p:attrNameLst>
                                          <p:attrName>ppt_y</p:attrName>
                                        </p:attrNameLst>
                                      </p:cBhvr>
                                      <p:tavLst>
                                        <p:tav tm="0">
                                          <p:val>
                                            <p:strVal val="#ppt_y+.1"/>
                                          </p:val>
                                        </p:tav>
                                        <p:tav tm="100000">
                                          <p:val>
                                            <p:strVal val="#ppt_y"/>
                                          </p:val>
                                        </p:tav>
                                      </p:tavLst>
                                    </p:anim>
                                    <p:animEffect transition="in" filter="fade">
                                      <p:cBhvr>
                                        <p:cTn id="44" dur="250" decel="50000">
                                          <p:stCondLst>
                                            <p:cond delay="0"/>
                                          </p:stCondLst>
                                        </p:cTn>
                                        <p:tgtEl>
                                          <p:spTgt spid="1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left)">
                                      <p:cBhvr>
                                        <p:cTn id="48" dur="250"/>
                                        <p:tgtEl>
                                          <p:spTgt spid="6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left)">
                                      <p:cBhvr>
                                        <p:cTn id="51" dur="250"/>
                                        <p:tgtEl>
                                          <p:spTgt spid="65"/>
                                        </p:tgtEl>
                                      </p:cBhvr>
                                    </p:animEffect>
                                  </p:childTnLst>
                                </p:cTn>
                              </p:par>
                            </p:childTnLst>
                          </p:cTn>
                        </p:par>
                        <p:par>
                          <p:cTn id="52" fill="hold">
                            <p:stCondLst>
                              <p:cond delay="1250"/>
                            </p:stCondLst>
                            <p:childTnLst>
                              <p:par>
                                <p:cTn id="53" presetID="25"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25"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125"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125" accel="50000" fill="hold">
                                          <p:stCondLst>
                                            <p:cond delay="125"/>
                                          </p:stCondLst>
                                        </p:cTn>
                                        <p:tgtEl>
                                          <p:spTgt spid="14"/>
                                        </p:tgtEl>
                                        <p:attrNameLst>
                                          <p:attrName>ppt_w</p:attrName>
                                        </p:attrNameLst>
                                      </p:cBhvr>
                                      <p:tavLst>
                                        <p:tav tm="0">
                                          <p:val>
                                            <p:strVal val="#ppt_w*.05"/>
                                          </p:val>
                                        </p:tav>
                                        <p:tav tm="100000">
                                          <p:val>
                                            <p:strVal val="#ppt_w"/>
                                          </p:val>
                                        </p:tav>
                                      </p:tavLst>
                                    </p:anim>
                                    <p:anim calcmode="lin" valueType="num">
                                      <p:cBhvr>
                                        <p:cTn id="58" dur="250" fill="hold"/>
                                        <p:tgtEl>
                                          <p:spTgt spid="14"/>
                                        </p:tgtEl>
                                        <p:attrNameLst>
                                          <p:attrName>ppt_h</p:attrName>
                                        </p:attrNameLst>
                                      </p:cBhvr>
                                      <p:tavLst>
                                        <p:tav tm="0">
                                          <p:val>
                                            <p:strVal val="#ppt_h"/>
                                          </p:val>
                                        </p:tav>
                                        <p:tav tm="100000">
                                          <p:val>
                                            <p:strVal val="#ppt_h"/>
                                          </p:val>
                                        </p:tav>
                                      </p:tavLst>
                                    </p:anim>
                                    <p:anim calcmode="lin" valueType="num">
                                      <p:cBhvr>
                                        <p:cTn id="59" dur="125"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125"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125" accel="50000" fill="hold">
                                          <p:stCondLst>
                                            <p:cond delay="125"/>
                                          </p:stCondLst>
                                        </p:cTn>
                                        <p:tgtEl>
                                          <p:spTgt spid="14"/>
                                        </p:tgtEl>
                                        <p:attrNameLst>
                                          <p:attrName>ppt_y</p:attrName>
                                        </p:attrNameLst>
                                      </p:cBhvr>
                                      <p:tavLst>
                                        <p:tav tm="0">
                                          <p:val>
                                            <p:strVal val="#ppt_y+.1"/>
                                          </p:val>
                                        </p:tav>
                                        <p:tav tm="100000">
                                          <p:val>
                                            <p:strVal val="#ppt_y"/>
                                          </p:val>
                                        </p:tav>
                                      </p:tavLst>
                                    </p:anim>
                                    <p:animEffect transition="in" filter="fade">
                                      <p:cBhvr>
                                        <p:cTn id="62" dur="250" decel="50000">
                                          <p:stCondLst>
                                            <p:cond delay="0"/>
                                          </p:stCondLst>
                                        </p:cTn>
                                        <p:tgtEl>
                                          <p:spTgt spid="14"/>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wipe(left)">
                                      <p:cBhvr>
                                        <p:cTn id="66" dur="250"/>
                                        <p:tgtEl>
                                          <p:spTgt spid="9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left)">
                                      <p:cBhvr>
                                        <p:cTn id="69" dur="250"/>
                                        <p:tgtEl>
                                          <p:spTgt spid="99"/>
                                        </p:tgtEl>
                                      </p:cBhvr>
                                    </p:animEffect>
                                  </p:childTnLst>
                                </p:cTn>
                              </p:par>
                            </p:childTnLst>
                          </p:cTn>
                        </p:par>
                        <p:par>
                          <p:cTn id="70" fill="hold">
                            <p:stCondLst>
                              <p:cond delay="1750"/>
                            </p:stCondLst>
                            <p:childTnLst>
                              <p:par>
                                <p:cTn id="71" presetID="25"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2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4" dur="12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5" dur="125" accel="50000" fill="hold">
                                          <p:stCondLst>
                                            <p:cond delay="125"/>
                                          </p:stCondLst>
                                        </p:cTn>
                                        <p:tgtEl>
                                          <p:spTgt spid="15"/>
                                        </p:tgtEl>
                                        <p:attrNameLst>
                                          <p:attrName>ppt_w</p:attrName>
                                        </p:attrNameLst>
                                      </p:cBhvr>
                                      <p:tavLst>
                                        <p:tav tm="0">
                                          <p:val>
                                            <p:strVal val="#ppt_w*.05"/>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 calcmode="lin" valueType="num">
                                      <p:cBhvr>
                                        <p:cTn id="77" dur="12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8" dur="12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9" dur="125" accel="50000" fill="hold">
                                          <p:stCondLst>
                                            <p:cond delay="125"/>
                                          </p:stCondLst>
                                        </p:cTn>
                                        <p:tgtEl>
                                          <p:spTgt spid="15"/>
                                        </p:tgtEl>
                                        <p:attrNameLst>
                                          <p:attrName>ppt_y</p:attrName>
                                        </p:attrNameLst>
                                      </p:cBhvr>
                                      <p:tavLst>
                                        <p:tav tm="0">
                                          <p:val>
                                            <p:strVal val="#ppt_y+.1"/>
                                          </p:val>
                                        </p:tav>
                                        <p:tav tm="100000">
                                          <p:val>
                                            <p:strVal val="#ppt_y"/>
                                          </p:val>
                                        </p:tav>
                                      </p:tavLst>
                                    </p:anim>
                                    <p:animEffect transition="in" filter="fade">
                                      <p:cBhvr>
                                        <p:cTn id="80" dur="250" decel="50000">
                                          <p:stCondLst>
                                            <p:cond delay="0"/>
                                          </p:stCondLst>
                                        </p:cTn>
                                        <p:tgtEl>
                                          <p:spTgt spid="15"/>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250"/>
                                        <p:tgtEl>
                                          <p:spTgt spid="10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wipe(left)">
                                      <p:cBhvr>
                                        <p:cTn id="87" dur="250"/>
                                        <p:tgtEl>
                                          <p:spTgt spid="101"/>
                                        </p:tgtEl>
                                      </p:cBhvr>
                                    </p:animEffect>
                                  </p:childTnLst>
                                </p:cTn>
                              </p:par>
                            </p:childTnLst>
                          </p:cTn>
                        </p:par>
                        <p:par>
                          <p:cTn id="88" fill="hold">
                            <p:stCondLst>
                              <p:cond delay="2250"/>
                            </p:stCondLst>
                            <p:childTnLst>
                              <p:par>
                                <p:cTn id="89" presetID="25" presetClass="entr" presetSubtype="0"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125"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2" dur="125"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3" dur="125" accel="50000" fill="hold">
                                          <p:stCondLst>
                                            <p:cond delay="125"/>
                                          </p:stCondLst>
                                        </p:cTn>
                                        <p:tgtEl>
                                          <p:spTgt spid="19"/>
                                        </p:tgtEl>
                                        <p:attrNameLst>
                                          <p:attrName>ppt_w</p:attrName>
                                        </p:attrNameLst>
                                      </p:cBhvr>
                                      <p:tavLst>
                                        <p:tav tm="0">
                                          <p:val>
                                            <p:strVal val="#ppt_w*.05"/>
                                          </p:val>
                                        </p:tav>
                                        <p:tav tm="100000">
                                          <p:val>
                                            <p:strVal val="#ppt_w"/>
                                          </p:val>
                                        </p:tav>
                                      </p:tavLst>
                                    </p:anim>
                                    <p:anim calcmode="lin" valueType="num">
                                      <p:cBhvr>
                                        <p:cTn id="94" dur="250" fill="hold"/>
                                        <p:tgtEl>
                                          <p:spTgt spid="19"/>
                                        </p:tgtEl>
                                        <p:attrNameLst>
                                          <p:attrName>ppt_h</p:attrName>
                                        </p:attrNameLst>
                                      </p:cBhvr>
                                      <p:tavLst>
                                        <p:tav tm="0">
                                          <p:val>
                                            <p:strVal val="#ppt_h"/>
                                          </p:val>
                                        </p:tav>
                                        <p:tav tm="100000">
                                          <p:val>
                                            <p:strVal val="#ppt_h"/>
                                          </p:val>
                                        </p:tav>
                                      </p:tavLst>
                                    </p:anim>
                                    <p:anim calcmode="lin" valueType="num">
                                      <p:cBhvr>
                                        <p:cTn id="95" dur="125"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6" dur="125"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7" dur="125" accel="50000" fill="hold">
                                          <p:stCondLst>
                                            <p:cond delay="125"/>
                                          </p:stCondLst>
                                        </p:cTn>
                                        <p:tgtEl>
                                          <p:spTgt spid="19"/>
                                        </p:tgtEl>
                                        <p:attrNameLst>
                                          <p:attrName>ppt_y</p:attrName>
                                        </p:attrNameLst>
                                      </p:cBhvr>
                                      <p:tavLst>
                                        <p:tav tm="0">
                                          <p:val>
                                            <p:strVal val="#ppt_y+.1"/>
                                          </p:val>
                                        </p:tav>
                                        <p:tav tm="100000">
                                          <p:val>
                                            <p:strVal val="#ppt_y"/>
                                          </p:val>
                                        </p:tav>
                                      </p:tavLst>
                                    </p:anim>
                                    <p:animEffect transition="in" filter="fade">
                                      <p:cBhvr>
                                        <p:cTn id="98" dur="250" decel="50000">
                                          <p:stCondLst>
                                            <p:cond delay="0"/>
                                          </p:stCondLst>
                                        </p:cTn>
                                        <p:tgtEl>
                                          <p:spTgt spid="19"/>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wipe(left)">
                                      <p:cBhvr>
                                        <p:cTn id="102" dur="250"/>
                                        <p:tgtEl>
                                          <p:spTgt spid="102"/>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03"/>
                                        </p:tgtEl>
                                        <p:attrNameLst>
                                          <p:attrName>style.visibility</p:attrName>
                                        </p:attrNameLst>
                                      </p:cBhvr>
                                      <p:to>
                                        <p:strVal val="visible"/>
                                      </p:to>
                                    </p:set>
                                    <p:animEffect transition="in" filter="wipe(left)">
                                      <p:cBhvr>
                                        <p:cTn id="105"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97" grpId="0"/>
      <p:bldP spid="99" grpId="0"/>
      <p:bldP spid="100" grpId="0"/>
      <p:bldP spid="101" grpId="0"/>
      <p:bldP spid="102" grpId="0"/>
      <p:bldP spid="1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453180" y="2157770"/>
            <a:ext cx="2435526" cy="1095137"/>
          </a:xfrm>
          <a:prstGeom prst="parallelogram">
            <a:avLst>
              <a:gd name="adj" fmla="val 38115"/>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 name="平行四边形 3"/>
          <p:cNvSpPr/>
          <p:nvPr/>
        </p:nvSpPr>
        <p:spPr>
          <a:xfrm>
            <a:off x="2579835" y="2157770"/>
            <a:ext cx="2435526" cy="1095137"/>
          </a:xfrm>
          <a:prstGeom prst="parallelogram">
            <a:avLst>
              <a:gd name="adj" fmla="val 38115"/>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 name="平行四边形 4"/>
          <p:cNvSpPr/>
          <p:nvPr/>
        </p:nvSpPr>
        <p:spPr>
          <a:xfrm>
            <a:off x="4706489" y="2157770"/>
            <a:ext cx="2435526" cy="1095137"/>
          </a:xfrm>
          <a:prstGeom prst="parallelogram">
            <a:avLst>
              <a:gd name="adj" fmla="val 38115"/>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 name="平行四边形 5"/>
          <p:cNvSpPr/>
          <p:nvPr/>
        </p:nvSpPr>
        <p:spPr>
          <a:xfrm>
            <a:off x="6833144" y="2157770"/>
            <a:ext cx="2435526" cy="1095137"/>
          </a:xfrm>
          <a:prstGeom prst="parallelogram">
            <a:avLst>
              <a:gd name="adj" fmla="val 38115"/>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 name="组合 1"/>
          <p:cNvGrpSpPr/>
          <p:nvPr/>
        </p:nvGrpSpPr>
        <p:grpSpPr>
          <a:xfrm>
            <a:off x="400095" y="1816191"/>
            <a:ext cx="689480" cy="665592"/>
            <a:chOff x="400095" y="1816191"/>
            <a:chExt cx="689480" cy="665592"/>
          </a:xfrm>
        </p:grpSpPr>
        <p:sp>
          <p:nvSpPr>
            <p:cNvPr id="13" name="椭圆 12"/>
            <p:cNvSpPr/>
            <p:nvPr/>
          </p:nvSpPr>
          <p:spPr>
            <a:xfrm>
              <a:off x="400095" y="181619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4" name="椭圆 13"/>
            <p:cNvSpPr/>
            <p:nvPr/>
          </p:nvSpPr>
          <p:spPr>
            <a:xfrm>
              <a:off x="475966" y="1891487"/>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0" name="Freeform 55"/>
            <p:cNvSpPr>
              <a:spLocks/>
            </p:cNvSpPr>
            <p:nvPr/>
          </p:nvSpPr>
          <p:spPr bwMode="auto">
            <a:xfrm>
              <a:off x="621269" y="2006299"/>
              <a:ext cx="468306" cy="439597"/>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61" name="Freeform 56"/>
            <p:cNvSpPr>
              <a:spLocks noEditPoints="1"/>
            </p:cNvSpPr>
            <p:nvPr/>
          </p:nvSpPr>
          <p:spPr bwMode="auto">
            <a:xfrm>
              <a:off x="602552" y="2002750"/>
              <a:ext cx="112662" cy="280035"/>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62" name="Freeform 57"/>
            <p:cNvSpPr>
              <a:spLocks/>
            </p:cNvSpPr>
            <p:nvPr/>
          </p:nvSpPr>
          <p:spPr bwMode="auto">
            <a:xfrm>
              <a:off x="753191" y="2006502"/>
              <a:ext cx="65825" cy="276284"/>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7" name="组合 6"/>
          <p:cNvGrpSpPr/>
          <p:nvPr/>
        </p:nvGrpSpPr>
        <p:grpSpPr>
          <a:xfrm>
            <a:off x="3271532" y="2897205"/>
            <a:ext cx="697354" cy="665592"/>
            <a:chOff x="3271532" y="2897205"/>
            <a:chExt cx="697354" cy="665592"/>
          </a:xfrm>
        </p:grpSpPr>
        <p:sp>
          <p:nvSpPr>
            <p:cNvPr id="21" name="椭圆 20"/>
            <p:cNvSpPr/>
            <p:nvPr/>
          </p:nvSpPr>
          <p:spPr>
            <a:xfrm>
              <a:off x="3271532" y="2897205"/>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椭圆 21"/>
            <p:cNvSpPr/>
            <p:nvPr/>
          </p:nvSpPr>
          <p:spPr>
            <a:xfrm>
              <a:off x="3346949" y="2971622"/>
              <a:ext cx="522803" cy="51631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 name="Freeform 58"/>
            <p:cNvSpPr>
              <a:spLocks/>
            </p:cNvSpPr>
            <p:nvPr/>
          </p:nvSpPr>
          <p:spPr bwMode="auto">
            <a:xfrm>
              <a:off x="3489761" y="3086987"/>
              <a:ext cx="479125" cy="435019"/>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0" name="Freeform 59"/>
            <p:cNvSpPr>
              <a:spLocks noEditPoints="1"/>
            </p:cNvSpPr>
            <p:nvPr/>
          </p:nvSpPr>
          <p:spPr bwMode="auto">
            <a:xfrm>
              <a:off x="3471004" y="3079135"/>
              <a:ext cx="112662" cy="280035"/>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71" name="Freeform 60"/>
            <p:cNvSpPr>
              <a:spLocks/>
            </p:cNvSpPr>
            <p:nvPr/>
          </p:nvSpPr>
          <p:spPr bwMode="auto">
            <a:xfrm>
              <a:off x="3605187" y="3079135"/>
              <a:ext cx="115194" cy="280035"/>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8" name="组合 7"/>
          <p:cNvGrpSpPr/>
          <p:nvPr/>
        </p:nvGrpSpPr>
        <p:grpSpPr>
          <a:xfrm>
            <a:off x="5699434" y="1780304"/>
            <a:ext cx="673956" cy="665592"/>
            <a:chOff x="5699434" y="1780304"/>
            <a:chExt cx="673956" cy="665592"/>
          </a:xfrm>
        </p:grpSpPr>
        <p:sp>
          <p:nvSpPr>
            <p:cNvPr id="29" name="椭圆 28"/>
            <p:cNvSpPr/>
            <p:nvPr/>
          </p:nvSpPr>
          <p:spPr>
            <a:xfrm>
              <a:off x="5699434" y="178030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0" name="椭圆 29"/>
            <p:cNvSpPr/>
            <p:nvPr/>
          </p:nvSpPr>
          <p:spPr>
            <a:xfrm>
              <a:off x="5774880" y="1855232"/>
              <a:ext cx="522803" cy="51631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6" name="Freeform 61"/>
            <p:cNvSpPr>
              <a:spLocks/>
            </p:cNvSpPr>
            <p:nvPr/>
          </p:nvSpPr>
          <p:spPr bwMode="auto">
            <a:xfrm>
              <a:off x="5894265" y="1971926"/>
              <a:ext cx="479125" cy="43654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79" name="Freeform 62"/>
            <p:cNvSpPr>
              <a:spLocks noEditPoints="1"/>
            </p:cNvSpPr>
            <p:nvPr/>
          </p:nvSpPr>
          <p:spPr bwMode="auto">
            <a:xfrm>
              <a:off x="5876150" y="1965246"/>
              <a:ext cx="113928" cy="280035"/>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80" name="Freeform 63"/>
            <p:cNvSpPr>
              <a:spLocks/>
            </p:cNvSpPr>
            <p:nvPr/>
          </p:nvSpPr>
          <p:spPr bwMode="auto">
            <a:xfrm>
              <a:off x="6011597" y="1965246"/>
              <a:ext cx="110130" cy="280035"/>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9" name="组合 8"/>
          <p:cNvGrpSpPr/>
          <p:nvPr/>
        </p:nvGrpSpPr>
        <p:grpSpPr>
          <a:xfrm>
            <a:off x="8511022" y="2856414"/>
            <a:ext cx="711851" cy="665592"/>
            <a:chOff x="8511022" y="2856414"/>
            <a:chExt cx="711851" cy="665592"/>
          </a:xfrm>
        </p:grpSpPr>
        <p:sp>
          <p:nvSpPr>
            <p:cNvPr id="37" name="椭圆 36"/>
            <p:cNvSpPr/>
            <p:nvPr/>
          </p:nvSpPr>
          <p:spPr>
            <a:xfrm>
              <a:off x="8511022" y="285641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8" name="椭圆 37"/>
            <p:cNvSpPr/>
            <p:nvPr/>
          </p:nvSpPr>
          <p:spPr>
            <a:xfrm>
              <a:off x="8586369" y="2931617"/>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4" name="Freeform 64"/>
            <p:cNvSpPr>
              <a:spLocks/>
            </p:cNvSpPr>
            <p:nvPr/>
          </p:nvSpPr>
          <p:spPr bwMode="auto">
            <a:xfrm>
              <a:off x="8736020" y="3070647"/>
              <a:ext cx="486853" cy="439597"/>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27688" name="Freeform 65"/>
            <p:cNvSpPr>
              <a:spLocks noEditPoints="1"/>
            </p:cNvSpPr>
            <p:nvPr/>
          </p:nvSpPr>
          <p:spPr bwMode="auto">
            <a:xfrm>
              <a:off x="8718019" y="3066634"/>
              <a:ext cx="112662" cy="2837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27689" name="Freeform 66"/>
            <p:cNvSpPr>
              <a:spLocks noEditPoints="1"/>
            </p:cNvSpPr>
            <p:nvPr/>
          </p:nvSpPr>
          <p:spPr bwMode="auto">
            <a:xfrm>
              <a:off x="8842074" y="3070384"/>
              <a:ext cx="131650" cy="276285"/>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grpSp>
      <p:sp>
        <p:nvSpPr>
          <p:cNvPr id="27693" name="矩形 47"/>
          <p:cNvSpPr>
            <a:spLocks noChangeArrowheads="1"/>
          </p:cNvSpPr>
          <p:nvPr/>
        </p:nvSpPr>
        <p:spPr bwMode="auto">
          <a:xfrm>
            <a:off x="646858" y="2740342"/>
            <a:ext cx="1920318" cy="411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dirty="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27694" name="矩形 47"/>
          <p:cNvSpPr>
            <a:spLocks noChangeArrowheads="1"/>
          </p:cNvSpPr>
          <p:nvPr/>
        </p:nvSpPr>
        <p:spPr bwMode="auto">
          <a:xfrm>
            <a:off x="2977317" y="2245281"/>
            <a:ext cx="1920319" cy="411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27695" name="矩形 47"/>
          <p:cNvSpPr>
            <a:spLocks noChangeArrowheads="1"/>
          </p:cNvSpPr>
          <p:nvPr/>
        </p:nvSpPr>
        <p:spPr bwMode="auto">
          <a:xfrm>
            <a:off x="4912826" y="2745343"/>
            <a:ext cx="1920318" cy="41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27696" name="矩形 47"/>
          <p:cNvSpPr>
            <a:spLocks noChangeArrowheads="1"/>
          </p:cNvSpPr>
          <p:nvPr/>
        </p:nvSpPr>
        <p:spPr bwMode="auto">
          <a:xfrm>
            <a:off x="7217967" y="2240280"/>
            <a:ext cx="1920319" cy="411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100">
                <a:solidFill>
                  <a:schemeClr val="bg1"/>
                </a:solidFill>
                <a:latin typeface="Arial Unicode MS" pitchFamily="34" charset="-122"/>
                <a:ea typeface="Arial Unicode MS" pitchFamily="34" charset="-122"/>
                <a:cs typeface="Arial Unicode MS" pitchFamily="34" charset="-122"/>
                <a:sym typeface="Calibri" pitchFamily="34" charset="0"/>
              </a:rPr>
              <a:t>This is a sample text. Insert your desired text here. </a:t>
            </a:r>
          </a:p>
        </p:txBody>
      </p:sp>
      <p:sp>
        <p:nvSpPr>
          <p:cNvPr id="42" name="文本框 20"/>
          <p:cNvSpPr txBox="1"/>
          <p:nvPr/>
        </p:nvSpPr>
        <p:spPr>
          <a:xfrm>
            <a:off x="5033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3" name="文本框 20"/>
          <p:cNvSpPr txBox="1"/>
          <p:nvPr/>
        </p:nvSpPr>
        <p:spPr>
          <a:xfrm>
            <a:off x="4745119" y="3307113"/>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4" name="文本框 20"/>
          <p:cNvSpPr txBox="1"/>
          <p:nvPr/>
        </p:nvSpPr>
        <p:spPr>
          <a:xfrm>
            <a:off x="29761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5" name="文本框 20"/>
          <p:cNvSpPr txBox="1"/>
          <p:nvPr/>
        </p:nvSpPr>
        <p:spPr>
          <a:xfrm>
            <a:off x="7217967" y="1770412"/>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39" name="组合 38"/>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2" name="五边形 5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6" name="组合 45"/>
            <p:cNvGrpSpPr/>
            <p:nvPr/>
          </p:nvGrpSpPr>
          <p:grpSpPr>
            <a:xfrm>
              <a:off x="1273126" y="144052"/>
              <a:ext cx="2066885" cy="319659"/>
              <a:chOff x="4972411" y="72044"/>
              <a:chExt cx="2066885" cy="319659"/>
            </a:xfrm>
          </p:grpSpPr>
          <p:sp>
            <p:nvSpPr>
              <p:cNvPr id="50" name="五边形 4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7" name="组合 46"/>
            <p:cNvGrpSpPr/>
            <p:nvPr/>
          </p:nvGrpSpPr>
          <p:grpSpPr>
            <a:xfrm>
              <a:off x="2753871" y="144052"/>
              <a:ext cx="2066885" cy="319659"/>
              <a:chOff x="7404958" y="72044"/>
              <a:chExt cx="2066885" cy="319659"/>
            </a:xfrm>
          </p:grpSpPr>
          <p:sp>
            <p:nvSpPr>
              <p:cNvPr id="48" name="五边形 4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54" name="组合 53"/>
          <p:cNvGrpSpPr/>
          <p:nvPr/>
        </p:nvGrpSpPr>
        <p:grpSpPr>
          <a:xfrm>
            <a:off x="4284861" y="108049"/>
            <a:ext cx="2066885" cy="468053"/>
            <a:chOff x="121344" y="72044"/>
            <a:chExt cx="2066885" cy="468053"/>
          </a:xfrm>
        </p:grpSpPr>
        <p:sp>
          <p:nvSpPr>
            <p:cNvPr id="55" name="五边形 5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161375538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1+#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250" fill="hold"/>
                                        <p:tgtEl>
                                          <p:spTgt spid="54"/>
                                        </p:tgtEl>
                                        <p:attrNameLst>
                                          <p:attrName>ppt_x</p:attrName>
                                        </p:attrNameLst>
                                      </p:cBhvr>
                                      <p:tavLst>
                                        <p:tav tm="0">
                                          <p:val>
                                            <p:strVal val="#ppt_x"/>
                                          </p:val>
                                        </p:tav>
                                        <p:tav tm="100000">
                                          <p:val>
                                            <p:strVal val="#ppt_x"/>
                                          </p:val>
                                        </p:tav>
                                      </p:tavLst>
                                    </p:anim>
                                    <p:anim calcmode="lin" valueType="num">
                                      <p:cBhvr additive="base">
                                        <p:cTn id="13" dur="250" fill="hold"/>
                                        <p:tgtEl>
                                          <p:spTgt spid="5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 calcmode="lin" valueType="num">
                                      <p:cBhvr>
                                        <p:cTn id="19" dur="250" fill="hold"/>
                                        <p:tgtEl>
                                          <p:spTgt spid="2"/>
                                        </p:tgtEl>
                                        <p:attrNameLst>
                                          <p:attrName>style.rotation</p:attrName>
                                        </p:attrNameLst>
                                      </p:cBhvr>
                                      <p:tavLst>
                                        <p:tav tm="0">
                                          <p:val>
                                            <p:fltVal val="90"/>
                                          </p:val>
                                        </p:tav>
                                        <p:tav tm="100000">
                                          <p:val>
                                            <p:fltVal val="0"/>
                                          </p:val>
                                        </p:tav>
                                      </p:tavLst>
                                    </p:anim>
                                    <p:animEffect transition="in" filter="fade">
                                      <p:cBhvr>
                                        <p:cTn id="20" dur="250"/>
                                        <p:tgtEl>
                                          <p:spTgt spid="2"/>
                                        </p:tgtEl>
                                      </p:cBhvr>
                                    </p:animEffect>
                                  </p:childTnLst>
                                </p:cTn>
                              </p:par>
                            </p:childTnLst>
                          </p:cTn>
                        </p:par>
                        <p:par>
                          <p:cTn id="21" fill="hold">
                            <p:stCondLst>
                              <p:cond delay="75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250"/>
                                        <p:tgtEl>
                                          <p:spTgt spid="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693"/>
                                        </p:tgtEl>
                                        <p:attrNameLst>
                                          <p:attrName>style.visibility</p:attrName>
                                        </p:attrNameLst>
                                      </p:cBhvr>
                                      <p:to>
                                        <p:strVal val="visible"/>
                                      </p:to>
                                    </p:set>
                                    <p:animEffect transition="in" filter="wipe(left)">
                                      <p:cBhvr>
                                        <p:cTn id="27" dur="250"/>
                                        <p:tgtEl>
                                          <p:spTgt spid="27693"/>
                                        </p:tgtEl>
                                      </p:cBhvr>
                                    </p:animEffect>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50"/>
                                        <p:tgtEl>
                                          <p:spTgt spid="42"/>
                                        </p:tgtEl>
                                      </p:cBhvr>
                                    </p:animEffect>
                                    <p:anim calcmode="lin" valueType="num">
                                      <p:cBhvr>
                                        <p:cTn id="32" dur="250" fill="hold"/>
                                        <p:tgtEl>
                                          <p:spTgt spid="42"/>
                                        </p:tgtEl>
                                        <p:attrNameLst>
                                          <p:attrName>ppt_x</p:attrName>
                                        </p:attrNameLst>
                                      </p:cBhvr>
                                      <p:tavLst>
                                        <p:tav tm="0">
                                          <p:val>
                                            <p:strVal val="#ppt_x"/>
                                          </p:val>
                                        </p:tav>
                                        <p:tav tm="100000">
                                          <p:val>
                                            <p:strVal val="#ppt_x"/>
                                          </p:val>
                                        </p:tav>
                                      </p:tavLst>
                                    </p:anim>
                                    <p:anim calcmode="lin" valueType="num">
                                      <p:cBhvr>
                                        <p:cTn id="33" dur="25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3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50" fill="hold"/>
                                        <p:tgtEl>
                                          <p:spTgt spid="7"/>
                                        </p:tgtEl>
                                        <p:attrNameLst>
                                          <p:attrName>ppt_w</p:attrName>
                                        </p:attrNameLst>
                                      </p:cBhvr>
                                      <p:tavLst>
                                        <p:tav tm="0">
                                          <p:val>
                                            <p:fltVal val="0"/>
                                          </p:val>
                                        </p:tav>
                                        <p:tav tm="100000">
                                          <p:val>
                                            <p:strVal val="#ppt_w"/>
                                          </p:val>
                                        </p:tav>
                                      </p:tavLst>
                                    </p:anim>
                                    <p:anim calcmode="lin" valueType="num">
                                      <p:cBhvr>
                                        <p:cTn id="38" dur="250" fill="hold"/>
                                        <p:tgtEl>
                                          <p:spTgt spid="7"/>
                                        </p:tgtEl>
                                        <p:attrNameLst>
                                          <p:attrName>ppt_h</p:attrName>
                                        </p:attrNameLst>
                                      </p:cBhvr>
                                      <p:tavLst>
                                        <p:tav tm="0">
                                          <p:val>
                                            <p:fltVal val="0"/>
                                          </p:val>
                                        </p:tav>
                                        <p:tav tm="100000">
                                          <p:val>
                                            <p:strVal val="#ppt_h"/>
                                          </p:val>
                                        </p:tav>
                                      </p:tavLst>
                                    </p:anim>
                                    <p:anim calcmode="lin" valueType="num">
                                      <p:cBhvr>
                                        <p:cTn id="39" dur="250" fill="hold"/>
                                        <p:tgtEl>
                                          <p:spTgt spid="7"/>
                                        </p:tgtEl>
                                        <p:attrNameLst>
                                          <p:attrName>style.rotation</p:attrName>
                                        </p:attrNameLst>
                                      </p:cBhvr>
                                      <p:tavLst>
                                        <p:tav tm="0">
                                          <p:val>
                                            <p:fltVal val="90"/>
                                          </p:val>
                                        </p:tav>
                                        <p:tav tm="100000">
                                          <p:val>
                                            <p:fltVal val="0"/>
                                          </p:val>
                                        </p:tav>
                                      </p:tavLst>
                                    </p:anim>
                                    <p:animEffect transition="in" filter="fade">
                                      <p:cBhvr>
                                        <p:cTn id="40" dur="250"/>
                                        <p:tgtEl>
                                          <p:spTgt spid="7"/>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7694"/>
                                        </p:tgtEl>
                                        <p:attrNameLst>
                                          <p:attrName>style.visibility</p:attrName>
                                        </p:attrNameLst>
                                      </p:cBhvr>
                                      <p:to>
                                        <p:strVal val="visible"/>
                                      </p:to>
                                    </p:set>
                                    <p:animEffect transition="in" filter="wipe(left)">
                                      <p:cBhvr>
                                        <p:cTn id="44" dur="250"/>
                                        <p:tgtEl>
                                          <p:spTgt spid="2769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250"/>
                                        <p:tgtEl>
                                          <p:spTgt spid="4"/>
                                        </p:tgtEl>
                                      </p:cBhvr>
                                    </p:animEffect>
                                  </p:childTnLst>
                                </p:cTn>
                              </p:par>
                            </p:childTnLst>
                          </p:cTn>
                        </p:par>
                        <p:par>
                          <p:cTn id="48" fill="hold">
                            <p:stCondLst>
                              <p:cond delay="1750"/>
                            </p:stCondLst>
                            <p:childTnLst>
                              <p:par>
                                <p:cTn id="49" presetID="47"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250"/>
                                        <p:tgtEl>
                                          <p:spTgt spid="44"/>
                                        </p:tgtEl>
                                      </p:cBhvr>
                                    </p:animEffect>
                                    <p:anim calcmode="lin" valueType="num">
                                      <p:cBhvr>
                                        <p:cTn id="52" dur="250" fill="hold"/>
                                        <p:tgtEl>
                                          <p:spTgt spid="44"/>
                                        </p:tgtEl>
                                        <p:attrNameLst>
                                          <p:attrName>ppt_x</p:attrName>
                                        </p:attrNameLst>
                                      </p:cBhvr>
                                      <p:tavLst>
                                        <p:tav tm="0">
                                          <p:val>
                                            <p:strVal val="#ppt_x"/>
                                          </p:val>
                                        </p:tav>
                                        <p:tav tm="100000">
                                          <p:val>
                                            <p:strVal val="#ppt_x"/>
                                          </p:val>
                                        </p:tav>
                                      </p:tavLst>
                                    </p:anim>
                                    <p:anim calcmode="lin" valueType="num">
                                      <p:cBhvr>
                                        <p:cTn id="53" dur="250" fill="hold"/>
                                        <p:tgtEl>
                                          <p:spTgt spid="44"/>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31"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 calcmode="lin" valueType="num">
                                      <p:cBhvr>
                                        <p:cTn id="59" dur="250" fill="hold"/>
                                        <p:tgtEl>
                                          <p:spTgt spid="8"/>
                                        </p:tgtEl>
                                        <p:attrNameLst>
                                          <p:attrName>style.rotation</p:attrName>
                                        </p:attrNameLst>
                                      </p:cBhvr>
                                      <p:tavLst>
                                        <p:tav tm="0">
                                          <p:val>
                                            <p:fltVal val="90"/>
                                          </p:val>
                                        </p:tav>
                                        <p:tav tm="100000">
                                          <p:val>
                                            <p:fltVal val="0"/>
                                          </p:val>
                                        </p:tav>
                                      </p:tavLst>
                                    </p:anim>
                                    <p:animEffect transition="in" filter="fade">
                                      <p:cBhvr>
                                        <p:cTn id="60" dur="250"/>
                                        <p:tgtEl>
                                          <p:spTgt spid="8"/>
                                        </p:tgtEl>
                                      </p:cBhvr>
                                    </p:animEffect>
                                  </p:childTnLst>
                                </p:cTn>
                              </p:par>
                            </p:childTnLst>
                          </p:cTn>
                        </p:par>
                        <p:par>
                          <p:cTn id="61" fill="hold">
                            <p:stCondLst>
                              <p:cond delay="2250"/>
                            </p:stCondLst>
                            <p:childTnLst>
                              <p:par>
                                <p:cTn id="62" presetID="22" presetClass="entr" presetSubtype="8" fill="hold" grpId="0" nodeType="afterEffect">
                                  <p:stCondLst>
                                    <p:cond delay="0"/>
                                  </p:stCondLst>
                                  <p:childTnLst>
                                    <p:set>
                                      <p:cBhvr>
                                        <p:cTn id="63" dur="1" fill="hold">
                                          <p:stCondLst>
                                            <p:cond delay="0"/>
                                          </p:stCondLst>
                                        </p:cTn>
                                        <p:tgtEl>
                                          <p:spTgt spid="27695"/>
                                        </p:tgtEl>
                                        <p:attrNameLst>
                                          <p:attrName>style.visibility</p:attrName>
                                        </p:attrNameLst>
                                      </p:cBhvr>
                                      <p:to>
                                        <p:strVal val="visible"/>
                                      </p:to>
                                    </p:set>
                                    <p:animEffect transition="in" filter="wipe(left)">
                                      <p:cBhvr>
                                        <p:cTn id="64" dur="250"/>
                                        <p:tgtEl>
                                          <p:spTgt spid="276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250"/>
                                        <p:tgtEl>
                                          <p:spTgt spid="5"/>
                                        </p:tgtEl>
                                      </p:cBhvr>
                                    </p:animEffect>
                                  </p:childTnLst>
                                </p:cTn>
                              </p:par>
                            </p:childTnLst>
                          </p:cTn>
                        </p:par>
                        <p:par>
                          <p:cTn id="68" fill="hold">
                            <p:stCondLst>
                              <p:cond delay="2500"/>
                            </p:stCondLst>
                            <p:childTnLst>
                              <p:par>
                                <p:cTn id="69" presetID="42" presetClass="entr" presetSubtype="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250"/>
                                        <p:tgtEl>
                                          <p:spTgt spid="43"/>
                                        </p:tgtEl>
                                      </p:cBhvr>
                                    </p:animEffect>
                                    <p:anim calcmode="lin" valueType="num">
                                      <p:cBhvr>
                                        <p:cTn id="72" dur="250" fill="hold"/>
                                        <p:tgtEl>
                                          <p:spTgt spid="43"/>
                                        </p:tgtEl>
                                        <p:attrNameLst>
                                          <p:attrName>ppt_x</p:attrName>
                                        </p:attrNameLst>
                                      </p:cBhvr>
                                      <p:tavLst>
                                        <p:tav tm="0">
                                          <p:val>
                                            <p:strVal val="#ppt_x"/>
                                          </p:val>
                                        </p:tav>
                                        <p:tav tm="100000">
                                          <p:val>
                                            <p:strVal val="#ppt_x"/>
                                          </p:val>
                                        </p:tav>
                                      </p:tavLst>
                                    </p:anim>
                                    <p:anim calcmode="lin" valueType="num">
                                      <p:cBhvr>
                                        <p:cTn id="73" dur="250" fill="hold"/>
                                        <p:tgtEl>
                                          <p:spTgt spid="43"/>
                                        </p:tgtEl>
                                        <p:attrNameLst>
                                          <p:attrName>ppt_y</p:attrName>
                                        </p:attrNameLst>
                                      </p:cBhvr>
                                      <p:tavLst>
                                        <p:tav tm="0">
                                          <p:val>
                                            <p:strVal val="#ppt_y+.1"/>
                                          </p:val>
                                        </p:tav>
                                        <p:tav tm="100000">
                                          <p:val>
                                            <p:strVal val="#ppt_y"/>
                                          </p:val>
                                        </p:tav>
                                      </p:tavLst>
                                    </p:anim>
                                  </p:childTnLst>
                                </p:cTn>
                              </p:par>
                            </p:childTnLst>
                          </p:cTn>
                        </p:par>
                        <p:par>
                          <p:cTn id="74" fill="hold">
                            <p:stCondLst>
                              <p:cond delay="2750"/>
                            </p:stCondLst>
                            <p:childTnLst>
                              <p:par>
                                <p:cTn id="75" presetID="31" presetClass="entr" presetSubtype="0"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250" fill="hold"/>
                                        <p:tgtEl>
                                          <p:spTgt spid="9"/>
                                        </p:tgtEl>
                                        <p:attrNameLst>
                                          <p:attrName>ppt_w</p:attrName>
                                        </p:attrNameLst>
                                      </p:cBhvr>
                                      <p:tavLst>
                                        <p:tav tm="0">
                                          <p:val>
                                            <p:fltVal val="0"/>
                                          </p:val>
                                        </p:tav>
                                        <p:tav tm="100000">
                                          <p:val>
                                            <p:strVal val="#ppt_w"/>
                                          </p:val>
                                        </p:tav>
                                      </p:tavLst>
                                    </p:anim>
                                    <p:anim calcmode="lin" valueType="num">
                                      <p:cBhvr>
                                        <p:cTn id="78" dur="250" fill="hold"/>
                                        <p:tgtEl>
                                          <p:spTgt spid="9"/>
                                        </p:tgtEl>
                                        <p:attrNameLst>
                                          <p:attrName>ppt_h</p:attrName>
                                        </p:attrNameLst>
                                      </p:cBhvr>
                                      <p:tavLst>
                                        <p:tav tm="0">
                                          <p:val>
                                            <p:fltVal val="0"/>
                                          </p:val>
                                        </p:tav>
                                        <p:tav tm="100000">
                                          <p:val>
                                            <p:strVal val="#ppt_h"/>
                                          </p:val>
                                        </p:tav>
                                      </p:tavLst>
                                    </p:anim>
                                    <p:anim calcmode="lin" valueType="num">
                                      <p:cBhvr>
                                        <p:cTn id="79" dur="250" fill="hold"/>
                                        <p:tgtEl>
                                          <p:spTgt spid="9"/>
                                        </p:tgtEl>
                                        <p:attrNameLst>
                                          <p:attrName>style.rotation</p:attrName>
                                        </p:attrNameLst>
                                      </p:cBhvr>
                                      <p:tavLst>
                                        <p:tav tm="0">
                                          <p:val>
                                            <p:fltVal val="90"/>
                                          </p:val>
                                        </p:tav>
                                        <p:tav tm="100000">
                                          <p:val>
                                            <p:fltVal val="0"/>
                                          </p:val>
                                        </p:tav>
                                      </p:tavLst>
                                    </p:anim>
                                    <p:animEffect transition="in" filter="fade">
                                      <p:cBhvr>
                                        <p:cTn id="80" dur="250"/>
                                        <p:tgtEl>
                                          <p:spTgt spid="9"/>
                                        </p:tgtEl>
                                      </p:cBhvr>
                                    </p:animEffect>
                                  </p:childTnLst>
                                </p:cTn>
                              </p:par>
                            </p:childTnLst>
                          </p:cTn>
                        </p:par>
                        <p:par>
                          <p:cTn id="81" fill="hold">
                            <p:stCondLst>
                              <p:cond delay="3000"/>
                            </p:stCondLst>
                            <p:childTnLst>
                              <p:par>
                                <p:cTn id="82" presetID="22" presetClass="entr" presetSubtype="8" fill="hold" grpId="0" nodeType="afterEffect">
                                  <p:stCondLst>
                                    <p:cond delay="0"/>
                                  </p:stCondLst>
                                  <p:childTnLst>
                                    <p:set>
                                      <p:cBhvr>
                                        <p:cTn id="83" dur="1" fill="hold">
                                          <p:stCondLst>
                                            <p:cond delay="0"/>
                                          </p:stCondLst>
                                        </p:cTn>
                                        <p:tgtEl>
                                          <p:spTgt spid="27696"/>
                                        </p:tgtEl>
                                        <p:attrNameLst>
                                          <p:attrName>style.visibility</p:attrName>
                                        </p:attrNameLst>
                                      </p:cBhvr>
                                      <p:to>
                                        <p:strVal val="visible"/>
                                      </p:to>
                                    </p:set>
                                    <p:animEffect transition="in" filter="wipe(left)">
                                      <p:cBhvr>
                                        <p:cTn id="84" dur="250"/>
                                        <p:tgtEl>
                                          <p:spTgt spid="2769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250"/>
                                        <p:tgtEl>
                                          <p:spTgt spid="6"/>
                                        </p:tgtEl>
                                      </p:cBhvr>
                                    </p:animEffect>
                                  </p:childTnLst>
                                </p:cTn>
                              </p:par>
                            </p:childTnLst>
                          </p:cTn>
                        </p:par>
                        <p:par>
                          <p:cTn id="88" fill="hold">
                            <p:stCondLst>
                              <p:cond delay="3250"/>
                            </p:stCondLst>
                            <p:childTnLst>
                              <p:par>
                                <p:cTn id="89" presetID="47" presetClass="entr" presetSubtype="0"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50"/>
                                        <p:tgtEl>
                                          <p:spTgt spid="45"/>
                                        </p:tgtEl>
                                      </p:cBhvr>
                                    </p:animEffect>
                                    <p:anim calcmode="lin" valueType="num">
                                      <p:cBhvr>
                                        <p:cTn id="92" dur="250" fill="hold"/>
                                        <p:tgtEl>
                                          <p:spTgt spid="45"/>
                                        </p:tgtEl>
                                        <p:attrNameLst>
                                          <p:attrName>ppt_x</p:attrName>
                                        </p:attrNameLst>
                                      </p:cBhvr>
                                      <p:tavLst>
                                        <p:tav tm="0">
                                          <p:val>
                                            <p:strVal val="#ppt_x"/>
                                          </p:val>
                                        </p:tav>
                                        <p:tav tm="100000">
                                          <p:val>
                                            <p:strVal val="#ppt_x"/>
                                          </p:val>
                                        </p:tav>
                                      </p:tavLst>
                                    </p:anim>
                                    <p:anim calcmode="lin" valueType="num">
                                      <p:cBhvr>
                                        <p:cTn id="93" dur="25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7693" grpId="0"/>
      <p:bldP spid="27694" grpId="0"/>
      <p:bldP spid="27695" grpId="0"/>
      <p:bldP spid="27696" grpId="0"/>
      <p:bldP spid="42" grpId="0"/>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8003" y="1253907"/>
            <a:ext cx="8045844" cy="3837980"/>
            <a:chOff x="838003" y="1253907"/>
            <a:chExt cx="8045844" cy="3837980"/>
          </a:xfrm>
        </p:grpSpPr>
        <p:grpSp>
          <p:nvGrpSpPr>
            <p:cNvPr id="36866" name="组合 19"/>
            <p:cNvGrpSpPr>
              <a:grpSpLocks/>
            </p:cNvGrpSpPr>
            <p:nvPr/>
          </p:nvGrpSpPr>
          <p:grpSpPr bwMode="auto">
            <a:xfrm>
              <a:off x="838003" y="1253907"/>
              <a:ext cx="8045844" cy="3837980"/>
              <a:chOff x="1076633" y="589935"/>
              <a:chExt cx="10231869" cy="4940710"/>
            </a:xfrm>
          </p:grpSpPr>
          <p:sp>
            <p:nvSpPr>
              <p:cNvPr id="4" name="圆角矩形 3"/>
              <p:cNvSpPr/>
              <p:nvPr/>
            </p:nvSpPr>
            <p:spPr>
              <a:xfrm>
                <a:off x="107663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5" name="圆角矩形 4"/>
              <p:cNvSpPr/>
              <p:nvPr/>
            </p:nvSpPr>
            <p:spPr>
              <a:xfrm>
                <a:off x="367131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6" name="圆角矩形 5"/>
              <p:cNvSpPr/>
              <p:nvPr/>
            </p:nvSpPr>
            <p:spPr>
              <a:xfrm>
                <a:off x="626599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 name="圆角矩形 6"/>
              <p:cNvSpPr/>
              <p:nvPr/>
            </p:nvSpPr>
            <p:spPr>
              <a:xfrm>
                <a:off x="8860673" y="589935"/>
                <a:ext cx="2447829" cy="4940710"/>
              </a:xfrm>
              <a:prstGeom prst="roundRect">
                <a:avLst>
                  <a:gd name="adj" fmla="val 9919"/>
                </a:avLst>
              </a:pr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grpSp>
        <p:grpSp>
          <p:nvGrpSpPr>
            <p:cNvPr id="36867" name="组合 14"/>
            <p:cNvGrpSpPr>
              <a:grpSpLocks/>
            </p:cNvGrpSpPr>
            <p:nvPr/>
          </p:nvGrpSpPr>
          <p:grpSpPr bwMode="auto">
            <a:xfrm>
              <a:off x="7028088" y="1408927"/>
              <a:ext cx="1786137" cy="1763970"/>
              <a:chOff x="1282707" y="2137054"/>
              <a:chExt cx="3138274" cy="3138274"/>
            </a:xfrm>
          </p:grpSpPr>
          <p:sp>
            <p:nvSpPr>
              <p:cNvPr id="17" name="椭圆 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圆角矩形 17"/>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椭圆 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8" name="组合 20"/>
            <p:cNvGrpSpPr>
              <a:grpSpLocks/>
            </p:cNvGrpSpPr>
            <p:nvPr/>
          </p:nvGrpSpPr>
          <p:grpSpPr bwMode="auto">
            <a:xfrm>
              <a:off x="4987512" y="1408927"/>
              <a:ext cx="1786137" cy="1763970"/>
              <a:chOff x="1282707" y="2137054"/>
              <a:chExt cx="3138274" cy="3138274"/>
            </a:xfrm>
          </p:grpSpPr>
          <p:sp>
            <p:nvSpPr>
              <p:cNvPr id="22" name="椭圆 2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1696399" y="2550746"/>
                <a:ext cx="2310891"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69" name="组合 24"/>
            <p:cNvGrpSpPr>
              <a:grpSpLocks/>
            </p:cNvGrpSpPr>
            <p:nvPr/>
          </p:nvGrpSpPr>
          <p:grpSpPr bwMode="auto">
            <a:xfrm>
              <a:off x="2948202" y="1408927"/>
              <a:ext cx="1786136" cy="1763970"/>
              <a:chOff x="1282707" y="2137054"/>
              <a:chExt cx="3138274" cy="3138274"/>
            </a:xfrm>
          </p:grpSpPr>
          <p:sp>
            <p:nvSpPr>
              <p:cNvPr id="26" name="椭圆 2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圆角矩形 26"/>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70" name="组合 28"/>
            <p:cNvGrpSpPr>
              <a:grpSpLocks/>
            </p:cNvGrpSpPr>
            <p:nvPr/>
          </p:nvGrpSpPr>
          <p:grpSpPr bwMode="auto">
            <a:xfrm>
              <a:off x="907626" y="1408927"/>
              <a:ext cx="1786136" cy="1763970"/>
              <a:chOff x="1282707" y="2137054"/>
              <a:chExt cx="3138274" cy="3138274"/>
            </a:xfrm>
          </p:grpSpPr>
          <p:sp>
            <p:nvSpPr>
              <p:cNvPr id="30" name="椭圆 29"/>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圆角矩形 30"/>
              <p:cNvSpPr/>
              <p:nvPr/>
            </p:nvSpPr>
            <p:spPr>
              <a:xfrm>
                <a:off x="1696399" y="2550746"/>
                <a:ext cx="2310890" cy="2310890"/>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椭圆 31"/>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36883" name="组合 57"/>
            <p:cNvGrpSpPr>
              <a:grpSpLocks/>
            </p:cNvGrpSpPr>
            <p:nvPr/>
          </p:nvGrpSpPr>
          <p:grpSpPr bwMode="auto">
            <a:xfrm>
              <a:off x="1570940" y="2090261"/>
              <a:ext cx="744329" cy="677585"/>
              <a:chOff x="5722963" y="2742165"/>
              <a:chExt cx="500063" cy="460375"/>
            </a:xfrm>
          </p:grpSpPr>
          <p:sp>
            <p:nvSpPr>
              <p:cNvPr id="59"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690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nvGrpSpPr>
            <p:cNvPr id="36884" name="组合 61"/>
            <p:cNvGrpSpPr>
              <a:grpSpLocks/>
            </p:cNvGrpSpPr>
            <p:nvPr/>
          </p:nvGrpSpPr>
          <p:grpSpPr bwMode="auto">
            <a:xfrm>
              <a:off x="3612782" y="2090261"/>
              <a:ext cx="762051" cy="677585"/>
              <a:chOff x="952501" y="6013451"/>
              <a:chExt cx="511175" cy="460375"/>
            </a:xfrm>
          </p:grpSpPr>
          <p:sp>
            <p:nvSpPr>
              <p:cNvPr id="6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90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6902"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nvGrpSpPr>
            <p:cNvPr id="36885" name="组合 65"/>
            <p:cNvGrpSpPr>
              <a:grpSpLocks/>
            </p:cNvGrpSpPr>
            <p:nvPr/>
          </p:nvGrpSpPr>
          <p:grpSpPr bwMode="auto">
            <a:xfrm>
              <a:off x="5662219" y="2090261"/>
              <a:ext cx="762051" cy="677585"/>
              <a:chOff x="5405438" y="6815138"/>
              <a:chExt cx="511175" cy="460375"/>
            </a:xfrm>
          </p:grpSpPr>
          <p:sp>
            <p:nvSpPr>
              <p:cNvPr id="6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6897"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nvGrpSpPr>
            <p:cNvPr id="36886" name="组合 69"/>
            <p:cNvGrpSpPr>
              <a:grpSpLocks/>
            </p:cNvGrpSpPr>
            <p:nvPr/>
          </p:nvGrpSpPr>
          <p:grpSpPr bwMode="auto">
            <a:xfrm>
              <a:off x="7696465" y="2089011"/>
              <a:ext cx="773444" cy="680085"/>
              <a:chOff x="688976" y="7240588"/>
              <a:chExt cx="519113" cy="461963"/>
            </a:xfrm>
          </p:grpSpPr>
          <p:sp>
            <p:nvSpPr>
              <p:cNvPr id="7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3689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3689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3" name="组合 32"/>
          <p:cNvGrpSpPr/>
          <p:nvPr/>
        </p:nvGrpSpPr>
        <p:grpSpPr>
          <a:xfrm>
            <a:off x="3557097" y="3314905"/>
            <a:ext cx="640528" cy="598825"/>
            <a:chOff x="4787900" y="539750"/>
            <a:chExt cx="803275" cy="760413"/>
          </a:xfrm>
          <a:solidFill>
            <a:schemeClr val="accent1"/>
          </a:solidFill>
        </p:grpSpPr>
        <p:sp>
          <p:nvSpPr>
            <p:cNvPr id="34"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5"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6"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7"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38" name="组合 37"/>
          <p:cNvGrpSpPr/>
          <p:nvPr/>
        </p:nvGrpSpPr>
        <p:grpSpPr>
          <a:xfrm>
            <a:off x="5556705" y="3311276"/>
            <a:ext cx="611413" cy="492045"/>
            <a:chOff x="7342981" y="642937"/>
            <a:chExt cx="917575" cy="747713"/>
          </a:xfrm>
          <a:solidFill>
            <a:schemeClr val="accent2"/>
          </a:solidFill>
        </p:grpSpPr>
        <p:sp>
          <p:nvSpPr>
            <p:cNvPr id="39"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41" name="组合 40"/>
          <p:cNvGrpSpPr/>
          <p:nvPr/>
        </p:nvGrpSpPr>
        <p:grpSpPr>
          <a:xfrm>
            <a:off x="1496326" y="3337155"/>
            <a:ext cx="607926" cy="462715"/>
            <a:chOff x="2624138" y="539750"/>
            <a:chExt cx="996950" cy="768350"/>
          </a:xfrm>
          <a:solidFill>
            <a:schemeClr val="accent3"/>
          </a:solidFill>
        </p:grpSpPr>
        <p:sp>
          <p:nvSpPr>
            <p:cNvPr id="42"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3"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4" name="Freeform 25"/>
            <p:cNvSpPr>
              <a:spLocks/>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5" name="Freeform 26"/>
            <p:cNvSpPr>
              <a:spLocks/>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sp>
        <p:nvSpPr>
          <p:cNvPr id="36874" name="Freeform 47"/>
          <p:cNvSpPr>
            <a:spLocks noEditPoints="1"/>
          </p:cNvSpPr>
          <p:nvPr/>
        </p:nvSpPr>
        <p:spPr bwMode="auto">
          <a:xfrm>
            <a:off x="7650894" y="328291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a:extLst/>
        </p:spPr>
        <p:txBody>
          <a:bodyPr lIns="72585" tIns="36293" rIns="72585" bIns="36293"/>
          <a:lstStyle/>
          <a:p>
            <a:endParaRPr lang="zh-CN" altLang="en-US"/>
          </a:p>
        </p:txBody>
      </p:sp>
      <p:sp>
        <p:nvSpPr>
          <p:cNvPr id="62" name="文本框 20"/>
          <p:cNvSpPr txBox="1"/>
          <p:nvPr/>
        </p:nvSpPr>
        <p:spPr>
          <a:xfrm>
            <a:off x="1233393"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4" name="矩形 47"/>
          <p:cNvSpPr>
            <a:spLocks noChangeArrowheads="1"/>
          </p:cNvSpPr>
          <p:nvPr/>
        </p:nvSpPr>
        <p:spPr bwMode="auto">
          <a:xfrm>
            <a:off x="898895" y="4428529"/>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5" name="文本框 20"/>
          <p:cNvSpPr txBox="1"/>
          <p:nvPr/>
        </p:nvSpPr>
        <p:spPr>
          <a:xfrm>
            <a:off x="32512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6" name="矩形 47"/>
          <p:cNvSpPr>
            <a:spLocks noChangeArrowheads="1"/>
          </p:cNvSpPr>
          <p:nvPr/>
        </p:nvSpPr>
        <p:spPr bwMode="auto">
          <a:xfrm>
            <a:off x="2916709" y="4428529"/>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8" name="文本框 20"/>
          <p:cNvSpPr txBox="1"/>
          <p:nvPr/>
        </p:nvSpPr>
        <p:spPr>
          <a:xfrm>
            <a:off x="5321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69" name="矩形 47"/>
          <p:cNvSpPr>
            <a:spLocks noChangeArrowheads="1"/>
          </p:cNvSpPr>
          <p:nvPr/>
        </p:nvSpPr>
        <p:spPr bwMode="auto">
          <a:xfrm>
            <a:off x="4986809" y="4428529"/>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0" name="文本框 20"/>
          <p:cNvSpPr txBox="1"/>
          <p:nvPr/>
        </p:nvSpPr>
        <p:spPr>
          <a:xfrm>
            <a:off x="7353307" y="4073475"/>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72" name="矩形 47"/>
          <p:cNvSpPr>
            <a:spLocks noChangeArrowheads="1"/>
          </p:cNvSpPr>
          <p:nvPr/>
        </p:nvSpPr>
        <p:spPr bwMode="auto">
          <a:xfrm>
            <a:off x="7018809" y="4428529"/>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73" name="组合 72"/>
          <p:cNvGrpSpPr/>
          <p:nvPr/>
        </p:nvGrpSpPr>
        <p:grpSpPr>
          <a:xfrm>
            <a:off x="-198457" y="144052"/>
            <a:ext cx="9920307" cy="324036"/>
            <a:chOff x="-198457" y="144052"/>
            <a:chExt cx="9920307" cy="324036"/>
          </a:xfrm>
        </p:grpSpPr>
        <p:cxnSp>
          <p:nvCxnSpPr>
            <p:cNvPr id="74" name="直接连接符 7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98457" y="144052"/>
              <a:ext cx="2066885" cy="319659"/>
              <a:chOff x="2559580" y="72044"/>
              <a:chExt cx="2066885" cy="319659"/>
            </a:xfrm>
          </p:grpSpPr>
          <p:sp>
            <p:nvSpPr>
              <p:cNvPr id="82" name="五边形 81"/>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6" name="组合 75"/>
            <p:cNvGrpSpPr/>
            <p:nvPr/>
          </p:nvGrpSpPr>
          <p:grpSpPr>
            <a:xfrm>
              <a:off x="1273126" y="144052"/>
              <a:ext cx="2066885" cy="319659"/>
              <a:chOff x="4972411" y="72044"/>
              <a:chExt cx="2066885" cy="319659"/>
            </a:xfrm>
          </p:grpSpPr>
          <p:sp>
            <p:nvSpPr>
              <p:cNvPr id="80" name="五边形 79"/>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7" name="组合 76"/>
            <p:cNvGrpSpPr/>
            <p:nvPr/>
          </p:nvGrpSpPr>
          <p:grpSpPr>
            <a:xfrm>
              <a:off x="2753871" y="144052"/>
              <a:ext cx="2066885" cy="319659"/>
              <a:chOff x="7404958" y="72044"/>
              <a:chExt cx="2066885" cy="319659"/>
            </a:xfrm>
          </p:grpSpPr>
          <p:sp>
            <p:nvSpPr>
              <p:cNvPr id="78" name="五边形 7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4" name="组合 83"/>
          <p:cNvGrpSpPr/>
          <p:nvPr/>
        </p:nvGrpSpPr>
        <p:grpSpPr>
          <a:xfrm>
            <a:off x="4284861" y="108049"/>
            <a:ext cx="2066885" cy="468053"/>
            <a:chOff x="121344" y="72044"/>
            <a:chExt cx="2066885" cy="468053"/>
          </a:xfrm>
        </p:grpSpPr>
        <p:sp>
          <p:nvSpPr>
            <p:cNvPr id="85" name="五边形 84"/>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1621558966"/>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1+#ppt_w/2"/>
                                          </p:val>
                                        </p:tav>
                                        <p:tav tm="100000">
                                          <p:val>
                                            <p:strVal val="#ppt_x"/>
                                          </p:val>
                                        </p:tav>
                                      </p:tavLst>
                                    </p:anim>
                                    <p:anim calcmode="lin" valueType="num">
                                      <p:cBhvr additive="base">
                                        <p:cTn id="8" dur="250" fill="hold"/>
                                        <p:tgtEl>
                                          <p:spTgt spid="7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250" fill="hold"/>
                                        <p:tgtEl>
                                          <p:spTgt spid="84"/>
                                        </p:tgtEl>
                                        <p:attrNameLst>
                                          <p:attrName>ppt_x</p:attrName>
                                        </p:attrNameLst>
                                      </p:cBhvr>
                                      <p:tavLst>
                                        <p:tav tm="0">
                                          <p:val>
                                            <p:strVal val="#ppt_x"/>
                                          </p:val>
                                        </p:tav>
                                        <p:tav tm="100000">
                                          <p:val>
                                            <p:strVal val="#ppt_x"/>
                                          </p:val>
                                        </p:tav>
                                      </p:tavLst>
                                    </p:anim>
                                    <p:anim calcmode="lin" valueType="num">
                                      <p:cBhvr additive="base">
                                        <p:cTn id="13" dur="250" fill="hold"/>
                                        <p:tgtEl>
                                          <p:spTgt spid="8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50"/>
                                        <p:tgtEl>
                                          <p:spTgt spid="62"/>
                                        </p:tgtEl>
                                      </p:cBhvr>
                                    </p:animEffect>
                                    <p:anim calcmode="lin" valueType="num">
                                      <p:cBhvr>
                                        <p:cTn id="28" dur="250" fill="hold"/>
                                        <p:tgtEl>
                                          <p:spTgt spid="62"/>
                                        </p:tgtEl>
                                        <p:attrNameLst>
                                          <p:attrName>ppt_x</p:attrName>
                                        </p:attrNameLst>
                                      </p:cBhvr>
                                      <p:tavLst>
                                        <p:tav tm="0">
                                          <p:val>
                                            <p:strVal val="#ppt_x"/>
                                          </p:val>
                                        </p:tav>
                                        <p:tav tm="100000">
                                          <p:val>
                                            <p:strVal val="#ppt_x"/>
                                          </p:val>
                                        </p:tav>
                                      </p:tavLst>
                                    </p:anim>
                                    <p:anim calcmode="lin" valueType="num">
                                      <p:cBhvr>
                                        <p:cTn id="29" dur="250" fill="hold"/>
                                        <p:tgtEl>
                                          <p:spTgt spid="6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250"/>
                                        <p:tgtEl>
                                          <p:spTgt spid="64"/>
                                        </p:tgtEl>
                                      </p:cBhvr>
                                    </p:animEffect>
                                    <p:anim calcmode="lin" valueType="num">
                                      <p:cBhvr>
                                        <p:cTn id="33" dur="250" fill="hold"/>
                                        <p:tgtEl>
                                          <p:spTgt spid="64"/>
                                        </p:tgtEl>
                                        <p:attrNameLst>
                                          <p:attrName>ppt_x</p:attrName>
                                        </p:attrNameLst>
                                      </p:cBhvr>
                                      <p:tavLst>
                                        <p:tav tm="0">
                                          <p:val>
                                            <p:strVal val="#ppt_x"/>
                                          </p:val>
                                        </p:tav>
                                        <p:tav tm="100000">
                                          <p:val>
                                            <p:strVal val="#ppt_x"/>
                                          </p:val>
                                        </p:tav>
                                      </p:tavLst>
                                    </p:anim>
                                    <p:anim calcmode="lin" valueType="num">
                                      <p:cBhvr>
                                        <p:cTn id="34" dur="250" fill="hold"/>
                                        <p:tgtEl>
                                          <p:spTgt spid="64"/>
                                        </p:tgtEl>
                                        <p:attrNameLst>
                                          <p:attrName>ppt_y</p:attrName>
                                        </p:attrNameLst>
                                      </p:cBhvr>
                                      <p:tavLst>
                                        <p:tav tm="0">
                                          <p:val>
                                            <p:strVal val="#ppt_y+.1"/>
                                          </p:val>
                                        </p:tav>
                                        <p:tav tm="100000">
                                          <p:val>
                                            <p:strVal val="#ppt_y"/>
                                          </p:val>
                                        </p:tav>
                                      </p:tavLst>
                                    </p:anim>
                                  </p:childTnLst>
                                </p:cTn>
                              </p:par>
                            </p:childTnLst>
                          </p:cTn>
                        </p:par>
                        <p:par>
                          <p:cTn id="35" fill="hold">
                            <p:stCondLst>
                              <p:cond delay="125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50"/>
                                        <p:tgtEl>
                                          <p:spTgt spid="33"/>
                                        </p:tgtEl>
                                      </p:cBhvr>
                                    </p:animEffect>
                                  </p:childTnLst>
                                </p:cTn>
                              </p:par>
                            </p:childTnLst>
                          </p:cTn>
                        </p:par>
                        <p:par>
                          <p:cTn id="39" fill="hold">
                            <p:stCondLst>
                              <p:cond delay="1500"/>
                            </p:stCondLst>
                            <p:childTnLst>
                              <p:par>
                                <p:cTn id="40" presetID="42" presetClass="entr" presetSubtype="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250"/>
                                        <p:tgtEl>
                                          <p:spTgt spid="65"/>
                                        </p:tgtEl>
                                      </p:cBhvr>
                                    </p:animEffect>
                                    <p:anim calcmode="lin" valueType="num">
                                      <p:cBhvr>
                                        <p:cTn id="43" dur="250" fill="hold"/>
                                        <p:tgtEl>
                                          <p:spTgt spid="65"/>
                                        </p:tgtEl>
                                        <p:attrNameLst>
                                          <p:attrName>ppt_x</p:attrName>
                                        </p:attrNameLst>
                                      </p:cBhvr>
                                      <p:tavLst>
                                        <p:tav tm="0">
                                          <p:val>
                                            <p:strVal val="#ppt_x"/>
                                          </p:val>
                                        </p:tav>
                                        <p:tav tm="100000">
                                          <p:val>
                                            <p:strVal val="#ppt_x"/>
                                          </p:val>
                                        </p:tav>
                                      </p:tavLst>
                                    </p:anim>
                                    <p:anim calcmode="lin" valueType="num">
                                      <p:cBhvr>
                                        <p:cTn id="44" dur="250" fill="hold"/>
                                        <p:tgtEl>
                                          <p:spTgt spid="6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250"/>
                                        <p:tgtEl>
                                          <p:spTgt spid="66"/>
                                        </p:tgtEl>
                                      </p:cBhvr>
                                    </p:animEffect>
                                    <p:anim calcmode="lin" valueType="num">
                                      <p:cBhvr>
                                        <p:cTn id="48" dur="250" fill="hold"/>
                                        <p:tgtEl>
                                          <p:spTgt spid="66"/>
                                        </p:tgtEl>
                                        <p:attrNameLst>
                                          <p:attrName>ppt_x</p:attrName>
                                        </p:attrNameLst>
                                      </p:cBhvr>
                                      <p:tavLst>
                                        <p:tav tm="0">
                                          <p:val>
                                            <p:strVal val="#ppt_x"/>
                                          </p:val>
                                        </p:tav>
                                        <p:tav tm="100000">
                                          <p:val>
                                            <p:strVal val="#ppt_x"/>
                                          </p:val>
                                        </p:tav>
                                      </p:tavLst>
                                    </p:anim>
                                    <p:anim calcmode="lin" valueType="num">
                                      <p:cBhvr>
                                        <p:cTn id="49" dur="25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250"/>
                                        <p:tgtEl>
                                          <p:spTgt spid="38"/>
                                        </p:tgtEl>
                                      </p:cBhvr>
                                    </p:animEffect>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50"/>
                                        <p:tgtEl>
                                          <p:spTgt spid="68"/>
                                        </p:tgtEl>
                                      </p:cBhvr>
                                    </p:animEffect>
                                    <p:anim calcmode="lin" valueType="num">
                                      <p:cBhvr>
                                        <p:cTn id="58" dur="250" fill="hold"/>
                                        <p:tgtEl>
                                          <p:spTgt spid="68"/>
                                        </p:tgtEl>
                                        <p:attrNameLst>
                                          <p:attrName>ppt_x</p:attrName>
                                        </p:attrNameLst>
                                      </p:cBhvr>
                                      <p:tavLst>
                                        <p:tav tm="0">
                                          <p:val>
                                            <p:strVal val="#ppt_x"/>
                                          </p:val>
                                        </p:tav>
                                        <p:tav tm="100000">
                                          <p:val>
                                            <p:strVal val="#ppt_x"/>
                                          </p:val>
                                        </p:tav>
                                      </p:tavLst>
                                    </p:anim>
                                    <p:anim calcmode="lin" valueType="num">
                                      <p:cBhvr>
                                        <p:cTn id="59" dur="250" fill="hold"/>
                                        <p:tgtEl>
                                          <p:spTgt spid="6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250"/>
                                        <p:tgtEl>
                                          <p:spTgt spid="69"/>
                                        </p:tgtEl>
                                      </p:cBhvr>
                                    </p:animEffect>
                                    <p:anim calcmode="lin" valueType="num">
                                      <p:cBhvr>
                                        <p:cTn id="63" dur="250" fill="hold"/>
                                        <p:tgtEl>
                                          <p:spTgt spid="69"/>
                                        </p:tgtEl>
                                        <p:attrNameLst>
                                          <p:attrName>ppt_x</p:attrName>
                                        </p:attrNameLst>
                                      </p:cBhvr>
                                      <p:tavLst>
                                        <p:tav tm="0">
                                          <p:val>
                                            <p:strVal val="#ppt_x"/>
                                          </p:val>
                                        </p:tav>
                                        <p:tav tm="100000">
                                          <p:val>
                                            <p:strVal val="#ppt_x"/>
                                          </p:val>
                                        </p:tav>
                                      </p:tavLst>
                                    </p:anim>
                                    <p:anim calcmode="lin" valueType="num">
                                      <p:cBhvr>
                                        <p:cTn id="64" dur="250" fill="hold"/>
                                        <p:tgtEl>
                                          <p:spTgt spid="69"/>
                                        </p:tgtEl>
                                        <p:attrNameLst>
                                          <p:attrName>ppt_y</p:attrName>
                                        </p:attrNameLst>
                                      </p:cBhvr>
                                      <p:tavLst>
                                        <p:tav tm="0">
                                          <p:val>
                                            <p:strVal val="#ppt_y+.1"/>
                                          </p:val>
                                        </p:tav>
                                        <p:tav tm="100000">
                                          <p:val>
                                            <p:strVal val="#ppt_y"/>
                                          </p:val>
                                        </p:tav>
                                      </p:tavLst>
                                    </p:anim>
                                  </p:childTnLst>
                                </p:cTn>
                              </p:par>
                            </p:childTnLst>
                          </p:cTn>
                        </p:par>
                        <p:par>
                          <p:cTn id="65" fill="hold">
                            <p:stCondLst>
                              <p:cond delay="2250"/>
                            </p:stCondLst>
                            <p:childTnLst>
                              <p:par>
                                <p:cTn id="66" presetID="10" presetClass="entr" presetSubtype="0" fill="hold" grpId="0" nodeType="afterEffect">
                                  <p:stCondLst>
                                    <p:cond delay="0"/>
                                  </p:stCondLst>
                                  <p:childTnLst>
                                    <p:set>
                                      <p:cBhvr>
                                        <p:cTn id="67" dur="1" fill="hold">
                                          <p:stCondLst>
                                            <p:cond delay="0"/>
                                          </p:stCondLst>
                                        </p:cTn>
                                        <p:tgtEl>
                                          <p:spTgt spid="36874"/>
                                        </p:tgtEl>
                                        <p:attrNameLst>
                                          <p:attrName>style.visibility</p:attrName>
                                        </p:attrNameLst>
                                      </p:cBhvr>
                                      <p:to>
                                        <p:strVal val="visible"/>
                                      </p:to>
                                    </p:set>
                                    <p:animEffect transition="in" filter="fade">
                                      <p:cBhvr>
                                        <p:cTn id="68" dur="250"/>
                                        <p:tgtEl>
                                          <p:spTgt spid="36874"/>
                                        </p:tgtEl>
                                      </p:cBhvr>
                                    </p:animEffect>
                                  </p:childTnLst>
                                </p:cTn>
                              </p:par>
                            </p:childTnLst>
                          </p:cTn>
                        </p:par>
                        <p:par>
                          <p:cTn id="69" fill="hold">
                            <p:stCondLst>
                              <p:cond delay="2500"/>
                            </p:stCondLst>
                            <p:childTnLst>
                              <p:par>
                                <p:cTn id="70" presetID="42" presetClass="entr" presetSubtype="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250"/>
                                        <p:tgtEl>
                                          <p:spTgt spid="70"/>
                                        </p:tgtEl>
                                      </p:cBhvr>
                                    </p:animEffect>
                                    <p:anim calcmode="lin" valueType="num">
                                      <p:cBhvr>
                                        <p:cTn id="73" dur="250" fill="hold"/>
                                        <p:tgtEl>
                                          <p:spTgt spid="70"/>
                                        </p:tgtEl>
                                        <p:attrNameLst>
                                          <p:attrName>ppt_x</p:attrName>
                                        </p:attrNameLst>
                                      </p:cBhvr>
                                      <p:tavLst>
                                        <p:tav tm="0">
                                          <p:val>
                                            <p:strVal val="#ppt_x"/>
                                          </p:val>
                                        </p:tav>
                                        <p:tav tm="100000">
                                          <p:val>
                                            <p:strVal val="#ppt_x"/>
                                          </p:val>
                                        </p:tav>
                                      </p:tavLst>
                                    </p:anim>
                                    <p:anim calcmode="lin" valueType="num">
                                      <p:cBhvr>
                                        <p:cTn id="74" dur="250" fill="hold"/>
                                        <p:tgtEl>
                                          <p:spTgt spid="7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250"/>
                                        <p:tgtEl>
                                          <p:spTgt spid="72"/>
                                        </p:tgtEl>
                                      </p:cBhvr>
                                    </p:animEffect>
                                    <p:anim calcmode="lin" valueType="num">
                                      <p:cBhvr>
                                        <p:cTn id="78" dur="250" fill="hold"/>
                                        <p:tgtEl>
                                          <p:spTgt spid="72"/>
                                        </p:tgtEl>
                                        <p:attrNameLst>
                                          <p:attrName>ppt_x</p:attrName>
                                        </p:attrNameLst>
                                      </p:cBhvr>
                                      <p:tavLst>
                                        <p:tav tm="0">
                                          <p:val>
                                            <p:strVal val="#ppt_x"/>
                                          </p:val>
                                        </p:tav>
                                        <p:tav tm="100000">
                                          <p:val>
                                            <p:strVal val="#ppt_x"/>
                                          </p:val>
                                        </p:tav>
                                      </p:tavLst>
                                    </p:anim>
                                    <p:anim calcmode="lin" valueType="num">
                                      <p:cBhvr>
                                        <p:cTn id="79" dur="25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62" grpId="0"/>
      <p:bldP spid="64" grpId="0"/>
      <p:bldP spid="65" grpId="0"/>
      <p:bldP spid="66" grpId="0"/>
      <p:bldP spid="68" grpId="0"/>
      <p:bldP spid="69" grpId="0"/>
      <p:bldP spid="70"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655" y="1790224"/>
            <a:ext cx="1900064" cy="1876485"/>
            <a:chOff x="2864655" y="1790224"/>
            <a:chExt cx="1900064" cy="1876485"/>
          </a:xfrm>
        </p:grpSpPr>
        <p:grpSp>
          <p:nvGrpSpPr>
            <p:cNvPr id="35852" name="组合 104"/>
            <p:cNvGrpSpPr>
              <a:grpSpLocks/>
            </p:cNvGrpSpPr>
            <p:nvPr/>
          </p:nvGrpSpPr>
          <p:grpSpPr bwMode="auto">
            <a:xfrm>
              <a:off x="2864655" y="1790224"/>
              <a:ext cx="1900064" cy="1876485"/>
              <a:chOff x="1182577" y="2036924"/>
              <a:chExt cx="3338534" cy="3338534"/>
            </a:xfrm>
          </p:grpSpPr>
          <p:sp>
            <p:nvSpPr>
              <p:cNvPr id="106" name="圆角矩形 10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圆角矩形 10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9" name="椭圆 108"/>
              <p:cNvSpPr/>
              <p:nvPr/>
            </p:nvSpPr>
            <p:spPr>
              <a:xfrm>
                <a:off x="1943820" y="2839133"/>
                <a:ext cx="1750248" cy="1750248"/>
              </a:xfrm>
              <a:prstGeom prst="ellipse">
                <a:avLst/>
              </a:prstGeom>
              <a:solidFill>
                <a:schemeClr val="accent1"/>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0" name="组合 119"/>
            <p:cNvGrpSpPr/>
            <p:nvPr/>
          </p:nvGrpSpPr>
          <p:grpSpPr>
            <a:xfrm>
              <a:off x="3493313" y="2443824"/>
              <a:ext cx="640528" cy="598825"/>
              <a:chOff x="4787900" y="539750"/>
              <a:chExt cx="803275" cy="760413"/>
            </a:xfrm>
            <a:solidFill>
              <a:schemeClr val="bg1"/>
            </a:solidFill>
          </p:grpSpPr>
          <p:sp>
            <p:nvSpPr>
              <p:cNvPr id="121" name="Freeform 17"/>
              <p:cNvSpPr>
                <a:spLocks/>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2" name="Freeform 18"/>
              <p:cNvSpPr>
                <a:spLocks/>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3" name="Freeform 19"/>
              <p:cNvSpPr>
                <a:spLocks/>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4" name="Freeform 20"/>
              <p:cNvSpPr>
                <a:spLocks/>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 name="组合 3"/>
          <p:cNvGrpSpPr/>
          <p:nvPr/>
        </p:nvGrpSpPr>
        <p:grpSpPr>
          <a:xfrm>
            <a:off x="5017892" y="1790224"/>
            <a:ext cx="1900065" cy="1876485"/>
            <a:chOff x="5017892" y="1790224"/>
            <a:chExt cx="1900065" cy="1876485"/>
          </a:xfrm>
        </p:grpSpPr>
        <p:grpSp>
          <p:nvGrpSpPr>
            <p:cNvPr id="35853" name="组合 109"/>
            <p:cNvGrpSpPr>
              <a:grpSpLocks/>
            </p:cNvGrpSpPr>
            <p:nvPr/>
          </p:nvGrpSpPr>
          <p:grpSpPr bwMode="auto">
            <a:xfrm>
              <a:off x="5017892" y="1790224"/>
              <a:ext cx="1900065" cy="1876485"/>
              <a:chOff x="1182577" y="2036924"/>
              <a:chExt cx="3338534" cy="3338534"/>
            </a:xfrm>
          </p:grpSpPr>
          <p:sp>
            <p:nvSpPr>
              <p:cNvPr id="111" name="圆角矩形 110"/>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2" name="椭圆 111"/>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3" name="圆角矩形 112"/>
              <p:cNvSpPr/>
              <p:nvPr/>
            </p:nvSpPr>
            <p:spPr>
              <a:xfrm>
                <a:off x="1696369" y="2550716"/>
                <a:ext cx="2310949"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4" name="椭圆 113"/>
              <p:cNvSpPr/>
              <p:nvPr/>
            </p:nvSpPr>
            <p:spPr>
              <a:xfrm>
                <a:off x="1943820" y="2839133"/>
                <a:ext cx="1750248" cy="1750248"/>
              </a:xfrm>
              <a:prstGeom prst="ellipse">
                <a:avLst/>
              </a:prstGeom>
              <a:solidFill>
                <a:schemeClr val="accent2"/>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5" name="组合 124"/>
            <p:cNvGrpSpPr/>
            <p:nvPr/>
          </p:nvGrpSpPr>
          <p:grpSpPr>
            <a:xfrm>
              <a:off x="5653013" y="2496797"/>
              <a:ext cx="611413" cy="492045"/>
              <a:chOff x="7342981" y="642937"/>
              <a:chExt cx="917575" cy="747713"/>
            </a:xfrm>
            <a:solidFill>
              <a:schemeClr val="bg1"/>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2" name="组合 1"/>
          <p:cNvGrpSpPr/>
          <p:nvPr/>
        </p:nvGrpSpPr>
        <p:grpSpPr>
          <a:xfrm>
            <a:off x="710152" y="1790224"/>
            <a:ext cx="1900064" cy="1876485"/>
            <a:chOff x="710152" y="1790224"/>
            <a:chExt cx="1900064" cy="1876485"/>
          </a:xfrm>
        </p:grpSpPr>
        <p:grpSp>
          <p:nvGrpSpPr>
            <p:cNvPr id="35851" name="组合 1"/>
            <p:cNvGrpSpPr>
              <a:grpSpLocks/>
            </p:cNvGrpSpPr>
            <p:nvPr/>
          </p:nvGrpSpPr>
          <p:grpSpPr bwMode="auto">
            <a:xfrm>
              <a:off x="710152" y="1790224"/>
              <a:ext cx="1900064" cy="1876485"/>
              <a:chOff x="1182577" y="2036924"/>
              <a:chExt cx="3338534" cy="3338534"/>
            </a:xfrm>
          </p:grpSpPr>
          <p:sp>
            <p:nvSpPr>
              <p:cNvPr id="75" name="圆角矩形 74"/>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椭圆 75"/>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 name="圆角矩形 76"/>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 name="椭圆 79"/>
              <p:cNvSpPr/>
              <p:nvPr/>
            </p:nvSpPr>
            <p:spPr>
              <a:xfrm>
                <a:off x="1943820" y="2839133"/>
                <a:ext cx="1750248" cy="1750248"/>
              </a:xfrm>
              <a:prstGeom prst="ellipse">
                <a:avLst/>
              </a:prstGeom>
              <a:solidFill>
                <a:schemeClr val="accent3"/>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28" name="组合 127"/>
            <p:cNvGrpSpPr/>
            <p:nvPr/>
          </p:nvGrpSpPr>
          <p:grpSpPr>
            <a:xfrm>
              <a:off x="1345968" y="2496796"/>
              <a:ext cx="607926" cy="462715"/>
              <a:chOff x="2624138" y="539750"/>
              <a:chExt cx="996950" cy="768350"/>
            </a:xfrm>
            <a:solidFill>
              <a:schemeClr val="bg1"/>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1" name="Freeform 25"/>
              <p:cNvSpPr>
                <a:spLocks/>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132" name="Freeform 26"/>
              <p:cNvSpPr>
                <a:spLocks/>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5" name="组合 4"/>
          <p:cNvGrpSpPr/>
          <p:nvPr/>
        </p:nvGrpSpPr>
        <p:grpSpPr>
          <a:xfrm>
            <a:off x="7171131" y="1790224"/>
            <a:ext cx="1900064" cy="1876485"/>
            <a:chOff x="7171131" y="1790224"/>
            <a:chExt cx="1900064" cy="1876485"/>
          </a:xfrm>
        </p:grpSpPr>
        <p:grpSp>
          <p:nvGrpSpPr>
            <p:cNvPr id="35854" name="组合 114"/>
            <p:cNvGrpSpPr>
              <a:grpSpLocks/>
            </p:cNvGrpSpPr>
            <p:nvPr/>
          </p:nvGrpSpPr>
          <p:grpSpPr bwMode="auto">
            <a:xfrm>
              <a:off x="7171131" y="1790224"/>
              <a:ext cx="1900064" cy="1876485"/>
              <a:chOff x="1182577" y="2036924"/>
              <a:chExt cx="3338534" cy="3338534"/>
            </a:xfrm>
          </p:grpSpPr>
          <p:sp>
            <p:nvSpPr>
              <p:cNvPr id="116" name="圆角矩形 115"/>
              <p:cNvSpPr/>
              <p:nvPr/>
            </p:nvSpPr>
            <p:spPr>
              <a:xfrm>
                <a:off x="1182577" y="2036924"/>
                <a:ext cx="3338534" cy="333853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7" name="椭圆 116"/>
              <p:cNvSpPr/>
              <p:nvPr/>
            </p:nvSpPr>
            <p:spPr>
              <a:xfrm>
                <a:off x="1282707" y="2137054"/>
                <a:ext cx="3138274" cy="3138274"/>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8" name="圆角矩形 117"/>
              <p:cNvSpPr/>
              <p:nvPr/>
            </p:nvSpPr>
            <p:spPr>
              <a:xfrm>
                <a:off x="1696368" y="2550716"/>
                <a:ext cx="2310952" cy="2310949"/>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9" name="椭圆 118"/>
              <p:cNvSpPr/>
              <p:nvPr/>
            </p:nvSpPr>
            <p:spPr>
              <a:xfrm>
                <a:off x="1943820" y="2839133"/>
                <a:ext cx="1750248" cy="1750248"/>
              </a:xfrm>
              <a:prstGeom prst="ellipse">
                <a:avLst/>
              </a:prstGeom>
              <a:solidFill>
                <a:schemeClr val="accent4"/>
              </a:solidFill>
              <a:ln>
                <a:noFill/>
              </a:ln>
              <a:effectLst>
                <a:innerShdw blurRad="190500" dist="254000" dir="162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5858" name="Freeform 47"/>
            <p:cNvSpPr>
              <a:spLocks noEditPoints="1"/>
            </p:cNvSpPr>
            <p:nvPr/>
          </p:nvSpPr>
          <p:spPr bwMode="auto">
            <a:xfrm>
              <a:off x="7875731" y="2406551"/>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grpSp>
      <p:grpSp>
        <p:nvGrpSpPr>
          <p:cNvPr id="45" name="组合 98"/>
          <p:cNvGrpSpPr>
            <a:grpSpLocks/>
          </p:cNvGrpSpPr>
          <p:nvPr/>
        </p:nvGrpSpPr>
        <p:grpSpPr bwMode="auto">
          <a:xfrm>
            <a:off x="966426" y="3885624"/>
            <a:ext cx="1919053" cy="830937"/>
            <a:chOff x="3508035" y="4207856"/>
            <a:chExt cx="2407376" cy="1055569"/>
          </a:xfrm>
        </p:grpSpPr>
        <p:sp>
          <p:nvSpPr>
            <p:cNvPr id="4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8" name="组合 98"/>
          <p:cNvGrpSpPr>
            <a:grpSpLocks/>
          </p:cNvGrpSpPr>
          <p:nvPr/>
        </p:nvGrpSpPr>
        <p:grpSpPr bwMode="auto">
          <a:xfrm>
            <a:off x="3058528" y="3885624"/>
            <a:ext cx="1919053" cy="830937"/>
            <a:chOff x="3508035" y="4207856"/>
            <a:chExt cx="2407376" cy="1055569"/>
          </a:xfrm>
        </p:grpSpPr>
        <p:sp>
          <p:nvSpPr>
            <p:cNvPr id="4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1" name="组合 98"/>
          <p:cNvGrpSpPr>
            <a:grpSpLocks/>
          </p:cNvGrpSpPr>
          <p:nvPr/>
        </p:nvGrpSpPr>
        <p:grpSpPr bwMode="auto">
          <a:xfrm>
            <a:off x="5158344" y="3885624"/>
            <a:ext cx="1919053" cy="830937"/>
            <a:chOff x="3508035" y="4207856"/>
            <a:chExt cx="2407376" cy="1055569"/>
          </a:xfrm>
        </p:grpSpPr>
        <p:sp>
          <p:nvSpPr>
            <p:cNvPr id="52"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3"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4" name="组合 98"/>
          <p:cNvGrpSpPr>
            <a:grpSpLocks/>
          </p:cNvGrpSpPr>
          <p:nvPr/>
        </p:nvGrpSpPr>
        <p:grpSpPr bwMode="auto">
          <a:xfrm>
            <a:off x="7334360" y="3885624"/>
            <a:ext cx="1919053" cy="830937"/>
            <a:chOff x="3508035" y="4207856"/>
            <a:chExt cx="2407376" cy="1055569"/>
          </a:xfrm>
        </p:grpSpPr>
        <p:sp>
          <p:nvSpPr>
            <p:cNvPr id="5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56"/>
          <p:cNvGrpSpPr/>
          <p:nvPr/>
        </p:nvGrpSpPr>
        <p:grpSpPr>
          <a:xfrm>
            <a:off x="-198457" y="144052"/>
            <a:ext cx="9920307" cy="324036"/>
            <a:chOff x="-198457" y="144052"/>
            <a:chExt cx="9920307" cy="324036"/>
          </a:xfrm>
        </p:grpSpPr>
        <p:cxnSp>
          <p:nvCxnSpPr>
            <p:cNvPr id="58" name="直接连接符 5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98457" y="144052"/>
              <a:ext cx="2066885" cy="319659"/>
              <a:chOff x="2559580" y="72044"/>
              <a:chExt cx="2066885" cy="319659"/>
            </a:xfrm>
          </p:grpSpPr>
          <p:sp>
            <p:nvSpPr>
              <p:cNvPr id="66" name="五边形 6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60" name="组合 59"/>
            <p:cNvGrpSpPr/>
            <p:nvPr/>
          </p:nvGrpSpPr>
          <p:grpSpPr>
            <a:xfrm>
              <a:off x="1273126" y="144052"/>
              <a:ext cx="2066885" cy="319659"/>
              <a:chOff x="4972411" y="72044"/>
              <a:chExt cx="2066885" cy="319659"/>
            </a:xfrm>
          </p:grpSpPr>
          <p:sp>
            <p:nvSpPr>
              <p:cNvPr id="64" name="五边形 6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61" name="组合 60"/>
            <p:cNvGrpSpPr/>
            <p:nvPr/>
          </p:nvGrpSpPr>
          <p:grpSpPr>
            <a:xfrm>
              <a:off x="2753871" y="144052"/>
              <a:ext cx="2066885" cy="319659"/>
              <a:chOff x="7404958" y="72044"/>
              <a:chExt cx="2066885" cy="319659"/>
            </a:xfrm>
          </p:grpSpPr>
          <p:sp>
            <p:nvSpPr>
              <p:cNvPr id="62" name="五边形 6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68" name="组合 67"/>
          <p:cNvGrpSpPr/>
          <p:nvPr/>
        </p:nvGrpSpPr>
        <p:grpSpPr>
          <a:xfrm>
            <a:off x="4284861" y="108049"/>
            <a:ext cx="2066885" cy="468053"/>
            <a:chOff x="121344" y="72044"/>
            <a:chExt cx="2066885" cy="468053"/>
          </a:xfrm>
        </p:grpSpPr>
        <p:sp>
          <p:nvSpPr>
            <p:cNvPr id="69" name="五边形 6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409560630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1+#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250" fill="hold"/>
                                        <p:tgtEl>
                                          <p:spTgt spid="68"/>
                                        </p:tgtEl>
                                        <p:attrNameLst>
                                          <p:attrName>ppt_x</p:attrName>
                                        </p:attrNameLst>
                                      </p:cBhvr>
                                      <p:tavLst>
                                        <p:tav tm="0">
                                          <p:val>
                                            <p:strVal val="#ppt_x"/>
                                          </p:val>
                                        </p:tav>
                                        <p:tav tm="100000">
                                          <p:val>
                                            <p:strVal val="#ppt_x"/>
                                          </p:val>
                                        </p:tav>
                                      </p:tavLst>
                                    </p:anim>
                                    <p:anim calcmode="lin" valueType="num">
                                      <p:cBhvr additive="base">
                                        <p:cTn id="13" dur="250" fill="hold"/>
                                        <p:tgtEl>
                                          <p:spTgt spid="6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50"/>
                                        <p:tgtEl>
                                          <p:spTgt spid="2"/>
                                        </p:tgtEl>
                                      </p:cBhvr>
                                    </p:animEffect>
                                    <p:anim calcmode="lin" valueType="num">
                                      <p:cBhvr>
                                        <p:cTn id="18" dur="250" fill="hold"/>
                                        <p:tgtEl>
                                          <p:spTgt spid="2"/>
                                        </p:tgtEl>
                                        <p:attrNameLst>
                                          <p:attrName>ppt_x</p:attrName>
                                        </p:attrNameLst>
                                      </p:cBhvr>
                                      <p:tavLst>
                                        <p:tav tm="0">
                                          <p:val>
                                            <p:strVal val="#ppt_x"/>
                                          </p:val>
                                        </p:tav>
                                        <p:tav tm="100000">
                                          <p:val>
                                            <p:strVal val="#ppt_x"/>
                                          </p:val>
                                        </p:tav>
                                      </p:tavLst>
                                    </p:anim>
                                    <p:anim calcmode="lin" valueType="num">
                                      <p:cBhvr>
                                        <p:cTn id="19" dur="2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26" presetClass="emph" presetSubtype="0" fill="hold" nodeType="afterEffect">
                                  <p:stCondLst>
                                    <p:cond delay="0"/>
                                  </p:stCondLst>
                                  <p:childTnLst>
                                    <p:animEffect transition="out" filter="fade">
                                      <p:cBhvr>
                                        <p:cTn id="22" dur="250" tmFilter="0, 0; .2, .5; .8, .5; 1, 0"/>
                                        <p:tgtEl>
                                          <p:spTgt spid="2"/>
                                        </p:tgtEl>
                                      </p:cBhvr>
                                    </p:animEffect>
                                    <p:animScale>
                                      <p:cBhvr>
                                        <p:cTn id="23" dur="125" autoRev="1" fill="hold"/>
                                        <p:tgtEl>
                                          <p:spTgt spid="2"/>
                                        </p:tgtEl>
                                      </p:cBhvr>
                                      <p:by x="105000" y="105000"/>
                                    </p:animScale>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250"/>
                                        <p:tgtEl>
                                          <p:spTgt spid="45"/>
                                        </p:tgtEl>
                                      </p:cBhvr>
                                    </p:animEffect>
                                  </p:childTnLst>
                                </p:cTn>
                              </p:par>
                            </p:childTnLst>
                          </p:cTn>
                        </p:par>
                        <p:par>
                          <p:cTn id="28" fill="hold">
                            <p:stCondLst>
                              <p:cond delay="125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anim calcmode="lin" valueType="num">
                                      <p:cBhvr>
                                        <p:cTn id="32" dur="250" fill="hold"/>
                                        <p:tgtEl>
                                          <p:spTgt spid="3"/>
                                        </p:tgtEl>
                                        <p:attrNameLst>
                                          <p:attrName>ppt_x</p:attrName>
                                        </p:attrNameLst>
                                      </p:cBhvr>
                                      <p:tavLst>
                                        <p:tav tm="0">
                                          <p:val>
                                            <p:strVal val="#ppt_x"/>
                                          </p:val>
                                        </p:tav>
                                        <p:tav tm="100000">
                                          <p:val>
                                            <p:strVal val="#ppt_x"/>
                                          </p:val>
                                        </p:tav>
                                      </p:tavLst>
                                    </p:anim>
                                    <p:anim calcmode="lin" valueType="num">
                                      <p:cBhvr>
                                        <p:cTn id="33" dur="25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6" presetClass="emph" presetSubtype="0" fill="hold" nodeType="afterEffect">
                                  <p:stCondLst>
                                    <p:cond delay="0"/>
                                  </p:stCondLst>
                                  <p:childTnLst>
                                    <p:animEffect transition="out" filter="fade">
                                      <p:cBhvr>
                                        <p:cTn id="36" dur="250" tmFilter="0, 0; .2, .5; .8, .5; 1, 0"/>
                                        <p:tgtEl>
                                          <p:spTgt spid="3"/>
                                        </p:tgtEl>
                                      </p:cBhvr>
                                    </p:animEffect>
                                    <p:animScale>
                                      <p:cBhvr>
                                        <p:cTn id="37" dur="125" autoRev="1" fill="hold"/>
                                        <p:tgtEl>
                                          <p:spTgt spid="3"/>
                                        </p:tgtEl>
                                      </p:cBhvr>
                                      <p:by x="105000" y="105000"/>
                                    </p:animScale>
                                  </p:childTnLst>
                                </p:cTn>
                              </p:par>
                            </p:childTnLst>
                          </p:cTn>
                        </p:par>
                        <p:par>
                          <p:cTn id="38" fill="hold">
                            <p:stCondLst>
                              <p:cond delay="1750"/>
                            </p:stCondLst>
                            <p:childTnLst>
                              <p:par>
                                <p:cTn id="39" presetID="2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250"/>
                                        <p:tgtEl>
                                          <p:spTgt spid="48"/>
                                        </p:tgtEl>
                                      </p:cBhvr>
                                    </p:animEffect>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50"/>
                                        <p:tgtEl>
                                          <p:spTgt spid="4"/>
                                        </p:tgtEl>
                                      </p:cBhvr>
                                    </p:animEffect>
                                    <p:anim calcmode="lin" valueType="num">
                                      <p:cBhvr>
                                        <p:cTn id="46" dur="250" fill="hold"/>
                                        <p:tgtEl>
                                          <p:spTgt spid="4"/>
                                        </p:tgtEl>
                                        <p:attrNameLst>
                                          <p:attrName>ppt_x</p:attrName>
                                        </p:attrNameLst>
                                      </p:cBhvr>
                                      <p:tavLst>
                                        <p:tav tm="0">
                                          <p:val>
                                            <p:strVal val="#ppt_x"/>
                                          </p:val>
                                        </p:tav>
                                        <p:tav tm="100000">
                                          <p:val>
                                            <p:strVal val="#ppt_x"/>
                                          </p:val>
                                        </p:tav>
                                      </p:tavLst>
                                    </p:anim>
                                    <p:anim calcmode="lin" valueType="num">
                                      <p:cBhvr>
                                        <p:cTn id="47" dur="2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2250"/>
                            </p:stCondLst>
                            <p:childTnLst>
                              <p:par>
                                <p:cTn id="49" presetID="26" presetClass="emph" presetSubtype="0" fill="hold" nodeType="afterEffect">
                                  <p:stCondLst>
                                    <p:cond delay="0"/>
                                  </p:stCondLst>
                                  <p:childTnLst>
                                    <p:animEffect transition="out" filter="fade">
                                      <p:cBhvr>
                                        <p:cTn id="50" dur="250" tmFilter="0, 0; .2, .5; .8, .5; 1, 0"/>
                                        <p:tgtEl>
                                          <p:spTgt spid="4"/>
                                        </p:tgtEl>
                                      </p:cBhvr>
                                    </p:animEffect>
                                    <p:animScale>
                                      <p:cBhvr>
                                        <p:cTn id="51" dur="125" autoRev="1" fill="hold"/>
                                        <p:tgtEl>
                                          <p:spTgt spid="4"/>
                                        </p:tgtEl>
                                      </p:cBhvr>
                                      <p:by x="105000" y="105000"/>
                                    </p:animScale>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left)">
                                      <p:cBhvr>
                                        <p:cTn id="55" dur="250"/>
                                        <p:tgtEl>
                                          <p:spTgt spid="51"/>
                                        </p:tgtEl>
                                      </p:cBhvr>
                                    </p:animEffect>
                                  </p:childTnLst>
                                </p:cTn>
                              </p:par>
                            </p:childTnLst>
                          </p:cTn>
                        </p:par>
                        <p:par>
                          <p:cTn id="56" fill="hold">
                            <p:stCondLst>
                              <p:cond delay="2750"/>
                            </p:stCondLst>
                            <p:childTnLst>
                              <p:par>
                                <p:cTn id="57" presetID="42" presetClass="entr" presetSubtype="0"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6" presetClass="emph" presetSubtype="0" fill="hold" nodeType="afterEffect">
                                  <p:stCondLst>
                                    <p:cond delay="0"/>
                                  </p:stCondLst>
                                  <p:childTnLst>
                                    <p:animEffect transition="out" filter="fade">
                                      <p:cBhvr>
                                        <p:cTn id="64" dur="250" tmFilter="0, 0; .2, .5; .8, .5; 1, 0"/>
                                        <p:tgtEl>
                                          <p:spTgt spid="5"/>
                                        </p:tgtEl>
                                      </p:cBhvr>
                                    </p:animEffect>
                                    <p:animScale>
                                      <p:cBhvr>
                                        <p:cTn id="65" dur="125" autoRev="1" fill="hold"/>
                                        <p:tgtEl>
                                          <p:spTgt spid="5"/>
                                        </p:tgtEl>
                                      </p:cBhvr>
                                      <p:by x="105000" y="105000"/>
                                    </p:animScale>
                                  </p:childTnLst>
                                </p:cTn>
                              </p:par>
                            </p:childTnLst>
                          </p:cTn>
                        </p:par>
                        <p:par>
                          <p:cTn id="66" fill="hold">
                            <p:stCondLst>
                              <p:cond delay="3250"/>
                            </p:stCondLst>
                            <p:childTnLst>
                              <p:par>
                                <p:cTn id="67" presetID="22" presetClass="entr" presetSubtype="8"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873515" y="1003877"/>
            <a:ext cx="2065893" cy="1757720"/>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5" name="组合 199"/>
            <p:cNvGrpSpPr>
              <a:grpSpLocks/>
            </p:cNvGrpSpPr>
            <p:nvPr/>
          </p:nvGrpSpPr>
          <p:grpSpPr bwMode="auto">
            <a:xfrm>
              <a:off x="3516576" y="1705213"/>
              <a:ext cx="464573" cy="416302"/>
              <a:chOff x="6942138" y="1422400"/>
              <a:chExt cx="357188" cy="323851"/>
            </a:xfrm>
          </p:grpSpPr>
          <p:sp>
            <p:nvSpPr>
              <p:cNvPr id="26679" name="Freeform 31"/>
              <p:cNvSpPr>
                <a:spLocks/>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0" name="Freeform 32"/>
              <p:cNvSpPr>
                <a:spLocks/>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1" name="Freeform 33"/>
              <p:cNvSpPr>
                <a:spLocks/>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2" name="Freeform 34"/>
              <p:cNvSpPr>
                <a:spLocks/>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3" name="Freeform 35"/>
              <p:cNvSpPr>
                <a:spLocks/>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4" name="Freeform 36"/>
              <p:cNvSpPr>
                <a:spLocks/>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5" name="Freeform 37"/>
              <p:cNvSpPr>
                <a:spLocks/>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6658" name="文本框 226"/>
            <p:cNvSpPr txBox="1">
              <a:spLocks noChangeArrowheads="1"/>
            </p:cNvSpPr>
            <p:nvPr/>
          </p:nvSpPr>
          <p:spPr bwMode="auto">
            <a:xfrm>
              <a:off x="3179855" y="2270284"/>
              <a:ext cx="1034651"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7" name="组合 6"/>
          <p:cNvGrpSpPr/>
          <p:nvPr/>
        </p:nvGrpSpPr>
        <p:grpSpPr>
          <a:xfrm>
            <a:off x="4983715" y="1011377"/>
            <a:ext cx="1778541" cy="2040255"/>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4" name="组合 193"/>
            <p:cNvGrpSpPr>
              <a:grpSpLocks/>
            </p:cNvGrpSpPr>
            <p:nvPr/>
          </p:nvGrpSpPr>
          <p:grpSpPr bwMode="auto">
            <a:xfrm>
              <a:off x="5557151" y="1782723"/>
              <a:ext cx="431661" cy="356295"/>
              <a:chOff x="9478963" y="1489075"/>
              <a:chExt cx="307975" cy="257176"/>
            </a:xfrm>
          </p:grpSpPr>
          <p:sp>
            <p:nvSpPr>
              <p:cNvPr id="26686" name="Freeform 26"/>
              <p:cNvSpPr>
                <a:spLocks/>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7" name="Freeform 27"/>
              <p:cNvSpPr>
                <a:spLocks/>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8" name="Freeform 28"/>
              <p:cNvSpPr>
                <a:spLocks/>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89" name="Freeform 29"/>
              <p:cNvSpPr>
                <a:spLocks/>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90" name="Freeform 30"/>
              <p:cNvSpPr>
                <a:spLocks/>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6659" name="文本框 227"/>
            <p:cNvSpPr txBox="1">
              <a:spLocks noChangeArrowheads="1"/>
            </p:cNvSpPr>
            <p:nvPr/>
          </p:nvSpPr>
          <p:spPr bwMode="auto">
            <a:xfrm>
              <a:off x="5321700" y="2270284"/>
              <a:ext cx="1034651"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9" name="组合 8"/>
          <p:cNvGrpSpPr/>
          <p:nvPr/>
        </p:nvGrpSpPr>
        <p:grpSpPr>
          <a:xfrm>
            <a:off x="2810223" y="2814102"/>
            <a:ext cx="1779807" cy="2040255"/>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6" name="组合 207"/>
            <p:cNvGrpSpPr>
              <a:grpSpLocks/>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0" name="Freeform 39"/>
              <p:cNvSpPr>
                <a:spLocks/>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2" name="Freeform 41"/>
              <p:cNvSpPr>
                <a:spLocks/>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4" name="Freeform 43"/>
              <p:cNvSpPr>
                <a:spLocks/>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6" name="Freeform 45"/>
              <p:cNvSpPr>
                <a:spLocks/>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78" name="Freeform 47"/>
              <p:cNvSpPr>
                <a:spLocks/>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6660" name="文本框 228"/>
            <p:cNvSpPr txBox="1">
              <a:spLocks noChangeArrowheads="1"/>
            </p:cNvSpPr>
            <p:nvPr/>
          </p:nvSpPr>
          <p:spPr bwMode="auto">
            <a:xfrm>
              <a:off x="3179855" y="4441806"/>
              <a:ext cx="1034651"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8" name="组合 7"/>
          <p:cNvGrpSpPr/>
          <p:nvPr/>
        </p:nvGrpSpPr>
        <p:grpSpPr>
          <a:xfrm>
            <a:off x="4696362" y="3100388"/>
            <a:ext cx="2065893" cy="1757720"/>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57" name="组合 218"/>
            <p:cNvGrpSpPr>
              <a:grpSpLocks/>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grpSp>
        <p:sp>
          <p:nvSpPr>
            <p:cNvPr id="26661" name="文本框 229"/>
            <p:cNvSpPr txBox="1">
              <a:spLocks noChangeArrowheads="1"/>
            </p:cNvSpPr>
            <p:nvPr/>
          </p:nvSpPr>
          <p:spPr bwMode="auto">
            <a:xfrm>
              <a:off x="5321700" y="4441806"/>
              <a:ext cx="1034651"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latin typeface="Arial Unicode MS" pitchFamily="34" charset="-122"/>
                  <a:ea typeface="Arial Unicode MS" pitchFamily="34" charset="-122"/>
                  <a:cs typeface="Arial Unicode MS" pitchFamily="34" charset="-122"/>
                </a:rPr>
                <a:t>Title Here</a:t>
              </a:r>
              <a:endParaRPr lang="zh-CN" altLang="en-US" sz="1600">
                <a:solidFill>
                  <a:schemeClr val="bg1"/>
                </a:solidFill>
                <a:latin typeface="Arial Unicode MS" pitchFamily="34" charset="-122"/>
                <a:ea typeface="Arial Unicode MS" pitchFamily="34" charset="-122"/>
                <a:cs typeface="Arial Unicode MS" pitchFamily="34" charset="-122"/>
              </a:endParaRPr>
            </a:p>
          </p:txBody>
        </p:sp>
      </p:grpSp>
      <p:grpSp>
        <p:nvGrpSpPr>
          <p:cNvPr id="2" name="组合 1"/>
          <p:cNvGrpSpPr/>
          <p:nvPr/>
        </p:nvGrpSpPr>
        <p:grpSpPr>
          <a:xfrm>
            <a:off x="2380626" y="1442156"/>
            <a:ext cx="922019" cy="889560"/>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4" name="组合 151"/>
            <p:cNvGrpSpPr>
              <a:grpSpLocks/>
            </p:cNvGrpSpPr>
            <p:nvPr/>
          </p:nvGrpSpPr>
          <p:grpSpPr bwMode="auto">
            <a:xfrm>
              <a:off x="2651990" y="1692712"/>
              <a:ext cx="650655" cy="591324"/>
              <a:chOff x="5722963" y="2742165"/>
              <a:chExt cx="500063" cy="460375"/>
            </a:xfrm>
          </p:grpSpPr>
          <p:sp>
            <p:nvSpPr>
              <p:cNvPr id="153"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6718"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6279086" y="1442156"/>
            <a:ext cx="932553" cy="889560"/>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39" name="组合 159"/>
            <p:cNvGrpSpPr>
              <a:grpSpLocks/>
            </p:cNvGrpSpPr>
            <p:nvPr/>
          </p:nvGrpSpPr>
          <p:grpSpPr bwMode="auto">
            <a:xfrm>
              <a:off x="6545794" y="1685211"/>
              <a:ext cx="665845" cy="592574"/>
              <a:chOff x="952501" y="6013451"/>
              <a:chExt cx="511175" cy="460375"/>
            </a:xfrm>
          </p:grpSpPr>
          <p:sp>
            <p:nvSpPr>
              <p:cNvPr id="161"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6713"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6275303" y="3533015"/>
            <a:ext cx="900891" cy="889560"/>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4" name="组合 167"/>
            <p:cNvGrpSpPr>
              <a:grpSpLocks/>
            </p:cNvGrpSpPr>
            <p:nvPr/>
          </p:nvGrpSpPr>
          <p:grpSpPr bwMode="auto">
            <a:xfrm>
              <a:off x="6510349" y="3780473"/>
              <a:ext cx="665845" cy="592574"/>
              <a:chOff x="5405438" y="6815138"/>
              <a:chExt cx="511175" cy="460375"/>
            </a:xfrm>
          </p:grpSpPr>
          <p:sp>
            <p:nvSpPr>
              <p:cNvPr id="169"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6708"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2420522" y="3552806"/>
            <a:ext cx="951745" cy="889560"/>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26649" name="组合 175"/>
            <p:cNvGrpSpPr>
              <a:grpSpLocks/>
            </p:cNvGrpSpPr>
            <p:nvPr/>
          </p:nvGrpSpPr>
          <p:grpSpPr bwMode="auto">
            <a:xfrm>
              <a:off x="2696295" y="3832979"/>
              <a:ext cx="675972" cy="593825"/>
              <a:chOff x="688976" y="7240588"/>
              <a:chExt cx="519113" cy="461963"/>
            </a:xfrm>
          </p:grpSpPr>
          <p:sp>
            <p:nvSpPr>
              <p:cNvPr id="17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sp>
        <p:nvSpPr>
          <p:cNvPr id="79" name="文本框 20"/>
          <p:cNvSpPr txBox="1"/>
          <p:nvPr/>
        </p:nvSpPr>
        <p:spPr>
          <a:xfrm>
            <a:off x="1137367"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90809" y="1831255"/>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137367"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90809" y="4038872"/>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7321425" y="1476201"/>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7215545" y="1831255"/>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7321425" y="368381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7215545" y="4038872"/>
            <a:ext cx="182184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fontAlgn="auto">
              <a:spcBef>
                <a:spcPts val="0"/>
              </a:spcBef>
              <a:spcAft>
                <a:spcPts val="0"/>
              </a:spcAft>
              <a:defRPr/>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 name="组合 86"/>
          <p:cNvGrpSpPr/>
          <p:nvPr/>
        </p:nvGrpSpPr>
        <p:grpSpPr>
          <a:xfrm>
            <a:off x="0" y="144052"/>
            <a:ext cx="9721850" cy="324036"/>
            <a:chOff x="0" y="144052"/>
            <a:chExt cx="9721850" cy="324036"/>
          </a:xfrm>
        </p:grpSpPr>
        <p:cxnSp>
          <p:nvCxnSpPr>
            <p:cNvPr id="88" name="直接连接符 8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1260525" y="144052"/>
              <a:ext cx="2066885" cy="319659"/>
              <a:chOff x="2559580" y="72044"/>
              <a:chExt cx="2066885" cy="319659"/>
            </a:xfrm>
          </p:grpSpPr>
          <p:sp>
            <p:nvSpPr>
              <p:cNvPr id="96" name="五边形 95"/>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90" name="组合 89"/>
            <p:cNvGrpSpPr/>
            <p:nvPr/>
          </p:nvGrpSpPr>
          <p:grpSpPr>
            <a:xfrm>
              <a:off x="2740163" y="144052"/>
              <a:ext cx="2066885" cy="319659"/>
              <a:chOff x="4972411" y="72044"/>
              <a:chExt cx="2066885" cy="319659"/>
            </a:xfrm>
          </p:grpSpPr>
          <p:sp>
            <p:nvSpPr>
              <p:cNvPr id="94" name="五边形 93"/>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91" name="组合 90"/>
            <p:cNvGrpSpPr/>
            <p:nvPr/>
          </p:nvGrpSpPr>
          <p:grpSpPr>
            <a:xfrm>
              <a:off x="4212853" y="144052"/>
              <a:ext cx="2066885" cy="319659"/>
              <a:chOff x="7404958" y="72044"/>
              <a:chExt cx="2066885" cy="319659"/>
            </a:xfrm>
          </p:grpSpPr>
          <p:sp>
            <p:nvSpPr>
              <p:cNvPr id="92" name="五边形 91"/>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98" name="组合 97"/>
          <p:cNvGrpSpPr/>
          <p:nvPr/>
        </p:nvGrpSpPr>
        <p:grpSpPr>
          <a:xfrm>
            <a:off x="-179635" y="108049"/>
            <a:ext cx="2066885" cy="468053"/>
            <a:chOff x="121344" y="72044"/>
            <a:chExt cx="2066885" cy="468053"/>
          </a:xfrm>
        </p:grpSpPr>
        <p:sp>
          <p:nvSpPr>
            <p:cNvPr id="99" name="五边形 98"/>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2695574193"/>
      </p:ext>
    </p:extLst>
  </p:cSld>
  <p:clrMapOvr>
    <a:masterClrMapping/>
  </p:clrMapOvr>
  <mc:AlternateContent xmlns:mc="http://schemas.openxmlformats.org/markup-compatibility/2006">
    <mc:Choice xmlns:p14="http://schemas.microsoft.com/office/powerpoint/2010/main" xmlns=""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1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125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175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225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25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275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325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rot="5400000">
            <a:off x="6142981" y="3540976"/>
            <a:ext cx="1871484" cy="417736"/>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5" name="任意多边形 24"/>
          <p:cNvSpPr/>
          <p:nvPr/>
        </p:nvSpPr>
        <p:spPr>
          <a:xfrm>
            <a:off x="2911873" y="3475810"/>
            <a:ext cx="3898105" cy="1924865"/>
          </a:xfrm>
          <a:custGeom>
            <a:avLst/>
            <a:gdLst>
              <a:gd name="connsiteX0" fmla="*/ 2520000 w 5040000"/>
              <a:gd name="connsiteY0" fmla="*/ 0 h 2520000"/>
              <a:gd name="connsiteX1" fmla="*/ 5040000 w 5040000"/>
              <a:gd name="connsiteY1" fmla="*/ 2520000 h 2520000"/>
              <a:gd name="connsiteX2" fmla="*/ 4781095 w 5040000"/>
              <a:gd name="connsiteY2" fmla="*/ 2520000 h 2520000"/>
              <a:gd name="connsiteX3" fmla="*/ 2520000 w 5040000"/>
              <a:gd name="connsiteY3" fmla="*/ 258905 h 2520000"/>
              <a:gd name="connsiteX4" fmla="*/ 258905 w 5040000"/>
              <a:gd name="connsiteY4" fmla="*/ 2520000 h 2520000"/>
              <a:gd name="connsiteX5" fmla="*/ 0 w 5040000"/>
              <a:gd name="connsiteY5" fmla="*/ 2520000 h 2520000"/>
              <a:gd name="connsiteX6" fmla="*/ 2520000 w 504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000" h="2520000">
                <a:moveTo>
                  <a:pt x="2520000" y="0"/>
                </a:moveTo>
                <a:cubicBezTo>
                  <a:pt x="3911758" y="0"/>
                  <a:pt x="5040000" y="1128242"/>
                  <a:pt x="5040000" y="2520000"/>
                </a:cubicBezTo>
                <a:lnTo>
                  <a:pt x="4781095" y="2520000"/>
                </a:lnTo>
                <a:cubicBezTo>
                  <a:pt x="4781095" y="1271232"/>
                  <a:pt x="3768768" y="258905"/>
                  <a:pt x="2520000" y="258905"/>
                </a:cubicBezTo>
                <a:cubicBezTo>
                  <a:pt x="1271232" y="258905"/>
                  <a:pt x="258905" y="1271232"/>
                  <a:pt x="258905" y="2520000"/>
                </a:cubicBezTo>
                <a:lnTo>
                  <a:pt x="0" y="2520000"/>
                </a:lnTo>
                <a:cubicBezTo>
                  <a:pt x="0" y="1128242"/>
                  <a:pt x="1128242" y="0"/>
                  <a:pt x="2520000" y="0"/>
                </a:cubicBezTo>
                <a:close/>
              </a:path>
            </a:pathLst>
          </a:custGeom>
          <a:solidFill>
            <a:schemeClr val="bg1">
              <a:lumMod val="75000"/>
            </a:schemeClr>
          </a:solidFill>
          <a:ln>
            <a:noFill/>
          </a:ln>
          <a:effectLst>
            <a:innerShdw blurRad="76200">
              <a:schemeClr val="tx1">
                <a:lumMod val="65000"/>
                <a:lumOff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0" name="任意多边形 19"/>
          <p:cNvSpPr/>
          <p:nvPr/>
        </p:nvSpPr>
        <p:spPr>
          <a:xfrm rot="5400000">
            <a:off x="3719602"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1" name="任意多边形 20"/>
          <p:cNvSpPr/>
          <p:nvPr/>
        </p:nvSpPr>
        <p:spPr>
          <a:xfrm rot="5400000" flipV="1">
            <a:off x="1614384" y="3521395"/>
            <a:ext cx="1877735" cy="450648"/>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 name="任意多边形 21"/>
          <p:cNvSpPr/>
          <p:nvPr/>
        </p:nvSpPr>
        <p:spPr>
          <a:xfrm rot="5400000" flipV="1">
            <a:off x="5336113" y="3079226"/>
            <a:ext cx="581322" cy="86079"/>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84" name="文本框 83"/>
          <p:cNvSpPr txBox="1"/>
          <p:nvPr/>
        </p:nvSpPr>
        <p:spPr>
          <a:xfrm>
            <a:off x="4276095" y="4405551"/>
            <a:ext cx="1231688" cy="89761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2500" dirty="0">
                <a:solidFill>
                  <a:schemeClr val="tx1">
                    <a:lumMod val="65000"/>
                    <a:lumOff val="35000"/>
                  </a:schemeClr>
                </a:solidFill>
                <a:latin typeface="+mn-lt"/>
                <a:ea typeface="+mn-ea"/>
              </a:rPr>
              <a:t>Sample</a:t>
            </a:r>
          </a:p>
          <a:p>
            <a:pPr algn="ctr" fontAlgn="auto">
              <a:spcBef>
                <a:spcPts val="0"/>
              </a:spcBef>
              <a:spcAft>
                <a:spcPts val="0"/>
              </a:spcAft>
              <a:defRPr/>
            </a:pPr>
            <a:r>
              <a:rPr lang="en-US" altLang="zh-CN" sz="2800" dirty="0">
                <a:solidFill>
                  <a:schemeClr val="tx1">
                    <a:lumMod val="65000"/>
                    <a:lumOff val="35000"/>
                  </a:schemeClr>
                </a:solidFill>
                <a:latin typeface="Arial Black" panose="020B0A04020102020204" pitchFamily="34" charset="0"/>
                <a:ea typeface="+mn-ea"/>
              </a:rPr>
              <a:t>TEXT</a:t>
            </a:r>
            <a:endParaRPr lang="zh-CN" altLang="en-US" sz="2800" dirty="0">
              <a:solidFill>
                <a:schemeClr val="tx1">
                  <a:lumMod val="65000"/>
                  <a:lumOff val="35000"/>
                </a:schemeClr>
              </a:solidFill>
              <a:latin typeface="Arial Black" panose="020B0A04020102020204" pitchFamily="34" charset="0"/>
              <a:ea typeface="+mn-ea"/>
            </a:endParaRPr>
          </a:p>
        </p:txBody>
      </p:sp>
      <p:grpSp>
        <p:nvGrpSpPr>
          <p:cNvPr id="2" name="组合 1"/>
          <p:cNvGrpSpPr/>
          <p:nvPr/>
        </p:nvGrpSpPr>
        <p:grpSpPr>
          <a:xfrm>
            <a:off x="1733372" y="1452799"/>
            <a:ext cx="1319800" cy="1304100"/>
            <a:chOff x="1733372" y="1452799"/>
            <a:chExt cx="1319800" cy="1304100"/>
          </a:xfrm>
        </p:grpSpPr>
        <p:sp>
          <p:nvSpPr>
            <p:cNvPr id="3" name="椭圆 2"/>
            <p:cNvSpPr/>
            <p:nvPr/>
          </p:nvSpPr>
          <p:spPr>
            <a:xfrm>
              <a:off x="1733372"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7" name="椭圆 66"/>
            <p:cNvSpPr/>
            <p:nvPr/>
          </p:nvSpPr>
          <p:spPr>
            <a:xfrm>
              <a:off x="1776010" y="1496438"/>
              <a:ext cx="1234219" cy="1217652"/>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2" name="组合 71"/>
            <p:cNvGrpSpPr>
              <a:grpSpLocks noChangeAspect="1"/>
            </p:cNvGrpSpPr>
            <p:nvPr/>
          </p:nvGrpSpPr>
          <p:grpSpPr>
            <a:xfrm>
              <a:off x="2142402" y="1629847"/>
              <a:ext cx="392879" cy="332201"/>
              <a:chOff x="2162176" y="-104775"/>
              <a:chExt cx="1655763" cy="1417638"/>
            </a:xfrm>
            <a:solidFill>
              <a:schemeClr val="bg1"/>
            </a:solidFill>
          </p:grpSpPr>
          <p:sp>
            <p:nvSpPr>
              <p:cNvPr id="73"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4"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0" name="文本框 85"/>
            <p:cNvSpPr txBox="1">
              <a:spLocks noChangeArrowheads="1"/>
            </p:cNvSpPr>
            <p:nvPr/>
          </p:nvSpPr>
          <p:spPr bwMode="auto">
            <a:xfrm>
              <a:off x="1958295" y="2070259"/>
              <a:ext cx="758935"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rPr>
                <a:t>Sample</a:t>
              </a:r>
            </a:p>
            <a:p>
              <a:r>
                <a:rPr lang="en-US" altLang="zh-CN" sz="1600">
                  <a:solidFill>
                    <a:schemeClr val="bg1"/>
                  </a:solidFill>
                  <a:latin typeface="Arial Black" pitchFamily="34" charset="0"/>
                </a:rPr>
                <a:t>TEXT</a:t>
              </a:r>
              <a:endParaRPr lang="zh-CN" altLang="en-US" sz="1600">
                <a:solidFill>
                  <a:schemeClr val="bg1"/>
                </a:solidFill>
                <a:latin typeface="Arial Black" pitchFamily="34" charset="0"/>
              </a:endParaRPr>
            </a:p>
          </p:txBody>
        </p:sp>
      </p:grpSp>
      <p:grpSp>
        <p:nvGrpSpPr>
          <p:cNvPr id="7" name="组合 6"/>
          <p:cNvGrpSpPr/>
          <p:nvPr/>
        </p:nvGrpSpPr>
        <p:grpSpPr>
          <a:xfrm>
            <a:off x="3349828" y="1452799"/>
            <a:ext cx="1319800" cy="1304100"/>
            <a:chOff x="3349828" y="1452799"/>
            <a:chExt cx="1319800" cy="1304100"/>
          </a:xfrm>
        </p:grpSpPr>
        <p:sp>
          <p:nvSpPr>
            <p:cNvPr id="4" name="椭圆 3"/>
            <p:cNvSpPr/>
            <p:nvPr/>
          </p:nvSpPr>
          <p:spPr>
            <a:xfrm>
              <a:off x="3349828"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8" name="椭圆 67"/>
            <p:cNvSpPr/>
            <p:nvPr/>
          </p:nvSpPr>
          <p:spPr>
            <a:xfrm>
              <a:off x="3391256" y="1498938"/>
              <a:ext cx="1232953" cy="121765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7" name="Freeform 285"/>
            <p:cNvSpPr>
              <a:spLocks noEditPoints="1"/>
            </p:cNvSpPr>
            <p:nvPr/>
          </p:nvSpPr>
          <p:spPr bwMode="auto">
            <a:xfrm>
              <a:off x="3826713" y="1616453"/>
              <a:ext cx="343049" cy="342543"/>
            </a:xfrm>
            <a:custGeom>
              <a:avLst/>
              <a:gdLst>
                <a:gd name="T0" fmla="*/ 216405 w 201"/>
                <a:gd name="T1" fmla="*/ 128875 h 203"/>
                <a:gd name="T2" fmla="*/ 124272 w 201"/>
                <a:gd name="T3" fmla="*/ 221235 h 203"/>
                <a:gd name="T4" fmla="*/ 216405 w 201"/>
                <a:gd name="T5" fmla="*/ 315743 h 203"/>
                <a:gd name="T6" fmla="*/ 308538 w 201"/>
                <a:gd name="T7" fmla="*/ 221235 h 203"/>
                <a:gd name="T8" fmla="*/ 216405 w 201"/>
                <a:gd name="T9" fmla="*/ 128875 h 203"/>
                <a:gd name="T10" fmla="*/ 385673 w 201"/>
                <a:gd name="T11" fmla="*/ 216939 h 203"/>
                <a:gd name="T12" fmla="*/ 385673 w 201"/>
                <a:gd name="T13" fmla="*/ 204052 h 203"/>
                <a:gd name="T14" fmla="*/ 430668 w 201"/>
                <a:gd name="T15" fmla="*/ 193312 h 203"/>
                <a:gd name="T16" fmla="*/ 413527 w 201"/>
                <a:gd name="T17" fmla="*/ 131023 h 203"/>
                <a:gd name="T18" fmla="*/ 368532 w 201"/>
                <a:gd name="T19" fmla="*/ 143910 h 203"/>
                <a:gd name="T20" fmla="*/ 347106 w 201"/>
                <a:gd name="T21" fmla="*/ 109543 h 203"/>
                <a:gd name="T22" fmla="*/ 377102 w 201"/>
                <a:gd name="T23" fmla="*/ 73029 h 203"/>
                <a:gd name="T24" fmla="*/ 327822 w 201"/>
                <a:gd name="T25" fmla="*/ 32219 h 203"/>
                <a:gd name="T26" fmla="*/ 297825 w 201"/>
                <a:gd name="T27" fmla="*/ 68733 h 203"/>
                <a:gd name="T28" fmla="*/ 246402 w 201"/>
                <a:gd name="T29" fmla="*/ 49402 h 203"/>
                <a:gd name="T30" fmla="*/ 246402 w 201"/>
                <a:gd name="T31" fmla="*/ 2148 h 203"/>
                <a:gd name="T32" fmla="*/ 216405 w 201"/>
                <a:gd name="T33" fmla="*/ 0 h 203"/>
                <a:gd name="T34" fmla="*/ 184266 w 201"/>
                <a:gd name="T35" fmla="*/ 2148 h 203"/>
                <a:gd name="T36" fmla="*/ 184266 w 201"/>
                <a:gd name="T37" fmla="*/ 49402 h 203"/>
                <a:gd name="T38" fmla="*/ 145699 w 201"/>
                <a:gd name="T39" fmla="*/ 62289 h 203"/>
                <a:gd name="T40" fmla="*/ 117844 w 201"/>
                <a:gd name="T41" fmla="*/ 23627 h 203"/>
                <a:gd name="T42" fmla="*/ 66421 w 201"/>
                <a:gd name="T43" fmla="*/ 60142 h 203"/>
                <a:gd name="T44" fmla="*/ 92133 w 201"/>
                <a:gd name="T45" fmla="*/ 98804 h 203"/>
                <a:gd name="T46" fmla="*/ 68564 w 201"/>
                <a:gd name="T47" fmla="*/ 128875 h 203"/>
                <a:gd name="T48" fmla="*/ 25712 w 201"/>
                <a:gd name="T49" fmla="*/ 113839 h 203"/>
                <a:gd name="T50" fmla="*/ 2143 w 201"/>
                <a:gd name="T51" fmla="*/ 173981 h 203"/>
                <a:gd name="T52" fmla="*/ 47138 w 201"/>
                <a:gd name="T53" fmla="*/ 189016 h 203"/>
                <a:gd name="T54" fmla="*/ 44995 w 201"/>
                <a:gd name="T55" fmla="*/ 216939 h 203"/>
                <a:gd name="T56" fmla="*/ 44995 w 201"/>
                <a:gd name="T57" fmla="*/ 229827 h 203"/>
                <a:gd name="T58" fmla="*/ 0 w 201"/>
                <a:gd name="T59" fmla="*/ 242714 h 203"/>
                <a:gd name="T60" fmla="*/ 14998 w 201"/>
                <a:gd name="T61" fmla="*/ 305003 h 203"/>
                <a:gd name="T62" fmla="*/ 59994 w 201"/>
                <a:gd name="T63" fmla="*/ 292116 h 203"/>
                <a:gd name="T64" fmla="*/ 83562 w 201"/>
                <a:gd name="T65" fmla="*/ 326483 h 203"/>
                <a:gd name="T66" fmla="*/ 53566 w 201"/>
                <a:gd name="T67" fmla="*/ 362997 h 203"/>
                <a:gd name="T68" fmla="*/ 100703 w 201"/>
                <a:gd name="T69" fmla="*/ 403807 h 203"/>
                <a:gd name="T70" fmla="*/ 130700 w 201"/>
                <a:gd name="T71" fmla="*/ 367293 h 203"/>
                <a:gd name="T72" fmla="*/ 184266 w 201"/>
                <a:gd name="T73" fmla="*/ 386624 h 203"/>
                <a:gd name="T74" fmla="*/ 184266 w 201"/>
                <a:gd name="T75" fmla="*/ 433878 h 203"/>
                <a:gd name="T76" fmla="*/ 216405 w 201"/>
                <a:gd name="T77" fmla="*/ 436026 h 203"/>
                <a:gd name="T78" fmla="*/ 246402 w 201"/>
                <a:gd name="T79" fmla="*/ 433878 h 203"/>
                <a:gd name="T80" fmla="*/ 246402 w 201"/>
                <a:gd name="T81" fmla="*/ 386624 h 203"/>
                <a:gd name="T82" fmla="*/ 287112 w 201"/>
                <a:gd name="T83" fmla="*/ 373737 h 203"/>
                <a:gd name="T84" fmla="*/ 312824 w 201"/>
                <a:gd name="T85" fmla="*/ 412399 h 203"/>
                <a:gd name="T86" fmla="*/ 364247 w 201"/>
                <a:gd name="T87" fmla="*/ 375884 h 203"/>
                <a:gd name="T88" fmla="*/ 338535 w 201"/>
                <a:gd name="T89" fmla="*/ 337222 h 203"/>
                <a:gd name="T90" fmla="*/ 362104 w 201"/>
                <a:gd name="T91" fmla="*/ 305003 h 203"/>
                <a:gd name="T92" fmla="*/ 407099 w 201"/>
                <a:gd name="T93" fmla="*/ 322187 h 203"/>
                <a:gd name="T94" fmla="*/ 428525 w 201"/>
                <a:gd name="T95" fmla="*/ 259897 h 203"/>
                <a:gd name="T96" fmla="*/ 383530 w 201"/>
                <a:gd name="T97" fmla="*/ 244862 h 203"/>
                <a:gd name="T98" fmla="*/ 385673 w 201"/>
                <a:gd name="T99" fmla="*/ 216939 h 203"/>
                <a:gd name="T100" fmla="*/ 216405 w 201"/>
                <a:gd name="T101" fmla="*/ 339370 h 203"/>
                <a:gd name="T102" fmla="*/ 100703 w 201"/>
                <a:gd name="T103" fmla="*/ 221235 h 203"/>
                <a:gd name="T104" fmla="*/ 216405 w 201"/>
                <a:gd name="T105" fmla="*/ 105248 h 203"/>
                <a:gd name="T106" fmla="*/ 332107 w 201"/>
                <a:gd name="T107" fmla="*/ 221235 h 203"/>
                <a:gd name="T108" fmla="*/ 216405 w 201"/>
                <a:gd name="T109" fmla="*/ 33937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68641" name="文本框 86"/>
            <p:cNvSpPr txBox="1">
              <a:spLocks noChangeArrowheads="1"/>
            </p:cNvSpPr>
            <p:nvPr/>
          </p:nvSpPr>
          <p:spPr bwMode="auto">
            <a:xfrm>
              <a:off x="3589996" y="2070259"/>
              <a:ext cx="758935"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rPr>
                <a:t>Sample</a:t>
              </a:r>
            </a:p>
            <a:p>
              <a:r>
                <a:rPr lang="en-US" altLang="zh-CN" sz="1600">
                  <a:solidFill>
                    <a:schemeClr val="bg1"/>
                  </a:solidFill>
                  <a:latin typeface="Arial Black" pitchFamily="34" charset="0"/>
                </a:rPr>
                <a:t>TEXT</a:t>
              </a:r>
              <a:endParaRPr lang="zh-CN" altLang="en-US" sz="1600">
                <a:solidFill>
                  <a:schemeClr val="bg1"/>
                </a:solidFill>
                <a:latin typeface="Arial Black" pitchFamily="34" charset="0"/>
              </a:endParaRPr>
            </a:p>
          </p:txBody>
        </p:sp>
      </p:grpSp>
      <p:grpSp>
        <p:nvGrpSpPr>
          <p:cNvPr id="8" name="组合 7"/>
          <p:cNvGrpSpPr/>
          <p:nvPr/>
        </p:nvGrpSpPr>
        <p:grpSpPr>
          <a:xfrm>
            <a:off x="4966284" y="1452799"/>
            <a:ext cx="1319800" cy="1304100"/>
            <a:chOff x="4966284" y="1452799"/>
            <a:chExt cx="1319800" cy="1304100"/>
          </a:xfrm>
        </p:grpSpPr>
        <p:sp>
          <p:nvSpPr>
            <p:cNvPr id="5" name="椭圆 4"/>
            <p:cNvSpPr/>
            <p:nvPr/>
          </p:nvSpPr>
          <p:spPr>
            <a:xfrm>
              <a:off x="4966284"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69" name="椭圆 68"/>
            <p:cNvSpPr/>
            <p:nvPr/>
          </p:nvSpPr>
          <p:spPr>
            <a:xfrm>
              <a:off x="5005234" y="1502688"/>
              <a:ext cx="1234220" cy="121765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75" name="组合 74"/>
            <p:cNvGrpSpPr>
              <a:grpSpLocks noChangeAspect="1"/>
            </p:cNvGrpSpPr>
            <p:nvPr/>
          </p:nvGrpSpPr>
          <p:grpSpPr>
            <a:xfrm>
              <a:off x="5367231" y="1628888"/>
              <a:ext cx="423100" cy="317548"/>
              <a:chOff x="10004425" y="1971676"/>
              <a:chExt cx="1593850" cy="1211262"/>
            </a:xfrm>
            <a:solidFill>
              <a:schemeClr val="bg1"/>
            </a:solidFill>
          </p:grpSpPr>
          <p:sp>
            <p:nvSpPr>
              <p:cNvPr id="76" name="Freeform 267"/>
              <p:cNvSpPr>
                <a:spLocks/>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7" name="Rectangle 268"/>
              <p:cNvSpPr>
                <a:spLocks noChangeArrowheads="1"/>
              </p:cNvSpPr>
              <p:nvPr/>
            </p:nvSpPr>
            <p:spPr bwMode="auto">
              <a:xfrm>
                <a:off x="11474450" y="2297113"/>
                <a:ext cx="46038" cy="5032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8" name="Oval 269"/>
              <p:cNvSpPr>
                <a:spLocks noChangeArrowheads="1"/>
              </p:cNvSpPr>
              <p:nvPr/>
            </p:nvSpPr>
            <p:spPr bwMode="auto">
              <a:xfrm>
                <a:off x="11422063" y="2743201"/>
                <a:ext cx="150813" cy="1508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79" name="Freeform 270"/>
              <p:cNvSpPr>
                <a:spLocks/>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0" name="Freeform 271"/>
              <p:cNvSpPr>
                <a:spLocks/>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sp>
            <p:nvSpPr>
              <p:cNvPr id="81" name="Freeform 272"/>
              <p:cNvSpPr>
                <a:spLocks/>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solidFill>
                    <a:srgbClr val="FF0000"/>
                  </a:solidFill>
                  <a:latin typeface="+mn-lt"/>
                  <a:ea typeface="+mn-ea"/>
                </a:endParaRPr>
              </a:p>
            </p:txBody>
          </p:sp>
        </p:grpSp>
        <p:sp>
          <p:nvSpPr>
            <p:cNvPr id="68642" name="文本框 87"/>
            <p:cNvSpPr txBox="1">
              <a:spLocks noChangeArrowheads="1"/>
            </p:cNvSpPr>
            <p:nvPr/>
          </p:nvSpPr>
          <p:spPr bwMode="auto">
            <a:xfrm>
              <a:off x="5222963" y="2070259"/>
              <a:ext cx="758935"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a:solidFill>
                    <a:schemeClr val="bg1"/>
                  </a:solidFill>
                </a:rPr>
                <a:t>Sample</a:t>
              </a:r>
            </a:p>
            <a:p>
              <a:r>
                <a:rPr lang="en-US" altLang="zh-CN" sz="1600">
                  <a:solidFill>
                    <a:schemeClr val="bg1"/>
                  </a:solidFill>
                  <a:latin typeface="Arial Black" pitchFamily="34" charset="0"/>
                </a:rPr>
                <a:t>TEXT</a:t>
              </a:r>
              <a:endParaRPr lang="zh-CN" altLang="en-US" sz="1600">
                <a:solidFill>
                  <a:schemeClr val="bg1"/>
                </a:solidFill>
                <a:latin typeface="Arial Black" pitchFamily="34" charset="0"/>
              </a:endParaRPr>
            </a:p>
          </p:txBody>
        </p:sp>
      </p:grpSp>
      <p:grpSp>
        <p:nvGrpSpPr>
          <p:cNvPr id="9" name="组合 8"/>
          <p:cNvGrpSpPr/>
          <p:nvPr/>
        </p:nvGrpSpPr>
        <p:grpSpPr>
          <a:xfrm>
            <a:off x="6582741" y="1452799"/>
            <a:ext cx="1319800" cy="1304100"/>
            <a:chOff x="6582741" y="1452799"/>
            <a:chExt cx="1319800" cy="1304100"/>
          </a:xfrm>
        </p:grpSpPr>
        <p:sp>
          <p:nvSpPr>
            <p:cNvPr id="6" name="椭圆 5"/>
            <p:cNvSpPr/>
            <p:nvPr/>
          </p:nvSpPr>
          <p:spPr>
            <a:xfrm>
              <a:off x="6582741" y="1452799"/>
              <a:ext cx="1319800" cy="1304100"/>
            </a:xfrm>
            <a:prstGeom prst="ellipse">
              <a:avLst/>
            </a:prstGeom>
            <a:solidFill>
              <a:srgbClr val="F0F0F0"/>
            </a:solidFill>
            <a:ln w="31750" cap="flat">
              <a:gradFill flip="none" rotWithShape="1">
                <a:gsLst>
                  <a:gs pos="0">
                    <a:srgbClr val="FFFFFF"/>
                  </a:gs>
                  <a:gs pos="100000">
                    <a:srgbClr val="F0F0F0"/>
                  </a:gs>
                </a:gsLst>
                <a:lin ang="2700000" scaled="1"/>
                <a:tileRect/>
              </a:gradFill>
              <a:prstDash val="solid"/>
              <a:miter lim="800000"/>
              <a:headEnd/>
              <a:tailEnd/>
            </a:ln>
            <a:effectLst>
              <a:outerShdw blurRad="254000" dist="101600" dir="2700000" sx="102000" sy="102000" algn="tl" rotWithShape="0">
                <a:prstClr val="black">
                  <a:alpha val="30000"/>
                </a:prstClr>
              </a:outerShdw>
            </a:effectLst>
          </p:spPr>
          <p:txBody>
            <a:bodyPr lIns="72585" tIns="36293" rIns="72585" bIns="36293"/>
            <a:lstStyle/>
            <a:p>
              <a:pPr fontAlgn="auto">
                <a:spcBef>
                  <a:spcPts val="0"/>
                </a:spcBef>
                <a:spcAft>
                  <a:spcPts val="0"/>
                </a:spcAft>
                <a:defRPr/>
              </a:pPr>
              <a:endParaRPr lang="zh-CN" altLang="en-US" dirty="0">
                <a:solidFill>
                  <a:prstClr val="black"/>
                </a:solidFill>
                <a:latin typeface="+mn-lt"/>
                <a:ea typeface="+mn-ea"/>
              </a:endParaRPr>
            </a:p>
          </p:txBody>
        </p:sp>
        <p:sp>
          <p:nvSpPr>
            <p:cNvPr id="70" name="椭圆 69"/>
            <p:cNvSpPr/>
            <p:nvPr/>
          </p:nvSpPr>
          <p:spPr>
            <a:xfrm>
              <a:off x="6625542" y="1496438"/>
              <a:ext cx="1234220" cy="121765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68634" name="Freeform 266"/>
            <p:cNvSpPr>
              <a:spLocks noChangeAspect="1" noEditPoints="1"/>
            </p:cNvSpPr>
            <p:nvPr/>
          </p:nvSpPr>
          <p:spPr bwMode="auto">
            <a:xfrm>
              <a:off x="7078722" y="1572697"/>
              <a:ext cx="327860" cy="355044"/>
            </a:xfrm>
            <a:custGeom>
              <a:avLst/>
              <a:gdLst>
                <a:gd name="T0" fmla="*/ 139650 w 183"/>
                <a:gd name="T1" fmla="*/ 49677 h 200"/>
                <a:gd name="T2" fmla="*/ 81087 w 183"/>
                <a:gd name="T3" fmla="*/ 24839 h 200"/>
                <a:gd name="T4" fmla="*/ 0 w 183"/>
                <a:gd name="T5" fmla="*/ 108386 h 200"/>
                <a:gd name="T6" fmla="*/ 20272 w 183"/>
                <a:gd name="T7" fmla="*/ 164838 h 200"/>
                <a:gd name="T8" fmla="*/ 139650 w 183"/>
                <a:gd name="T9" fmla="*/ 49677 h 200"/>
                <a:gd name="T10" fmla="*/ 331107 w 183"/>
                <a:gd name="T11" fmla="*/ 24839 h 200"/>
                <a:gd name="T12" fmla="*/ 268039 w 183"/>
                <a:gd name="T13" fmla="*/ 51935 h 200"/>
                <a:gd name="T14" fmla="*/ 382912 w 183"/>
                <a:gd name="T15" fmla="*/ 171612 h 200"/>
                <a:gd name="T16" fmla="*/ 412194 w 183"/>
                <a:gd name="T17" fmla="*/ 108386 h 200"/>
                <a:gd name="T18" fmla="*/ 331107 w 183"/>
                <a:gd name="T19" fmla="*/ 24839 h 200"/>
                <a:gd name="T20" fmla="*/ 380660 w 183"/>
                <a:gd name="T21" fmla="*/ 232579 h 200"/>
                <a:gd name="T22" fmla="*/ 216233 w 183"/>
                <a:gd name="T23" fmla="*/ 51935 h 200"/>
                <a:gd name="T24" fmla="*/ 216233 w 183"/>
                <a:gd name="T25" fmla="*/ 13548 h 200"/>
                <a:gd name="T26" fmla="*/ 220738 w 183"/>
                <a:gd name="T27" fmla="*/ 13548 h 200"/>
                <a:gd name="T28" fmla="*/ 229747 w 183"/>
                <a:gd name="T29" fmla="*/ 6774 h 200"/>
                <a:gd name="T30" fmla="*/ 220738 w 183"/>
                <a:gd name="T31" fmla="*/ 0 h 200"/>
                <a:gd name="T32" fmla="*/ 182447 w 183"/>
                <a:gd name="T33" fmla="*/ 0 h 200"/>
                <a:gd name="T34" fmla="*/ 175689 w 183"/>
                <a:gd name="T35" fmla="*/ 6774 h 200"/>
                <a:gd name="T36" fmla="*/ 182447 w 183"/>
                <a:gd name="T37" fmla="*/ 13548 h 200"/>
                <a:gd name="T38" fmla="*/ 189204 w 183"/>
                <a:gd name="T39" fmla="*/ 13548 h 200"/>
                <a:gd name="T40" fmla="*/ 189204 w 183"/>
                <a:gd name="T41" fmla="*/ 51935 h 200"/>
                <a:gd name="T42" fmla="*/ 20272 w 183"/>
                <a:gd name="T43" fmla="*/ 232579 h 200"/>
                <a:gd name="T44" fmla="*/ 85592 w 183"/>
                <a:gd name="T45" fmla="*/ 370320 h 200"/>
                <a:gd name="T46" fmla="*/ 65320 w 183"/>
                <a:gd name="T47" fmla="*/ 429030 h 200"/>
                <a:gd name="T48" fmla="*/ 74330 w 183"/>
                <a:gd name="T49" fmla="*/ 447094 h 200"/>
                <a:gd name="T50" fmla="*/ 78835 w 183"/>
                <a:gd name="T51" fmla="*/ 449352 h 200"/>
                <a:gd name="T52" fmla="*/ 96854 w 183"/>
                <a:gd name="T53" fmla="*/ 442578 h 200"/>
                <a:gd name="T54" fmla="*/ 119379 w 183"/>
                <a:gd name="T55" fmla="*/ 392901 h 200"/>
                <a:gd name="T56" fmla="*/ 200466 w 183"/>
                <a:gd name="T57" fmla="*/ 413223 h 200"/>
                <a:gd name="T58" fmla="*/ 281553 w 183"/>
                <a:gd name="T59" fmla="*/ 392901 h 200"/>
                <a:gd name="T60" fmla="*/ 306330 w 183"/>
                <a:gd name="T61" fmla="*/ 442578 h 200"/>
                <a:gd name="T62" fmla="*/ 324349 w 183"/>
                <a:gd name="T63" fmla="*/ 449352 h 200"/>
                <a:gd name="T64" fmla="*/ 328854 w 183"/>
                <a:gd name="T65" fmla="*/ 447094 h 200"/>
                <a:gd name="T66" fmla="*/ 335612 w 183"/>
                <a:gd name="T67" fmla="*/ 429030 h 200"/>
                <a:gd name="T68" fmla="*/ 317592 w 183"/>
                <a:gd name="T69" fmla="*/ 370320 h 200"/>
                <a:gd name="T70" fmla="*/ 380660 w 183"/>
                <a:gd name="T71" fmla="*/ 232579 h 200"/>
                <a:gd name="T72" fmla="*/ 200466 w 183"/>
                <a:gd name="T73" fmla="*/ 377094 h 200"/>
                <a:gd name="T74" fmla="*/ 56311 w 183"/>
                <a:gd name="T75" fmla="*/ 232579 h 200"/>
                <a:gd name="T76" fmla="*/ 200466 w 183"/>
                <a:gd name="T77" fmla="*/ 88064 h 200"/>
                <a:gd name="T78" fmla="*/ 344621 w 183"/>
                <a:gd name="T79" fmla="*/ 232579 h 200"/>
                <a:gd name="T80" fmla="*/ 200466 w 183"/>
                <a:gd name="T81" fmla="*/ 377094 h 200"/>
                <a:gd name="T82" fmla="*/ 218485 w 183"/>
                <a:gd name="T83" fmla="*/ 250644 h 200"/>
                <a:gd name="T84" fmla="*/ 225243 w 183"/>
                <a:gd name="T85" fmla="*/ 232579 h 200"/>
                <a:gd name="T86" fmla="*/ 204971 w 183"/>
                <a:gd name="T87" fmla="*/ 207741 h 200"/>
                <a:gd name="T88" fmla="*/ 204971 w 183"/>
                <a:gd name="T89" fmla="*/ 124193 h 200"/>
                <a:gd name="T90" fmla="*/ 200466 w 183"/>
                <a:gd name="T91" fmla="*/ 119677 h 200"/>
                <a:gd name="T92" fmla="*/ 195961 w 183"/>
                <a:gd name="T93" fmla="*/ 124193 h 200"/>
                <a:gd name="T94" fmla="*/ 195961 w 183"/>
                <a:gd name="T95" fmla="*/ 207741 h 200"/>
                <a:gd name="T96" fmla="*/ 175689 w 183"/>
                <a:gd name="T97" fmla="*/ 232579 h 200"/>
                <a:gd name="T98" fmla="*/ 200466 w 183"/>
                <a:gd name="T99" fmla="*/ 257418 h 200"/>
                <a:gd name="T100" fmla="*/ 209476 w 183"/>
                <a:gd name="T101" fmla="*/ 255160 h 200"/>
                <a:gd name="T102" fmla="*/ 234252 w 183"/>
                <a:gd name="T103" fmla="*/ 295805 h 200"/>
                <a:gd name="T104" fmla="*/ 241010 w 183"/>
                <a:gd name="T105" fmla="*/ 298063 h 200"/>
                <a:gd name="T106" fmla="*/ 243262 w 183"/>
                <a:gd name="T107" fmla="*/ 291288 h 200"/>
                <a:gd name="T108" fmla="*/ 218485 w 183"/>
                <a:gd name="T109" fmla="*/ 250644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68643" name="文本框 88"/>
            <p:cNvSpPr txBox="1">
              <a:spLocks noChangeArrowheads="1"/>
            </p:cNvSpPr>
            <p:nvPr/>
          </p:nvSpPr>
          <p:spPr bwMode="auto">
            <a:xfrm>
              <a:off x="6854665" y="2070259"/>
              <a:ext cx="758935"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600" dirty="0">
                  <a:solidFill>
                    <a:schemeClr val="bg1"/>
                  </a:solidFill>
                </a:rPr>
                <a:t>Sample</a:t>
              </a:r>
            </a:p>
            <a:p>
              <a:r>
                <a:rPr lang="en-US" altLang="zh-CN" sz="1600" dirty="0">
                  <a:solidFill>
                    <a:schemeClr val="bg1"/>
                  </a:solidFill>
                  <a:latin typeface="Arial Black" pitchFamily="34" charset="0"/>
                </a:rPr>
                <a:t>TEXT</a:t>
              </a:r>
              <a:endParaRPr lang="zh-CN" altLang="en-US" sz="1600" dirty="0">
                <a:solidFill>
                  <a:schemeClr val="bg1"/>
                </a:solidFill>
                <a:latin typeface="Arial Black" pitchFamily="34" charset="0"/>
              </a:endParaRPr>
            </a:p>
          </p:txBody>
        </p:sp>
      </p:grpSp>
      <p:grpSp>
        <p:nvGrpSpPr>
          <p:cNvPr id="10" name="组合 9"/>
          <p:cNvGrpSpPr/>
          <p:nvPr/>
        </p:nvGrpSpPr>
        <p:grpSpPr>
          <a:xfrm>
            <a:off x="2779842" y="4448056"/>
            <a:ext cx="710151" cy="678835"/>
            <a:chOff x="2779842" y="4448056"/>
            <a:chExt cx="710151" cy="678835"/>
          </a:xfrm>
        </p:grpSpPr>
        <p:pic>
          <p:nvPicPr>
            <p:cNvPr id="90" name="图片 89"/>
            <p:cNvPicPr>
              <a:picLocks noChangeAspect="1"/>
            </p:cNvPicPr>
            <p:nvPr/>
          </p:nvPicPr>
          <p:blipFill>
            <a:blip r:embed="rId3" cstate="print"/>
            <a:stretch>
              <a:fillRect/>
            </a:stretch>
          </p:blipFill>
          <p:spPr>
            <a:xfrm>
              <a:off x="2779842" y="4448056"/>
              <a:ext cx="670909" cy="662583"/>
            </a:xfrm>
            <a:prstGeom prst="rect">
              <a:avLst/>
            </a:prstGeom>
            <a:effectLst>
              <a:outerShdw blurRad="279400" dist="152400" dir="2700000" sx="102000" sy="102000" algn="tl" rotWithShape="0">
                <a:prstClr val="black">
                  <a:alpha val="28000"/>
                </a:prstClr>
              </a:outerShdw>
            </a:effectLst>
          </p:spPr>
        </p:pic>
        <p:sp>
          <p:nvSpPr>
            <p:cNvPr id="91" name="椭圆 90"/>
            <p:cNvSpPr/>
            <p:nvPr/>
          </p:nvSpPr>
          <p:spPr>
            <a:xfrm>
              <a:off x="2821616" y="4491812"/>
              <a:ext cx="582298" cy="575072"/>
            </a:xfrm>
            <a:prstGeom prst="ellipse">
              <a:avLst/>
            </a:prstGeom>
            <a:solidFill>
              <a:schemeClr val="bg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46" name="组合 91"/>
            <p:cNvGrpSpPr>
              <a:grpSpLocks/>
            </p:cNvGrpSpPr>
            <p:nvPr/>
          </p:nvGrpSpPr>
          <p:grpSpPr bwMode="auto">
            <a:xfrm>
              <a:off x="2960861" y="4646831"/>
              <a:ext cx="529132" cy="480060"/>
              <a:chOff x="12327405" y="858403"/>
              <a:chExt cx="833274" cy="767141"/>
            </a:xfrm>
          </p:grpSpPr>
          <p:sp>
            <p:nvSpPr>
              <p:cNvPr id="93"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73"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8674"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2" name="组合 11"/>
          <p:cNvGrpSpPr/>
          <p:nvPr/>
        </p:nvGrpSpPr>
        <p:grpSpPr>
          <a:xfrm>
            <a:off x="5174860" y="3387923"/>
            <a:ext cx="710151" cy="661333"/>
            <a:chOff x="5174860" y="3387923"/>
            <a:chExt cx="710151" cy="661333"/>
          </a:xfrm>
        </p:grpSpPr>
        <p:pic>
          <p:nvPicPr>
            <p:cNvPr id="102" name="图片 101"/>
            <p:cNvPicPr>
              <a:picLocks noChangeAspect="1"/>
            </p:cNvPicPr>
            <p:nvPr/>
          </p:nvPicPr>
          <p:blipFill>
            <a:blip r:embed="rId3" cstate="print"/>
            <a:stretch>
              <a:fillRect/>
            </a:stretch>
          </p:blipFill>
          <p:spPr>
            <a:xfrm>
              <a:off x="5174860" y="3387923"/>
              <a:ext cx="669643" cy="661333"/>
            </a:xfrm>
            <a:prstGeom prst="rect">
              <a:avLst/>
            </a:prstGeom>
            <a:effectLst>
              <a:outerShdw blurRad="279400" dist="152400" dir="2700000" sx="102000" sy="102000" algn="tl" rotWithShape="0">
                <a:prstClr val="black">
                  <a:alpha val="28000"/>
                </a:prstClr>
              </a:outerShdw>
            </a:effectLst>
          </p:spPr>
        </p:pic>
        <p:sp>
          <p:nvSpPr>
            <p:cNvPr id="103" name="椭圆 102"/>
            <p:cNvSpPr/>
            <p:nvPr/>
          </p:nvSpPr>
          <p:spPr>
            <a:xfrm>
              <a:off x="5217899" y="3430429"/>
              <a:ext cx="583565" cy="576322"/>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1" name="组合 107"/>
            <p:cNvGrpSpPr>
              <a:grpSpLocks/>
            </p:cNvGrpSpPr>
            <p:nvPr/>
          </p:nvGrpSpPr>
          <p:grpSpPr bwMode="auto">
            <a:xfrm>
              <a:off x="5344486" y="3562945"/>
              <a:ext cx="540525" cy="481311"/>
              <a:chOff x="5405438" y="6815138"/>
              <a:chExt cx="511175" cy="460375"/>
            </a:xfrm>
          </p:grpSpPr>
          <p:sp>
            <p:nvSpPr>
              <p:cNvPr id="109"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8669"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1" name="组合 10"/>
          <p:cNvGrpSpPr/>
          <p:nvPr/>
        </p:nvGrpSpPr>
        <p:grpSpPr>
          <a:xfrm>
            <a:off x="3844435" y="3387923"/>
            <a:ext cx="722809" cy="661333"/>
            <a:chOff x="3844435" y="3387923"/>
            <a:chExt cx="722809" cy="661333"/>
          </a:xfrm>
        </p:grpSpPr>
        <p:pic>
          <p:nvPicPr>
            <p:cNvPr id="96" name="图片 95"/>
            <p:cNvPicPr>
              <a:picLocks noChangeAspect="1"/>
            </p:cNvPicPr>
            <p:nvPr/>
          </p:nvPicPr>
          <p:blipFill>
            <a:blip r:embed="rId3" cstate="print"/>
            <a:stretch>
              <a:fillRect/>
            </a:stretch>
          </p:blipFill>
          <p:spPr>
            <a:xfrm>
              <a:off x="3844435" y="3387923"/>
              <a:ext cx="670909" cy="661333"/>
            </a:xfrm>
            <a:prstGeom prst="rect">
              <a:avLst/>
            </a:prstGeom>
            <a:effectLst>
              <a:outerShdw blurRad="279400" dist="152400" dir="2700000" sx="102000" sy="102000" algn="tl" rotWithShape="0">
                <a:prstClr val="black">
                  <a:alpha val="28000"/>
                </a:prstClr>
              </a:outerShdw>
            </a:effectLst>
          </p:spPr>
        </p:pic>
        <p:sp>
          <p:nvSpPr>
            <p:cNvPr id="97" name="椭圆 96"/>
            <p:cNvSpPr/>
            <p:nvPr/>
          </p:nvSpPr>
          <p:spPr>
            <a:xfrm>
              <a:off x="3888740" y="3430429"/>
              <a:ext cx="582298" cy="576322"/>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2" name="组合 111"/>
            <p:cNvGrpSpPr>
              <a:grpSpLocks/>
            </p:cNvGrpSpPr>
            <p:nvPr/>
          </p:nvGrpSpPr>
          <p:grpSpPr bwMode="auto">
            <a:xfrm>
              <a:off x="4026720" y="3562945"/>
              <a:ext cx="540524" cy="481311"/>
              <a:chOff x="952501" y="6013451"/>
              <a:chExt cx="511175" cy="460375"/>
            </a:xfrm>
          </p:grpSpPr>
          <p:sp>
            <p:nvSpPr>
              <p:cNvPr id="11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6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8664"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6259707" y="4448056"/>
            <a:ext cx="729139" cy="662583"/>
            <a:chOff x="6259707" y="4448056"/>
            <a:chExt cx="729139" cy="662583"/>
          </a:xfrm>
        </p:grpSpPr>
        <p:pic>
          <p:nvPicPr>
            <p:cNvPr id="117" name="图片 116"/>
            <p:cNvPicPr>
              <a:picLocks noChangeAspect="1"/>
            </p:cNvPicPr>
            <p:nvPr/>
          </p:nvPicPr>
          <p:blipFill>
            <a:blip r:embed="rId3" cstate="print"/>
            <a:stretch>
              <a:fillRect/>
            </a:stretch>
          </p:blipFill>
          <p:spPr>
            <a:xfrm>
              <a:off x="6259707" y="4448056"/>
              <a:ext cx="669643" cy="662583"/>
            </a:xfrm>
            <a:prstGeom prst="rect">
              <a:avLst/>
            </a:prstGeom>
            <a:effectLst>
              <a:outerShdw blurRad="279400" dist="152400" dir="2700000" sx="102000" sy="102000" algn="tl" rotWithShape="0">
                <a:prstClr val="black">
                  <a:alpha val="28000"/>
                </a:prstClr>
              </a:outerShdw>
            </a:effectLst>
          </p:spPr>
        </p:pic>
        <p:sp>
          <p:nvSpPr>
            <p:cNvPr id="116" name="椭圆 115"/>
            <p:cNvSpPr/>
            <p:nvPr/>
          </p:nvSpPr>
          <p:spPr>
            <a:xfrm>
              <a:off x="6300215" y="4491812"/>
              <a:ext cx="582298" cy="575072"/>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68654" name="组合 117"/>
            <p:cNvGrpSpPr>
              <a:grpSpLocks/>
            </p:cNvGrpSpPr>
            <p:nvPr/>
          </p:nvGrpSpPr>
          <p:grpSpPr bwMode="auto">
            <a:xfrm>
              <a:off x="6439460" y="4610577"/>
              <a:ext cx="549386" cy="482560"/>
              <a:chOff x="688976" y="7240588"/>
              <a:chExt cx="519113" cy="461963"/>
            </a:xfrm>
          </p:grpSpPr>
          <p:sp>
            <p:nvSpPr>
              <p:cNvPr id="11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6865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6865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64" name="组合 63"/>
          <p:cNvGrpSpPr/>
          <p:nvPr/>
        </p:nvGrpSpPr>
        <p:grpSpPr>
          <a:xfrm>
            <a:off x="-198457" y="144052"/>
            <a:ext cx="9920307" cy="324036"/>
            <a:chOff x="-198457" y="144052"/>
            <a:chExt cx="9920307" cy="324036"/>
          </a:xfrm>
        </p:grpSpPr>
        <p:cxnSp>
          <p:nvCxnSpPr>
            <p:cNvPr id="65" name="直接连接符 64"/>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198457" y="144052"/>
              <a:ext cx="2066885" cy="319659"/>
              <a:chOff x="2559580" y="72044"/>
              <a:chExt cx="2066885" cy="319659"/>
            </a:xfrm>
          </p:grpSpPr>
          <p:sp>
            <p:nvSpPr>
              <p:cNvPr id="88" name="五边形 87"/>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1" name="组合 70"/>
            <p:cNvGrpSpPr/>
            <p:nvPr/>
          </p:nvGrpSpPr>
          <p:grpSpPr>
            <a:xfrm>
              <a:off x="1273126" y="144052"/>
              <a:ext cx="2066885" cy="319659"/>
              <a:chOff x="4972411" y="72044"/>
              <a:chExt cx="2066885" cy="319659"/>
            </a:xfrm>
          </p:grpSpPr>
          <p:sp>
            <p:nvSpPr>
              <p:cNvPr id="86" name="五边形 85"/>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82" name="组合 81"/>
            <p:cNvGrpSpPr/>
            <p:nvPr/>
          </p:nvGrpSpPr>
          <p:grpSpPr>
            <a:xfrm>
              <a:off x="2753871" y="144052"/>
              <a:ext cx="2066885" cy="319659"/>
              <a:chOff x="7404958" y="72044"/>
              <a:chExt cx="2066885" cy="319659"/>
            </a:xfrm>
          </p:grpSpPr>
          <p:sp>
            <p:nvSpPr>
              <p:cNvPr id="83" name="五边形 8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92" name="组合 91"/>
          <p:cNvGrpSpPr/>
          <p:nvPr/>
        </p:nvGrpSpPr>
        <p:grpSpPr>
          <a:xfrm>
            <a:off x="4284861" y="108049"/>
            <a:ext cx="2066885" cy="468053"/>
            <a:chOff x="121344" y="72044"/>
            <a:chExt cx="2066885" cy="468053"/>
          </a:xfrm>
        </p:grpSpPr>
        <p:sp>
          <p:nvSpPr>
            <p:cNvPr id="94" name="五边形 9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430444437"/>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1+#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250" fill="hold"/>
                                        <p:tgtEl>
                                          <p:spTgt spid="92"/>
                                        </p:tgtEl>
                                        <p:attrNameLst>
                                          <p:attrName>ppt_x</p:attrName>
                                        </p:attrNameLst>
                                      </p:cBhvr>
                                      <p:tavLst>
                                        <p:tav tm="0">
                                          <p:val>
                                            <p:strVal val="#ppt_x"/>
                                          </p:val>
                                        </p:tav>
                                        <p:tav tm="100000">
                                          <p:val>
                                            <p:strVal val="#ppt_x"/>
                                          </p:val>
                                        </p:tav>
                                      </p:tavLst>
                                    </p:anim>
                                    <p:anim calcmode="lin" valueType="num">
                                      <p:cBhvr additive="base">
                                        <p:cTn id="13" dur="250" fill="hold"/>
                                        <p:tgtEl>
                                          <p:spTgt spid="9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250"/>
                                        <p:tgtEl>
                                          <p:spTgt spid="84"/>
                                        </p:tgtEl>
                                      </p:cBhvr>
                                    </p:animEffect>
                                  </p:childTnLst>
                                </p:cTn>
                              </p:par>
                            </p:childTnLst>
                          </p:cTn>
                        </p:par>
                        <p:par>
                          <p:cTn id="18" fill="hold">
                            <p:stCondLst>
                              <p:cond delay="75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250"/>
                                        <p:tgtEl>
                                          <p:spTgt spid="25"/>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ppt_w</p:attrName>
                                        </p:attrNameLst>
                                      </p:cBhvr>
                                      <p:tavLst>
                                        <p:tav tm="0">
                                          <p:val>
                                            <p:fltVal val="0"/>
                                          </p:val>
                                        </p:tav>
                                        <p:tav tm="100000">
                                          <p:val>
                                            <p:strVal val="#ppt_w"/>
                                          </p:val>
                                        </p:tav>
                                      </p:tavLst>
                                    </p:anim>
                                    <p:anim calcmode="lin" valueType="num">
                                      <p:cBhvr>
                                        <p:cTn id="26" dur="25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1250"/>
                            </p:stCondLst>
                            <p:childTnLst>
                              <p:par>
                                <p:cTn id="28" presetID="22" presetClass="entr" presetSubtype="4"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250"/>
                                        <p:tgtEl>
                                          <p:spTgt spid="21"/>
                                        </p:tgtEl>
                                      </p:cBhvr>
                                    </p:animEffect>
                                  </p:childTnLst>
                                </p:cTn>
                              </p:par>
                            </p:childTnLst>
                          </p:cTn>
                        </p:par>
                        <p:par>
                          <p:cTn id="31" fill="hold">
                            <p:stCondLst>
                              <p:cond delay="1500"/>
                            </p:stCondLst>
                            <p:childTnLst>
                              <p:par>
                                <p:cTn id="32" presetID="49" presetClass="entr" presetSubtype="0" decel="10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250" fill="hold"/>
                                        <p:tgtEl>
                                          <p:spTgt spid="2"/>
                                        </p:tgtEl>
                                        <p:attrNameLst>
                                          <p:attrName>ppt_w</p:attrName>
                                        </p:attrNameLst>
                                      </p:cBhvr>
                                      <p:tavLst>
                                        <p:tav tm="0">
                                          <p:val>
                                            <p:fltVal val="0"/>
                                          </p:val>
                                        </p:tav>
                                        <p:tav tm="100000">
                                          <p:val>
                                            <p:strVal val="#ppt_w"/>
                                          </p:val>
                                        </p:tav>
                                      </p:tavLst>
                                    </p:anim>
                                    <p:anim calcmode="lin" valueType="num">
                                      <p:cBhvr>
                                        <p:cTn id="35" dur="250" fill="hold"/>
                                        <p:tgtEl>
                                          <p:spTgt spid="2"/>
                                        </p:tgtEl>
                                        <p:attrNameLst>
                                          <p:attrName>ppt_h</p:attrName>
                                        </p:attrNameLst>
                                      </p:cBhvr>
                                      <p:tavLst>
                                        <p:tav tm="0">
                                          <p:val>
                                            <p:fltVal val="0"/>
                                          </p:val>
                                        </p:tav>
                                        <p:tav tm="100000">
                                          <p:val>
                                            <p:strVal val="#ppt_h"/>
                                          </p:val>
                                        </p:tav>
                                      </p:tavLst>
                                    </p:anim>
                                    <p:anim calcmode="lin" valueType="num">
                                      <p:cBhvr>
                                        <p:cTn id="36" dur="250" fill="hold"/>
                                        <p:tgtEl>
                                          <p:spTgt spid="2"/>
                                        </p:tgtEl>
                                        <p:attrNameLst>
                                          <p:attrName>style.rotation</p:attrName>
                                        </p:attrNameLst>
                                      </p:cBhvr>
                                      <p:tavLst>
                                        <p:tav tm="0">
                                          <p:val>
                                            <p:fltVal val="360"/>
                                          </p:val>
                                        </p:tav>
                                        <p:tav tm="100000">
                                          <p:val>
                                            <p:fltVal val="0"/>
                                          </p:val>
                                        </p:tav>
                                      </p:tavLst>
                                    </p:anim>
                                    <p:animEffect transition="in" filter="fade">
                                      <p:cBhvr>
                                        <p:cTn id="37" dur="250"/>
                                        <p:tgtEl>
                                          <p:spTgt spid="2"/>
                                        </p:tgtEl>
                                      </p:cBhvr>
                                    </p:animEffect>
                                  </p:childTnLst>
                                </p:cTn>
                              </p:par>
                            </p:childTnLst>
                          </p:cTn>
                        </p:par>
                        <p:par>
                          <p:cTn id="38" fill="hold">
                            <p:stCondLst>
                              <p:cond delay="1750"/>
                            </p:stCondLst>
                            <p:childTnLst>
                              <p:par>
                                <p:cTn id="39" presetID="23" presetClass="entr" presetSubtype="16"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250" fill="hold"/>
                                        <p:tgtEl>
                                          <p:spTgt spid="11"/>
                                        </p:tgtEl>
                                        <p:attrNameLst>
                                          <p:attrName>ppt_w</p:attrName>
                                        </p:attrNameLst>
                                      </p:cBhvr>
                                      <p:tavLst>
                                        <p:tav tm="0">
                                          <p:val>
                                            <p:fltVal val="0"/>
                                          </p:val>
                                        </p:tav>
                                        <p:tav tm="100000">
                                          <p:val>
                                            <p:strVal val="#ppt_w"/>
                                          </p:val>
                                        </p:tav>
                                      </p:tavLst>
                                    </p:anim>
                                    <p:anim calcmode="lin" valueType="num">
                                      <p:cBhvr>
                                        <p:cTn id="42" dur="25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250"/>
                                        <p:tgtEl>
                                          <p:spTgt spid="20"/>
                                        </p:tgtEl>
                                      </p:cBhvr>
                                    </p:animEffect>
                                  </p:childTnLst>
                                </p:cTn>
                              </p:par>
                            </p:childTnLst>
                          </p:cTn>
                        </p:par>
                        <p:par>
                          <p:cTn id="47" fill="hold">
                            <p:stCondLst>
                              <p:cond delay="2250"/>
                            </p:stCondLst>
                            <p:childTnLst>
                              <p:par>
                                <p:cTn id="48" presetID="49" presetClass="entr" presetSubtype="0" decel="10000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250" fill="hold"/>
                                        <p:tgtEl>
                                          <p:spTgt spid="7"/>
                                        </p:tgtEl>
                                        <p:attrNameLst>
                                          <p:attrName>ppt_w</p:attrName>
                                        </p:attrNameLst>
                                      </p:cBhvr>
                                      <p:tavLst>
                                        <p:tav tm="0">
                                          <p:val>
                                            <p:fltVal val="0"/>
                                          </p:val>
                                        </p:tav>
                                        <p:tav tm="100000">
                                          <p:val>
                                            <p:strVal val="#ppt_w"/>
                                          </p:val>
                                        </p:tav>
                                      </p:tavLst>
                                    </p:anim>
                                    <p:anim calcmode="lin" valueType="num">
                                      <p:cBhvr>
                                        <p:cTn id="51" dur="250" fill="hold"/>
                                        <p:tgtEl>
                                          <p:spTgt spid="7"/>
                                        </p:tgtEl>
                                        <p:attrNameLst>
                                          <p:attrName>ppt_h</p:attrName>
                                        </p:attrNameLst>
                                      </p:cBhvr>
                                      <p:tavLst>
                                        <p:tav tm="0">
                                          <p:val>
                                            <p:fltVal val="0"/>
                                          </p:val>
                                        </p:tav>
                                        <p:tav tm="100000">
                                          <p:val>
                                            <p:strVal val="#ppt_h"/>
                                          </p:val>
                                        </p:tav>
                                      </p:tavLst>
                                    </p:anim>
                                    <p:anim calcmode="lin" valueType="num">
                                      <p:cBhvr>
                                        <p:cTn id="52" dur="250" fill="hold"/>
                                        <p:tgtEl>
                                          <p:spTgt spid="7"/>
                                        </p:tgtEl>
                                        <p:attrNameLst>
                                          <p:attrName>style.rotation</p:attrName>
                                        </p:attrNameLst>
                                      </p:cBhvr>
                                      <p:tavLst>
                                        <p:tav tm="0">
                                          <p:val>
                                            <p:fltVal val="360"/>
                                          </p:val>
                                        </p:tav>
                                        <p:tav tm="100000">
                                          <p:val>
                                            <p:fltVal val="0"/>
                                          </p:val>
                                        </p:tav>
                                      </p:tavLst>
                                    </p:anim>
                                    <p:animEffect transition="in" filter="fade">
                                      <p:cBhvr>
                                        <p:cTn id="53" dur="250"/>
                                        <p:tgtEl>
                                          <p:spTgt spid="7"/>
                                        </p:tgtEl>
                                      </p:cBhvr>
                                    </p:animEffect>
                                  </p:childTnLst>
                                </p:cTn>
                              </p:par>
                            </p:childTnLst>
                          </p:cTn>
                        </p:par>
                        <p:par>
                          <p:cTn id="54" fill="hold">
                            <p:stCondLst>
                              <p:cond delay="2500"/>
                            </p:stCondLst>
                            <p:childTnLst>
                              <p:par>
                                <p:cTn id="55" presetID="23" presetClass="entr" presetSubtype="16"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ppt_w</p:attrName>
                                        </p:attrNameLst>
                                      </p:cBhvr>
                                      <p:tavLst>
                                        <p:tav tm="0">
                                          <p:val>
                                            <p:fltVal val="0"/>
                                          </p:val>
                                        </p:tav>
                                        <p:tav tm="100000">
                                          <p:val>
                                            <p:strVal val="#ppt_w"/>
                                          </p:val>
                                        </p:tav>
                                      </p:tavLst>
                                    </p:anim>
                                    <p:anim calcmode="lin" valueType="num">
                                      <p:cBhvr>
                                        <p:cTn id="58" dur="250" fill="hold"/>
                                        <p:tgtEl>
                                          <p:spTgt spid="12"/>
                                        </p:tgtEl>
                                        <p:attrNameLst>
                                          <p:attrName>ppt_h</p:attrName>
                                        </p:attrNameLst>
                                      </p:cBhvr>
                                      <p:tavLst>
                                        <p:tav tm="0">
                                          <p:val>
                                            <p:fltVal val="0"/>
                                          </p:val>
                                        </p:tav>
                                        <p:tav tm="100000">
                                          <p:val>
                                            <p:strVal val="#ppt_h"/>
                                          </p:val>
                                        </p:tav>
                                      </p:tavLst>
                                    </p:anim>
                                  </p:childTnLst>
                                </p:cTn>
                              </p:par>
                            </p:childTnLst>
                          </p:cTn>
                        </p:par>
                        <p:par>
                          <p:cTn id="59" fill="hold">
                            <p:stCondLst>
                              <p:cond delay="275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250"/>
                                        <p:tgtEl>
                                          <p:spTgt spid="22"/>
                                        </p:tgtEl>
                                      </p:cBhvr>
                                    </p:animEffect>
                                  </p:childTnLst>
                                </p:cTn>
                              </p:par>
                            </p:childTnLst>
                          </p:cTn>
                        </p:par>
                        <p:par>
                          <p:cTn id="63" fill="hold">
                            <p:stCondLst>
                              <p:cond delay="3000"/>
                            </p:stCondLst>
                            <p:childTnLst>
                              <p:par>
                                <p:cTn id="64" presetID="49" presetClass="entr" presetSubtype="0" decel="10000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250" fill="hold"/>
                                        <p:tgtEl>
                                          <p:spTgt spid="8"/>
                                        </p:tgtEl>
                                        <p:attrNameLst>
                                          <p:attrName>ppt_w</p:attrName>
                                        </p:attrNameLst>
                                      </p:cBhvr>
                                      <p:tavLst>
                                        <p:tav tm="0">
                                          <p:val>
                                            <p:fltVal val="0"/>
                                          </p:val>
                                        </p:tav>
                                        <p:tav tm="100000">
                                          <p:val>
                                            <p:strVal val="#ppt_w"/>
                                          </p:val>
                                        </p:tav>
                                      </p:tavLst>
                                    </p:anim>
                                    <p:anim calcmode="lin" valueType="num">
                                      <p:cBhvr>
                                        <p:cTn id="67" dur="250" fill="hold"/>
                                        <p:tgtEl>
                                          <p:spTgt spid="8"/>
                                        </p:tgtEl>
                                        <p:attrNameLst>
                                          <p:attrName>ppt_h</p:attrName>
                                        </p:attrNameLst>
                                      </p:cBhvr>
                                      <p:tavLst>
                                        <p:tav tm="0">
                                          <p:val>
                                            <p:fltVal val="0"/>
                                          </p:val>
                                        </p:tav>
                                        <p:tav tm="100000">
                                          <p:val>
                                            <p:strVal val="#ppt_h"/>
                                          </p:val>
                                        </p:tav>
                                      </p:tavLst>
                                    </p:anim>
                                    <p:anim calcmode="lin" valueType="num">
                                      <p:cBhvr>
                                        <p:cTn id="68" dur="250" fill="hold"/>
                                        <p:tgtEl>
                                          <p:spTgt spid="8"/>
                                        </p:tgtEl>
                                        <p:attrNameLst>
                                          <p:attrName>style.rotation</p:attrName>
                                        </p:attrNameLst>
                                      </p:cBhvr>
                                      <p:tavLst>
                                        <p:tav tm="0">
                                          <p:val>
                                            <p:fltVal val="360"/>
                                          </p:val>
                                        </p:tav>
                                        <p:tav tm="100000">
                                          <p:val>
                                            <p:fltVal val="0"/>
                                          </p:val>
                                        </p:tav>
                                      </p:tavLst>
                                    </p:anim>
                                    <p:animEffect transition="in" filter="fade">
                                      <p:cBhvr>
                                        <p:cTn id="69" dur="250"/>
                                        <p:tgtEl>
                                          <p:spTgt spid="8"/>
                                        </p:tgtEl>
                                      </p:cBhvr>
                                    </p:animEffect>
                                  </p:childTnLst>
                                </p:cTn>
                              </p:par>
                            </p:childTnLst>
                          </p:cTn>
                        </p:par>
                        <p:par>
                          <p:cTn id="70" fill="hold">
                            <p:stCondLst>
                              <p:cond delay="3250"/>
                            </p:stCondLst>
                            <p:childTnLst>
                              <p:par>
                                <p:cTn id="71" presetID="23" presetClass="entr" presetSubtype="16"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250" fill="hold"/>
                                        <p:tgtEl>
                                          <p:spTgt spid="13"/>
                                        </p:tgtEl>
                                        <p:attrNameLst>
                                          <p:attrName>ppt_w</p:attrName>
                                        </p:attrNameLst>
                                      </p:cBhvr>
                                      <p:tavLst>
                                        <p:tav tm="0">
                                          <p:val>
                                            <p:fltVal val="0"/>
                                          </p:val>
                                        </p:tav>
                                        <p:tav tm="100000">
                                          <p:val>
                                            <p:strVal val="#ppt_w"/>
                                          </p:val>
                                        </p:tav>
                                      </p:tavLst>
                                    </p:anim>
                                    <p:anim calcmode="lin" valueType="num">
                                      <p:cBhvr>
                                        <p:cTn id="74" dur="250" fill="hold"/>
                                        <p:tgtEl>
                                          <p:spTgt spid="13"/>
                                        </p:tgtEl>
                                        <p:attrNameLst>
                                          <p:attrName>ppt_h</p:attrName>
                                        </p:attrNameLst>
                                      </p:cBhvr>
                                      <p:tavLst>
                                        <p:tav tm="0">
                                          <p:val>
                                            <p:fltVal val="0"/>
                                          </p:val>
                                        </p:tav>
                                        <p:tav tm="100000">
                                          <p:val>
                                            <p:strVal val="#ppt_h"/>
                                          </p:val>
                                        </p:tav>
                                      </p:tavLst>
                                    </p:anim>
                                  </p:childTnLst>
                                </p:cTn>
                              </p:par>
                            </p:childTnLst>
                          </p:cTn>
                        </p:par>
                        <p:par>
                          <p:cTn id="75" fill="hold">
                            <p:stCondLst>
                              <p:cond delay="3500"/>
                            </p:stCondLst>
                            <p:childTnLst>
                              <p:par>
                                <p:cTn id="76" presetID="22" presetClass="entr" presetSubtype="4"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childTnLst>
                          </p:cTn>
                        </p:par>
                        <p:par>
                          <p:cTn id="79" fill="hold">
                            <p:stCondLst>
                              <p:cond delay="3750"/>
                            </p:stCondLst>
                            <p:childTnLst>
                              <p:par>
                                <p:cTn id="80" presetID="49" presetClass="entr" presetSubtype="0" decel="10000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250" fill="hold"/>
                                        <p:tgtEl>
                                          <p:spTgt spid="9"/>
                                        </p:tgtEl>
                                        <p:attrNameLst>
                                          <p:attrName>ppt_w</p:attrName>
                                        </p:attrNameLst>
                                      </p:cBhvr>
                                      <p:tavLst>
                                        <p:tav tm="0">
                                          <p:val>
                                            <p:fltVal val="0"/>
                                          </p:val>
                                        </p:tav>
                                        <p:tav tm="100000">
                                          <p:val>
                                            <p:strVal val="#ppt_w"/>
                                          </p:val>
                                        </p:tav>
                                      </p:tavLst>
                                    </p:anim>
                                    <p:anim calcmode="lin" valueType="num">
                                      <p:cBhvr>
                                        <p:cTn id="83" dur="250" fill="hold"/>
                                        <p:tgtEl>
                                          <p:spTgt spid="9"/>
                                        </p:tgtEl>
                                        <p:attrNameLst>
                                          <p:attrName>ppt_h</p:attrName>
                                        </p:attrNameLst>
                                      </p:cBhvr>
                                      <p:tavLst>
                                        <p:tav tm="0">
                                          <p:val>
                                            <p:fltVal val="0"/>
                                          </p:val>
                                        </p:tav>
                                        <p:tav tm="100000">
                                          <p:val>
                                            <p:strVal val="#ppt_h"/>
                                          </p:val>
                                        </p:tav>
                                      </p:tavLst>
                                    </p:anim>
                                    <p:anim calcmode="lin" valueType="num">
                                      <p:cBhvr>
                                        <p:cTn id="84" dur="250" fill="hold"/>
                                        <p:tgtEl>
                                          <p:spTgt spid="9"/>
                                        </p:tgtEl>
                                        <p:attrNameLst>
                                          <p:attrName>style.rotation</p:attrName>
                                        </p:attrNameLst>
                                      </p:cBhvr>
                                      <p:tavLst>
                                        <p:tav tm="0">
                                          <p:val>
                                            <p:fltVal val="360"/>
                                          </p:val>
                                        </p:tav>
                                        <p:tav tm="100000">
                                          <p:val>
                                            <p:fltVal val="0"/>
                                          </p:val>
                                        </p:tav>
                                      </p:tavLst>
                                    </p:anim>
                                    <p:animEffect transition="in" filter="fade">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0" grpId="0" animBg="1"/>
      <p:bldP spid="21" grpId="0" animBg="1"/>
      <p:bldP spid="22" grpId="0" animBg="1"/>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14098" y="1042631"/>
            <a:ext cx="3893803" cy="897612"/>
            <a:chOff x="5114098" y="1042631"/>
            <a:chExt cx="3893803" cy="897612"/>
          </a:xfrm>
        </p:grpSpPr>
        <p:grpSp>
          <p:nvGrpSpPr>
            <p:cNvPr id="72706" name="组合 3"/>
            <p:cNvGrpSpPr>
              <a:grpSpLocks/>
            </p:cNvGrpSpPr>
            <p:nvPr/>
          </p:nvGrpSpPr>
          <p:grpSpPr bwMode="auto">
            <a:xfrm>
              <a:off x="5114098" y="1042631"/>
              <a:ext cx="3893803" cy="897612"/>
              <a:chOff x="6414055" y="1323255"/>
              <a:chExt cx="4882261" cy="1141097"/>
            </a:xfrm>
          </p:grpSpPr>
          <p:grpSp>
            <p:nvGrpSpPr>
              <p:cNvPr id="72795" name="组合 55"/>
              <p:cNvGrpSpPr>
                <a:grpSpLocks/>
              </p:cNvGrpSpPr>
              <p:nvPr/>
            </p:nvGrpSpPr>
            <p:grpSpPr bwMode="auto">
              <a:xfrm>
                <a:off x="6533536" y="1423406"/>
                <a:ext cx="4762780" cy="940796"/>
                <a:chOff x="3791744" y="5346476"/>
                <a:chExt cx="5832648" cy="1152128"/>
              </a:xfrm>
            </p:grpSpPr>
            <p:sp>
              <p:nvSpPr>
                <p:cNvPr id="57" name="圆角矩形 56"/>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任意多边形 57"/>
                <p:cNvSpPr/>
                <p:nvPr/>
              </p:nvSpPr>
              <p:spPr>
                <a:xfrm>
                  <a:off x="3791205" y="5346444"/>
                  <a:ext cx="5833187" cy="1152193"/>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圆角矩形 58"/>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96" name="组合 2"/>
              <p:cNvGrpSpPr>
                <a:grpSpLocks/>
              </p:cNvGrpSpPr>
              <p:nvPr/>
            </p:nvGrpSpPr>
            <p:grpSpPr bwMode="auto">
              <a:xfrm>
                <a:off x="6414055" y="1323255"/>
                <a:ext cx="1141097" cy="1141097"/>
                <a:chOff x="6124811" y="347435"/>
                <a:chExt cx="1141097" cy="1141097"/>
              </a:xfrm>
            </p:grpSpPr>
            <p:sp>
              <p:nvSpPr>
                <p:cNvPr id="2" name="椭圆 1"/>
                <p:cNvSpPr/>
                <p:nvPr/>
              </p:nvSpPr>
              <p:spPr>
                <a:xfrm>
                  <a:off x="6234329" y="457095"/>
                  <a:ext cx="922169" cy="9217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98" name="组合 59"/>
                <p:cNvGrpSpPr>
                  <a:grpSpLocks/>
                </p:cNvGrpSpPr>
                <p:nvPr/>
              </p:nvGrpSpPr>
              <p:grpSpPr bwMode="auto">
                <a:xfrm>
                  <a:off x="6124811" y="347435"/>
                  <a:ext cx="1141097" cy="1141097"/>
                  <a:chOff x="3733576" y="3930057"/>
                  <a:chExt cx="1800000" cy="1800000"/>
                </a:xfrm>
              </p:grpSpPr>
              <p:sp>
                <p:nvSpPr>
                  <p:cNvPr id="61" name="椭圆 6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任意多边形 6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6" name="椭圆 115"/>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0" name="文本框 163"/>
            <p:cNvSpPr txBox="1">
              <a:spLocks noChangeArrowheads="1"/>
            </p:cNvSpPr>
            <p:nvPr/>
          </p:nvSpPr>
          <p:spPr bwMode="auto">
            <a:xfrm>
              <a:off x="6167299" y="1333917"/>
              <a:ext cx="1788063"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smtClean="0">
                  <a:solidFill>
                    <a:schemeClr val="bg1"/>
                  </a:solidFill>
                  <a:latin typeface="Arial" pitchFamily="34" charset="0"/>
                  <a:cs typeface="Arial" pitchFamily="34" charset="0"/>
                </a:rPr>
                <a:t>点击添加标题文字</a:t>
              </a:r>
              <a:endParaRPr lang="zh-CN" altLang="en-US" sz="1600" dirty="0">
                <a:solidFill>
                  <a:schemeClr val="bg1"/>
                </a:solidFill>
                <a:latin typeface="Arial" pitchFamily="34" charset="0"/>
                <a:cs typeface="Arial" pitchFamily="34" charset="0"/>
              </a:endParaRPr>
            </a:p>
          </p:txBody>
        </p:sp>
        <p:grpSp>
          <p:nvGrpSpPr>
            <p:cNvPr id="72714" name="组合 167"/>
            <p:cNvGrpSpPr>
              <a:grpSpLocks/>
            </p:cNvGrpSpPr>
            <p:nvPr/>
          </p:nvGrpSpPr>
          <p:grpSpPr bwMode="auto">
            <a:xfrm>
              <a:off x="5429300" y="1330166"/>
              <a:ext cx="522802" cy="476310"/>
              <a:chOff x="12327405" y="858403"/>
              <a:chExt cx="833274" cy="767141"/>
            </a:xfrm>
          </p:grpSpPr>
          <p:sp>
            <p:nvSpPr>
              <p:cNvPr id="169" name="Freeform 55"/>
              <p:cNvSpPr>
                <a:spLocks/>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9"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72740" name="Freeform 57"/>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114098" y="2019003"/>
            <a:ext cx="3893803" cy="898862"/>
            <a:chOff x="5114098" y="2019003"/>
            <a:chExt cx="3893803" cy="898862"/>
          </a:xfrm>
        </p:grpSpPr>
        <p:grpSp>
          <p:nvGrpSpPr>
            <p:cNvPr id="72707" name="组合 130"/>
            <p:cNvGrpSpPr>
              <a:grpSpLocks/>
            </p:cNvGrpSpPr>
            <p:nvPr/>
          </p:nvGrpSpPr>
          <p:grpSpPr bwMode="auto">
            <a:xfrm>
              <a:off x="5114098" y="2019003"/>
              <a:ext cx="3893803" cy="898862"/>
              <a:chOff x="6414055" y="1323255"/>
              <a:chExt cx="4882261" cy="1141097"/>
            </a:xfrm>
          </p:grpSpPr>
          <p:grpSp>
            <p:nvGrpSpPr>
              <p:cNvPr id="72777" name="组合 131"/>
              <p:cNvGrpSpPr>
                <a:grpSpLocks/>
              </p:cNvGrpSpPr>
              <p:nvPr/>
            </p:nvGrpSpPr>
            <p:grpSpPr bwMode="auto">
              <a:xfrm>
                <a:off x="6533536" y="1423406"/>
                <a:ext cx="4762780" cy="940796"/>
                <a:chOff x="3791744" y="5346476"/>
                <a:chExt cx="5832648" cy="1152128"/>
              </a:xfrm>
            </p:grpSpPr>
            <p:sp>
              <p:nvSpPr>
                <p:cNvPr id="139" name="圆角矩形 138"/>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0" name="任意多边形 139"/>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1" name="圆角矩形 14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78" name="组合 132"/>
              <p:cNvGrpSpPr>
                <a:grpSpLocks/>
              </p:cNvGrpSpPr>
              <p:nvPr/>
            </p:nvGrpSpPr>
            <p:grpSpPr bwMode="auto">
              <a:xfrm>
                <a:off x="6414055" y="1323255"/>
                <a:ext cx="1141097" cy="1141097"/>
                <a:chOff x="6124811" y="347435"/>
                <a:chExt cx="1141097" cy="1141097"/>
              </a:xfrm>
            </p:grpSpPr>
            <p:sp>
              <p:nvSpPr>
                <p:cNvPr id="134" name="椭圆 133"/>
                <p:cNvSpPr/>
                <p:nvPr/>
              </p:nvSpPr>
              <p:spPr>
                <a:xfrm>
                  <a:off x="6234329" y="456942"/>
                  <a:ext cx="922169" cy="9220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80" name="组合 134"/>
                <p:cNvGrpSpPr>
                  <a:grpSpLocks/>
                </p:cNvGrpSpPr>
                <p:nvPr/>
              </p:nvGrpSpPr>
              <p:grpSpPr bwMode="auto">
                <a:xfrm>
                  <a:off x="6124811" y="347435"/>
                  <a:ext cx="1141097" cy="1141097"/>
                  <a:chOff x="3733576" y="3930057"/>
                  <a:chExt cx="1800000" cy="1800000"/>
                </a:xfrm>
              </p:grpSpPr>
              <p:sp>
                <p:nvSpPr>
                  <p:cNvPr id="136" name="椭圆 1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7" name="任意多边形 136"/>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8" name="椭圆 1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1" name="文本框 164"/>
            <p:cNvSpPr txBox="1">
              <a:spLocks noChangeArrowheads="1"/>
            </p:cNvSpPr>
            <p:nvPr/>
          </p:nvSpPr>
          <p:spPr bwMode="auto">
            <a:xfrm>
              <a:off x="6167299" y="2334042"/>
              <a:ext cx="1788063"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Arial" pitchFamily="34" charset="0"/>
                  <a:cs typeface="Arial" pitchFamily="34" charset="0"/>
                </a:rPr>
                <a:t>点击添加标题文字</a:t>
              </a:r>
            </a:p>
          </p:txBody>
        </p:sp>
        <p:grpSp>
          <p:nvGrpSpPr>
            <p:cNvPr id="72715" name="组合 171"/>
            <p:cNvGrpSpPr>
              <a:grpSpLocks/>
            </p:cNvGrpSpPr>
            <p:nvPr/>
          </p:nvGrpSpPr>
          <p:grpSpPr bwMode="auto">
            <a:xfrm>
              <a:off x="5428034" y="2310289"/>
              <a:ext cx="534195" cy="475059"/>
              <a:chOff x="952501" y="6013451"/>
              <a:chExt cx="511175" cy="460375"/>
            </a:xfrm>
          </p:grpSpPr>
          <p:sp>
            <p:nvSpPr>
              <p:cNvPr id="17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3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7273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114098" y="2996625"/>
            <a:ext cx="3893803" cy="898862"/>
            <a:chOff x="5114098" y="2996625"/>
            <a:chExt cx="3893803" cy="898862"/>
          </a:xfrm>
        </p:grpSpPr>
        <p:grpSp>
          <p:nvGrpSpPr>
            <p:cNvPr id="72708" name="组合 141"/>
            <p:cNvGrpSpPr>
              <a:grpSpLocks/>
            </p:cNvGrpSpPr>
            <p:nvPr/>
          </p:nvGrpSpPr>
          <p:grpSpPr bwMode="auto">
            <a:xfrm>
              <a:off x="5114098" y="2996625"/>
              <a:ext cx="3893803" cy="898862"/>
              <a:chOff x="6414055" y="1323255"/>
              <a:chExt cx="4882261" cy="1141097"/>
            </a:xfrm>
          </p:grpSpPr>
          <p:grpSp>
            <p:nvGrpSpPr>
              <p:cNvPr id="72759" name="组合 142"/>
              <p:cNvGrpSpPr>
                <a:grpSpLocks/>
              </p:cNvGrpSpPr>
              <p:nvPr/>
            </p:nvGrpSpPr>
            <p:grpSpPr bwMode="auto">
              <a:xfrm>
                <a:off x="6533536" y="1423406"/>
                <a:ext cx="4762780" cy="940796"/>
                <a:chOff x="3791744" y="5346476"/>
                <a:chExt cx="5832648" cy="1152128"/>
              </a:xfrm>
            </p:grpSpPr>
            <p:sp>
              <p:nvSpPr>
                <p:cNvPr id="150" name="圆角矩形 14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1" name="任意多边形 150"/>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2" name="圆角矩形 15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60" name="组合 143"/>
              <p:cNvGrpSpPr>
                <a:grpSpLocks/>
              </p:cNvGrpSpPr>
              <p:nvPr/>
            </p:nvGrpSpPr>
            <p:grpSpPr bwMode="auto">
              <a:xfrm>
                <a:off x="6414055" y="1323255"/>
                <a:ext cx="1141097" cy="1141097"/>
                <a:chOff x="6124811" y="347435"/>
                <a:chExt cx="1141097" cy="1141097"/>
              </a:xfrm>
            </p:grpSpPr>
            <p:sp>
              <p:nvSpPr>
                <p:cNvPr id="145" name="椭圆 144"/>
                <p:cNvSpPr/>
                <p:nvPr/>
              </p:nvSpPr>
              <p:spPr>
                <a:xfrm>
                  <a:off x="6234329" y="456942"/>
                  <a:ext cx="922169" cy="9220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62" name="组合 145"/>
                <p:cNvGrpSpPr>
                  <a:grpSpLocks/>
                </p:cNvGrpSpPr>
                <p:nvPr/>
              </p:nvGrpSpPr>
              <p:grpSpPr bwMode="auto">
                <a:xfrm>
                  <a:off x="6124811" y="347435"/>
                  <a:ext cx="1141097" cy="1141097"/>
                  <a:chOff x="3733576" y="3930057"/>
                  <a:chExt cx="1800000" cy="1800000"/>
                </a:xfrm>
              </p:grpSpPr>
              <p:sp>
                <p:nvSpPr>
                  <p:cNvPr id="147" name="椭圆 14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8" name="任意多边形 147"/>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9" name="椭圆 14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2" name="文本框 165"/>
            <p:cNvSpPr txBox="1">
              <a:spLocks noChangeArrowheads="1"/>
            </p:cNvSpPr>
            <p:nvPr/>
          </p:nvSpPr>
          <p:spPr bwMode="auto">
            <a:xfrm>
              <a:off x="6167299" y="3335417"/>
              <a:ext cx="1788063"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Arial" pitchFamily="34" charset="0"/>
                  <a:cs typeface="Arial" pitchFamily="34" charset="0"/>
                </a:rPr>
                <a:t>点击添加标题文字</a:t>
              </a:r>
            </a:p>
          </p:txBody>
        </p:sp>
        <p:grpSp>
          <p:nvGrpSpPr>
            <p:cNvPr id="72716" name="组合 175"/>
            <p:cNvGrpSpPr>
              <a:grpSpLocks/>
            </p:cNvGrpSpPr>
            <p:nvPr/>
          </p:nvGrpSpPr>
          <p:grpSpPr bwMode="auto">
            <a:xfrm>
              <a:off x="5430565" y="3289162"/>
              <a:ext cx="534195" cy="475059"/>
              <a:chOff x="5405438" y="6815138"/>
              <a:chExt cx="511175" cy="460375"/>
            </a:xfrm>
          </p:grpSpPr>
          <p:sp>
            <p:nvSpPr>
              <p:cNvPr id="177"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72730"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5114098" y="3974247"/>
            <a:ext cx="3893803" cy="898862"/>
            <a:chOff x="5114098" y="3974247"/>
            <a:chExt cx="3893803" cy="898862"/>
          </a:xfrm>
        </p:grpSpPr>
        <p:grpSp>
          <p:nvGrpSpPr>
            <p:cNvPr id="72709" name="组合 152"/>
            <p:cNvGrpSpPr>
              <a:grpSpLocks/>
            </p:cNvGrpSpPr>
            <p:nvPr/>
          </p:nvGrpSpPr>
          <p:grpSpPr bwMode="auto">
            <a:xfrm>
              <a:off x="5114098" y="3974247"/>
              <a:ext cx="3893803" cy="898862"/>
              <a:chOff x="6414055" y="1323255"/>
              <a:chExt cx="4882261" cy="1141097"/>
            </a:xfrm>
          </p:grpSpPr>
          <p:grpSp>
            <p:nvGrpSpPr>
              <p:cNvPr id="72741" name="组合 153"/>
              <p:cNvGrpSpPr>
                <a:grpSpLocks/>
              </p:cNvGrpSpPr>
              <p:nvPr/>
            </p:nvGrpSpPr>
            <p:grpSpPr bwMode="auto">
              <a:xfrm>
                <a:off x="6533536" y="1423406"/>
                <a:ext cx="4762780" cy="940796"/>
                <a:chOff x="3791744" y="5346476"/>
                <a:chExt cx="5832648" cy="1152128"/>
              </a:xfrm>
            </p:grpSpPr>
            <p:sp>
              <p:nvSpPr>
                <p:cNvPr id="161" name="圆角矩形 16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2" name="任意多边形 161"/>
                <p:cNvSpPr/>
                <p:nvPr/>
              </p:nvSpPr>
              <p:spPr>
                <a:xfrm>
                  <a:off x="3791205" y="5346272"/>
                  <a:ext cx="5833187" cy="1152534"/>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3" name="圆角矩形 16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742" name="组合 154"/>
              <p:cNvGrpSpPr>
                <a:grpSpLocks/>
              </p:cNvGrpSpPr>
              <p:nvPr/>
            </p:nvGrpSpPr>
            <p:grpSpPr bwMode="auto">
              <a:xfrm>
                <a:off x="6414055" y="1323255"/>
                <a:ext cx="1141097" cy="1141097"/>
                <a:chOff x="6124811" y="347435"/>
                <a:chExt cx="1141097" cy="1141097"/>
              </a:xfrm>
            </p:grpSpPr>
            <p:sp>
              <p:nvSpPr>
                <p:cNvPr id="156" name="椭圆 155"/>
                <p:cNvSpPr/>
                <p:nvPr/>
              </p:nvSpPr>
              <p:spPr>
                <a:xfrm>
                  <a:off x="6234329" y="456942"/>
                  <a:ext cx="922169" cy="9220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2744" name="组合 156"/>
                <p:cNvGrpSpPr>
                  <a:grpSpLocks/>
                </p:cNvGrpSpPr>
                <p:nvPr/>
              </p:nvGrpSpPr>
              <p:grpSpPr bwMode="auto">
                <a:xfrm>
                  <a:off x="6124811" y="347435"/>
                  <a:ext cx="1141097" cy="1141097"/>
                  <a:chOff x="3733576" y="3930057"/>
                  <a:chExt cx="1800000" cy="1800000"/>
                </a:xfrm>
              </p:grpSpPr>
              <p:sp>
                <p:nvSpPr>
                  <p:cNvPr id="158" name="椭圆 15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9" name="任意多边形 158"/>
                  <p:cNvSpPr/>
                  <p:nvPr/>
                </p:nvSpPr>
                <p:spPr>
                  <a:xfrm>
                    <a:off x="3733576" y="3930057"/>
                    <a:ext cx="180017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0" name="椭圆 15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sp>
          <p:nvSpPr>
            <p:cNvPr id="72713" name="文本框 166"/>
            <p:cNvSpPr txBox="1">
              <a:spLocks noChangeArrowheads="1"/>
            </p:cNvSpPr>
            <p:nvPr/>
          </p:nvSpPr>
          <p:spPr bwMode="auto">
            <a:xfrm>
              <a:off x="6167299" y="4300538"/>
              <a:ext cx="1788063"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600" dirty="0">
                  <a:solidFill>
                    <a:schemeClr val="bg1"/>
                  </a:solidFill>
                  <a:latin typeface="Arial" pitchFamily="34" charset="0"/>
                  <a:cs typeface="Arial" pitchFamily="34" charset="0"/>
                </a:rPr>
                <a:t>点击添加标题文字</a:t>
              </a:r>
            </a:p>
          </p:txBody>
        </p:sp>
        <p:grpSp>
          <p:nvGrpSpPr>
            <p:cNvPr id="72717" name="组合 179"/>
            <p:cNvGrpSpPr>
              <a:grpSpLocks/>
            </p:cNvGrpSpPr>
            <p:nvPr/>
          </p:nvGrpSpPr>
          <p:grpSpPr bwMode="auto">
            <a:xfrm>
              <a:off x="5464744" y="4268033"/>
              <a:ext cx="543056" cy="476310"/>
              <a:chOff x="688976" y="7240588"/>
              <a:chExt cx="519113" cy="461963"/>
            </a:xfrm>
          </p:grpSpPr>
          <p:sp>
            <p:nvSpPr>
              <p:cNvPr id="181"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7272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7272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sp>
        <p:nvSpPr>
          <p:cNvPr id="73" name="矩形 47"/>
          <p:cNvSpPr>
            <a:spLocks noChangeArrowheads="1"/>
          </p:cNvSpPr>
          <p:nvPr/>
        </p:nvSpPr>
        <p:spPr bwMode="auto">
          <a:xfrm>
            <a:off x="664581" y="3357920"/>
            <a:ext cx="3263402" cy="14736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fontAlgn="auto">
              <a:spcBef>
                <a:spcPts val="0"/>
              </a:spcBef>
              <a:spcAft>
                <a:spcPts val="0"/>
              </a:spcAft>
              <a:defRPr/>
            </a:pPr>
            <a:endPar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en-US" altLang="zh-CN"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3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74" name="文本框 48"/>
          <p:cNvSpPr>
            <a:spLocks noChangeArrowheads="1"/>
          </p:cNvSpPr>
          <p:nvPr/>
        </p:nvSpPr>
        <p:spPr bwMode="auto">
          <a:xfrm>
            <a:off x="664580" y="2784098"/>
            <a:ext cx="3281124" cy="56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3200" dirty="0">
                <a:solidFill>
                  <a:schemeClr val="tx1">
                    <a:lumMod val="65000"/>
                    <a:lumOff val="35000"/>
                  </a:schemeClr>
                </a:solidFill>
                <a:latin typeface="+mj-ea"/>
                <a:ea typeface="+mj-ea"/>
                <a:sym typeface="宋体" panose="02010600030101010101" pitchFamily="2" charset="-122"/>
              </a:rPr>
              <a:t>添加标题</a:t>
            </a:r>
          </a:p>
        </p:txBody>
      </p:sp>
      <p:cxnSp>
        <p:nvCxnSpPr>
          <p:cNvPr id="75" name="直接连接符 74"/>
          <p:cNvCxnSpPr/>
          <p:nvPr/>
        </p:nvCxnSpPr>
        <p:spPr>
          <a:xfrm>
            <a:off x="664580" y="3286661"/>
            <a:ext cx="305073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98457" y="144052"/>
            <a:ext cx="9920307" cy="324036"/>
            <a:chOff x="-198457" y="144052"/>
            <a:chExt cx="9920307" cy="324036"/>
          </a:xfrm>
        </p:grpSpPr>
        <p:cxnSp>
          <p:nvCxnSpPr>
            <p:cNvPr id="77" name="直接连接符 7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98457" y="144052"/>
              <a:ext cx="2066885" cy="319659"/>
              <a:chOff x="2559580" y="72044"/>
              <a:chExt cx="2066885" cy="319659"/>
            </a:xfrm>
          </p:grpSpPr>
          <p:sp>
            <p:nvSpPr>
              <p:cNvPr id="85" name="五边形 8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9" name="组合 78"/>
            <p:cNvGrpSpPr/>
            <p:nvPr/>
          </p:nvGrpSpPr>
          <p:grpSpPr>
            <a:xfrm>
              <a:off x="1273126" y="144052"/>
              <a:ext cx="2066885" cy="319659"/>
              <a:chOff x="4972411" y="72044"/>
              <a:chExt cx="2066885" cy="319659"/>
            </a:xfrm>
          </p:grpSpPr>
          <p:sp>
            <p:nvSpPr>
              <p:cNvPr id="83" name="五边形 8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80" name="组合 79"/>
            <p:cNvGrpSpPr/>
            <p:nvPr/>
          </p:nvGrpSpPr>
          <p:grpSpPr>
            <a:xfrm>
              <a:off x="2753871" y="144052"/>
              <a:ext cx="2066885" cy="319659"/>
              <a:chOff x="7404958" y="72044"/>
              <a:chExt cx="2066885" cy="319659"/>
            </a:xfrm>
          </p:grpSpPr>
          <p:sp>
            <p:nvSpPr>
              <p:cNvPr id="81" name="五边形 80"/>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87" name="组合 86"/>
          <p:cNvGrpSpPr/>
          <p:nvPr/>
        </p:nvGrpSpPr>
        <p:grpSpPr>
          <a:xfrm>
            <a:off x="4284861" y="108049"/>
            <a:ext cx="2066885" cy="468053"/>
            <a:chOff x="121344" y="72044"/>
            <a:chExt cx="2066885" cy="468053"/>
          </a:xfrm>
        </p:grpSpPr>
        <p:sp>
          <p:nvSpPr>
            <p:cNvPr id="88" name="五边形 8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408463106"/>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250" fill="hold"/>
                                        <p:tgtEl>
                                          <p:spTgt spid="76"/>
                                        </p:tgtEl>
                                        <p:attrNameLst>
                                          <p:attrName>ppt_x</p:attrName>
                                        </p:attrNameLst>
                                      </p:cBhvr>
                                      <p:tavLst>
                                        <p:tav tm="0">
                                          <p:val>
                                            <p:strVal val="1+#ppt_w/2"/>
                                          </p:val>
                                        </p:tav>
                                        <p:tav tm="100000">
                                          <p:val>
                                            <p:strVal val="#ppt_x"/>
                                          </p:val>
                                        </p:tav>
                                      </p:tavLst>
                                    </p:anim>
                                    <p:anim calcmode="lin" valueType="num">
                                      <p:cBhvr additive="base">
                                        <p:cTn id="8" dur="25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250" fill="hold"/>
                                        <p:tgtEl>
                                          <p:spTgt spid="87"/>
                                        </p:tgtEl>
                                        <p:attrNameLst>
                                          <p:attrName>ppt_x</p:attrName>
                                        </p:attrNameLst>
                                      </p:cBhvr>
                                      <p:tavLst>
                                        <p:tav tm="0">
                                          <p:val>
                                            <p:strVal val="#ppt_x"/>
                                          </p:val>
                                        </p:tav>
                                        <p:tav tm="100000">
                                          <p:val>
                                            <p:strVal val="#ppt_x"/>
                                          </p:val>
                                        </p:tav>
                                      </p:tavLst>
                                    </p:anim>
                                    <p:anim calcmode="lin" valueType="num">
                                      <p:cBhvr additive="base">
                                        <p:cTn id="13" dur="250" fill="hold"/>
                                        <p:tgtEl>
                                          <p:spTgt spid="8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250"/>
                                        <p:tgtEl>
                                          <p:spTgt spid="74"/>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wipe(left)">
                                      <p:cBhvr>
                                        <p:cTn id="21" dur="250"/>
                                        <p:tgtEl>
                                          <p:spTgt spid="7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250"/>
                                        <p:tgtEl>
                                          <p:spTgt spid="73"/>
                                        </p:tgtEl>
                                      </p:cBhvr>
                                    </p:animEffect>
                                  </p:childTnLst>
                                </p:cTn>
                              </p:par>
                            </p:childTnLst>
                          </p:cTn>
                        </p:par>
                        <p:par>
                          <p:cTn id="25" fill="hold">
                            <p:stCondLst>
                              <p:cond delay="1000"/>
                            </p:stCondLst>
                            <p:childTnLst>
                              <p:par>
                                <p:cTn id="26" presetID="2" presetClass="entr" presetSubtype="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50" fill="hold"/>
                                        <p:tgtEl>
                                          <p:spTgt spid="3"/>
                                        </p:tgtEl>
                                        <p:attrNameLst>
                                          <p:attrName>ppt_x</p:attrName>
                                        </p:attrNameLst>
                                      </p:cBhvr>
                                      <p:tavLst>
                                        <p:tav tm="0">
                                          <p:val>
                                            <p:strVal val="1+#ppt_w/2"/>
                                          </p:val>
                                        </p:tav>
                                        <p:tav tm="100000">
                                          <p:val>
                                            <p:strVal val="#ppt_x"/>
                                          </p:val>
                                        </p:tav>
                                      </p:tavLst>
                                    </p:anim>
                                    <p:anim calcmode="lin" valueType="num">
                                      <p:cBhvr additive="base">
                                        <p:cTn id="29" dur="25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1250"/>
                            </p:stCondLst>
                            <p:childTnLst>
                              <p:par>
                                <p:cTn id="31" presetID="2" presetClass="entr" presetSubtype="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250" fill="hold"/>
                                        <p:tgtEl>
                                          <p:spTgt spid="4"/>
                                        </p:tgtEl>
                                        <p:attrNameLst>
                                          <p:attrName>ppt_x</p:attrName>
                                        </p:attrNameLst>
                                      </p:cBhvr>
                                      <p:tavLst>
                                        <p:tav tm="0">
                                          <p:val>
                                            <p:strVal val="1+#ppt_w/2"/>
                                          </p:val>
                                        </p:tav>
                                        <p:tav tm="100000">
                                          <p:val>
                                            <p:strVal val="#ppt_x"/>
                                          </p:val>
                                        </p:tav>
                                      </p:tavLst>
                                    </p:anim>
                                    <p:anim calcmode="lin" valueType="num">
                                      <p:cBhvr additive="base">
                                        <p:cTn id="34" dur="25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50" fill="hold"/>
                                        <p:tgtEl>
                                          <p:spTgt spid="5"/>
                                        </p:tgtEl>
                                        <p:attrNameLst>
                                          <p:attrName>ppt_x</p:attrName>
                                        </p:attrNameLst>
                                      </p:cBhvr>
                                      <p:tavLst>
                                        <p:tav tm="0">
                                          <p:val>
                                            <p:strVal val="1+#ppt_w/2"/>
                                          </p:val>
                                        </p:tav>
                                        <p:tav tm="100000">
                                          <p:val>
                                            <p:strVal val="#ppt_x"/>
                                          </p:val>
                                        </p:tav>
                                      </p:tavLst>
                                    </p:anim>
                                    <p:anim calcmode="lin" valueType="num">
                                      <p:cBhvr additive="base">
                                        <p:cTn id="39" dur="250" fill="hold"/>
                                        <p:tgtEl>
                                          <p:spTgt spid="5"/>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50" fill="hold"/>
                                        <p:tgtEl>
                                          <p:spTgt spid="6"/>
                                        </p:tgtEl>
                                        <p:attrNameLst>
                                          <p:attrName>ppt_x</p:attrName>
                                        </p:attrNameLst>
                                      </p:cBhvr>
                                      <p:tavLst>
                                        <p:tav tm="0">
                                          <p:val>
                                            <p:strVal val="1+#ppt_w/2"/>
                                          </p:val>
                                        </p:tav>
                                        <p:tav tm="100000">
                                          <p:val>
                                            <p:strVal val="#ppt_x"/>
                                          </p:val>
                                        </p:tav>
                                      </p:tavLst>
                                    </p:anim>
                                    <p:anim calcmode="lin" valueType="num">
                                      <p:cBhvr additive="base">
                                        <p:cTn id="44" dur="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64757" y="561537"/>
            <a:ext cx="2811488" cy="1003875"/>
            <a:chOff x="5864757" y="351294"/>
            <a:chExt cx="2811488" cy="1003875"/>
          </a:xfrm>
        </p:grpSpPr>
        <p:sp>
          <p:nvSpPr>
            <p:cNvPr id="48132" name="Freeform 10"/>
            <p:cNvSpPr>
              <a:spLocks/>
            </p:cNvSpPr>
            <p:nvPr/>
          </p:nvSpPr>
          <p:spPr bwMode="auto">
            <a:xfrm>
              <a:off x="5864757" y="351294"/>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9 h 339"/>
                <a:gd name="T14" fmla="*/ 22577 w 937"/>
                <a:gd name="T15" fmla="*/ 710709 h 339"/>
                <a:gd name="T16" fmla="*/ 451548 w 937"/>
                <a:gd name="T17" fmla="*/ 1248440 h 339"/>
                <a:gd name="T18" fmla="*/ 489177 w 937"/>
                <a:gd name="T19" fmla="*/ 1233399 h 339"/>
                <a:gd name="T20" fmla="*/ 489177 w 937"/>
                <a:gd name="T21" fmla="*/ 1161952 h 339"/>
                <a:gd name="T22" fmla="*/ 553146 w 937"/>
                <a:gd name="T23" fmla="*/ 1098026 h 339"/>
                <a:gd name="T24" fmla="*/ 2460937 w 937"/>
                <a:gd name="T25" fmla="*/ 1098026 h 339"/>
                <a:gd name="T26" fmla="*/ 2893671 w 937"/>
                <a:gd name="T27" fmla="*/ 1271003 h 339"/>
                <a:gd name="T28" fmla="*/ 3525838 w 937"/>
                <a:gd name="T29" fmla="*/ 639262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3"/>
            </a:solidFill>
            <a:ln>
              <a:noFill/>
            </a:ln>
            <a:extLst/>
          </p:spPr>
          <p:txBody>
            <a:bodyPr lIns="72585" tIns="36293" rIns="72585" bIns="36293"/>
            <a:lstStyle/>
            <a:p>
              <a:endParaRPr lang="zh-CN" altLang="en-US"/>
            </a:p>
          </p:txBody>
        </p:sp>
        <p:sp>
          <p:nvSpPr>
            <p:cNvPr id="52" name="Oval 53"/>
            <p:cNvSpPr>
              <a:spLocks noChangeArrowheads="1"/>
            </p:cNvSpPr>
            <p:nvPr/>
          </p:nvSpPr>
          <p:spPr bwMode="auto">
            <a:xfrm>
              <a:off x="7761997" y="456338"/>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6" name="文本框 55"/>
            <p:cNvSpPr txBox="1">
              <a:spLocks noChangeArrowheads="1"/>
            </p:cNvSpPr>
            <p:nvPr/>
          </p:nvSpPr>
          <p:spPr bwMode="auto">
            <a:xfrm>
              <a:off x="6110335" y="667584"/>
              <a:ext cx="1608526" cy="365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smtClean="0">
                  <a:solidFill>
                    <a:schemeClr val="bg1"/>
                  </a:solidFill>
                  <a:latin typeface="Tahoma" pitchFamily="34" charset="0"/>
                  <a:cs typeface="Tahoma" pitchFamily="34" charset="0"/>
                </a:rPr>
                <a:t>点击修改文字</a:t>
              </a:r>
              <a:endParaRPr lang="zh-CN" altLang="en-US" dirty="0">
                <a:solidFill>
                  <a:schemeClr val="bg1"/>
                </a:solidFill>
                <a:latin typeface="Tahoma" pitchFamily="34" charset="0"/>
                <a:cs typeface="Tahoma" pitchFamily="34" charset="0"/>
              </a:endParaRPr>
            </a:p>
          </p:txBody>
        </p:sp>
        <p:grpSp>
          <p:nvGrpSpPr>
            <p:cNvPr id="48150" name="组合 59"/>
            <p:cNvGrpSpPr>
              <a:grpSpLocks/>
            </p:cNvGrpSpPr>
            <p:nvPr/>
          </p:nvGrpSpPr>
          <p:grpSpPr bwMode="auto">
            <a:xfrm>
              <a:off x="7955968" y="623828"/>
              <a:ext cx="664579" cy="605076"/>
              <a:chOff x="5722963" y="2742165"/>
              <a:chExt cx="500063" cy="460375"/>
            </a:xfrm>
          </p:grpSpPr>
          <p:sp>
            <p:nvSpPr>
              <p:cNvPr id="61"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21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5864757" y="1706680"/>
            <a:ext cx="2811488" cy="1005126"/>
            <a:chOff x="5864757" y="1496437"/>
            <a:chExt cx="2811488" cy="1005126"/>
          </a:xfrm>
        </p:grpSpPr>
        <p:sp>
          <p:nvSpPr>
            <p:cNvPr id="48133" name="Freeform 11"/>
            <p:cNvSpPr>
              <a:spLocks/>
            </p:cNvSpPr>
            <p:nvPr/>
          </p:nvSpPr>
          <p:spPr bwMode="auto">
            <a:xfrm>
              <a:off x="5864757" y="1496437"/>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1"/>
            </a:solidFill>
            <a:ln>
              <a:noFill/>
            </a:ln>
            <a:extLst/>
          </p:spPr>
          <p:txBody>
            <a:bodyPr lIns="72585" tIns="36293" rIns="72585" bIns="36293"/>
            <a:lstStyle/>
            <a:p>
              <a:endParaRPr lang="zh-CN" altLang="en-US"/>
            </a:p>
          </p:txBody>
        </p:sp>
        <p:sp>
          <p:nvSpPr>
            <p:cNvPr id="53" name="Oval 53"/>
            <p:cNvSpPr>
              <a:spLocks noChangeArrowheads="1"/>
            </p:cNvSpPr>
            <p:nvPr/>
          </p:nvSpPr>
          <p:spPr bwMode="auto">
            <a:xfrm>
              <a:off x="5961245" y="1602457"/>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7" name="文本框 56"/>
            <p:cNvSpPr txBox="1">
              <a:spLocks noChangeArrowheads="1"/>
            </p:cNvSpPr>
            <p:nvPr/>
          </p:nvSpPr>
          <p:spPr bwMode="auto">
            <a:xfrm>
              <a:off x="6926818" y="1817728"/>
              <a:ext cx="1608526" cy="365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a:solidFill>
                    <a:schemeClr val="bg1"/>
                  </a:solidFill>
                  <a:latin typeface="Tahoma" pitchFamily="34" charset="0"/>
                  <a:cs typeface="Tahoma" pitchFamily="34" charset="0"/>
                </a:rPr>
                <a:t>点击修改文字</a:t>
              </a:r>
            </a:p>
          </p:txBody>
        </p:sp>
        <p:grpSp>
          <p:nvGrpSpPr>
            <p:cNvPr id="48151" name="组合 65"/>
            <p:cNvGrpSpPr>
              <a:grpSpLocks/>
            </p:cNvGrpSpPr>
            <p:nvPr/>
          </p:nvGrpSpPr>
          <p:grpSpPr bwMode="auto">
            <a:xfrm>
              <a:off x="6110335" y="1800225"/>
              <a:ext cx="679770" cy="603826"/>
              <a:chOff x="952501" y="6013451"/>
              <a:chExt cx="511175" cy="460375"/>
            </a:xfrm>
          </p:grpSpPr>
          <p:sp>
            <p:nvSpPr>
              <p:cNvPr id="67"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1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212"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 name="组合 3"/>
          <p:cNvGrpSpPr/>
          <p:nvPr/>
        </p:nvGrpSpPr>
        <p:grpSpPr>
          <a:xfrm>
            <a:off x="5864757" y="2854324"/>
            <a:ext cx="2811488" cy="1003875"/>
            <a:chOff x="5864757" y="2644081"/>
            <a:chExt cx="2811488" cy="1003875"/>
          </a:xfrm>
        </p:grpSpPr>
        <p:sp>
          <p:nvSpPr>
            <p:cNvPr id="48130" name="Freeform 5"/>
            <p:cNvSpPr>
              <a:spLocks/>
            </p:cNvSpPr>
            <p:nvPr/>
          </p:nvSpPr>
          <p:spPr bwMode="auto">
            <a:xfrm>
              <a:off x="5864757" y="2644081"/>
              <a:ext cx="2811488" cy="1003875"/>
            </a:xfrm>
            <a:custGeom>
              <a:avLst/>
              <a:gdLst>
                <a:gd name="T0" fmla="*/ 2893671 w 937"/>
                <a:gd name="T1" fmla="*/ 7521 h 339"/>
                <a:gd name="T2" fmla="*/ 2460937 w 937"/>
                <a:gd name="T3" fmla="*/ 176737 h 339"/>
                <a:gd name="T4" fmla="*/ 553146 w 937"/>
                <a:gd name="T5" fmla="*/ 176737 h 339"/>
                <a:gd name="T6" fmla="*/ 489177 w 937"/>
                <a:gd name="T7" fmla="*/ 112811 h 339"/>
                <a:gd name="T8" fmla="*/ 489177 w 937"/>
                <a:gd name="T9" fmla="*/ 41364 h 339"/>
                <a:gd name="T10" fmla="*/ 451548 w 937"/>
                <a:gd name="T11" fmla="*/ 30083 h 339"/>
                <a:gd name="T12" fmla="*/ 18815 w 937"/>
                <a:gd name="T13" fmla="*/ 609178 h 339"/>
                <a:gd name="T14" fmla="*/ 22577 w 937"/>
                <a:gd name="T15" fmla="*/ 710708 h 339"/>
                <a:gd name="T16" fmla="*/ 451548 w 937"/>
                <a:gd name="T17" fmla="*/ 1248439 h 339"/>
                <a:gd name="T18" fmla="*/ 489177 w 937"/>
                <a:gd name="T19" fmla="*/ 1233398 h 339"/>
                <a:gd name="T20" fmla="*/ 489177 w 937"/>
                <a:gd name="T21" fmla="*/ 1161951 h 339"/>
                <a:gd name="T22" fmla="*/ 553146 w 937"/>
                <a:gd name="T23" fmla="*/ 1098025 h 339"/>
                <a:gd name="T24" fmla="*/ 2460937 w 937"/>
                <a:gd name="T25" fmla="*/ 1098025 h 339"/>
                <a:gd name="T26" fmla="*/ 2893671 w 937"/>
                <a:gd name="T27" fmla="*/ 1271002 h 339"/>
                <a:gd name="T28" fmla="*/ 3525838 w 937"/>
                <a:gd name="T29" fmla="*/ 639261 h 339"/>
                <a:gd name="T30" fmla="*/ 2893671 w 937"/>
                <a:gd name="T31" fmla="*/ 7521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769" y="2"/>
                  </a:moveTo>
                  <a:cubicBezTo>
                    <a:pt x="725" y="2"/>
                    <a:pt x="684" y="19"/>
                    <a:pt x="654" y="47"/>
                  </a:cubicBezTo>
                  <a:cubicBezTo>
                    <a:pt x="147" y="47"/>
                    <a:pt x="147" y="47"/>
                    <a:pt x="147" y="47"/>
                  </a:cubicBezTo>
                  <a:cubicBezTo>
                    <a:pt x="138" y="47"/>
                    <a:pt x="130" y="40"/>
                    <a:pt x="130" y="30"/>
                  </a:cubicBezTo>
                  <a:cubicBezTo>
                    <a:pt x="130" y="11"/>
                    <a:pt x="130" y="11"/>
                    <a:pt x="130" y="11"/>
                  </a:cubicBezTo>
                  <a:cubicBezTo>
                    <a:pt x="130" y="2"/>
                    <a:pt x="126" y="0"/>
                    <a:pt x="120" y="8"/>
                  </a:cubicBezTo>
                  <a:cubicBezTo>
                    <a:pt x="5" y="162"/>
                    <a:pt x="5" y="162"/>
                    <a:pt x="5" y="162"/>
                  </a:cubicBezTo>
                  <a:cubicBezTo>
                    <a:pt x="0" y="170"/>
                    <a:pt x="0" y="182"/>
                    <a:pt x="6" y="189"/>
                  </a:cubicBezTo>
                  <a:cubicBezTo>
                    <a:pt x="120" y="332"/>
                    <a:pt x="120" y="332"/>
                    <a:pt x="120" y="332"/>
                  </a:cubicBezTo>
                  <a:cubicBezTo>
                    <a:pt x="126" y="339"/>
                    <a:pt x="130" y="337"/>
                    <a:pt x="130" y="328"/>
                  </a:cubicBezTo>
                  <a:cubicBezTo>
                    <a:pt x="130" y="309"/>
                    <a:pt x="130" y="309"/>
                    <a:pt x="130" y="309"/>
                  </a:cubicBezTo>
                  <a:cubicBezTo>
                    <a:pt x="130" y="300"/>
                    <a:pt x="138" y="292"/>
                    <a:pt x="147" y="292"/>
                  </a:cubicBezTo>
                  <a:cubicBezTo>
                    <a:pt x="654" y="292"/>
                    <a:pt x="654" y="292"/>
                    <a:pt x="654" y="292"/>
                  </a:cubicBezTo>
                  <a:cubicBezTo>
                    <a:pt x="684" y="320"/>
                    <a:pt x="724" y="338"/>
                    <a:pt x="769" y="338"/>
                  </a:cubicBezTo>
                  <a:cubicBezTo>
                    <a:pt x="862" y="338"/>
                    <a:pt x="937" y="262"/>
                    <a:pt x="937" y="170"/>
                  </a:cubicBezTo>
                  <a:cubicBezTo>
                    <a:pt x="937" y="77"/>
                    <a:pt x="862" y="2"/>
                    <a:pt x="769" y="2"/>
                  </a:cubicBezTo>
                  <a:close/>
                </a:path>
              </a:pathLst>
            </a:custGeom>
            <a:solidFill>
              <a:schemeClr val="accent2"/>
            </a:solidFill>
            <a:ln>
              <a:noFill/>
            </a:ln>
            <a:extLst/>
          </p:spPr>
          <p:txBody>
            <a:bodyPr lIns="72585" tIns="36293" rIns="72585" bIns="36293"/>
            <a:lstStyle/>
            <a:p>
              <a:endParaRPr lang="zh-CN" altLang="en-US"/>
            </a:p>
          </p:txBody>
        </p:sp>
        <p:sp>
          <p:nvSpPr>
            <p:cNvPr id="54" name="Oval 53"/>
            <p:cNvSpPr>
              <a:spLocks noChangeArrowheads="1"/>
            </p:cNvSpPr>
            <p:nvPr/>
          </p:nvSpPr>
          <p:spPr bwMode="auto">
            <a:xfrm>
              <a:off x="7761997" y="2748575"/>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8" name="文本框 57"/>
            <p:cNvSpPr txBox="1">
              <a:spLocks noChangeArrowheads="1"/>
            </p:cNvSpPr>
            <p:nvPr/>
          </p:nvSpPr>
          <p:spPr bwMode="auto">
            <a:xfrm>
              <a:off x="6110335" y="2964121"/>
              <a:ext cx="1608526" cy="365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a:solidFill>
                    <a:schemeClr val="bg1"/>
                  </a:solidFill>
                  <a:latin typeface="Tahoma" pitchFamily="34" charset="0"/>
                  <a:cs typeface="Tahoma" pitchFamily="34" charset="0"/>
                </a:rPr>
                <a:t>点击修改文字</a:t>
              </a:r>
            </a:p>
          </p:txBody>
        </p:sp>
        <p:grpSp>
          <p:nvGrpSpPr>
            <p:cNvPr id="48152" name="组合 70"/>
            <p:cNvGrpSpPr>
              <a:grpSpLocks/>
            </p:cNvGrpSpPr>
            <p:nvPr/>
          </p:nvGrpSpPr>
          <p:grpSpPr bwMode="auto">
            <a:xfrm>
              <a:off x="7962296" y="2942868"/>
              <a:ext cx="678504" cy="603826"/>
              <a:chOff x="5405438" y="6815138"/>
              <a:chExt cx="511175" cy="460375"/>
            </a:xfrm>
          </p:grpSpPr>
          <p:sp>
            <p:nvSpPr>
              <p:cNvPr id="72"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207"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5" name="组合 4"/>
          <p:cNvGrpSpPr/>
          <p:nvPr/>
        </p:nvGrpSpPr>
        <p:grpSpPr>
          <a:xfrm>
            <a:off x="5864757" y="3999467"/>
            <a:ext cx="2811488" cy="1005126"/>
            <a:chOff x="5864757" y="3789224"/>
            <a:chExt cx="2811488" cy="1005126"/>
          </a:xfrm>
        </p:grpSpPr>
        <p:sp>
          <p:nvSpPr>
            <p:cNvPr id="48131" name="Freeform 6"/>
            <p:cNvSpPr>
              <a:spLocks/>
            </p:cNvSpPr>
            <p:nvPr/>
          </p:nvSpPr>
          <p:spPr bwMode="auto">
            <a:xfrm>
              <a:off x="5864757" y="3789224"/>
              <a:ext cx="2811488" cy="1005126"/>
            </a:xfrm>
            <a:custGeom>
              <a:avLst/>
              <a:gdLst>
                <a:gd name="T0" fmla="*/ 632167 w 937"/>
                <a:gd name="T1" fmla="*/ 3765 h 339"/>
                <a:gd name="T2" fmla="*/ 1064901 w 937"/>
                <a:gd name="T3" fmla="*/ 176957 h 339"/>
                <a:gd name="T4" fmla="*/ 2972692 w 937"/>
                <a:gd name="T5" fmla="*/ 176957 h 339"/>
                <a:gd name="T6" fmla="*/ 3032898 w 937"/>
                <a:gd name="T7" fmla="*/ 112951 h 339"/>
                <a:gd name="T8" fmla="*/ 3032898 w 937"/>
                <a:gd name="T9" fmla="*/ 41415 h 339"/>
                <a:gd name="T10" fmla="*/ 3070527 w 937"/>
                <a:gd name="T11" fmla="*/ 30120 h 339"/>
                <a:gd name="T12" fmla="*/ 3503261 w 937"/>
                <a:gd name="T13" fmla="*/ 609937 h 339"/>
                <a:gd name="T14" fmla="*/ 3503261 w 937"/>
                <a:gd name="T15" fmla="*/ 711593 h 339"/>
                <a:gd name="T16" fmla="*/ 3074290 w 937"/>
                <a:gd name="T17" fmla="*/ 1249995 h 339"/>
                <a:gd name="T18" fmla="*/ 3032898 w 937"/>
                <a:gd name="T19" fmla="*/ 1234935 h 339"/>
                <a:gd name="T20" fmla="*/ 3032898 w 937"/>
                <a:gd name="T21" fmla="*/ 1163399 h 339"/>
                <a:gd name="T22" fmla="*/ 2972692 w 937"/>
                <a:gd name="T23" fmla="*/ 1099393 h 339"/>
                <a:gd name="T24" fmla="*/ 1064901 w 937"/>
                <a:gd name="T25" fmla="*/ 1099393 h 339"/>
                <a:gd name="T26" fmla="*/ 632167 w 937"/>
                <a:gd name="T27" fmla="*/ 1268820 h 339"/>
                <a:gd name="T28" fmla="*/ 0 w 937"/>
                <a:gd name="T29" fmla="*/ 636292 h 339"/>
                <a:gd name="T30" fmla="*/ 632167 w 937"/>
                <a:gd name="T31" fmla="*/ 3765 h 3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7" h="339">
                  <a:moveTo>
                    <a:pt x="168" y="1"/>
                  </a:moveTo>
                  <a:cubicBezTo>
                    <a:pt x="212" y="1"/>
                    <a:pt x="252" y="19"/>
                    <a:pt x="283" y="47"/>
                  </a:cubicBezTo>
                  <a:cubicBezTo>
                    <a:pt x="790" y="47"/>
                    <a:pt x="790" y="47"/>
                    <a:pt x="790" y="47"/>
                  </a:cubicBezTo>
                  <a:cubicBezTo>
                    <a:pt x="799" y="47"/>
                    <a:pt x="806" y="39"/>
                    <a:pt x="806" y="30"/>
                  </a:cubicBezTo>
                  <a:cubicBezTo>
                    <a:pt x="806" y="11"/>
                    <a:pt x="806" y="11"/>
                    <a:pt x="806" y="11"/>
                  </a:cubicBezTo>
                  <a:cubicBezTo>
                    <a:pt x="806" y="2"/>
                    <a:pt x="811" y="0"/>
                    <a:pt x="816" y="8"/>
                  </a:cubicBezTo>
                  <a:cubicBezTo>
                    <a:pt x="931" y="162"/>
                    <a:pt x="931" y="162"/>
                    <a:pt x="931" y="162"/>
                  </a:cubicBezTo>
                  <a:cubicBezTo>
                    <a:pt x="937" y="170"/>
                    <a:pt x="937" y="182"/>
                    <a:pt x="931" y="189"/>
                  </a:cubicBezTo>
                  <a:cubicBezTo>
                    <a:pt x="817" y="332"/>
                    <a:pt x="817" y="332"/>
                    <a:pt x="817" y="332"/>
                  </a:cubicBezTo>
                  <a:cubicBezTo>
                    <a:pt x="811" y="339"/>
                    <a:pt x="806" y="337"/>
                    <a:pt x="806" y="328"/>
                  </a:cubicBezTo>
                  <a:cubicBezTo>
                    <a:pt x="806" y="309"/>
                    <a:pt x="806" y="309"/>
                    <a:pt x="806" y="309"/>
                  </a:cubicBezTo>
                  <a:cubicBezTo>
                    <a:pt x="806" y="299"/>
                    <a:pt x="799" y="292"/>
                    <a:pt x="790" y="292"/>
                  </a:cubicBezTo>
                  <a:cubicBezTo>
                    <a:pt x="283" y="292"/>
                    <a:pt x="283" y="292"/>
                    <a:pt x="283" y="292"/>
                  </a:cubicBezTo>
                  <a:cubicBezTo>
                    <a:pt x="253" y="320"/>
                    <a:pt x="212" y="337"/>
                    <a:pt x="168" y="337"/>
                  </a:cubicBezTo>
                  <a:cubicBezTo>
                    <a:pt x="75" y="337"/>
                    <a:pt x="0" y="262"/>
                    <a:pt x="0" y="169"/>
                  </a:cubicBezTo>
                  <a:cubicBezTo>
                    <a:pt x="0" y="77"/>
                    <a:pt x="75" y="1"/>
                    <a:pt x="168" y="1"/>
                  </a:cubicBezTo>
                  <a:close/>
                </a:path>
              </a:pathLst>
            </a:custGeom>
            <a:solidFill>
              <a:schemeClr val="accent4"/>
            </a:solidFill>
            <a:ln>
              <a:noFill/>
            </a:ln>
            <a:extLst/>
          </p:spPr>
          <p:txBody>
            <a:bodyPr lIns="72585" tIns="36293" rIns="72585" bIns="36293"/>
            <a:lstStyle/>
            <a:p>
              <a:endParaRPr lang="zh-CN" altLang="en-US"/>
            </a:p>
          </p:txBody>
        </p:sp>
        <p:sp>
          <p:nvSpPr>
            <p:cNvPr id="55" name="Oval 53"/>
            <p:cNvSpPr>
              <a:spLocks noChangeArrowheads="1"/>
            </p:cNvSpPr>
            <p:nvPr/>
          </p:nvSpPr>
          <p:spPr bwMode="auto">
            <a:xfrm>
              <a:off x="5961245" y="3894692"/>
              <a:ext cx="803775" cy="7938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48149" name="文本框 58"/>
            <p:cNvSpPr txBox="1">
              <a:spLocks noChangeArrowheads="1"/>
            </p:cNvSpPr>
            <p:nvPr/>
          </p:nvSpPr>
          <p:spPr bwMode="auto">
            <a:xfrm>
              <a:off x="6886311" y="4109264"/>
              <a:ext cx="1608526" cy="365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dirty="0">
                  <a:solidFill>
                    <a:schemeClr val="bg1"/>
                  </a:solidFill>
                  <a:latin typeface="Tahoma" pitchFamily="34" charset="0"/>
                  <a:cs typeface="Tahoma" pitchFamily="34" charset="0"/>
                </a:rPr>
                <a:t>点击修改文字</a:t>
              </a:r>
            </a:p>
          </p:txBody>
        </p:sp>
        <p:grpSp>
          <p:nvGrpSpPr>
            <p:cNvPr id="48153" name="组合 81"/>
            <p:cNvGrpSpPr>
              <a:grpSpLocks/>
            </p:cNvGrpSpPr>
            <p:nvPr/>
          </p:nvGrpSpPr>
          <p:grpSpPr bwMode="auto">
            <a:xfrm>
              <a:off x="6131854" y="4065508"/>
              <a:ext cx="688631" cy="605076"/>
              <a:chOff x="688976" y="7240588"/>
              <a:chExt cx="519113" cy="461963"/>
            </a:xfrm>
          </p:grpSpPr>
          <p:sp>
            <p:nvSpPr>
              <p:cNvPr id="8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20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20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998986" y="2107764"/>
            <a:ext cx="4159418" cy="622053"/>
            <a:chOff x="998986" y="2107764"/>
            <a:chExt cx="4159418" cy="622053"/>
          </a:xfrm>
        </p:grpSpPr>
        <p:sp>
          <p:nvSpPr>
            <p:cNvPr id="114" name="文本框 113"/>
            <p:cNvSpPr txBox="1"/>
            <p:nvPr/>
          </p:nvSpPr>
          <p:spPr>
            <a:xfrm>
              <a:off x="1648157" y="210776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ea typeface="+mn-ea"/>
                </a:rPr>
                <a:t>标题</a:t>
              </a:r>
              <a:r>
                <a:rPr lang="en-US" altLang="zh-CN" dirty="0" smtClean="0">
                  <a:solidFill>
                    <a:schemeClr val="tx1">
                      <a:lumMod val="65000"/>
                      <a:lumOff val="35000"/>
                    </a:schemeClr>
                  </a:solidFill>
                  <a:latin typeface="Impact" panose="020B0806030902050204" pitchFamily="34" charset="0"/>
                  <a:ea typeface="+mn-ea"/>
                </a:rPr>
                <a:t>1</a:t>
              </a:r>
              <a:endParaRPr lang="zh-CN" altLang="en-US" dirty="0">
                <a:solidFill>
                  <a:schemeClr val="tx1">
                    <a:lumMod val="65000"/>
                    <a:lumOff val="35000"/>
                  </a:schemeClr>
                </a:solidFill>
                <a:latin typeface="Impact" panose="020B0806030902050204" pitchFamily="34" charset="0"/>
                <a:ea typeface="+mn-ea"/>
              </a:endParaRPr>
            </a:p>
          </p:txBody>
        </p:sp>
        <p:sp>
          <p:nvSpPr>
            <p:cNvPr id="115" name="TextBox 49"/>
            <p:cNvSpPr txBox="1"/>
            <p:nvPr/>
          </p:nvSpPr>
          <p:spPr>
            <a:xfrm>
              <a:off x="1676007" y="241030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3" name="Freeform 5"/>
            <p:cNvSpPr>
              <a:spLocks/>
            </p:cNvSpPr>
            <p:nvPr/>
          </p:nvSpPr>
          <p:spPr bwMode="auto">
            <a:xfrm>
              <a:off x="998986" y="217296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headEnd/>
              <a:tailEnd/>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4" name="组合 141"/>
            <p:cNvGrpSpPr>
              <a:grpSpLocks/>
            </p:cNvGrpSpPr>
            <p:nvPr/>
          </p:nvGrpSpPr>
          <p:grpSpPr bwMode="auto">
            <a:xfrm>
              <a:off x="1164597" y="2282785"/>
              <a:ext cx="444319" cy="405051"/>
              <a:chOff x="5722963" y="2742165"/>
              <a:chExt cx="500063" cy="460375"/>
            </a:xfrm>
          </p:grpSpPr>
          <p:sp>
            <p:nvSpPr>
              <p:cNvPr id="143"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19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7" name="组合 6"/>
          <p:cNvGrpSpPr/>
          <p:nvPr/>
        </p:nvGrpSpPr>
        <p:grpSpPr>
          <a:xfrm>
            <a:off x="998986" y="2786599"/>
            <a:ext cx="4154355" cy="622054"/>
            <a:chOff x="998986" y="2786599"/>
            <a:chExt cx="4154355" cy="622054"/>
          </a:xfrm>
        </p:grpSpPr>
        <p:sp>
          <p:nvSpPr>
            <p:cNvPr id="116" name="文本框 115"/>
            <p:cNvSpPr txBox="1"/>
            <p:nvPr/>
          </p:nvSpPr>
          <p:spPr>
            <a:xfrm>
              <a:off x="1644360" y="2786599"/>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rPr>
                <a:t>标题</a:t>
              </a:r>
              <a:r>
                <a:rPr lang="en-US" altLang="zh-CN" dirty="0" smtClean="0">
                  <a:solidFill>
                    <a:schemeClr val="tx1">
                      <a:lumMod val="65000"/>
                      <a:lumOff val="35000"/>
                    </a:schemeClr>
                  </a:solidFill>
                  <a:latin typeface="Impact" panose="020B0806030902050204" pitchFamily="34" charset="0"/>
                </a:rPr>
                <a:t>2</a:t>
              </a:r>
              <a:endParaRPr lang="zh-CN" altLang="en-US" dirty="0">
                <a:solidFill>
                  <a:schemeClr val="tx1">
                    <a:lumMod val="65000"/>
                    <a:lumOff val="35000"/>
                  </a:schemeClr>
                </a:solidFill>
                <a:latin typeface="Impact" panose="020B0806030902050204" pitchFamily="34" charset="0"/>
              </a:endParaRPr>
            </a:p>
          </p:txBody>
        </p:sp>
        <p:sp>
          <p:nvSpPr>
            <p:cNvPr id="117" name="TextBox 49"/>
            <p:cNvSpPr txBox="1"/>
            <p:nvPr/>
          </p:nvSpPr>
          <p:spPr>
            <a:xfrm>
              <a:off x="1670944" y="308913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4" name="Freeform 5"/>
            <p:cNvSpPr>
              <a:spLocks/>
            </p:cNvSpPr>
            <p:nvPr/>
          </p:nvSpPr>
          <p:spPr bwMode="auto">
            <a:xfrm>
              <a:off x="998986" y="2852659"/>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headEnd/>
              <a:tailEnd/>
            </a:ln>
            <a:effectLst>
              <a:outerShdw blurRad="279400" dist="76200" dir="2700000" sx="101000" sy="101000" algn="tl" rotWithShape="0">
                <a:prstClr val="black">
                  <a:alpha val="28000"/>
                </a:prstClr>
              </a:outerShdw>
            </a:effec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8175" name="组合 145"/>
            <p:cNvGrpSpPr>
              <a:grpSpLocks/>
            </p:cNvGrpSpPr>
            <p:nvPr/>
          </p:nvGrpSpPr>
          <p:grpSpPr bwMode="auto">
            <a:xfrm>
              <a:off x="1154470" y="2959120"/>
              <a:ext cx="454446" cy="405051"/>
              <a:chOff x="952501" y="6013451"/>
              <a:chExt cx="511175" cy="460375"/>
            </a:xfrm>
          </p:grpSpPr>
          <p:sp>
            <p:nvSpPr>
              <p:cNvPr id="147"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9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192"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8" name="组合 7"/>
          <p:cNvGrpSpPr/>
          <p:nvPr/>
        </p:nvGrpSpPr>
        <p:grpSpPr>
          <a:xfrm>
            <a:off x="998986" y="3465434"/>
            <a:ext cx="4150557" cy="622053"/>
            <a:chOff x="998986" y="3465434"/>
            <a:chExt cx="4150557" cy="622053"/>
          </a:xfrm>
        </p:grpSpPr>
        <p:sp>
          <p:nvSpPr>
            <p:cNvPr id="118" name="文本框 117"/>
            <p:cNvSpPr txBox="1"/>
            <p:nvPr/>
          </p:nvSpPr>
          <p:spPr>
            <a:xfrm>
              <a:off x="1639297" y="3465434"/>
              <a:ext cx="763744"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rPr>
                <a:t>标题</a:t>
              </a:r>
              <a:r>
                <a:rPr lang="en-US" altLang="zh-CN" dirty="0" smtClean="0">
                  <a:solidFill>
                    <a:schemeClr val="tx1">
                      <a:lumMod val="65000"/>
                      <a:lumOff val="35000"/>
                    </a:schemeClr>
                  </a:solidFill>
                  <a:latin typeface="Impact" panose="020B0806030902050204" pitchFamily="34" charset="0"/>
                </a:rPr>
                <a:t>3</a:t>
              </a:r>
              <a:endParaRPr lang="zh-CN" altLang="en-US" dirty="0">
                <a:solidFill>
                  <a:schemeClr val="tx1">
                    <a:lumMod val="65000"/>
                    <a:lumOff val="35000"/>
                  </a:schemeClr>
                </a:solidFill>
                <a:latin typeface="Impact" panose="020B0806030902050204" pitchFamily="34" charset="0"/>
              </a:endParaRPr>
            </a:p>
          </p:txBody>
        </p:sp>
        <p:sp>
          <p:nvSpPr>
            <p:cNvPr id="119" name="TextBox 49"/>
            <p:cNvSpPr txBox="1"/>
            <p:nvPr/>
          </p:nvSpPr>
          <p:spPr>
            <a:xfrm>
              <a:off x="1667146" y="3767971"/>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2" name="Freeform 5"/>
            <p:cNvSpPr>
              <a:spLocks/>
            </p:cNvSpPr>
            <p:nvPr/>
          </p:nvSpPr>
          <p:spPr bwMode="auto">
            <a:xfrm>
              <a:off x="998986" y="3532356"/>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6" name="组合 149"/>
            <p:cNvGrpSpPr>
              <a:grpSpLocks/>
            </p:cNvGrpSpPr>
            <p:nvPr/>
          </p:nvGrpSpPr>
          <p:grpSpPr bwMode="auto">
            <a:xfrm>
              <a:off x="1157002" y="3646706"/>
              <a:ext cx="454446" cy="405051"/>
              <a:chOff x="5405438" y="6815138"/>
              <a:chExt cx="511175" cy="460375"/>
            </a:xfrm>
          </p:grpSpPr>
          <p:sp>
            <p:nvSpPr>
              <p:cNvPr id="151"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187"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9" name="组合 8"/>
          <p:cNvGrpSpPr/>
          <p:nvPr/>
        </p:nvGrpSpPr>
        <p:grpSpPr>
          <a:xfrm>
            <a:off x="998986" y="4144268"/>
            <a:ext cx="4145493" cy="622054"/>
            <a:chOff x="998986" y="4144268"/>
            <a:chExt cx="4145493" cy="622054"/>
          </a:xfrm>
        </p:grpSpPr>
        <p:sp>
          <p:nvSpPr>
            <p:cNvPr id="120" name="文本框 119"/>
            <p:cNvSpPr txBox="1"/>
            <p:nvPr/>
          </p:nvSpPr>
          <p:spPr>
            <a:xfrm>
              <a:off x="1635499" y="4144268"/>
              <a:ext cx="755729"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smtClean="0">
                  <a:solidFill>
                    <a:schemeClr val="tx1">
                      <a:lumMod val="65000"/>
                      <a:lumOff val="35000"/>
                    </a:schemeClr>
                  </a:solidFill>
                  <a:latin typeface="Impact" panose="020B0806030902050204" pitchFamily="34" charset="0"/>
                </a:rPr>
                <a:t>标题</a:t>
              </a:r>
              <a:r>
                <a:rPr lang="en-US" altLang="zh-CN" dirty="0" smtClean="0">
                  <a:solidFill>
                    <a:schemeClr val="tx1">
                      <a:lumMod val="65000"/>
                      <a:lumOff val="35000"/>
                    </a:schemeClr>
                  </a:solidFill>
                  <a:latin typeface="Impact" panose="020B0806030902050204" pitchFamily="34" charset="0"/>
                </a:rPr>
                <a:t>4</a:t>
              </a:r>
              <a:endParaRPr lang="zh-CN" altLang="en-US" dirty="0">
                <a:solidFill>
                  <a:schemeClr val="tx1">
                    <a:lumMod val="65000"/>
                    <a:lumOff val="35000"/>
                  </a:schemeClr>
                </a:solidFill>
                <a:latin typeface="Impact" panose="020B0806030902050204" pitchFamily="34" charset="0"/>
              </a:endParaRPr>
            </a:p>
          </p:txBody>
        </p:sp>
        <p:sp>
          <p:nvSpPr>
            <p:cNvPr id="121" name="TextBox 49"/>
            <p:cNvSpPr txBox="1"/>
            <p:nvPr/>
          </p:nvSpPr>
          <p:spPr>
            <a:xfrm>
              <a:off x="1662082" y="4446806"/>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25" name="Freeform 5"/>
            <p:cNvSpPr>
              <a:spLocks/>
            </p:cNvSpPr>
            <p:nvPr/>
          </p:nvSpPr>
          <p:spPr bwMode="auto">
            <a:xfrm>
              <a:off x="998986" y="4212052"/>
              <a:ext cx="572330" cy="49740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8177" name="组合 153"/>
            <p:cNvGrpSpPr>
              <a:grpSpLocks/>
            </p:cNvGrpSpPr>
            <p:nvPr/>
          </p:nvGrpSpPr>
          <p:grpSpPr bwMode="auto">
            <a:xfrm>
              <a:off x="1138014" y="4325541"/>
              <a:ext cx="460775" cy="406301"/>
              <a:chOff x="688976" y="7240588"/>
              <a:chExt cx="519113" cy="461963"/>
            </a:xfrm>
          </p:grpSpPr>
          <p:sp>
            <p:nvSpPr>
              <p:cNvPr id="155"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8181"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8182"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66" name="组合 65"/>
          <p:cNvGrpSpPr/>
          <p:nvPr/>
        </p:nvGrpSpPr>
        <p:grpSpPr>
          <a:xfrm>
            <a:off x="-198457" y="144052"/>
            <a:ext cx="9920307" cy="324036"/>
            <a:chOff x="-198457" y="144052"/>
            <a:chExt cx="9920307" cy="324036"/>
          </a:xfrm>
        </p:grpSpPr>
        <p:cxnSp>
          <p:nvCxnSpPr>
            <p:cNvPr id="68" name="直接连接符 67"/>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198457" y="144052"/>
              <a:ext cx="2066885" cy="319659"/>
              <a:chOff x="2559580" y="72044"/>
              <a:chExt cx="2066885" cy="319659"/>
            </a:xfrm>
          </p:grpSpPr>
          <p:sp>
            <p:nvSpPr>
              <p:cNvPr id="77" name="五边形 7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70" name="组合 69"/>
            <p:cNvGrpSpPr/>
            <p:nvPr/>
          </p:nvGrpSpPr>
          <p:grpSpPr>
            <a:xfrm>
              <a:off x="1273126" y="144052"/>
              <a:ext cx="2066885" cy="319659"/>
              <a:chOff x="4972411" y="72044"/>
              <a:chExt cx="2066885" cy="319659"/>
            </a:xfrm>
          </p:grpSpPr>
          <p:sp>
            <p:nvSpPr>
              <p:cNvPr id="75" name="五边形 7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71" name="组合 70"/>
            <p:cNvGrpSpPr/>
            <p:nvPr/>
          </p:nvGrpSpPr>
          <p:grpSpPr>
            <a:xfrm>
              <a:off x="2753871" y="144052"/>
              <a:ext cx="2066885" cy="319659"/>
              <a:chOff x="7404958" y="72044"/>
              <a:chExt cx="2066885" cy="319659"/>
            </a:xfrm>
          </p:grpSpPr>
          <p:sp>
            <p:nvSpPr>
              <p:cNvPr id="73" name="五边形 7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79" name="组合 78"/>
          <p:cNvGrpSpPr/>
          <p:nvPr/>
        </p:nvGrpSpPr>
        <p:grpSpPr>
          <a:xfrm>
            <a:off x="4284861" y="108049"/>
            <a:ext cx="2066885" cy="468053"/>
            <a:chOff x="121344" y="72044"/>
            <a:chExt cx="2066885" cy="468053"/>
          </a:xfrm>
        </p:grpSpPr>
        <p:sp>
          <p:nvSpPr>
            <p:cNvPr id="80" name="五边形 7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30716799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250" fill="hold"/>
                                        <p:tgtEl>
                                          <p:spTgt spid="66"/>
                                        </p:tgtEl>
                                        <p:attrNameLst>
                                          <p:attrName>ppt_x</p:attrName>
                                        </p:attrNameLst>
                                      </p:cBhvr>
                                      <p:tavLst>
                                        <p:tav tm="0">
                                          <p:val>
                                            <p:strVal val="1+#ppt_w/2"/>
                                          </p:val>
                                        </p:tav>
                                        <p:tav tm="100000">
                                          <p:val>
                                            <p:strVal val="#ppt_x"/>
                                          </p:val>
                                        </p:tav>
                                      </p:tavLst>
                                    </p:anim>
                                    <p:anim calcmode="lin" valueType="num">
                                      <p:cBhvr additive="base">
                                        <p:cTn id="8" dur="250" fill="hold"/>
                                        <p:tgtEl>
                                          <p:spTgt spid="6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ppt_w*0.70"/>
                                          </p:val>
                                        </p:tav>
                                        <p:tav tm="100000">
                                          <p:val>
                                            <p:strVal val="#ppt_w"/>
                                          </p:val>
                                        </p:tav>
                                      </p:tavLst>
                                    </p:anim>
                                    <p:anim calcmode="lin" valueType="num">
                                      <p:cBhvr>
                                        <p:cTn id="18" dur="250" fill="hold"/>
                                        <p:tgtEl>
                                          <p:spTgt spid="2"/>
                                        </p:tgtEl>
                                        <p:attrNameLst>
                                          <p:attrName>ppt_h</p:attrName>
                                        </p:attrNameLst>
                                      </p:cBhvr>
                                      <p:tavLst>
                                        <p:tav tm="0">
                                          <p:val>
                                            <p:strVal val="#ppt_h"/>
                                          </p:val>
                                        </p:tav>
                                        <p:tav tm="100000">
                                          <p:val>
                                            <p:strVal val="#ppt_h"/>
                                          </p:val>
                                        </p:tav>
                                      </p:tavLst>
                                    </p:anim>
                                    <p:animEffect transition="in" filter="fade">
                                      <p:cBhvr>
                                        <p:cTn id="19" dur="250"/>
                                        <p:tgtEl>
                                          <p:spTgt spid="2"/>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250"/>
                                        <p:tgtEl>
                                          <p:spTgt spid="6"/>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strVal val="#ppt_w*0.70"/>
                                          </p:val>
                                        </p:tav>
                                        <p:tav tm="100000">
                                          <p:val>
                                            <p:strVal val="#ppt_w"/>
                                          </p:val>
                                        </p:tav>
                                      </p:tavLst>
                                    </p:anim>
                                    <p:anim calcmode="lin" valueType="num">
                                      <p:cBhvr>
                                        <p:cTn id="28" dur="250" fill="hold"/>
                                        <p:tgtEl>
                                          <p:spTgt spid="3"/>
                                        </p:tgtEl>
                                        <p:attrNameLst>
                                          <p:attrName>ppt_h</p:attrName>
                                        </p:attrNameLst>
                                      </p:cBhvr>
                                      <p:tavLst>
                                        <p:tav tm="0">
                                          <p:val>
                                            <p:strVal val="#ppt_h"/>
                                          </p:val>
                                        </p:tav>
                                        <p:tav tm="100000">
                                          <p:val>
                                            <p:strVal val="#ppt_h"/>
                                          </p:val>
                                        </p:tav>
                                      </p:tavLst>
                                    </p:anim>
                                    <p:animEffect transition="in" filter="fade">
                                      <p:cBhvr>
                                        <p:cTn id="29" dur="250"/>
                                        <p:tgtEl>
                                          <p:spTgt spid="3"/>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250"/>
                                        <p:tgtEl>
                                          <p:spTgt spid="7"/>
                                        </p:tgtEl>
                                      </p:cBhvr>
                                    </p:animEffect>
                                  </p:childTnLst>
                                </p:cTn>
                              </p:par>
                            </p:childTnLst>
                          </p:cTn>
                        </p:par>
                        <p:par>
                          <p:cTn id="34" fill="hold">
                            <p:stCondLst>
                              <p:cond delay="1500"/>
                            </p:stCondLst>
                            <p:childTnLst>
                              <p:par>
                                <p:cTn id="35" presetID="55"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ppt_w*0.70"/>
                                          </p:val>
                                        </p:tav>
                                        <p:tav tm="100000">
                                          <p:val>
                                            <p:strVal val="#ppt_w"/>
                                          </p:val>
                                        </p:tav>
                                      </p:tavLst>
                                    </p:anim>
                                    <p:anim calcmode="lin" valueType="num">
                                      <p:cBhvr>
                                        <p:cTn id="38" dur="250" fill="hold"/>
                                        <p:tgtEl>
                                          <p:spTgt spid="4"/>
                                        </p:tgtEl>
                                        <p:attrNameLst>
                                          <p:attrName>ppt_h</p:attrName>
                                        </p:attrNameLst>
                                      </p:cBhvr>
                                      <p:tavLst>
                                        <p:tav tm="0">
                                          <p:val>
                                            <p:strVal val="#ppt_h"/>
                                          </p:val>
                                        </p:tav>
                                        <p:tav tm="100000">
                                          <p:val>
                                            <p:strVal val="#ppt_h"/>
                                          </p:val>
                                        </p:tav>
                                      </p:tavLst>
                                    </p:anim>
                                    <p:animEffect transition="in" filter="fade">
                                      <p:cBhvr>
                                        <p:cTn id="39" dur="250"/>
                                        <p:tgtEl>
                                          <p:spTgt spid="4"/>
                                        </p:tgtEl>
                                      </p:cBhvr>
                                    </p:animEffect>
                                  </p:childTnLst>
                                </p:cTn>
                              </p:par>
                            </p:childTnLst>
                          </p:cTn>
                        </p:par>
                        <p:par>
                          <p:cTn id="40" fill="hold">
                            <p:stCondLst>
                              <p:cond delay="175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250"/>
                                        <p:tgtEl>
                                          <p:spTgt spid="8"/>
                                        </p:tgtEl>
                                      </p:cBhvr>
                                    </p:animEffect>
                                  </p:childTnLst>
                                </p:cTn>
                              </p:par>
                            </p:childTnLst>
                          </p:cTn>
                        </p:par>
                        <p:par>
                          <p:cTn id="44" fill="hold">
                            <p:stCondLst>
                              <p:cond delay="2000"/>
                            </p:stCondLst>
                            <p:childTnLst>
                              <p:par>
                                <p:cTn id="45" presetID="55"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250" fill="hold"/>
                                        <p:tgtEl>
                                          <p:spTgt spid="5"/>
                                        </p:tgtEl>
                                        <p:attrNameLst>
                                          <p:attrName>ppt_w</p:attrName>
                                        </p:attrNameLst>
                                      </p:cBhvr>
                                      <p:tavLst>
                                        <p:tav tm="0">
                                          <p:val>
                                            <p:strVal val="#ppt_w*0.70"/>
                                          </p:val>
                                        </p:tav>
                                        <p:tav tm="100000">
                                          <p:val>
                                            <p:strVal val="#ppt_w"/>
                                          </p:val>
                                        </p:tav>
                                      </p:tavLst>
                                    </p:anim>
                                    <p:anim calcmode="lin" valueType="num">
                                      <p:cBhvr>
                                        <p:cTn id="48" dur="250" fill="hold"/>
                                        <p:tgtEl>
                                          <p:spTgt spid="5"/>
                                        </p:tgtEl>
                                        <p:attrNameLst>
                                          <p:attrName>ppt_h</p:attrName>
                                        </p:attrNameLst>
                                      </p:cBhvr>
                                      <p:tavLst>
                                        <p:tav tm="0">
                                          <p:val>
                                            <p:strVal val="#ppt_h"/>
                                          </p:val>
                                        </p:tav>
                                        <p:tav tm="100000">
                                          <p:val>
                                            <p:strVal val="#ppt_h"/>
                                          </p:val>
                                        </p:tav>
                                      </p:tavLst>
                                    </p:anim>
                                    <p:animEffect transition="in" filter="fade">
                                      <p:cBhvr>
                                        <p:cTn id="49" dur="250"/>
                                        <p:tgtEl>
                                          <p:spTgt spid="5"/>
                                        </p:tgtEl>
                                      </p:cBhvr>
                                    </p:animEffect>
                                  </p:childTnLst>
                                </p:cTn>
                              </p:par>
                            </p:childTnLst>
                          </p:cTn>
                        </p:par>
                        <p:par>
                          <p:cTn id="50" fill="hold">
                            <p:stCondLst>
                              <p:cond delay="2250"/>
                            </p:stCondLst>
                            <p:childTnLst>
                              <p:par>
                                <p:cTn id="51" presetID="22" presetClass="entr" presetSubtype="8"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组合 74"/>
          <p:cNvGrpSpPr>
            <a:grpSpLocks/>
          </p:cNvGrpSpPr>
          <p:nvPr/>
        </p:nvGrpSpPr>
        <p:grpSpPr bwMode="auto">
          <a:xfrm>
            <a:off x="4796366" y="2000250"/>
            <a:ext cx="1050669" cy="913865"/>
            <a:chOff x="7562320" y="897326"/>
            <a:chExt cx="2164994" cy="1905223"/>
          </a:xfrm>
        </p:grpSpPr>
        <p:sp>
          <p:nvSpPr>
            <p:cNvPr id="76" name="Freeform 5"/>
            <p:cNvSpPr>
              <a:spLocks/>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77" name="Freeform 5"/>
            <p:cNvSpPr>
              <a:spLocks/>
            </p:cNvSpPr>
            <p:nvPr/>
          </p:nvSpPr>
          <p:spPr bwMode="auto">
            <a:xfrm>
              <a:off x="7708467" y="1025939"/>
              <a:ext cx="1872695" cy="16479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382" name="组合 77"/>
            <p:cNvGrpSpPr>
              <a:grpSpLocks/>
            </p:cNvGrpSpPr>
            <p:nvPr/>
          </p:nvGrpSpPr>
          <p:grpSpPr bwMode="auto">
            <a:xfrm>
              <a:off x="8227424" y="1384273"/>
              <a:ext cx="1328649" cy="1223201"/>
              <a:chOff x="5722963" y="2742165"/>
              <a:chExt cx="500063" cy="460375"/>
            </a:xfrm>
          </p:grpSpPr>
          <p:sp>
            <p:nvSpPr>
              <p:cNvPr id="79"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86"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4387"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4340" name="组合 81"/>
          <p:cNvGrpSpPr>
            <a:grpSpLocks/>
          </p:cNvGrpSpPr>
          <p:nvPr/>
        </p:nvGrpSpPr>
        <p:grpSpPr bwMode="auto">
          <a:xfrm>
            <a:off x="4796366" y="2951619"/>
            <a:ext cx="1050669" cy="913864"/>
            <a:chOff x="5803300" y="1948400"/>
            <a:chExt cx="2164994" cy="1905223"/>
          </a:xfrm>
        </p:grpSpPr>
        <p:sp>
          <p:nvSpPr>
            <p:cNvPr id="83"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84"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noFill/>
              <a:prstDash val="solid"/>
              <a:miter lim="800000"/>
              <a:headEnd/>
              <a:tailEnd/>
            </a:ln>
          </p:spPr>
          <p:txBody>
            <a:bodyPr/>
            <a:lstStyle/>
            <a:p>
              <a:pPr fontAlgn="auto">
                <a:spcBef>
                  <a:spcPts val="0"/>
                </a:spcBef>
                <a:spcAft>
                  <a:spcPts val="0"/>
                </a:spcAft>
                <a:defRPr/>
              </a:pPr>
              <a:endParaRPr lang="zh-CN" altLang="en-US">
                <a:latin typeface="+mn-lt"/>
                <a:ea typeface="+mn-ea"/>
              </a:endParaRPr>
            </a:p>
          </p:txBody>
        </p:sp>
        <p:grpSp>
          <p:nvGrpSpPr>
            <p:cNvPr id="14370" name="组合 84"/>
            <p:cNvGrpSpPr>
              <a:grpSpLocks/>
            </p:cNvGrpSpPr>
            <p:nvPr/>
          </p:nvGrpSpPr>
          <p:grpSpPr bwMode="auto">
            <a:xfrm>
              <a:off x="6481655" y="2517630"/>
              <a:ext cx="1339125" cy="1206045"/>
              <a:chOff x="952501" y="6013451"/>
              <a:chExt cx="511175" cy="460375"/>
            </a:xfrm>
          </p:grpSpPr>
          <p:sp>
            <p:nvSpPr>
              <p:cNvPr id="86"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7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4375"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3" name="组合 2"/>
          <p:cNvGrpSpPr/>
          <p:nvPr/>
        </p:nvGrpSpPr>
        <p:grpSpPr>
          <a:xfrm>
            <a:off x="4796185" y="3903397"/>
            <a:ext cx="1050770" cy="913217"/>
            <a:chOff x="4796185" y="3903397"/>
            <a:chExt cx="1050770" cy="913217"/>
          </a:xfrm>
        </p:grpSpPr>
        <p:sp>
          <p:nvSpPr>
            <p:cNvPr id="90" name="Freeform 5"/>
            <p:cNvSpPr>
              <a:spLocks/>
            </p:cNvSpPr>
            <p:nvPr/>
          </p:nvSpPr>
          <p:spPr bwMode="auto">
            <a:xfrm>
              <a:off x="4796185" y="390339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91" name="Freeform 5"/>
            <p:cNvSpPr>
              <a:spLocks/>
            </p:cNvSpPr>
            <p:nvPr/>
          </p:nvSpPr>
          <p:spPr bwMode="auto">
            <a:xfrm>
              <a:off x="4871852" y="3980987"/>
              <a:ext cx="889825" cy="773341"/>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4347" name="组合 91"/>
            <p:cNvGrpSpPr>
              <a:grpSpLocks/>
            </p:cNvGrpSpPr>
            <p:nvPr/>
          </p:nvGrpSpPr>
          <p:grpSpPr bwMode="auto">
            <a:xfrm>
              <a:off x="5135619" y="4178023"/>
              <a:ext cx="644325" cy="573822"/>
              <a:chOff x="5405438" y="6815138"/>
              <a:chExt cx="511175" cy="460375"/>
            </a:xfrm>
          </p:grpSpPr>
          <p:sp>
            <p:nvSpPr>
              <p:cNvPr id="93"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1436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14363"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sp>
        <p:nvSpPr>
          <p:cNvPr id="104" name="文本框 103"/>
          <p:cNvSpPr txBox="1"/>
          <p:nvPr/>
        </p:nvSpPr>
        <p:spPr>
          <a:xfrm>
            <a:off x="6098942" y="2201526"/>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5" name="TextBox 49"/>
          <p:cNvSpPr txBox="1"/>
          <p:nvPr/>
        </p:nvSpPr>
        <p:spPr>
          <a:xfrm>
            <a:off x="6098942" y="2505313"/>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6" name="文本框 105"/>
          <p:cNvSpPr txBox="1"/>
          <p:nvPr/>
        </p:nvSpPr>
        <p:spPr>
          <a:xfrm>
            <a:off x="6098942" y="3114140"/>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7" name="TextBox 49"/>
          <p:cNvSpPr txBox="1"/>
          <p:nvPr/>
        </p:nvSpPr>
        <p:spPr>
          <a:xfrm>
            <a:off x="6098942" y="3417927"/>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108" name="文本框 107"/>
          <p:cNvSpPr txBox="1"/>
          <p:nvPr/>
        </p:nvSpPr>
        <p:spPr>
          <a:xfrm>
            <a:off x="6098942" y="4026754"/>
            <a:ext cx="726875" cy="365683"/>
          </a:xfrm>
          <a:prstGeom prst="rect">
            <a:avLst/>
          </a:prstGeom>
          <a:noFill/>
        </p:spPr>
        <p:txBody>
          <a:bodyPr wrap="none" lIns="72585" tIns="36293" rIns="72585" bIns="36293">
            <a:spAutoFit/>
          </a:bodyPr>
          <a:lstStyle/>
          <a:p>
            <a:pPr fontAlgn="auto">
              <a:spcBef>
                <a:spcPts val="0"/>
              </a:spcBef>
              <a:spcAft>
                <a:spcPts val="0"/>
              </a:spcAft>
              <a:defRPr/>
            </a:pPr>
            <a:r>
              <a:rPr lang="zh-CN" altLang="en-US" dirty="0">
                <a:solidFill>
                  <a:schemeClr val="tx1">
                    <a:lumMod val="65000"/>
                    <a:lumOff val="35000"/>
                  </a:schemeClr>
                </a:solidFill>
                <a:latin typeface="Impact" panose="020B0806030902050204" pitchFamily="34" charset="0"/>
              </a:rPr>
              <a:t>标题</a:t>
            </a:r>
            <a:r>
              <a:rPr lang="en-US" altLang="zh-CN" dirty="0">
                <a:solidFill>
                  <a:schemeClr val="tx1">
                    <a:lumMod val="65000"/>
                    <a:lumOff val="35000"/>
                  </a:schemeClr>
                </a:solidFill>
                <a:latin typeface="Impact" panose="020B0806030902050204" pitchFamily="34" charset="0"/>
              </a:rPr>
              <a:t>1</a:t>
            </a:r>
            <a:endParaRPr lang="zh-CN" altLang="en-US" dirty="0">
              <a:solidFill>
                <a:schemeClr val="tx1">
                  <a:lumMod val="65000"/>
                  <a:lumOff val="35000"/>
                </a:schemeClr>
              </a:solidFill>
              <a:latin typeface="Impact" panose="020B0806030902050204" pitchFamily="34" charset="0"/>
            </a:endParaRPr>
          </a:p>
        </p:txBody>
      </p:sp>
      <p:sp>
        <p:nvSpPr>
          <p:cNvPr id="109" name="TextBox 49"/>
          <p:cNvSpPr txBox="1"/>
          <p:nvPr/>
        </p:nvSpPr>
        <p:spPr>
          <a:xfrm>
            <a:off x="6098942" y="4329292"/>
            <a:ext cx="3482397" cy="319516"/>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grpSp>
        <p:nvGrpSpPr>
          <p:cNvPr id="2" name="组合 1"/>
          <p:cNvGrpSpPr/>
          <p:nvPr/>
        </p:nvGrpSpPr>
        <p:grpSpPr>
          <a:xfrm>
            <a:off x="596224" y="2007751"/>
            <a:ext cx="3363405" cy="2922865"/>
            <a:chOff x="596224" y="2007751"/>
            <a:chExt cx="3363405" cy="2922865"/>
          </a:xfrm>
        </p:grpSpPr>
        <p:grpSp>
          <p:nvGrpSpPr>
            <p:cNvPr id="14338" name="组合 56"/>
            <p:cNvGrpSpPr>
              <a:grpSpLocks/>
            </p:cNvGrpSpPr>
            <p:nvPr/>
          </p:nvGrpSpPr>
          <p:grpSpPr bwMode="auto">
            <a:xfrm>
              <a:off x="596224" y="2007751"/>
              <a:ext cx="3363405" cy="2922865"/>
              <a:chOff x="2408238" y="642938"/>
              <a:chExt cx="6537042" cy="5753101"/>
            </a:xfrm>
          </p:grpSpPr>
          <p:sp>
            <p:nvSpPr>
              <p:cNvPr id="14388" name="任意多边形 57"/>
              <p:cNvSpPr>
                <a:spLocks/>
              </p:cNvSpPr>
              <p:nvPr/>
            </p:nvSpPr>
            <p:spPr bwMode="auto">
              <a:xfrm>
                <a:off x="4849814" y="854077"/>
                <a:ext cx="4095466" cy="5541962"/>
              </a:xfrm>
              <a:custGeom>
                <a:avLst/>
                <a:gdLst>
                  <a:gd name="T0" fmla="*/ 1781131 w 4095466"/>
                  <a:gd name="T1" fmla="*/ 2874962 h 5541962"/>
                  <a:gd name="T2" fmla="*/ 3038475 w 4095466"/>
                  <a:gd name="T3" fmla="*/ 3601170 h 5541962"/>
                  <a:gd name="T4" fmla="*/ 2039211 w 4095466"/>
                  <a:gd name="T5" fmla="*/ 5332112 h 5541962"/>
                  <a:gd name="T6" fmla="*/ 1676882 w 4095466"/>
                  <a:gd name="T7" fmla="*/ 5541962 h 5541962"/>
                  <a:gd name="T8" fmla="*/ 0 w 4095466"/>
                  <a:gd name="T9" fmla="*/ 5541962 h 5541962"/>
                  <a:gd name="T10" fmla="*/ 363600 w 4095466"/>
                  <a:gd name="T11" fmla="*/ 5332112 h 5541962"/>
                  <a:gd name="T12" fmla="*/ 1781131 w 4095466"/>
                  <a:gd name="T13" fmla="*/ 2874962 h 5541962"/>
                  <a:gd name="T14" fmla="*/ 3200230 w 4095466"/>
                  <a:gd name="T15" fmla="*/ 0 h 5541962"/>
                  <a:gd name="T16" fmla="*/ 4038183 w 4095466"/>
                  <a:gd name="T17" fmla="*/ 1451364 h 5541962"/>
                  <a:gd name="T18" fmla="*/ 4038183 w 4095466"/>
                  <a:gd name="T19" fmla="*/ 1869489 h 5541962"/>
                  <a:gd name="T20" fmla="*/ 3038742 w 4095466"/>
                  <a:gd name="T21" fmla="*/ 3600450 h 5541962"/>
                  <a:gd name="T22" fmla="*/ 1781175 w 4095466"/>
                  <a:gd name="T23" fmla="*/ 2874768 h 5541962"/>
                  <a:gd name="T24" fmla="*/ 3200230 w 4095466"/>
                  <a:gd name="T25" fmla="*/ 418125 h 5541962"/>
                  <a:gd name="T26" fmla="*/ 3200230 w 4095466"/>
                  <a:gd name="T27" fmla="*/ 0 h 55419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95466" h="5541962">
                    <a:moveTo>
                      <a:pt x="1781131" y="2874962"/>
                    </a:moveTo>
                    <a:cubicBezTo>
                      <a:pt x="3038475" y="3601170"/>
                      <a:pt x="3038475" y="3601170"/>
                      <a:pt x="3038475" y="3601170"/>
                    </a:cubicBezTo>
                    <a:cubicBezTo>
                      <a:pt x="2039211" y="5332112"/>
                      <a:pt x="2039211" y="5332112"/>
                      <a:pt x="2039211" y="5332112"/>
                    </a:cubicBezTo>
                    <a:cubicBezTo>
                      <a:pt x="1959117" y="5472012"/>
                      <a:pt x="1818000" y="5541962"/>
                      <a:pt x="1676882" y="5541962"/>
                    </a:cubicBezTo>
                    <a:cubicBezTo>
                      <a:pt x="0" y="5541962"/>
                      <a:pt x="0" y="5541962"/>
                      <a:pt x="0" y="5541962"/>
                    </a:cubicBezTo>
                    <a:cubicBezTo>
                      <a:pt x="141117" y="5541962"/>
                      <a:pt x="282235" y="5472012"/>
                      <a:pt x="363600" y="5332112"/>
                    </a:cubicBezTo>
                    <a:cubicBezTo>
                      <a:pt x="1781131" y="2874962"/>
                      <a:pt x="1781131" y="2874962"/>
                      <a:pt x="1781131" y="2874962"/>
                    </a:cubicBezTo>
                    <a:close/>
                    <a:moveTo>
                      <a:pt x="3200230" y="0"/>
                    </a:moveTo>
                    <a:cubicBezTo>
                      <a:pt x="4038183" y="1451364"/>
                      <a:pt x="4038183" y="1451364"/>
                      <a:pt x="4038183" y="1451364"/>
                    </a:cubicBezTo>
                    <a:cubicBezTo>
                      <a:pt x="4109391" y="1573370"/>
                      <a:pt x="4119563" y="1730961"/>
                      <a:pt x="4038183" y="1869489"/>
                    </a:cubicBezTo>
                    <a:cubicBezTo>
                      <a:pt x="3038742" y="3600450"/>
                      <a:pt x="3038742" y="3600450"/>
                      <a:pt x="3038742" y="3600450"/>
                    </a:cubicBezTo>
                    <a:cubicBezTo>
                      <a:pt x="1781175" y="2874768"/>
                      <a:pt x="1781175" y="2874768"/>
                      <a:pt x="1781175" y="2874768"/>
                    </a:cubicBezTo>
                    <a:lnTo>
                      <a:pt x="3200230" y="418125"/>
                    </a:lnTo>
                    <a:cubicBezTo>
                      <a:pt x="3280337" y="279597"/>
                      <a:pt x="3270165" y="122006"/>
                      <a:pt x="3200230" y="0"/>
                    </a:cubicBezTo>
                    <a:close/>
                  </a:path>
                </a:pathLst>
              </a:custGeom>
              <a:solidFill>
                <a:schemeClr val="accent2"/>
              </a:solidFill>
              <a:ln>
                <a:noFill/>
              </a:ln>
              <a:extLst>
                <a:ext uri="{91240B29-F687-4F45-9708-019B960494DF}">
                  <a14:hiddenLine xmlns:a14="http://schemas.microsoft.com/office/drawing/2010/main" xmlns="" w="4763" cap="flat">
                    <a:solidFill>
                      <a:srgbClr val="000000"/>
                    </a:solidFill>
                    <a:prstDash val="solid"/>
                    <a:miter lim="800000"/>
                    <a:headEnd/>
                    <a:tailEnd/>
                  </a14:hiddenLine>
                </a:ext>
              </a:extLst>
            </p:spPr>
            <p:txBody>
              <a:bodyPr/>
              <a:lstStyle/>
              <a:p>
                <a:endParaRPr lang="zh-CN" altLang="en-US"/>
              </a:p>
            </p:txBody>
          </p:sp>
          <p:sp>
            <p:nvSpPr>
              <p:cNvPr id="14389" name="Freeform 7"/>
              <p:cNvSpPr>
                <a:spLocks/>
              </p:cNvSpPr>
              <p:nvPr/>
            </p:nvSpPr>
            <p:spPr bwMode="auto">
              <a:xfrm>
                <a:off x="2489202" y="642938"/>
                <a:ext cx="6399212" cy="1662113"/>
              </a:xfrm>
              <a:custGeom>
                <a:avLst/>
                <a:gdLst>
                  <a:gd name="T0" fmla="*/ 837886 w 5033"/>
                  <a:gd name="T1" fmla="*/ 209831 h 1307"/>
                  <a:gd name="T2" fmla="*/ 1200250 w 5033"/>
                  <a:gd name="T3" fmla="*/ 0 h 1307"/>
                  <a:gd name="T4" fmla="*/ 5197692 w 5033"/>
                  <a:gd name="T5" fmla="*/ 0 h 1307"/>
                  <a:gd name="T6" fmla="*/ 5561327 w 5033"/>
                  <a:gd name="T7" fmla="*/ 209831 h 1307"/>
                  <a:gd name="T8" fmla="*/ 6399213 w 5033"/>
                  <a:gd name="T9" fmla="*/ 1662113 h 1307"/>
                  <a:gd name="T10" fmla="*/ 6036849 w 5033"/>
                  <a:gd name="T11" fmla="*/ 1452282 h 1307"/>
                  <a:gd name="T12" fmla="*/ 362364 w 5033"/>
                  <a:gd name="T13" fmla="*/ 1452282 h 1307"/>
                  <a:gd name="T14" fmla="*/ 0 w 5033"/>
                  <a:gd name="T15" fmla="*/ 1662113 h 1307"/>
                  <a:gd name="T16" fmla="*/ 837886 w 5033"/>
                  <a:gd name="T17" fmla="*/ 209831 h 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33" h="1307">
                    <a:moveTo>
                      <a:pt x="659" y="165"/>
                    </a:moveTo>
                    <a:cubicBezTo>
                      <a:pt x="714" y="69"/>
                      <a:pt x="818" y="0"/>
                      <a:pt x="944" y="0"/>
                    </a:cubicBezTo>
                    <a:cubicBezTo>
                      <a:pt x="4088" y="0"/>
                      <a:pt x="4088" y="0"/>
                      <a:pt x="4088" y="0"/>
                    </a:cubicBezTo>
                    <a:cubicBezTo>
                      <a:pt x="4215" y="0"/>
                      <a:pt x="4318" y="69"/>
                      <a:pt x="4374" y="165"/>
                    </a:cubicBezTo>
                    <a:cubicBezTo>
                      <a:pt x="5033" y="1307"/>
                      <a:pt x="5033" y="1307"/>
                      <a:pt x="5033" y="1307"/>
                    </a:cubicBezTo>
                    <a:cubicBezTo>
                      <a:pt x="4978" y="1211"/>
                      <a:pt x="4874" y="1142"/>
                      <a:pt x="4748" y="1142"/>
                    </a:cubicBezTo>
                    <a:cubicBezTo>
                      <a:pt x="285" y="1142"/>
                      <a:pt x="285" y="1142"/>
                      <a:pt x="285" y="1142"/>
                    </a:cubicBezTo>
                    <a:cubicBezTo>
                      <a:pt x="158" y="1142"/>
                      <a:pt x="55" y="1211"/>
                      <a:pt x="0" y="1307"/>
                    </a:cubicBezTo>
                    <a:lnTo>
                      <a:pt x="659" y="165"/>
                    </a:lnTo>
                    <a:close/>
                  </a:path>
                </a:pathLst>
              </a:custGeom>
              <a:solidFill>
                <a:schemeClr val="accent1"/>
              </a:solidFill>
              <a:ln>
                <a:noFill/>
              </a:ln>
              <a:extLst>
                <a:ext uri="{91240B29-F687-4F45-9708-019B960494DF}">
                  <a14:hiddenLine xmlns:a14="http://schemas.microsoft.com/office/drawing/2010/main" xmlns="" w="4763" cap="flat">
                    <a:solidFill>
                      <a:srgbClr val="000000"/>
                    </a:solidFill>
                    <a:prstDash val="solid"/>
                    <a:miter lim="800000"/>
                    <a:headEnd/>
                    <a:tailEnd/>
                  </a14:hiddenLine>
                </a:ext>
              </a:extLst>
            </p:spPr>
            <p:txBody>
              <a:bodyPr/>
              <a:lstStyle/>
              <a:p>
                <a:endParaRPr lang="zh-CN" altLang="en-US"/>
              </a:p>
            </p:txBody>
          </p:sp>
          <p:sp>
            <p:nvSpPr>
              <p:cNvPr id="14390" name="Freeform 9"/>
              <p:cNvSpPr>
                <a:spLocks/>
              </p:cNvSpPr>
              <p:nvPr/>
            </p:nvSpPr>
            <p:spPr bwMode="auto">
              <a:xfrm>
                <a:off x="2408238" y="854076"/>
                <a:ext cx="4117975" cy="5541963"/>
              </a:xfrm>
              <a:custGeom>
                <a:avLst/>
                <a:gdLst>
                  <a:gd name="T0" fmla="*/ 81343 w 3240"/>
                  <a:gd name="T1" fmla="*/ 1451921 h 4359"/>
                  <a:gd name="T2" fmla="*/ 918918 w 3240"/>
                  <a:gd name="T3" fmla="*/ 0 h 4359"/>
                  <a:gd name="T4" fmla="*/ 918918 w 3240"/>
                  <a:gd name="T5" fmla="*/ 418285 h 4359"/>
                  <a:gd name="T6" fmla="*/ 3754475 w 3240"/>
                  <a:gd name="T7" fmla="*/ 5332185 h 4359"/>
                  <a:gd name="T8" fmla="*/ 4117975 w 3240"/>
                  <a:gd name="T9" fmla="*/ 5541963 h 4359"/>
                  <a:gd name="T10" fmla="*/ 2441552 w 3240"/>
                  <a:gd name="T11" fmla="*/ 5541963 h 4359"/>
                  <a:gd name="T12" fmla="*/ 2078052 w 3240"/>
                  <a:gd name="T13" fmla="*/ 5332185 h 4359"/>
                  <a:gd name="T14" fmla="*/ 81343 w 3240"/>
                  <a:gd name="T15" fmla="*/ 1870206 h 4359"/>
                  <a:gd name="T16" fmla="*/ 81343 w 3240"/>
                  <a:gd name="T17" fmla="*/ 1451921 h 4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0" h="4359">
                    <a:moveTo>
                      <a:pt x="64" y="1142"/>
                    </a:moveTo>
                    <a:cubicBezTo>
                      <a:pt x="723" y="0"/>
                      <a:pt x="723" y="0"/>
                      <a:pt x="723" y="0"/>
                    </a:cubicBezTo>
                    <a:cubicBezTo>
                      <a:pt x="667" y="96"/>
                      <a:pt x="660" y="220"/>
                      <a:pt x="723" y="329"/>
                    </a:cubicBezTo>
                    <a:cubicBezTo>
                      <a:pt x="2954" y="4194"/>
                      <a:pt x="2954" y="4194"/>
                      <a:pt x="2954" y="4194"/>
                    </a:cubicBezTo>
                    <a:cubicBezTo>
                      <a:pt x="3018" y="4304"/>
                      <a:pt x="3129" y="4359"/>
                      <a:pt x="3240" y="4359"/>
                    </a:cubicBezTo>
                    <a:cubicBezTo>
                      <a:pt x="1921" y="4359"/>
                      <a:pt x="1921" y="4359"/>
                      <a:pt x="1921" y="4359"/>
                    </a:cubicBezTo>
                    <a:cubicBezTo>
                      <a:pt x="1810" y="4359"/>
                      <a:pt x="1699" y="4304"/>
                      <a:pt x="1635" y="4194"/>
                    </a:cubicBezTo>
                    <a:cubicBezTo>
                      <a:pt x="64" y="1471"/>
                      <a:pt x="64" y="1471"/>
                      <a:pt x="64" y="1471"/>
                    </a:cubicBezTo>
                    <a:cubicBezTo>
                      <a:pt x="0" y="1362"/>
                      <a:pt x="8" y="1238"/>
                      <a:pt x="64" y="1142"/>
                    </a:cubicBezTo>
                    <a:close/>
                  </a:path>
                </a:pathLst>
              </a:custGeom>
              <a:solidFill>
                <a:schemeClr val="accent3"/>
              </a:solidFill>
              <a:ln>
                <a:noFill/>
              </a:ln>
              <a:extLst>
                <a:ext uri="{91240B29-F687-4F45-9708-019B960494DF}">
                  <a14:hiddenLine xmlns:a14="http://schemas.microsoft.com/office/drawing/2010/main" xmlns="" w="4763" cap="flat">
                    <a:solidFill>
                      <a:srgbClr val="000000"/>
                    </a:solidFill>
                    <a:prstDash val="solid"/>
                    <a:miter lim="800000"/>
                    <a:headEnd/>
                    <a:tailEnd/>
                  </a14:hiddenLine>
                </a:ext>
              </a:extLst>
            </p:spPr>
            <p:txBody>
              <a:bodyPr/>
              <a:lstStyle/>
              <a:p>
                <a:endParaRPr lang="zh-CN" altLang="en-US"/>
              </a:p>
            </p:txBody>
          </p:sp>
          <p:sp>
            <p:nvSpPr>
              <p:cNvPr id="14391" name="Freeform 11"/>
              <p:cNvSpPr>
                <a:spLocks/>
              </p:cNvSpPr>
              <p:nvPr/>
            </p:nvSpPr>
            <p:spPr bwMode="auto">
              <a:xfrm>
                <a:off x="4849813" y="3729039"/>
                <a:ext cx="3038475" cy="2667000"/>
              </a:xfrm>
              <a:custGeom>
                <a:avLst/>
                <a:gdLst>
                  <a:gd name="T0" fmla="*/ 363600 w 2390"/>
                  <a:gd name="T1" fmla="*/ 2457150 h 2097"/>
                  <a:gd name="T2" fmla="*/ 1781131 w 2390"/>
                  <a:gd name="T3" fmla="*/ 0 h 2097"/>
                  <a:gd name="T4" fmla="*/ 3038475 w 2390"/>
                  <a:gd name="T5" fmla="*/ 726207 h 2097"/>
                  <a:gd name="T6" fmla="*/ 2039211 w 2390"/>
                  <a:gd name="T7" fmla="*/ 2457150 h 2097"/>
                  <a:gd name="T8" fmla="*/ 1676882 w 2390"/>
                  <a:gd name="T9" fmla="*/ 2667000 h 2097"/>
                  <a:gd name="T10" fmla="*/ 0 w 2390"/>
                  <a:gd name="T11" fmla="*/ 2667000 h 2097"/>
                  <a:gd name="T12" fmla="*/ 363600 w 2390"/>
                  <a:gd name="T13" fmla="*/ 2457150 h 20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0" h="2097">
                    <a:moveTo>
                      <a:pt x="286" y="1932"/>
                    </a:moveTo>
                    <a:cubicBezTo>
                      <a:pt x="1401" y="0"/>
                      <a:pt x="1401" y="0"/>
                      <a:pt x="1401" y="0"/>
                    </a:cubicBezTo>
                    <a:cubicBezTo>
                      <a:pt x="2390" y="571"/>
                      <a:pt x="2390" y="571"/>
                      <a:pt x="2390" y="571"/>
                    </a:cubicBezTo>
                    <a:cubicBezTo>
                      <a:pt x="1604" y="1932"/>
                      <a:pt x="1604" y="1932"/>
                      <a:pt x="1604" y="1932"/>
                    </a:cubicBezTo>
                    <a:cubicBezTo>
                      <a:pt x="1541" y="2042"/>
                      <a:pt x="1430" y="2097"/>
                      <a:pt x="1319" y="2097"/>
                    </a:cubicBezTo>
                    <a:cubicBezTo>
                      <a:pt x="0" y="2097"/>
                      <a:pt x="0" y="2097"/>
                      <a:pt x="0" y="2097"/>
                    </a:cubicBezTo>
                    <a:cubicBezTo>
                      <a:pt x="111" y="2097"/>
                      <a:pt x="222" y="2042"/>
                      <a:pt x="286" y="1932"/>
                    </a:cubicBezTo>
                    <a:close/>
                  </a:path>
                </a:pathLst>
              </a:custGeom>
              <a:solidFill>
                <a:schemeClr val="accent2"/>
              </a:solidFill>
              <a:ln>
                <a:noFill/>
              </a:ln>
              <a:extLst>
                <a:ext uri="{91240B29-F687-4F45-9708-019B960494DF}">
                  <a14:hiddenLine xmlns:a14="http://schemas.microsoft.com/office/drawing/2010/main" xmlns="" w="4763" cap="flat">
                    <a:solidFill>
                      <a:srgbClr val="000000"/>
                    </a:solidFill>
                    <a:prstDash val="solid"/>
                    <a:miter lim="800000"/>
                    <a:headEnd/>
                    <a:tailEnd/>
                  </a14:hiddenLine>
                </a:ext>
              </a:extLst>
            </p:spPr>
            <p:txBody>
              <a:bodyPr/>
              <a:lstStyle/>
              <a:p>
                <a:endParaRPr lang="zh-CN" altLang="en-US"/>
              </a:p>
            </p:txBody>
          </p:sp>
        </p:grpSp>
        <p:sp>
          <p:nvSpPr>
            <p:cNvPr id="14354" name="Freeform 43"/>
            <p:cNvSpPr>
              <a:spLocks noEditPoints="1"/>
            </p:cNvSpPr>
            <p:nvPr/>
          </p:nvSpPr>
          <p:spPr bwMode="auto">
            <a:xfrm>
              <a:off x="1151938" y="3424178"/>
              <a:ext cx="406343" cy="360045"/>
            </a:xfrm>
            <a:custGeom>
              <a:avLst/>
              <a:gdLst>
                <a:gd name="T0" fmla="*/ 355833 w 116"/>
                <a:gd name="T1" fmla="*/ 307731 h 104"/>
                <a:gd name="T2" fmla="*/ 285545 w 116"/>
                <a:gd name="T3" fmla="*/ 364881 h 104"/>
                <a:gd name="T4" fmla="*/ 487623 w 116"/>
                <a:gd name="T5" fmla="*/ 457200 h 104"/>
                <a:gd name="T6" fmla="*/ 509588 w 116"/>
                <a:gd name="T7" fmla="*/ 373673 h 104"/>
                <a:gd name="T8" fmla="*/ 355833 w 116"/>
                <a:gd name="T9" fmla="*/ 307731 h 104"/>
                <a:gd name="T10" fmla="*/ 487623 w 116"/>
                <a:gd name="T11" fmla="*/ 8792 h 104"/>
                <a:gd name="T12" fmla="*/ 285545 w 116"/>
                <a:gd name="T13" fmla="*/ 105508 h 104"/>
                <a:gd name="T14" fmla="*/ 338261 w 116"/>
                <a:gd name="T15" fmla="*/ 140677 h 104"/>
                <a:gd name="T16" fmla="*/ 0 w 116"/>
                <a:gd name="T17" fmla="*/ 364881 h 104"/>
                <a:gd name="T18" fmla="*/ 13179 w 116"/>
                <a:gd name="T19" fmla="*/ 448408 h 104"/>
                <a:gd name="T20" fmla="*/ 408549 w 116"/>
                <a:gd name="T21" fmla="*/ 193431 h 104"/>
                <a:gd name="T22" fmla="*/ 465658 w 116"/>
                <a:gd name="T23" fmla="*/ 228600 h 104"/>
                <a:gd name="T24" fmla="*/ 487623 w 116"/>
                <a:gd name="T25" fmla="*/ 8792 h 104"/>
                <a:gd name="T26" fmla="*/ 30751 w 116"/>
                <a:gd name="T27" fmla="*/ 0 h 104"/>
                <a:gd name="T28" fmla="*/ 48323 w 116"/>
                <a:gd name="T29" fmla="*/ 224204 h 104"/>
                <a:gd name="T30" fmla="*/ 105432 w 116"/>
                <a:gd name="T31" fmla="*/ 184638 h 104"/>
                <a:gd name="T32" fmla="*/ 158148 w 116"/>
                <a:gd name="T33" fmla="*/ 254977 h 104"/>
                <a:gd name="T34" fmla="*/ 228436 w 116"/>
                <a:gd name="T35" fmla="*/ 206619 h 104"/>
                <a:gd name="T36" fmla="*/ 175720 w 116"/>
                <a:gd name="T37" fmla="*/ 140677 h 104"/>
                <a:gd name="T38" fmla="*/ 232829 w 116"/>
                <a:gd name="T39" fmla="*/ 105508 h 104"/>
                <a:gd name="T40" fmla="*/ 30751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14355" name="Freeform 45"/>
            <p:cNvSpPr>
              <a:spLocks noEditPoints="1"/>
            </p:cNvSpPr>
            <p:nvPr/>
          </p:nvSpPr>
          <p:spPr bwMode="auto">
            <a:xfrm>
              <a:off x="1959561" y="2184023"/>
              <a:ext cx="767115" cy="388798"/>
            </a:xfrm>
            <a:custGeom>
              <a:avLst/>
              <a:gdLst>
                <a:gd name="T0" fmla="*/ 127391 w 219"/>
                <a:gd name="T1" fmla="*/ 189551 h 112"/>
                <a:gd name="T2" fmla="*/ 83463 w 219"/>
                <a:gd name="T3" fmla="*/ 238040 h 112"/>
                <a:gd name="T4" fmla="*/ 101035 w 219"/>
                <a:gd name="T5" fmla="*/ 273305 h 112"/>
                <a:gd name="T6" fmla="*/ 17571 w 219"/>
                <a:gd name="T7" fmla="*/ 401142 h 112"/>
                <a:gd name="T8" fmla="*/ 26357 w 219"/>
                <a:gd name="T9" fmla="*/ 405550 h 112"/>
                <a:gd name="T10" fmla="*/ 79071 w 219"/>
                <a:gd name="T11" fmla="*/ 357060 h 112"/>
                <a:gd name="T12" fmla="*/ 52714 w 219"/>
                <a:gd name="T13" fmla="*/ 493713 h 112"/>
                <a:gd name="T14" fmla="*/ 96642 w 219"/>
                <a:gd name="T15" fmla="*/ 493713 h 112"/>
                <a:gd name="T16" fmla="*/ 127391 w 219"/>
                <a:gd name="T17" fmla="*/ 436407 h 112"/>
                <a:gd name="T18" fmla="*/ 158141 w 219"/>
                <a:gd name="T19" fmla="*/ 493713 h 112"/>
                <a:gd name="T20" fmla="*/ 202069 w 219"/>
                <a:gd name="T21" fmla="*/ 493713 h 112"/>
                <a:gd name="T22" fmla="*/ 180105 w 219"/>
                <a:gd name="T23" fmla="*/ 357060 h 112"/>
                <a:gd name="T24" fmla="*/ 228426 w 219"/>
                <a:gd name="T25" fmla="*/ 405550 h 112"/>
                <a:gd name="T26" fmla="*/ 241604 w 219"/>
                <a:gd name="T27" fmla="*/ 401142 h 112"/>
                <a:gd name="T28" fmla="*/ 158141 w 219"/>
                <a:gd name="T29" fmla="*/ 273305 h 112"/>
                <a:gd name="T30" fmla="*/ 175712 w 219"/>
                <a:gd name="T31" fmla="*/ 238040 h 112"/>
                <a:gd name="T32" fmla="*/ 127391 w 219"/>
                <a:gd name="T33" fmla="*/ 189551 h 112"/>
                <a:gd name="T34" fmla="*/ 830241 w 219"/>
                <a:gd name="T35" fmla="*/ 189551 h 112"/>
                <a:gd name="T36" fmla="*/ 786313 w 219"/>
                <a:gd name="T37" fmla="*/ 238040 h 112"/>
                <a:gd name="T38" fmla="*/ 803884 w 219"/>
                <a:gd name="T39" fmla="*/ 273305 h 112"/>
                <a:gd name="T40" fmla="*/ 720421 w 219"/>
                <a:gd name="T41" fmla="*/ 401142 h 112"/>
                <a:gd name="T42" fmla="*/ 729206 w 219"/>
                <a:gd name="T43" fmla="*/ 405550 h 112"/>
                <a:gd name="T44" fmla="*/ 781920 w 219"/>
                <a:gd name="T45" fmla="*/ 357060 h 112"/>
                <a:gd name="T46" fmla="*/ 755563 w 219"/>
                <a:gd name="T47" fmla="*/ 493713 h 112"/>
                <a:gd name="T48" fmla="*/ 799491 w 219"/>
                <a:gd name="T49" fmla="*/ 493713 h 112"/>
                <a:gd name="T50" fmla="*/ 830241 w 219"/>
                <a:gd name="T51" fmla="*/ 436407 h 112"/>
                <a:gd name="T52" fmla="*/ 865383 w 219"/>
                <a:gd name="T53" fmla="*/ 493713 h 112"/>
                <a:gd name="T54" fmla="*/ 904918 w 219"/>
                <a:gd name="T55" fmla="*/ 493713 h 112"/>
                <a:gd name="T56" fmla="*/ 882954 w 219"/>
                <a:gd name="T57" fmla="*/ 357060 h 112"/>
                <a:gd name="T58" fmla="*/ 935668 w 219"/>
                <a:gd name="T59" fmla="*/ 405550 h 112"/>
                <a:gd name="T60" fmla="*/ 944454 w 219"/>
                <a:gd name="T61" fmla="*/ 401142 h 112"/>
                <a:gd name="T62" fmla="*/ 860990 w 219"/>
                <a:gd name="T63" fmla="*/ 273305 h 112"/>
                <a:gd name="T64" fmla="*/ 878562 w 219"/>
                <a:gd name="T65" fmla="*/ 238040 h 112"/>
                <a:gd name="T66" fmla="*/ 830241 w 219"/>
                <a:gd name="T67" fmla="*/ 189551 h 112"/>
                <a:gd name="T68" fmla="*/ 487602 w 219"/>
                <a:gd name="T69" fmla="*/ 0 h 112"/>
                <a:gd name="T70" fmla="*/ 412924 w 219"/>
                <a:gd name="T71" fmla="*/ 74939 h 112"/>
                <a:gd name="T72" fmla="*/ 439281 w 219"/>
                <a:gd name="T73" fmla="*/ 136653 h 112"/>
                <a:gd name="T74" fmla="*/ 307497 w 219"/>
                <a:gd name="T75" fmla="*/ 343836 h 112"/>
                <a:gd name="T76" fmla="*/ 320675 w 219"/>
                <a:gd name="T77" fmla="*/ 352652 h 112"/>
                <a:gd name="T78" fmla="*/ 404138 w 219"/>
                <a:gd name="T79" fmla="*/ 273305 h 112"/>
                <a:gd name="T80" fmla="*/ 368996 w 219"/>
                <a:gd name="T81" fmla="*/ 493713 h 112"/>
                <a:gd name="T82" fmla="*/ 434888 w 219"/>
                <a:gd name="T83" fmla="*/ 493713 h 112"/>
                <a:gd name="T84" fmla="*/ 487602 w 219"/>
                <a:gd name="T85" fmla="*/ 401142 h 112"/>
                <a:gd name="T86" fmla="*/ 540315 w 219"/>
                <a:gd name="T87" fmla="*/ 493713 h 112"/>
                <a:gd name="T88" fmla="*/ 610600 w 219"/>
                <a:gd name="T89" fmla="*/ 493713 h 112"/>
                <a:gd name="T90" fmla="*/ 571065 w 219"/>
                <a:gd name="T91" fmla="*/ 273305 h 112"/>
                <a:gd name="T92" fmla="*/ 654528 w 219"/>
                <a:gd name="T93" fmla="*/ 352652 h 112"/>
                <a:gd name="T94" fmla="*/ 672100 w 219"/>
                <a:gd name="T95" fmla="*/ 343836 h 112"/>
                <a:gd name="T96" fmla="*/ 535923 w 219"/>
                <a:gd name="T97" fmla="*/ 136653 h 112"/>
                <a:gd name="T98" fmla="*/ 562279 w 219"/>
                <a:gd name="T99" fmla="*/ 74939 h 112"/>
                <a:gd name="T100" fmla="*/ 487602 w 219"/>
                <a:gd name="T101" fmla="*/ 0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14356" name="Freeform 46"/>
            <p:cNvSpPr>
              <a:spLocks noEditPoints="1"/>
            </p:cNvSpPr>
            <p:nvPr/>
          </p:nvSpPr>
          <p:spPr bwMode="auto">
            <a:xfrm>
              <a:off x="2931746" y="3337917"/>
              <a:ext cx="540525" cy="532567"/>
            </a:xfrm>
            <a:custGeom>
              <a:avLst/>
              <a:gdLst>
                <a:gd name="T0" fmla="*/ 303718 w 154"/>
                <a:gd name="T1" fmla="*/ 623578 h 154"/>
                <a:gd name="T2" fmla="*/ 374145 w 154"/>
                <a:gd name="T3" fmla="*/ 623578 h 154"/>
                <a:gd name="T4" fmla="*/ 101239 w 154"/>
                <a:gd name="T5" fmla="*/ 575273 h 154"/>
                <a:gd name="T6" fmla="*/ 110043 w 154"/>
                <a:gd name="T7" fmla="*/ 513793 h 154"/>
                <a:gd name="T8" fmla="*/ 515000 w 154"/>
                <a:gd name="T9" fmla="*/ 566490 h 154"/>
                <a:gd name="T10" fmla="*/ 563419 w 154"/>
                <a:gd name="T11" fmla="*/ 513793 h 154"/>
                <a:gd name="T12" fmla="*/ 0 w 154"/>
                <a:gd name="T13" fmla="*/ 338138 h 154"/>
                <a:gd name="T14" fmla="*/ 52820 w 154"/>
                <a:gd name="T15" fmla="*/ 303006 h 154"/>
                <a:gd name="T16" fmla="*/ 625043 w 154"/>
                <a:gd name="T17" fmla="*/ 373269 h 154"/>
                <a:gd name="T18" fmla="*/ 625043 w 154"/>
                <a:gd name="T19" fmla="*/ 303006 h 154"/>
                <a:gd name="T20" fmla="*/ 321325 w 154"/>
                <a:gd name="T21" fmla="*/ 149307 h 154"/>
                <a:gd name="T22" fmla="*/ 246496 w 154"/>
                <a:gd name="T23" fmla="*/ 250310 h 154"/>
                <a:gd name="T24" fmla="*/ 303718 w 154"/>
                <a:gd name="T25" fmla="*/ 333746 h 154"/>
                <a:gd name="T26" fmla="*/ 356538 w 154"/>
                <a:gd name="T27" fmla="*/ 404008 h 154"/>
                <a:gd name="T28" fmla="*/ 356538 w 154"/>
                <a:gd name="T29" fmla="*/ 417183 h 154"/>
                <a:gd name="T30" fmla="*/ 312521 w 154"/>
                <a:gd name="T31" fmla="*/ 399617 h 154"/>
                <a:gd name="T32" fmla="*/ 312521 w 154"/>
                <a:gd name="T33" fmla="*/ 377660 h 154"/>
                <a:gd name="T34" fmla="*/ 316923 w 154"/>
                <a:gd name="T35" fmla="*/ 360094 h 154"/>
                <a:gd name="T36" fmla="*/ 246496 w 154"/>
                <a:gd name="T37" fmla="*/ 368877 h 154"/>
                <a:gd name="T38" fmla="*/ 246496 w 154"/>
                <a:gd name="T39" fmla="*/ 395226 h 154"/>
                <a:gd name="T40" fmla="*/ 264102 w 154"/>
                <a:gd name="T41" fmla="*/ 456705 h 154"/>
                <a:gd name="T42" fmla="*/ 321325 w 154"/>
                <a:gd name="T43" fmla="*/ 518185 h 154"/>
                <a:gd name="T44" fmla="*/ 352137 w 154"/>
                <a:gd name="T45" fmla="*/ 474271 h 154"/>
                <a:gd name="T46" fmla="*/ 431367 w 154"/>
                <a:gd name="T47" fmla="*/ 408400 h 154"/>
                <a:gd name="T48" fmla="*/ 374145 w 154"/>
                <a:gd name="T49" fmla="*/ 324963 h 154"/>
                <a:gd name="T50" fmla="*/ 321325 w 154"/>
                <a:gd name="T51" fmla="*/ 250310 h 154"/>
                <a:gd name="T52" fmla="*/ 356538 w 154"/>
                <a:gd name="T53" fmla="*/ 223961 h 154"/>
                <a:gd name="T54" fmla="*/ 360940 w 154"/>
                <a:gd name="T55" fmla="*/ 298615 h 154"/>
                <a:gd name="T56" fmla="*/ 431367 w 154"/>
                <a:gd name="T57" fmla="*/ 289832 h 154"/>
                <a:gd name="T58" fmla="*/ 431367 w 154"/>
                <a:gd name="T59" fmla="*/ 263484 h 154"/>
                <a:gd name="T60" fmla="*/ 409359 w 154"/>
                <a:gd name="T61" fmla="*/ 202004 h 154"/>
                <a:gd name="T62" fmla="*/ 352137 w 154"/>
                <a:gd name="T63" fmla="*/ 149307 h 154"/>
                <a:gd name="T64" fmla="*/ 110043 w 154"/>
                <a:gd name="T65" fmla="*/ 162482 h 154"/>
                <a:gd name="T66" fmla="*/ 101239 w 154"/>
                <a:gd name="T67" fmla="*/ 101002 h 154"/>
                <a:gd name="T68" fmla="*/ 515000 w 154"/>
                <a:gd name="T69" fmla="*/ 114176 h 154"/>
                <a:gd name="T70" fmla="*/ 576624 w 154"/>
                <a:gd name="T71" fmla="*/ 101002 h 154"/>
                <a:gd name="T72" fmla="*/ 136453 w 154"/>
                <a:gd name="T73" fmla="*/ 338138 h 154"/>
                <a:gd name="T74" fmla="*/ 541410 w 154"/>
                <a:gd name="T75" fmla="*/ 338138 h 154"/>
                <a:gd name="T76" fmla="*/ 338932 w 154"/>
                <a:gd name="T77" fmla="*/ 74654 h 154"/>
                <a:gd name="T78" fmla="*/ 338932 w 154"/>
                <a:gd name="T79" fmla="*/ 601621 h 154"/>
                <a:gd name="T80" fmla="*/ 338932 w 154"/>
                <a:gd name="T81" fmla="*/ 74654 h 154"/>
                <a:gd name="T82" fmla="*/ 303718 w 154"/>
                <a:gd name="T83" fmla="*/ 52697 h 154"/>
                <a:gd name="T84" fmla="*/ 338932 w 154"/>
                <a:gd name="T85" fmla="*/ 0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117" name="文本框 116"/>
            <p:cNvSpPr txBox="1"/>
            <p:nvPr/>
          </p:nvSpPr>
          <p:spPr>
            <a:xfrm>
              <a:off x="1866536" y="2896490"/>
              <a:ext cx="762141" cy="811959"/>
            </a:xfrm>
            <a:prstGeom prst="rect">
              <a:avLst/>
            </a:prstGeom>
            <a:noFill/>
          </p:spPr>
          <p:txBody>
            <a:bodyPr wrap="none" lIns="72585" tIns="36293" rIns="72585" bIns="36293">
              <a:spAutoFit/>
            </a:bodyPr>
            <a:lstStyle/>
            <a:p>
              <a:pPr fontAlgn="auto">
                <a:spcBef>
                  <a:spcPts val="0"/>
                </a:spcBef>
                <a:spcAft>
                  <a:spcPts val="0"/>
                </a:spcAft>
                <a:defRPr/>
              </a:pPr>
              <a:r>
                <a:rPr lang="zh-CN" altLang="en-US" sz="2400" dirty="0" smtClean="0">
                  <a:solidFill>
                    <a:schemeClr val="tx1">
                      <a:lumMod val="65000"/>
                      <a:lumOff val="35000"/>
                    </a:schemeClr>
                  </a:solidFill>
                  <a:latin typeface="Impact" panose="020B0806030902050204" pitchFamily="34" charset="0"/>
                </a:rPr>
                <a:t>标题</a:t>
              </a:r>
              <a:endParaRPr lang="en-US" altLang="zh-CN" sz="2400" dirty="0" smtClean="0">
                <a:solidFill>
                  <a:schemeClr val="tx1">
                    <a:lumMod val="65000"/>
                    <a:lumOff val="35000"/>
                  </a:schemeClr>
                </a:solidFill>
                <a:latin typeface="Impact" panose="020B0806030902050204" pitchFamily="34" charset="0"/>
              </a:endParaRPr>
            </a:p>
            <a:p>
              <a:pPr fontAlgn="auto">
                <a:spcBef>
                  <a:spcPts val="0"/>
                </a:spcBef>
                <a:spcAft>
                  <a:spcPts val="0"/>
                </a:spcAft>
                <a:defRPr/>
              </a:pPr>
              <a:r>
                <a:rPr lang="zh-CN" altLang="en-US" sz="2400" dirty="0" smtClean="0">
                  <a:solidFill>
                    <a:schemeClr val="tx1">
                      <a:lumMod val="65000"/>
                      <a:lumOff val="35000"/>
                    </a:schemeClr>
                  </a:solidFill>
                  <a:latin typeface="Impact" panose="020B0806030902050204" pitchFamily="34" charset="0"/>
                </a:rPr>
                <a:t>文字</a:t>
              </a:r>
              <a:endParaRPr lang="zh-CN" altLang="en-US" sz="2400" dirty="0">
                <a:solidFill>
                  <a:schemeClr val="tx1">
                    <a:lumMod val="65000"/>
                    <a:lumOff val="35000"/>
                  </a:schemeClr>
                </a:solidFill>
                <a:latin typeface="Impact" panose="020B0806030902050204" pitchFamily="34" charset="0"/>
              </a:endParaRPr>
            </a:p>
          </p:txBody>
        </p:sp>
      </p:grpSp>
      <p:grpSp>
        <p:nvGrpSpPr>
          <p:cNvPr id="38" name="组合 37"/>
          <p:cNvGrpSpPr/>
          <p:nvPr/>
        </p:nvGrpSpPr>
        <p:grpSpPr>
          <a:xfrm>
            <a:off x="-198457" y="144052"/>
            <a:ext cx="9920307" cy="324036"/>
            <a:chOff x="-198457" y="144052"/>
            <a:chExt cx="9920307" cy="324036"/>
          </a:xfrm>
        </p:grpSpPr>
        <p:cxnSp>
          <p:nvCxnSpPr>
            <p:cNvPr id="39" name="直接连接符 3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98457" y="144052"/>
              <a:ext cx="2066885" cy="319659"/>
              <a:chOff x="2559580" y="72044"/>
              <a:chExt cx="2066885" cy="319659"/>
            </a:xfrm>
          </p:grpSpPr>
          <p:sp>
            <p:nvSpPr>
              <p:cNvPr id="47" name="五边形 4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1" name="组合 40"/>
            <p:cNvGrpSpPr/>
            <p:nvPr/>
          </p:nvGrpSpPr>
          <p:grpSpPr>
            <a:xfrm>
              <a:off x="1273126"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2" name="组合 41"/>
            <p:cNvGrpSpPr/>
            <p:nvPr/>
          </p:nvGrpSpPr>
          <p:grpSpPr>
            <a:xfrm>
              <a:off x="2753871"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49" name="组合 48"/>
          <p:cNvGrpSpPr/>
          <p:nvPr/>
        </p:nvGrpSpPr>
        <p:grpSpPr>
          <a:xfrm>
            <a:off x="4284861" y="108049"/>
            <a:ext cx="2066885" cy="468053"/>
            <a:chOff x="121344" y="72044"/>
            <a:chExt cx="2066885" cy="468053"/>
          </a:xfrm>
        </p:grpSpPr>
        <p:sp>
          <p:nvSpPr>
            <p:cNvPr id="50" name="五边形 4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285612"/>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50" fill="hold"/>
                                        <p:tgtEl>
                                          <p:spTgt spid="38"/>
                                        </p:tgtEl>
                                        <p:attrNameLst>
                                          <p:attrName>ppt_x</p:attrName>
                                        </p:attrNameLst>
                                      </p:cBhvr>
                                      <p:tavLst>
                                        <p:tav tm="0">
                                          <p:val>
                                            <p:strVal val="1+#ppt_w/2"/>
                                          </p:val>
                                        </p:tav>
                                        <p:tav tm="100000">
                                          <p:val>
                                            <p:strVal val="#ppt_x"/>
                                          </p:val>
                                        </p:tav>
                                      </p:tavLst>
                                    </p:anim>
                                    <p:anim calcmode="lin" valueType="num">
                                      <p:cBhvr additive="base">
                                        <p:cTn id="8" dur="25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250" fill="hold"/>
                                        <p:tgtEl>
                                          <p:spTgt spid="49"/>
                                        </p:tgtEl>
                                        <p:attrNameLst>
                                          <p:attrName>ppt_x</p:attrName>
                                        </p:attrNameLst>
                                      </p:cBhvr>
                                      <p:tavLst>
                                        <p:tav tm="0">
                                          <p:val>
                                            <p:strVal val="#ppt_x"/>
                                          </p:val>
                                        </p:tav>
                                        <p:tav tm="100000">
                                          <p:val>
                                            <p:strVal val="#ppt_x"/>
                                          </p:val>
                                        </p:tav>
                                      </p:tavLst>
                                    </p:anim>
                                    <p:anim calcmode="lin" valueType="num">
                                      <p:cBhvr additive="base">
                                        <p:cTn id="13" dur="250" fill="hold"/>
                                        <p:tgtEl>
                                          <p:spTgt spid="4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fade">
                                      <p:cBhvr>
                                        <p:cTn id="23" dur="1000"/>
                                        <p:tgtEl>
                                          <p:spTgt spid="14339"/>
                                        </p:tgtEl>
                                      </p:cBhvr>
                                    </p:animEffect>
                                    <p:anim calcmode="lin" valueType="num">
                                      <p:cBhvr>
                                        <p:cTn id="24" dur="1000" fill="hold"/>
                                        <p:tgtEl>
                                          <p:spTgt spid="14339"/>
                                        </p:tgtEl>
                                        <p:attrNameLst>
                                          <p:attrName>ppt_x</p:attrName>
                                        </p:attrNameLst>
                                      </p:cBhvr>
                                      <p:tavLst>
                                        <p:tav tm="0">
                                          <p:val>
                                            <p:strVal val="#ppt_x"/>
                                          </p:val>
                                        </p:tav>
                                        <p:tav tm="100000">
                                          <p:val>
                                            <p:strVal val="#ppt_x"/>
                                          </p:val>
                                        </p:tav>
                                      </p:tavLst>
                                    </p:anim>
                                    <p:anim calcmode="lin" valueType="num">
                                      <p:cBhvr>
                                        <p:cTn id="25" dur="1000" fill="hold"/>
                                        <p:tgtEl>
                                          <p:spTgt spid="1433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wipe(left)">
                                      <p:cBhvr>
                                        <p:cTn id="32" dur="500"/>
                                        <p:tgtEl>
                                          <p:spTgt spid="105"/>
                                        </p:tgtEl>
                                      </p:cBhvr>
                                    </p:animEffect>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fade">
                                      <p:cBhvr>
                                        <p:cTn id="36" dur="1000"/>
                                        <p:tgtEl>
                                          <p:spTgt spid="14340"/>
                                        </p:tgtEl>
                                      </p:cBhvr>
                                    </p:animEffect>
                                    <p:anim calcmode="lin" valueType="num">
                                      <p:cBhvr>
                                        <p:cTn id="37" dur="1000" fill="hold"/>
                                        <p:tgtEl>
                                          <p:spTgt spid="14340"/>
                                        </p:tgtEl>
                                        <p:attrNameLst>
                                          <p:attrName>ppt_x</p:attrName>
                                        </p:attrNameLst>
                                      </p:cBhvr>
                                      <p:tavLst>
                                        <p:tav tm="0">
                                          <p:val>
                                            <p:strVal val="#ppt_x"/>
                                          </p:val>
                                        </p:tav>
                                        <p:tav tm="100000">
                                          <p:val>
                                            <p:strVal val="#ppt_x"/>
                                          </p:val>
                                        </p:tav>
                                      </p:tavLst>
                                    </p:anim>
                                    <p:anim calcmode="lin" valueType="num">
                                      <p:cBhvr>
                                        <p:cTn id="38" dur="1000" fill="hold"/>
                                        <p:tgtEl>
                                          <p:spTgt spid="14340"/>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left)">
                                      <p:cBhvr>
                                        <p:cTn id="42" dur="500"/>
                                        <p:tgtEl>
                                          <p:spTgt spid="10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left)">
                                      <p:cBhvr>
                                        <p:cTn id="45" dur="500"/>
                                        <p:tgtEl>
                                          <p:spTgt spid="107"/>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wipe(left)">
                                      <p:cBhvr>
                                        <p:cTn id="5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P spid="1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06353" y="1820228"/>
            <a:ext cx="3801396" cy="898863"/>
            <a:chOff x="706353" y="1820228"/>
            <a:chExt cx="3801396" cy="898863"/>
          </a:xfrm>
        </p:grpSpPr>
        <p:grpSp>
          <p:nvGrpSpPr>
            <p:cNvPr id="87051" name="组合 50"/>
            <p:cNvGrpSpPr>
              <a:grpSpLocks/>
            </p:cNvGrpSpPr>
            <p:nvPr/>
          </p:nvGrpSpPr>
          <p:grpSpPr bwMode="auto">
            <a:xfrm>
              <a:off x="706353" y="1898988"/>
              <a:ext cx="3797598" cy="741342"/>
              <a:chOff x="3791744" y="5346476"/>
              <a:chExt cx="5832648" cy="1152128"/>
            </a:xfrm>
          </p:grpSpPr>
          <p:sp>
            <p:nvSpPr>
              <p:cNvPr id="58" name="圆角矩形 57"/>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9" name="任意多边形 58"/>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0" name="圆角矩形 59"/>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2" name="组合 51"/>
            <p:cNvGrpSpPr>
              <a:grpSpLocks/>
            </p:cNvGrpSpPr>
            <p:nvPr/>
          </p:nvGrpSpPr>
          <p:grpSpPr bwMode="auto">
            <a:xfrm>
              <a:off x="3597591" y="1820228"/>
              <a:ext cx="910158" cy="898863"/>
              <a:chOff x="6124811" y="347435"/>
              <a:chExt cx="1141097" cy="1141097"/>
            </a:xfrm>
          </p:grpSpPr>
          <p:sp>
            <p:nvSpPr>
              <p:cNvPr id="53" name="椭圆 52"/>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28" name="组合 53"/>
              <p:cNvGrpSpPr>
                <a:grpSpLocks/>
              </p:cNvGrpSpPr>
              <p:nvPr/>
            </p:nvGrpSpPr>
            <p:grpSpPr bwMode="auto">
              <a:xfrm>
                <a:off x="6124811" y="347435"/>
                <a:ext cx="1141097" cy="1141097"/>
                <a:chOff x="3733576" y="3930057"/>
                <a:chExt cx="1800000" cy="1800000"/>
              </a:xfrm>
            </p:grpSpPr>
            <p:sp>
              <p:nvSpPr>
                <p:cNvPr id="55" name="椭圆 54"/>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6" name="任意多边形 55"/>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椭圆 56"/>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7" name="文本框 82"/>
            <p:cNvSpPr txBox="1">
              <a:spLocks noChangeArrowheads="1"/>
            </p:cNvSpPr>
            <p:nvPr/>
          </p:nvSpPr>
          <p:spPr bwMode="auto">
            <a:xfrm>
              <a:off x="965856" y="2111514"/>
              <a:ext cx="2647272" cy="304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60" name="组合 109"/>
            <p:cNvGrpSpPr>
              <a:grpSpLocks/>
            </p:cNvGrpSpPr>
            <p:nvPr/>
          </p:nvGrpSpPr>
          <p:grpSpPr bwMode="auto">
            <a:xfrm>
              <a:off x="3912792" y="2109014"/>
              <a:ext cx="522802" cy="475059"/>
              <a:chOff x="5280229" y="2677954"/>
              <a:chExt cx="655391" cy="603376"/>
            </a:xfrm>
          </p:grpSpPr>
          <p:sp>
            <p:nvSpPr>
              <p:cNvPr id="87" name="Freeform 55"/>
              <p:cNvSpPr>
                <a:spLocks/>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93"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87094" name="Freeform 57"/>
              <p:cNvSpPr>
                <a:spLocks/>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6" name="组合 5"/>
          <p:cNvGrpSpPr/>
          <p:nvPr/>
        </p:nvGrpSpPr>
        <p:grpSpPr>
          <a:xfrm>
            <a:off x="706353" y="2797850"/>
            <a:ext cx="3801396" cy="898863"/>
            <a:chOff x="706353" y="2797850"/>
            <a:chExt cx="3801396" cy="898863"/>
          </a:xfrm>
        </p:grpSpPr>
        <p:grpSp>
          <p:nvGrpSpPr>
            <p:cNvPr id="87053" name="组合 61"/>
            <p:cNvGrpSpPr>
              <a:grpSpLocks/>
            </p:cNvGrpSpPr>
            <p:nvPr/>
          </p:nvGrpSpPr>
          <p:grpSpPr bwMode="auto">
            <a:xfrm>
              <a:off x="706353" y="2876610"/>
              <a:ext cx="3797598" cy="741342"/>
              <a:chOff x="3791744" y="5346476"/>
              <a:chExt cx="5832648" cy="1152128"/>
            </a:xfrm>
          </p:grpSpPr>
          <p:sp>
            <p:nvSpPr>
              <p:cNvPr id="69" name="圆角矩形 68"/>
              <p:cNvSpPr/>
              <p:nvPr/>
            </p:nvSpPr>
            <p:spPr>
              <a:xfrm>
                <a:off x="4007768" y="5518711"/>
                <a:ext cx="5400600" cy="807659"/>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任意多边形 69"/>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圆角矩形 7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4" name="组合 62"/>
            <p:cNvGrpSpPr>
              <a:grpSpLocks/>
            </p:cNvGrpSpPr>
            <p:nvPr/>
          </p:nvGrpSpPr>
          <p:grpSpPr bwMode="auto">
            <a:xfrm>
              <a:off x="3597591" y="2797850"/>
              <a:ext cx="910158" cy="898863"/>
              <a:chOff x="6124811" y="347435"/>
              <a:chExt cx="1141097" cy="1141097"/>
            </a:xfrm>
          </p:grpSpPr>
          <p:sp>
            <p:nvSpPr>
              <p:cNvPr id="64" name="椭圆 63"/>
              <p:cNvSpPr/>
              <p:nvPr/>
            </p:nvSpPr>
            <p:spPr>
              <a:xfrm>
                <a:off x="6234319" y="456943"/>
                <a:ext cx="922082" cy="922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12" name="组合 64"/>
              <p:cNvGrpSpPr>
                <a:grpSpLocks/>
              </p:cNvGrpSpPr>
              <p:nvPr/>
            </p:nvGrpSpPr>
            <p:grpSpPr bwMode="auto">
              <a:xfrm>
                <a:off x="6124811" y="347435"/>
                <a:ext cx="1141097" cy="1141097"/>
                <a:chOff x="3733576" y="3930057"/>
                <a:chExt cx="1800000" cy="1800000"/>
              </a:xfrm>
            </p:grpSpPr>
            <p:sp>
              <p:nvSpPr>
                <p:cNvPr id="66" name="椭圆 6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7" name="任意多边形 6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 name="椭圆 6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8" name="文本框 83"/>
            <p:cNvSpPr txBox="1">
              <a:spLocks noChangeArrowheads="1"/>
            </p:cNvSpPr>
            <p:nvPr/>
          </p:nvSpPr>
          <p:spPr bwMode="auto">
            <a:xfrm>
              <a:off x="965856" y="3112889"/>
              <a:ext cx="2647272" cy="304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1" name="Freeform 58"/>
            <p:cNvSpPr>
              <a:spLocks/>
            </p:cNvSpPr>
            <p:nvPr/>
          </p:nvSpPr>
          <p:spPr bwMode="auto">
            <a:xfrm>
              <a:off x="3931219" y="3096226"/>
              <a:ext cx="514312" cy="466967"/>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4" name="Freeform 59"/>
            <p:cNvSpPr>
              <a:spLocks noEditPoints="1"/>
            </p:cNvSpPr>
            <p:nvPr/>
          </p:nvSpPr>
          <p:spPr bwMode="auto">
            <a:xfrm>
              <a:off x="3911526" y="3087886"/>
              <a:ext cx="121523" cy="300038"/>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87065" name="Freeform 60"/>
            <p:cNvSpPr>
              <a:spLocks/>
            </p:cNvSpPr>
            <p:nvPr/>
          </p:nvSpPr>
          <p:spPr bwMode="auto">
            <a:xfrm>
              <a:off x="4055834" y="3087886"/>
              <a:ext cx="122789" cy="300038"/>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14" name="组合 13"/>
          <p:cNvGrpSpPr/>
          <p:nvPr/>
        </p:nvGrpSpPr>
        <p:grpSpPr>
          <a:xfrm>
            <a:off x="706353" y="3775472"/>
            <a:ext cx="3801396" cy="898863"/>
            <a:chOff x="706353" y="3775472"/>
            <a:chExt cx="3801396" cy="898863"/>
          </a:xfrm>
        </p:grpSpPr>
        <p:grpSp>
          <p:nvGrpSpPr>
            <p:cNvPr id="87055" name="组合 72"/>
            <p:cNvGrpSpPr>
              <a:grpSpLocks/>
            </p:cNvGrpSpPr>
            <p:nvPr/>
          </p:nvGrpSpPr>
          <p:grpSpPr bwMode="auto">
            <a:xfrm>
              <a:off x="706353" y="3854232"/>
              <a:ext cx="3797598" cy="740093"/>
              <a:chOff x="3791744" y="5346476"/>
              <a:chExt cx="5832648" cy="1152128"/>
            </a:xfrm>
          </p:grpSpPr>
          <p:sp>
            <p:nvSpPr>
              <p:cNvPr id="80" name="圆角矩形 79"/>
              <p:cNvSpPr/>
              <p:nvPr/>
            </p:nvSpPr>
            <p:spPr>
              <a:xfrm>
                <a:off x="4007768" y="5518711"/>
                <a:ext cx="5400600" cy="807659"/>
              </a:xfrm>
              <a:prstGeom prst="roundRect">
                <a:avLst>
                  <a:gd name="adj" fmla="val 50000"/>
                </a:avLst>
              </a:prstGeom>
              <a:solidFill>
                <a:schemeClr val="accent1"/>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 name="任意多边形 8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2" name="圆角矩形 8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56" name="组合 73"/>
            <p:cNvGrpSpPr>
              <a:grpSpLocks/>
            </p:cNvGrpSpPr>
            <p:nvPr/>
          </p:nvGrpSpPr>
          <p:grpSpPr bwMode="auto">
            <a:xfrm>
              <a:off x="3597591" y="3775472"/>
              <a:ext cx="910158" cy="898863"/>
              <a:chOff x="6124811" y="347435"/>
              <a:chExt cx="1141097" cy="1141097"/>
            </a:xfrm>
          </p:grpSpPr>
          <p:sp>
            <p:nvSpPr>
              <p:cNvPr id="75" name="椭圆 74"/>
              <p:cNvSpPr/>
              <p:nvPr/>
            </p:nvSpPr>
            <p:spPr>
              <a:xfrm>
                <a:off x="6234319" y="456943"/>
                <a:ext cx="922082" cy="922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096" name="组合 75"/>
              <p:cNvGrpSpPr>
                <a:grpSpLocks/>
              </p:cNvGrpSpPr>
              <p:nvPr/>
            </p:nvGrpSpPr>
            <p:grpSpPr bwMode="auto">
              <a:xfrm>
                <a:off x="6124811" y="347435"/>
                <a:ext cx="1141097" cy="1141097"/>
                <a:chOff x="3733576" y="3930057"/>
                <a:chExt cx="1800000" cy="1800000"/>
              </a:xfrm>
            </p:grpSpPr>
            <p:sp>
              <p:nvSpPr>
                <p:cNvPr id="77" name="椭圆 7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任意多边形 7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9" name="椭圆 7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9" name="文本框 84"/>
            <p:cNvSpPr txBox="1">
              <a:spLocks noChangeArrowheads="1"/>
            </p:cNvSpPr>
            <p:nvPr/>
          </p:nvSpPr>
          <p:spPr bwMode="auto">
            <a:xfrm>
              <a:off x="965856" y="4113014"/>
              <a:ext cx="2647272" cy="304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sp>
          <p:nvSpPr>
            <p:cNvPr id="95" name="Freeform 61"/>
            <p:cNvSpPr>
              <a:spLocks/>
            </p:cNvSpPr>
            <p:nvPr/>
          </p:nvSpPr>
          <p:spPr bwMode="auto">
            <a:xfrm>
              <a:off x="3933089" y="4073733"/>
              <a:ext cx="514312" cy="46860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87069" name="Freeform 62"/>
            <p:cNvSpPr>
              <a:spLocks noEditPoints="1"/>
            </p:cNvSpPr>
            <p:nvPr/>
          </p:nvSpPr>
          <p:spPr bwMode="auto">
            <a:xfrm>
              <a:off x="3912792" y="4066758"/>
              <a:ext cx="122789" cy="300038"/>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sp>
          <p:nvSpPr>
            <p:cNvPr id="87070" name="Freeform 63"/>
            <p:cNvSpPr>
              <a:spLocks/>
            </p:cNvSpPr>
            <p:nvPr/>
          </p:nvSpPr>
          <p:spPr bwMode="auto">
            <a:xfrm>
              <a:off x="4059633" y="4066758"/>
              <a:ext cx="117725" cy="300038"/>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lIns="72585" tIns="36293" rIns="72585" bIns="36293"/>
            <a:lstStyle/>
            <a:p>
              <a:endParaRPr lang="zh-CN" altLang="en-US"/>
            </a:p>
          </p:txBody>
        </p:sp>
      </p:grpSp>
      <p:grpSp>
        <p:nvGrpSpPr>
          <p:cNvPr id="4" name="组合 3"/>
          <p:cNvGrpSpPr/>
          <p:nvPr/>
        </p:nvGrpSpPr>
        <p:grpSpPr>
          <a:xfrm>
            <a:off x="5122960" y="1820228"/>
            <a:ext cx="3892537" cy="898863"/>
            <a:chOff x="5122960" y="1820228"/>
            <a:chExt cx="3892537" cy="898863"/>
          </a:xfrm>
        </p:grpSpPr>
        <p:grpSp>
          <p:nvGrpSpPr>
            <p:cNvPr id="87042" name="组合 2"/>
            <p:cNvGrpSpPr>
              <a:grpSpLocks/>
            </p:cNvGrpSpPr>
            <p:nvPr/>
          </p:nvGrpSpPr>
          <p:grpSpPr bwMode="auto">
            <a:xfrm>
              <a:off x="5217899" y="1898988"/>
              <a:ext cx="3797598" cy="741342"/>
              <a:chOff x="3791744" y="5346476"/>
              <a:chExt cx="5832648" cy="1152128"/>
            </a:xfrm>
          </p:grpSpPr>
          <p:sp>
            <p:nvSpPr>
              <p:cNvPr id="10" name="圆角矩形 9"/>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任意多边形 10"/>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圆角矩形 11"/>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3" name="组合 3"/>
            <p:cNvGrpSpPr>
              <a:grpSpLocks/>
            </p:cNvGrpSpPr>
            <p:nvPr/>
          </p:nvGrpSpPr>
          <p:grpSpPr bwMode="auto">
            <a:xfrm>
              <a:off x="5122960" y="1820228"/>
              <a:ext cx="910157" cy="898863"/>
              <a:chOff x="6124811" y="347435"/>
              <a:chExt cx="1141097" cy="1141097"/>
            </a:xfrm>
          </p:grpSpPr>
          <p:sp>
            <p:nvSpPr>
              <p:cNvPr id="5" name="椭圆 4"/>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76" name="组合 5"/>
              <p:cNvGrpSpPr>
                <a:grpSpLocks/>
              </p:cNvGrpSpPr>
              <p:nvPr/>
            </p:nvGrpSpPr>
            <p:grpSpPr bwMode="auto">
              <a:xfrm>
                <a:off x="6124811" y="347435"/>
                <a:ext cx="1141097" cy="1141097"/>
                <a:chOff x="3733576" y="3930057"/>
                <a:chExt cx="1800000" cy="1800000"/>
              </a:xfrm>
            </p:grpSpPr>
            <p:sp>
              <p:nvSpPr>
                <p:cNvPr id="7" name="椭圆 6"/>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7"/>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8" name="文本框 34"/>
            <p:cNvSpPr txBox="1">
              <a:spLocks noChangeArrowheads="1"/>
            </p:cNvSpPr>
            <p:nvPr/>
          </p:nvSpPr>
          <p:spPr bwMode="auto">
            <a:xfrm>
              <a:off x="6174894" y="2111514"/>
              <a:ext cx="2647272" cy="304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1" name="组合 97"/>
            <p:cNvGrpSpPr>
              <a:grpSpLocks noChangeAspect="1"/>
            </p:cNvGrpSpPr>
            <p:nvPr/>
          </p:nvGrpSpPr>
          <p:grpSpPr bwMode="auto">
            <a:xfrm>
              <a:off x="5447021" y="2112764"/>
              <a:ext cx="521537" cy="460058"/>
              <a:chOff x="688976" y="7240588"/>
              <a:chExt cx="519113" cy="461963"/>
            </a:xfrm>
          </p:grpSpPr>
          <p:sp>
            <p:nvSpPr>
              <p:cNvPr id="9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8708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3" name="组合 12"/>
          <p:cNvGrpSpPr/>
          <p:nvPr/>
        </p:nvGrpSpPr>
        <p:grpSpPr>
          <a:xfrm>
            <a:off x="5122960" y="2797850"/>
            <a:ext cx="3892537" cy="898863"/>
            <a:chOff x="5122960" y="2797850"/>
            <a:chExt cx="3892537" cy="898863"/>
          </a:xfrm>
        </p:grpSpPr>
        <p:grpSp>
          <p:nvGrpSpPr>
            <p:cNvPr id="87044" name="组合 13"/>
            <p:cNvGrpSpPr>
              <a:grpSpLocks/>
            </p:cNvGrpSpPr>
            <p:nvPr/>
          </p:nvGrpSpPr>
          <p:grpSpPr bwMode="auto">
            <a:xfrm>
              <a:off x="5217899" y="2876610"/>
              <a:ext cx="3797598" cy="741342"/>
              <a:chOff x="3791744" y="5346476"/>
              <a:chExt cx="5832648" cy="1152128"/>
            </a:xfrm>
          </p:grpSpPr>
          <p:sp>
            <p:nvSpPr>
              <p:cNvPr id="21" name="圆角矩形 20"/>
              <p:cNvSpPr/>
              <p:nvPr/>
            </p:nvSpPr>
            <p:spPr>
              <a:xfrm>
                <a:off x="4007768" y="5518711"/>
                <a:ext cx="5400600" cy="807659"/>
              </a:xfrm>
              <a:prstGeom prst="roundRect">
                <a:avLst>
                  <a:gd name="adj" fmla="val 50000"/>
                </a:avLst>
              </a:prstGeom>
              <a:solidFill>
                <a:schemeClr val="accent4"/>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任意多边形 21"/>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圆角矩形 22"/>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5" name="组合 14"/>
            <p:cNvGrpSpPr>
              <a:grpSpLocks/>
            </p:cNvGrpSpPr>
            <p:nvPr/>
          </p:nvGrpSpPr>
          <p:grpSpPr bwMode="auto">
            <a:xfrm>
              <a:off x="5122960" y="2797850"/>
              <a:ext cx="910157" cy="898863"/>
              <a:chOff x="6124811" y="347435"/>
              <a:chExt cx="1141097" cy="1141097"/>
            </a:xfrm>
          </p:grpSpPr>
          <p:sp>
            <p:nvSpPr>
              <p:cNvPr id="16" name="椭圆 15"/>
              <p:cNvSpPr/>
              <p:nvPr/>
            </p:nvSpPr>
            <p:spPr>
              <a:xfrm>
                <a:off x="6234318" y="456943"/>
                <a:ext cx="922083" cy="922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60" name="组合 16"/>
              <p:cNvGrpSpPr>
                <a:grpSpLocks/>
              </p:cNvGrpSpPr>
              <p:nvPr/>
            </p:nvGrpSpPr>
            <p:grpSpPr bwMode="auto">
              <a:xfrm>
                <a:off x="6124811" y="347435"/>
                <a:ext cx="1141097" cy="1141097"/>
                <a:chOff x="3733576" y="3930057"/>
                <a:chExt cx="1800000" cy="1800000"/>
              </a:xfrm>
            </p:grpSpPr>
            <p:sp>
              <p:nvSpPr>
                <p:cNvPr id="18" name="椭圆 1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任意多边形 1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椭圆 1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49" name="文本框 35"/>
            <p:cNvSpPr txBox="1">
              <a:spLocks noChangeArrowheads="1"/>
            </p:cNvSpPr>
            <p:nvPr/>
          </p:nvSpPr>
          <p:spPr bwMode="auto">
            <a:xfrm>
              <a:off x="6174894" y="3112889"/>
              <a:ext cx="2647272" cy="304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2" name="组合 101"/>
            <p:cNvGrpSpPr>
              <a:grpSpLocks noChangeAspect="1"/>
            </p:cNvGrpSpPr>
            <p:nvPr/>
          </p:nvGrpSpPr>
          <p:grpSpPr bwMode="auto">
            <a:xfrm>
              <a:off x="5431831" y="3112889"/>
              <a:ext cx="521537" cy="455057"/>
              <a:chOff x="3390900" y="228600"/>
              <a:chExt cx="771525" cy="681038"/>
            </a:xfrm>
          </p:grpSpPr>
          <p:sp>
            <p:nvSpPr>
              <p:cNvPr id="103" name="Freeform 14"/>
              <p:cNvSpPr>
                <a:spLocks/>
              </p:cNvSpPr>
              <p:nvPr/>
            </p:nvSpPr>
            <p:spPr bwMode="auto">
              <a:xfrm>
                <a:off x="3421063" y="236538"/>
                <a:ext cx="741362" cy="673100"/>
              </a:xfrm>
              <a:custGeom>
                <a:avLst/>
                <a:gdLst>
                  <a:gd name="T0" fmla="*/ 204 w 467"/>
                  <a:gd name="T1" fmla="*/ 424 h 424"/>
                  <a:gd name="T2" fmla="*/ 0 w 467"/>
                  <a:gd name="T3" fmla="*/ 256 h 424"/>
                  <a:gd name="T4" fmla="*/ 3 w 467"/>
                  <a:gd name="T5" fmla="*/ 19 h 424"/>
                  <a:gd name="T6" fmla="*/ 83 w 467"/>
                  <a:gd name="T7" fmla="*/ 12 h 424"/>
                  <a:gd name="T8" fmla="*/ 123 w 467"/>
                  <a:gd name="T9" fmla="*/ 50 h 424"/>
                  <a:gd name="T10" fmla="*/ 142 w 467"/>
                  <a:gd name="T11" fmla="*/ 10 h 424"/>
                  <a:gd name="T12" fmla="*/ 214 w 467"/>
                  <a:gd name="T13" fmla="*/ 0 h 424"/>
                  <a:gd name="T14" fmla="*/ 467 w 467"/>
                  <a:gd name="T15" fmla="*/ 218 h 424"/>
                  <a:gd name="T16" fmla="*/ 204 w 467"/>
                  <a:gd name="T1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24">
                    <a:moveTo>
                      <a:pt x="204" y="424"/>
                    </a:moveTo>
                    <a:lnTo>
                      <a:pt x="0" y="256"/>
                    </a:lnTo>
                    <a:lnTo>
                      <a:pt x="3" y="19"/>
                    </a:lnTo>
                    <a:lnTo>
                      <a:pt x="83" y="12"/>
                    </a:lnTo>
                    <a:lnTo>
                      <a:pt x="123" y="50"/>
                    </a:lnTo>
                    <a:lnTo>
                      <a:pt x="142" y="10"/>
                    </a:lnTo>
                    <a:lnTo>
                      <a:pt x="214" y="0"/>
                    </a:lnTo>
                    <a:lnTo>
                      <a:pt x="467" y="218"/>
                    </a:lnTo>
                    <a:lnTo>
                      <a:pt x="204"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83" name="Freeform 15"/>
              <p:cNvSpPr>
                <a:spLocks noEditPoints="1"/>
              </p:cNvSpPr>
              <p:nvPr/>
            </p:nvSpPr>
            <p:spPr bwMode="auto">
              <a:xfrm>
                <a:off x="3390900" y="228600"/>
                <a:ext cx="177800" cy="436563"/>
              </a:xfrm>
              <a:custGeom>
                <a:avLst/>
                <a:gdLst>
                  <a:gd name="T0" fmla="*/ 94574 w 47"/>
                  <a:gd name="T1" fmla="*/ 0 h 116"/>
                  <a:gd name="T2" fmla="*/ 162668 w 47"/>
                  <a:gd name="T3" fmla="*/ 30108 h 116"/>
                  <a:gd name="T4" fmla="*/ 177800 w 47"/>
                  <a:gd name="T5" fmla="*/ 101614 h 116"/>
                  <a:gd name="T6" fmla="*/ 177800 w 47"/>
                  <a:gd name="T7" fmla="*/ 353767 h 116"/>
                  <a:gd name="T8" fmla="*/ 155102 w 47"/>
                  <a:gd name="T9" fmla="*/ 413982 h 116"/>
                  <a:gd name="T10" fmla="*/ 90791 w 47"/>
                  <a:gd name="T11" fmla="*/ 436563 h 116"/>
                  <a:gd name="T12" fmla="*/ 15132 w 47"/>
                  <a:gd name="T13" fmla="*/ 402692 h 116"/>
                  <a:gd name="T14" fmla="*/ 0 w 47"/>
                  <a:gd name="T15" fmla="*/ 319895 h 116"/>
                  <a:gd name="T16" fmla="*/ 0 w 47"/>
                  <a:gd name="T17" fmla="*/ 120431 h 116"/>
                  <a:gd name="T18" fmla="*/ 15132 w 47"/>
                  <a:gd name="T19" fmla="*/ 30108 h 116"/>
                  <a:gd name="T20" fmla="*/ 94574 w 47"/>
                  <a:gd name="T21" fmla="*/ 0 h 116"/>
                  <a:gd name="T22" fmla="*/ 90791 w 47"/>
                  <a:gd name="T23" fmla="*/ 395165 h 116"/>
                  <a:gd name="T24" fmla="*/ 128621 w 47"/>
                  <a:gd name="T25" fmla="*/ 334949 h 116"/>
                  <a:gd name="T26" fmla="*/ 128621 w 47"/>
                  <a:gd name="T27" fmla="*/ 94087 h 116"/>
                  <a:gd name="T28" fmla="*/ 90791 w 47"/>
                  <a:gd name="T29" fmla="*/ 41398 h 116"/>
                  <a:gd name="T30" fmla="*/ 52962 w 47"/>
                  <a:gd name="T31" fmla="*/ 97850 h 116"/>
                  <a:gd name="T32" fmla="*/ 52962 w 47"/>
                  <a:gd name="T33" fmla="*/ 112904 h 116"/>
                  <a:gd name="T34" fmla="*/ 52962 w 47"/>
                  <a:gd name="T35" fmla="*/ 131722 h 116"/>
                  <a:gd name="T36" fmla="*/ 52962 w 47"/>
                  <a:gd name="T37" fmla="*/ 199464 h 116"/>
                  <a:gd name="T38" fmla="*/ 52962 w 47"/>
                  <a:gd name="T39" fmla="*/ 270970 h 116"/>
                  <a:gd name="T40" fmla="*/ 52962 w 47"/>
                  <a:gd name="T41" fmla="*/ 334949 h 116"/>
                  <a:gd name="T42" fmla="*/ 90791 w 47"/>
                  <a:gd name="T43" fmla="*/ 395165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6">
                    <a:moveTo>
                      <a:pt x="25" y="0"/>
                    </a:moveTo>
                    <a:cubicBezTo>
                      <a:pt x="33" y="0"/>
                      <a:pt x="39" y="2"/>
                      <a:pt x="43" y="8"/>
                    </a:cubicBezTo>
                    <a:cubicBezTo>
                      <a:pt x="45" y="12"/>
                      <a:pt x="47" y="18"/>
                      <a:pt x="47" y="27"/>
                    </a:cubicBezTo>
                    <a:cubicBezTo>
                      <a:pt x="47" y="94"/>
                      <a:pt x="47" y="94"/>
                      <a:pt x="47" y="94"/>
                    </a:cubicBezTo>
                    <a:cubicBezTo>
                      <a:pt x="47" y="101"/>
                      <a:pt x="45" y="106"/>
                      <a:pt x="41" y="110"/>
                    </a:cubicBezTo>
                    <a:cubicBezTo>
                      <a:pt x="37" y="114"/>
                      <a:pt x="31" y="116"/>
                      <a:pt x="24" y="116"/>
                    </a:cubicBezTo>
                    <a:cubicBezTo>
                      <a:pt x="14" y="116"/>
                      <a:pt x="7" y="113"/>
                      <a:pt x="4" y="107"/>
                    </a:cubicBezTo>
                    <a:cubicBezTo>
                      <a:pt x="1" y="103"/>
                      <a:pt x="0" y="96"/>
                      <a:pt x="0" y="85"/>
                    </a:cubicBezTo>
                    <a:cubicBezTo>
                      <a:pt x="0" y="32"/>
                      <a:pt x="0" y="32"/>
                      <a:pt x="0" y="32"/>
                    </a:cubicBezTo>
                    <a:cubicBezTo>
                      <a:pt x="0" y="20"/>
                      <a:pt x="1" y="13"/>
                      <a:pt x="4" y="8"/>
                    </a:cubicBezTo>
                    <a:cubicBezTo>
                      <a:pt x="8" y="3"/>
                      <a:pt x="15" y="0"/>
                      <a:pt x="25" y="0"/>
                    </a:cubicBezTo>
                    <a:close/>
                    <a:moveTo>
                      <a:pt x="24" y="105"/>
                    </a:moveTo>
                    <a:cubicBezTo>
                      <a:pt x="30" y="105"/>
                      <a:pt x="34" y="100"/>
                      <a:pt x="34" y="89"/>
                    </a:cubicBezTo>
                    <a:cubicBezTo>
                      <a:pt x="34" y="25"/>
                      <a:pt x="34" y="25"/>
                      <a:pt x="34" y="25"/>
                    </a:cubicBezTo>
                    <a:cubicBezTo>
                      <a:pt x="34" y="16"/>
                      <a:pt x="30" y="11"/>
                      <a:pt x="24" y="11"/>
                    </a:cubicBezTo>
                    <a:cubicBezTo>
                      <a:pt x="17" y="11"/>
                      <a:pt x="14" y="16"/>
                      <a:pt x="14" y="26"/>
                    </a:cubicBezTo>
                    <a:cubicBezTo>
                      <a:pt x="14" y="30"/>
                      <a:pt x="14" y="30"/>
                      <a:pt x="14" y="30"/>
                    </a:cubicBezTo>
                    <a:cubicBezTo>
                      <a:pt x="14" y="35"/>
                      <a:pt x="14" y="35"/>
                      <a:pt x="14" y="35"/>
                    </a:cubicBezTo>
                    <a:cubicBezTo>
                      <a:pt x="14" y="53"/>
                      <a:pt x="14" y="53"/>
                      <a:pt x="14" y="53"/>
                    </a:cubicBezTo>
                    <a:cubicBezTo>
                      <a:pt x="14" y="72"/>
                      <a:pt x="14" y="72"/>
                      <a:pt x="14" y="72"/>
                    </a:cubicBezTo>
                    <a:cubicBezTo>
                      <a:pt x="14" y="89"/>
                      <a:pt x="14" y="89"/>
                      <a:pt x="14" y="89"/>
                    </a:cubicBezTo>
                    <a:cubicBezTo>
                      <a:pt x="14" y="99"/>
                      <a:pt x="17" y="105"/>
                      <a:pt x="24" y="105"/>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87084" name="Freeform 16"/>
              <p:cNvSpPr>
                <a:spLocks/>
              </p:cNvSpPr>
              <p:nvPr/>
            </p:nvSpPr>
            <p:spPr bwMode="auto">
              <a:xfrm>
                <a:off x="3605213" y="236538"/>
                <a:ext cx="166687" cy="428625"/>
              </a:xfrm>
              <a:custGeom>
                <a:avLst/>
                <a:gdLst>
                  <a:gd name="T0" fmla="*/ 49248 w 44"/>
                  <a:gd name="T1" fmla="*/ 293270 h 114"/>
                  <a:gd name="T2" fmla="*/ 49248 w 44"/>
                  <a:gd name="T3" fmla="*/ 345908 h 114"/>
                  <a:gd name="T4" fmla="*/ 79555 w 44"/>
                  <a:gd name="T5" fmla="*/ 387266 h 114"/>
                  <a:gd name="T6" fmla="*/ 109862 w 44"/>
                  <a:gd name="T7" fmla="*/ 372227 h 114"/>
                  <a:gd name="T8" fmla="*/ 113650 w 44"/>
                  <a:gd name="T9" fmla="*/ 334628 h 114"/>
                  <a:gd name="T10" fmla="*/ 113650 w 44"/>
                  <a:gd name="T11" fmla="*/ 203033 h 114"/>
                  <a:gd name="T12" fmla="*/ 79555 w 44"/>
                  <a:gd name="T13" fmla="*/ 165434 h 114"/>
                  <a:gd name="T14" fmla="*/ 49248 w 44"/>
                  <a:gd name="T15" fmla="*/ 180474 h 114"/>
                  <a:gd name="T16" fmla="*/ 45460 w 44"/>
                  <a:gd name="T17" fmla="*/ 214313 h 114"/>
                  <a:gd name="T18" fmla="*/ 0 w 44"/>
                  <a:gd name="T19" fmla="*/ 214313 h 114"/>
                  <a:gd name="T20" fmla="*/ 0 w 44"/>
                  <a:gd name="T21" fmla="*/ 203033 h 114"/>
                  <a:gd name="T22" fmla="*/ 0 w 44"/>
                  <a:gd name="T23" fmla="*/ 146635 h 114"/>
                  <a:gd name="T24" fmla="*/ 0 w 44"/>
                  <a:gd name="T25" fmla="*/ 90237 h 114"/>
                  <a:gd name="T26" fmla="*/ 3788 w 44"/>
                  <a:gd name="T27" fmla="*/ 0 h 114"/>
                  <a:gd name="T28" fmla="*/ 155322 w 44"/>
                  <a:gd name="T29" fmla="*/ 0 h 114"/>
                  <a:gd name="T30" fmla="*/ 155322 w 44"/>
                  <a:gd name="T31" fmla="*/ 48878 h 114"/>
                  <a:gd name="T32" fmla="*/ 49248 w 44"/>
                  <a:gd name="T33" fmla="*/ 48878 h 114"/>
                  <a:gd name="T34" fmla="*/ 49248 w 44"/>
                  <a:gd name="T35" fmla="*/ 139115 h 114"/>
                  <a:gd name="T36" fmla="*/ 98497 w 44"/>
                  <a:gd name="T37" fmla="*/ 120316 h 114"/>
                  <a:gd name="T38" fmla="*/ 155322 w 44"/>
                  <a:gd name="T39" fmla="*/ 142875 h 114"/>
                  <a:gd name="T40" fmla="*/ 166687 w 44"/>
                  <a:gd name="T41" fmla="*/ 203033 h 114"/>
                  <a:gd name="T42" fmla="*/ 166687 w 44"/>
                  <a:gd name="T43" fmla="*/ 353428 h 114"/>
                  <a:gd name="T44" fmla="*/ 83344 w 44"/>
                  <a:gd name="T45" fmla="*/ 428625 h 114"/>
                  <a:gd name="T46" fmla="*/ 18942 w 44"/>
                  <a:gd name="T47" fmla="*/ 409826 h 114"/>
                  <a:gd name="T48" fmla="*/ 0 w 44"/>
                  <a:gd name="T49" fmla="*/ 342148 h 114"/>
                  <a:gd name="T50" fmla="*/ 0 w 44"/>
                  <a:gd name="T51" fmla="*/ 293270 h 114"/>
                  <a:gd name="T52" fmla="*/ 49248 w 44"/>
                  <a:gd name="T53" fmla="*/ 29327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 h="114">
                    <a:moveTo>
                      <a:pt x="13" y="78"/>
                    </a:moveTo>
                    <a:cubicBezTo>
                      <a:pt x="13" y="92"/>
                      <a:pt x="13" y="92"/>
                      <a:pt x="13" y="92"/>
                    </a:cubicBezTo>
                    <a:cubicBezTo>
                      <a:pt x="13" y="99"/>
                      <a:pt x="16" y="103"/>
                      <a:pt x="21" y="103"/>
                    </a:cubicBezTo>
                    <a:cubicBezTo>
                      <a:pt x="25" y="103"/>
                      <a:pt x="28" y="102"/>
                      <a:pt x="29" y="99"/>
                    </a:cubicBezTo>
                    <a:cubicBezTo>
                      <a:pt x="30" y="97"/>
                      <a:pt x="30" y="94"/>
                      <a:pt x="30" y="89"/>
                    </a:cubicBezTo>
                    <a:cubicBezTo>
                      <a:pt x="30" y="54"/>
                      <a:pt x="30" y="54"/>
                      <a:pt x="30" y="54"/>
                    </a:cubicBezTo>
                    <a:cubicBezTo>
                      <a:pt x="30" y="48"/>
                      <a:pt x="27" y="44"/>
                      <a:pt x="21" y="44"/>
                    </a:cubicBezTo>
                    <a:cubicBezTo>
                      <a:pt x="17" y="44"/>
                      <a:pt x="15" y="46"/>
                      <a:pt x="13" y="48"/>
                    </a:cubicBezTo>
                    <a:cubicBezTo>
                      <a:pt x="12" y="50"/>
                      <a:pt x="12" y="53"/>
                      <a:pt x="12" y="57"/>
                    </a:cubicBezTo>
                    <a:cubicBezTo>
                      <a:pt x="0" y="57"/>
                      <a:pt x="0" y="57"/>
                      <a:pt x="0" y="57"/>
                    </a:cubicBezTo>
                    <a:cubicBezTo>
                      <a:pt x="0" y="54"/>
                      <a:pt x="0" y="54"/>
                      <a:pt x="0" y="54"/>
                    </a:cubicBezTo>
                    <a:cubicBezTo>
                      <a:pt x="0" y="39"/>
                      <a:pt x="0" y="39"/>
                      <a:pt x="0" y="39"/>
                    </a:cubicBezTo>
                    <a:cubicBezTo>
                      <a:pt x="0" y="24"/>
                      <a:pt x="0" y="24"/>
                      <a:pt x="0" y="24"/>
                    </a:cubicBezTo>
                    <a:cubicBezTo>
                      <a:pt x="0" y="13"/>
                      <a:pt x="0" y="5"/>
                      <a:pt x="1" y="0"/>
                    </a:cubicBezTo>
                    <a:cubicBezTo>
                      <a:pt x="41" y="0"/>
                      <a:pt x="41" y="0"/>
                      <a:pt x="41" y="0"/>
                    </a:cubicBezTo>
                    <a:cubicBezTo>
                      <a:pt x="41" y="13"/>
                      <a:pt x="41" y="13"/>
                      <a:pt x="41" y="13"/>
                    </a:cubicBezTo>
                    <a:cubicBezTo>
                      <a:pt x="13" y="13"/>
                      <a:pt x="13" y="13"/>
                      <a:pt x="13" y="13"/>
                    </a:cubicBezTo>
                    <a:cubicBezTo>
                      <a:pt x="13" y="37"/>
                      <a:pt x="13" y="37"/>
                      <a:pt x="13" y="37"/>
                    </a:cubicBezTo>
                    <a:cubicBezTo>
                      <a:pt x="17" y="34"/>
                      <a:pt x="22" y="32"/>
                      <a:pt x="26" y="32"/>
                    </a:cubicBezTo>
                    <a:cubicBezTo>
                      <a:pt x="33" y="32"/>
                      <a:pt x="38" y="34"/>
                      <a:pt x="41" y="38"/>
                    </a:cubicBezTo>
                    <a:cubicBezTo>
                      <a:pt x="43" y="42"/>
                      <a:pt x="44" y="47"/>
                      <a:pt x="44" y="54"/>
                    </a:cubicBezTo>
                    <a:cubicBezTo>
                      <a:pt x="44" y="94"/>
                      <a:pt x="44" y="94"/>
                      <a:pt x="44" y="94"/>
                    </a:cubicBezTo>
                    <a:cubicBezTo>
                      <a:pt x="44" y="108"/>
                      <a:pt x="37" y="114"/>
                      <a:pt x="22" y="114"/>
                    </a:cubicBezTo>
                    <a:cubicBezTo>
                      <a:pt x="14" y="114"/>
                      <a:pt x="8" y="113"/>
                      <a:pt x="5" y="109"/>
                    </a:cubicBezTo>
                    <a:cubicBezTo>
                      <a:pt x="1" y="105"/>
                      <a:pt x="0" y="99"/>
                      <a:pt x="0" y="91"/>
                    </a:cubicBezTo>
                    <a:cubicBezTo>
                      <a:pt x="0" y="78"/>
                      <a:pt x="0" y="78"/>
                      <a:pt x="0" y="78"/>
                    </a:cubicBezTo>
                    <a:lnTo>
                      <a:pt x="13" y="78"/>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15" name="组合 14"/>
          <p:cNvGrpSpPr/>
          <p:nvPr/>
        </p:nvGrpSpPr>
        <p:grpSpPr>
          <a:xfrm>
            <a:off x="5122960" y="3775472"/>
            <a:ext cx="3892537" cy="898863"/>
            <a:chOff x="5122960" y="3775472"/>
            <a:chExt cx="3892537" cy="898863"/>
          </a:xfrm>
        </p:grpSpPr>
        <p:grpSp>
          <p:nvGrpSpPr>
            <p:cNvPr id="87046" name="组合 24"/>
            <p:cNvGrpSpPr>
              <a:grpSpLocks/>
            </p:cNvGrpSpPr>
            <p:nvPr/>
          </p:nvGrpSpPr>
          <p:grpSpPr bwMode="auto">
            <a:xfrm>
              <a:off x="5217899" y="3854232"/>
              <a:ext cx="3797598" cy="740093"/>
              <a:chOff x="3791744" y="5346476"/>
              <a:chExt cx="5832648" cy="1152128"/>
            </a:xfrm>
          </p:grpSpPr>
          <p:sp>
            <p:nvSpPr>
              <p:cNvPr id="32" name="圆角矩形 31"/>
              <p:cNvSpPr/>
              <p:nvPr/>
            </p:nvSpPr>
            <p:spPr>
              <a:xfrm>
                <a:off x="4007768" y="5518711"/>
                <a:ext cx="5400600" cy="807659"/>
              </a:xfrm>
              <a:prstGeom prst="roundRect">
                <a:avLst>
                  <a:gd name="adj" fmla="val 50000"/>
                </a:avLst>
              </a:prstGeom>
              <a:solidFill>
                <a:schemeClr val="accent2"/>
              </a:solid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任意多边形 32"/>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圆角矩形 33"/>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7047" name="组合 25"/>
            <p:cNvGrpSpPr>
              <a:grpSpLocks/>
            </p:cNvGrpSpPr>
            <p:nvPr/>
          </p:nvGrpSpPr>
          <p:grpSpPr bwMode="auto">
            <a:xfrm>
              <a:off x="5122960" y="3775472"/>
              <a:ext cx="910157" cy="898863"/>
              <a:chOff x="6124811" y="347435"/>
              <a:chExt cx="1141097" cy="1141097"/>
            </a:xfrm>
          </p:grpSpPr>
          <p:sp>
            <p:nvSpPr>
              <p:cNvPr id="27" name="椭圆 26"/>
              <p:cNvSpPr/>
              <p:nvPr/>
            </p:nvSpPr>
            <p:spPr>
              <a:xfrm>
                <a:off x="6234318" y="456943"/>
                <a:ext cx="922083" cy="922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7144" name="组合 27"/>
              <p:cNvGrpSpPr>
                <a:grpSpLocks/>
              </p:cNvGrpSpPr>
              <p:nvPr/>
            </p:nvGrpSpPr>
            <p:grpSpPr bwMode="auto">
              <a:xfrm>
                <a:off x="6124811" y="347435"/>
                <a:ext cx="1141097" cy="1141097"/>
                <a:chOff x="3733576" y="3930057"/>
                <a:chExt cx="1800000" cy="1800000"/>
              </a:xfrm>
            </p:grpSpPr>
            <p:sp>
              <p:nvSpPr>
                <p:cNvPr id="29" name="椭圆 28"/>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任意多边形 29"/>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椭圆 30"/>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87050" name="文本框 36"/>
            <p:cNvSpPr txBox="1">
              <a:spLocks noChangeArrowheads="1"/>
            </p:cNvSpPr>
            <p:nvPr/>
          </p:nvSpPr>
          <p:spPr bwMode="auto">
            <a:xfrm>
              <a:off x="6174894" y="4113014"/>
              <a:ext cx="2647272" cy="304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fontAlgn="auto">
                <a:spcBef>
                  <a:spcPts val="0"/>
                </a:spcBef>
                <a:spcAft>
                  <a:spcPts val="0"/>
                </a:spcAft>
                <a:defRPr/>
              </a:pPr>
              <a:r>
                <a:rPr lang="zh-CN" altLang="en-US"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lang="en-US" altLang="zh-CN" sz="1500" dirty="0">
                <a:solidFill>
                  <a:schemeClr val="bg1"/>
                </a:solidFill>
                <a:latin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073" name="组合 105"/>
            <p:cNvGrpSpPr>
              <a:grpSpLocks noChangeAspect="1"/>
            </p:cNvGrpSpPr>
            <p:nvPr/>
          </p:nvGrpSpPr>
          <p:grpSpPr bwMode="auto">
            <a:xfrm>
              <a:off x="5424236" y="4065509"/>
              <a:ext cx="522802" cy="467558"/>
              <a:chOff x="5476875" y="1446213"/>
              <a:chExt cx="755650" cy="684213"/>
            </a:xfrm>
          </p:grpSpPr>
          <p:sp>
            <p:nvSpPr>
              <p:cNvPr id="107" name="Freeform 21"/>
              <p:cNvSpPr>
                <a:spLocks/>
              </p:cNvSpPr>
              <p:nvPr/>
            </p:nvSpPr>
            <p:spPr bwMode="auto">
              <a:xfrm>
                <a:off x="5507038" y="1462088"/>
                <a:ext cx="725487" cy="668338"/>
              </a:xfrm>
              <a:custGeom>
                <a:avLst/>
                <a:gdLst>
                  <a:gd name="T0" fmla="*/ 204 w 457"/>
                  <a:gd name="T1" fmla="*/ 421 h 421"/>
                  <a:gd name="T2" fmla="*/ 0 w 457"/>
                  <a:gd name="T3" fmla="*/ 253 h 421"/>
                  <a:gd name="T4" fmla="*/ 2 w 457"/>
                  <a:gd name="T5" fmla="*/ 16 h 421"/>
                  <a:gd name="T6" fmla="*/ 80 w 457"/>
                  <a:gd name="T7" fmla="*/ 9 h 421"/>
                  <a:gd name="T8" fmla="*/ 123 w 457"/>
                  <a:gd name="T9" fmla="*/ 47 h 421"/>
                  <a:gd name="T10" fmla="*/ 140 w 457"/>
                  <a:gd name="T11" fmla="*/ 7 h 421"/>
                  <a:gd name="T12" fmla="*/ 204 w 457"/>
                  <a:gd name="T13" fmla="*/ 0 h 421"/>
                  <a:gd name="T14" fmla="*/ 457 w 457"/>
                  <a:gd name="T15" fmla="*/ 218 h 421"/>
                  <a:gd name="T16" fmla="*/ 204 w 457"/>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21">
                    <a:moveTo>
                      <a:pt x="204" y="421"/>
                    </a:moveTo>
                    <a:lnTo>
                      <a:pt x="0" y="253"/>
                    </a:lnTo>
                    <a:lnTo>
                      <a:pt x="2" y="16"/>
                    </a:lnTo>
                    <a:lnTo>
                      <a:pt x="80" y="9"/>
                    </a:lnTo>
                    <a:lnTo>
                      <a:pt x="123" y="47"/>
                    </a:lnTo>
                    <a:lnTo>
                      <a:pt x="140" y="7"/>
                    </a:lnTo>
                    <a:lnTo>
                      <a:pt x="204" y="0"/>
                    </a:lnTo>
                    <a:lnTo>
                      <a:pt x="457" y="218"/>
                    </a:lnTo>
                    <a:lnTo>
                      <a:pt x="204" y="421"/>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87078" name="Freeform 22"/>
              <p:cNvSpPr>
                <a:spLocks noEditPoints="1"/>
              </p:cNvSpPr>
              <p:nvPr/>
            </p:nvSpPr>
            <p:spPr bwMode="auto">
              <a:xfrm>
                <a:off x="5476875" y="1446213"/>
                <a:ext cx="176212" cy="439738"/>
              </a:xfrm>
              <a:custGeom>
                <a:avLst/>
                <a:gdLst>
                  <a:gd name="T0" fmla="*/ 93730 w 47"/>
                  <a:gd name="T1" fmla="*/ 0 h 117"/>
                  <a:gd name="T2" fmla="*/ 157466 w 47"/>
                  <a:gd name="T3" fmla="*/ 30068 h 117"/>
                  <a:gd name="T4" fmla="*/ 176212 w 47"/>
                  <a:gd name="T5" fmla="*/ 101478 h 117"/>
                  <a:gd name="T6" fmla="*/ 176212 w 47"/>
                  <a:gd name="T7" fmla="*/ 353294 h 117"/>
                  <a:gd name="T8" fmla="*/ 153717 w 47"/>
                  <a:gd name="T9" fmla="*/ 417187 h 117"/>
                  <a:gd name="T10" fmla="*/ 89981 w 47"/>
                  <a:gd name="T11" fmla="*/ 439738 h 117"/>
                  <a:gd name="T12" fmla="*/ 14997 w 47"/>
                  <a:gd name="T13" fmla="*/ 405912 h 117"/>
                  <a:gd name="T14" fmla="*/ 0 w 47"/>
                  <a:gd name="T15" fmla="*/ 319468 h 117"/>
                  <a:gd name="T16" fmla="*/ 0 w 47"/>
                  <a:gd name="T17" fmla="*/ 120270 h 117"/>
                  <a:gd name="T18" fmla="*/ 14997 w 47"/>
                  <a:gd name="T19" fmla="*/ 33826 h 117"/>
                  <a:gd name="T20" fmla="*/ 93730 w 47"/>
                  <a:gd name="T21" fmla="*/ 0 h 117"/>
                  <a:gd name="T22" fmla="*/ 89981 w 47"/>
                  <a:gd name="T23" fmla="*/ 394637 h 117"/>
                  <a:gd name="T24" fmla="*/ 123723 w 47"/>
                  <a:gd name="T25" fmla="*/ 338260 h 117"/>
                  <a:gd name="T26" fmla="*/ 123723 w 47"/>
                  <a:gd name="T27" fmla="*/ 97720 h 117"/>
                  <a:gd name="T28" fmla="*/ 89981 w 47"/>
                  <a:gd name="T29" fmla="*/ 41343 h 117"/>
                  <a:gd name="T30" fmla="*/ 48739 w 47"/>
                  <a:gd name="T31" fmla="*/ 97720 h 117"/>
                  <a:gd name="T32" fmla="*/ 48739 w 47"/>
                  <a:gd name="T33" fmla="*/ 116512 h 117"/>
                  <a:gd name="T34" fmla="*/ 48739 w 47"/>
                  <a:gd name="T35" fmla="*/ 131546 h 117"/>
                  <a:gd name="T36" fmla="*/ 48739 w 47"/>
                  <a:gd name="T37" fmla="*/ 202956 h 117"/>
                  <a:gd name="T38" fmla="*/ 48739 w 47"/>
                  <a:gd name="T39" fmla="*/ 270608 h 117"/>
                  <a:gd name="T40" fmla="*/ 48739 w 47"/>
                  <a:gd name="T41" fmla="*/ 334502 h 117"/>
                  <a:gd name="T42" fmla="*/ 89981 w 47"/>
                  <a:gd name="T43" fmla="*/ 39463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117">
                    <a:moveTo>
                      <a:pt x="25" y="0"/>
                    </a:moveTo>
                    <a:cubicBezTo>
                      <a:pt x="33" y="0"/>
                      <a:pt x="39" y="3"/>
                      <a:pt x="42" y="8"/>
                    </a:cubicBezTo>
                    <a:cubicBezTo>
                      <a:pt x="45" y="12"/>
                      <a:pt x="47" y="19"/>
                      <a:pt x="47" y="27"/>
                    </a:cubicBezTo>
                    <a:cubicBezTo>
                      <a:pt x="47" y="94"/>
                      <a:pt x="47" y="94"/>
                      <a:pt x="47" y="94"/>
                    </a:cubicBezTo>
                    <a:cubicBezTo>
                      <a:pt x="47" y="101"/>
                      <a:pt x="45" y="107"/>
                      <a:pt x="41" y="111"/>
                    </a:cubicBezTo>
                    <a:cubicBezTo>
                      <a:pt x="37" y="115"/>
                      <a:pt x="31" y="117"/>
                      <a:pt x="24" y="117"/>
                    </a:cubicBezTo>
                    <a:cubicBezTo>
                      <a:pt x="14" y="117"/>
                      <a:pt x="7" y="114"/>
                      <a:pt x="4" y="108"/>
                    </a:cubicBezTo>
                    <a:cubicBezTo>
                      <a:pt x="1" y="104"/>
                      <a:pt x="0" y="96"/>
                      <a:pt x="0" y="85"/>
                    </a:cubicBezTo>
                    <a:cubicBezTo>
                      <a:pt x="0" y="32"/>
                      <a:pt x="0" y="32"/>
                      <a:pt x="0" y="32"/>
                    </a:cubicBezTo>
                    <a:cubicBezTo>
                      <a:pt x="0" y="21"/>
                      <a:pt x="1" y="13"/>
                      <a:pt x="4" y="9"/>
                    </a:cubicBezTo>
                    <a:cubicBezTo>
                      <a:pt x="8" y="3"/>
                      <a:pt x="15" y="0"/>
                      <a:pt x="25" y="0"/>
                    </a:cubicBezTo>
                    <a:close/>
                    <a:moveTo>
                      <a:pt x="24" y="105"/>
                    </a:moveTo>
                    <a:cubicBezTo>
                      <a:pt x="30" y="105"/>
                      <a:pt x="33" y="100"/>
                      <a:pt x="33" y="90"/>
                    </a:cubicBezTo>
                    <a:cubicBezTo>
                      <a:pt x="33" y="26"/>
                      <a:pt x="33" y="26"/>
                      <a:pt x="33" y="26"/>
                    </a:cubicBezTo>
                    <a:cubicBezTo>
                      <a:pt x="33" y="16"/>
                      <a:pt x="30" y="11"/>
                      <a:pt x="24" y="11"/>
                    </a:cubicBezTo>
                    <a:cubicBezTo>
                      <a:pt x="17" y="11"/>
                      <a:pt x="13" y="16"/>
                      <a:pt x="13" y="26"/>
                    </a:cubicBezTo>
                    <a:cubicBezTo>
                      <a:pt x="13" y="31"/>
                      <a:pt x="13" y="31"/>
                      <a:pt x="13" y="31"/>
                    </a:cubicBezTo>
                    <a:cubicBezTo>
                      <a:pt x="13" y="35"/>
                      <a:pt x="13" y="35"/>
                      <a:pt x="13" y="35"/>
                    </a:cubicBezTo>
                    <a:cubicBezTo>
                      <a:pt x="13" y="54"/>
                      <a:pt x="13" y="54"/>
                      <a:pt x="13" y="54"/>
                    </a:cubicBezTo>
                    <a:cubicBezTo>
                      <a:pt x="13" y="72"/>
                      <a:pt x="13" y="72"/>
                      <a:pt x="13" y="72"/>
                    </a:cubicBezTo>
                    <a:cubicBezTo>
                      <a:pt x="13" y="89"/>
                      <a:pt x="13" y="89"/>
                      <a:pt x="13" y="89"/>
                    </a:cubicBezTo>
                    <a:cubicBezTo>
                      <a:pt x="13" y="100"/>
                      <a:pt x="17" y="105"/>
                      <a:pt x="24" y="105"/>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87079" name="Freeform 23"/>
              <p:cNvSpPr>
                <a:spLocks noEditPoints="1"/>
              </p:cNvSpPr>
              <p:nvPr/>
            </p:nvSpPr>
            <p:spPr bwMode="auto">
              <a:xfrm>
                <a:off x="5688013" y="1446213"/>
                <a:ext cx="173037" cy="439738"/>
              </a:xfrm>
              <a:custGeom>
                <a:avLst/>
                <a:gdLst>
                  <a:gd name="T0" fmla="*/ 0 w 46"/>
                  <a:gd name="T1" fmla="*/ 71410 h 117"/>
                  <a:gd name="T2" fmla="*/ 26332 w 46"/>
                  <a:gd name="T3" fmla="*/ 18792 h 117"/>
                  <a:gd name="T4" fmla="*/ 86519 w 46"/>
                  <a:gd name="T5" fmla="*/ 0 h 117"/>
                  <a:gd name="T6" fmla="*/ 161752 w 46"/>
                  <a:gd name="T7" fmla="*/ 37584 h 117"/>
                  <a:gd name="T8" fmla="*/ 173037 w 46"/>
                  <a:gd name="T9" fmla="*/ 127787 h 117"/>
                  <a:gd name="T10" fmla="*/ 124135 w 46"/>
                  <a:gd name="T11" fmla="*/ 131546 h 117"/>
                  <a:gd name="T12" fmla="*/ 124135 w 46"/>
                  <a:gd name="T13" fmla="*/ 105236 h 117"/>
                  <a:gd name="T14" fmla="*/ 90280 w 46"/>
                  <a:gd name="T15" fmla="*/ 45101 h 117"/>
                  <a:gd name="T16" fmla="*/ 52663 w 46"/>
                  <a:gd name="T17" fmla="*/ 90203 h 117"/>
                  <a:gd name="T18" fmla="*/ 52663 w 46"/>
                  <a:gd name="T19" fmla="*/ 195439 h 117"/>
                  <a:gd name="T20" fmla="*/ 109089 w 46"/>
                  <a:gd name="T21" fmla="*/ 172888 h 117"/>
                  <a:gd name="T22" fmla="*/ 173037 w 46"/>
                  <a:gd name="T23" fmla="*/ 251816 h 117"/>
                  <a:gd name="T24" fmla="*/ 173037 w 46"/>
                  <a:gd name="T25" fmla="*/ 360811 h 117"/>
                  <a:gd name="T26" fmla="*/ 82757 w 46"/>
                  <a:gd name="T27" fmla="*/ 439738 h 117"/>
                  <a:gd name="T28" fmla="*/ 22570 w 46"/>
                  <a:gd name="T29" fmla="*/ 417187 h 117"/>
                  <a:gd name="T30" fmla="*/ 0 w 46"/>
                  <a:gd name="T31" fmla="*/ 357052 h 117"/>
                  <a:gd name="T32" fmla="*/ 0 w 46"/>
                  <a:gd name="T33" fmla="*/ 71410 h 117"/>
                  <a:gd name="T34" fmla="*/ 52663 w 46"/>
                  <a:gd name="T35" fmla="*/ 364569 h 117"/>
                  <a:gd name="T36" fmla="*/ 63948 w 46"/>
                  <a:gd name="T37" fmla="*/ 387120 h 117"/>
                  <a:gd name="T38" fmla="*/ 90280 w 46"/>
                  <a:gd name="T39" fmla="*/ 394637 h 117"/>
                  <a:gd name="T40" fmla="*/ 120374 w 46"/>
                  <a:gd name="T41" fmla="*/ 375844 h 117"/>
                  <a:gd name="T42" fmla="*/ 124135 w 46"/>
                  <a:gd name="T43" fmla="*/ 334502 h 117"/>
                  <a:gd name="T44" fmla="*/ 124135 w 46"/>
                  <a:gd name="T45" fmla="*/ 304434 h 117"/>
                  <a:gd name="T46" fmla="*/ 124135 w 46"/>
                  <a:gd name="T47" fmla="*/ 289400 h 117"/>
                  <a:gd name="T48" fmla="*/ 124135 w 46"/>
                  <a:gd name="T49" fmla="*/ 274366 h 117"/>
                  <a:gd name="T50" fmla="*/ 94042 w 46"/>
                  <a:gd name="T51" fmla="*/ 217990 h 117"/>
                  <a:gd name="T52" fmla="*/ 86519 w 46"/>
                  <a:gd name="T53" fmla="*/ 217990 h 117"/>
                  <a:gd name="T54" fmla="*/ 52663 w 46"/>
                  <a:gd name="T55" fmla="*/ 263091 h 117"/>
                  <a:gd name="T56" fmla="*/ 52663 w 46"/>
                  <a:gd name="T57" fmla="*/ 364569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117">
                    <a:moveTo>
                      <a:pt x="0" y="19"/>
                    </a:moveTo>
                    <a:cubicBezTo>
                      <a:pt x="0" y="13"/>
                      <a:pt x="3" y="9"/>
                      <a:pt x="7" y="5"/>
                    </a:cubicBezTo>
                    <a:cubicBezTo>
                      <a:pt x="12" y="2"/>
                      <a:pt x="17" y="0"/>
                      <a:pt x="23" y="0"/>
                    </a:cubicBezTo>
                    <a:cubicBezTo>
                      <a:pt x="34" y="0"/>
                      <a:pt x="40" y="3"/>
                      <a:pt x="43" y="10"/>
                    </a:cubicBezTo>
                    <a:cubicBezTo>
                      <a:pt x="45" y="14"/>
                      <a:pt x="46" y="22"/>
                      <a:pt x="46" y="34"/>
                    </a:cubicBezTo>
                    <a:cubicBezTo>
                      <a:pt x="33" y="35"/>
                      <a:pt x="33" y="35"/>
                      <a:pt x="33" y="35"/>
                    </a:cubicBezTo>
                    <a:cubicBezTo>
                      <a:pt x="33" y="28"/>
                      <a:pt x="33" y="28"/>
                      <a:pt x="33" y="28"/>
                    </a:cubicBezTo>
                    <a:cubicBezTo>
                      <a:pt x="33" y="17"/>
                      <a:pt x="30" y="12"/>
                      <a:pt x="24" y="12"/>
                    </a:cubicBezTo>
                    <a:cubicBezTo>
                      <a:pt x="17" y="12"/>
                      <a:pt x="14" y="16"/>
                      <a:pt x="14" y="24"/>
                    </a:cubicBezTo>
                    <a:cubicBezTo>
                      <a:pt x="14" y="52"/>
                      <a:pt x="14" y="52"/>
                      <a:pt x="14" y="52"/>
                    </a:cubicBezTo>
                    <a:cubicBezTo>
                      <a:pt x="19" y="48"/>
                      <a:pt x="24" y="46"/>
                      <a:pt x="29" y="46"/>
                    </a:cubicBezTo>
                    <a:cubicBezTo>
                      <a:pt x="40" y="46"/>
                      <a:pt x="46" y="53"/>
                      <a:pt x="46" y="67"/>
                    </a:cubicBezTo>
                    <a:cubicBezTo>
                      <a:pt x="46" y="96"/>
                      <a:pt x="46" y="96"/>
                      <a:pt x="46" y="96"/>
                    </a:cubicBezTo>
                    <a:cubicBezTo>
                      <a:pt x="46" y="110"/>
                      <a:pt x="38" y="117"/>
                      <a:pt x="22" y="117"/>
                    </a:cubicBezTo>
                    <a:cubicBezTo>
                      <a:pt x="16" y="117"/>
                      <a:pt x="10" y="115"/>
                      <a:pt x="6" y="111"/>
                    </a:cubicBezTo>
                    <a:cubicBezTo>
                      <a:pt x="2" y="107"/>
                      <a:pt x="0" y="102"/>
                      <a:pt x="0" y="95"/>
                    </a:cubicBezTo>
                    <a:lnTo>
                      <a:pt x="0" y="19"/>
                    </a:lnTo>
                    <a:close/>
                    <a:moveTo>
                      <a:pt x="14" y="97"/>
                    </a:moveTo>
                    <a:cubicBezTo>
                      <a:pt x="14" y="99"/>
                      <a:pt x="15" y="101"/>
                      <a:pt x="17" y="103"/>
                    </a:cubicBezTo>
                    <a:cubicBezTo>
                      <a:pt x="19" y="105"/>
                      <a:pt x="21" y="105"/>
                      <a:pt x="24" y="105"/>
                    </a:cubicBezTo>
                    <a:cubicBezTo>
                      <a:pt x="28" y="105"/>
                      <a:pt x="31" y="104"/>
                      <a:pt x="32" y="100"/>
                    </a:cubicBezTo>
                    <a:cubicBezTo>
                      <a:pt x="33" y="98"/>
                      <a:pt x="33" y="94"/>
                      <a:pt x="33" y="89"/>
                    </a:cubicBezTo>
                    <a:cubicBezTo>
                      <a:pt x="33" y="81"/>
                      <a:pt x="33" y="81"/>
                      <a:pt x="33" y="81"/>
                    </a:cubicBezTo>
                    <a:cubicBezTo>
                      <a:pt x="33" y="77"/>
                      <a:pt x="33" y="77"/>
                      <a:pt x="33" y="77"/>
                    </a:cubicBezTo>
                    <a:cubicBezTo>
                      <a:pt x="33" y="73"/>
                      <a:pt x="33" y="73"/>
                      <a:pt x="33" y="73"/>
                    </a:cubicBezTo>
                    <a:cubicBezTo>
                      <a:pt x="33" y="63"/>
                      <a:pt x="30" y="58"/>
                      <a:pt x="25" y="58"/>
                    </a:cubicBezTo>
                    <a:cubicBezTo>
                      <a:pt x="23" y="58"/>
                      <a:pt x="23" y="58"/>
                      <a:pt x="23" y="58"/>
                    </a:cubicBezTo>
                    <a:cubicBezTo>
                      <a:pt x="17" y="58"/>
                      <a:pt x="14" y="62"/>
                      <a:pt x="14" y="70"/>
                    </a:cubicBezTo>
                    <a:lnTo>
                      <a:pt x="14" y="97"/>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92" name="组合 91"/>
          <p:cNvGrpSpPr/>
          <p:nvPr/>
        </p:nvGrpSpPr>
        <p:grpSpPr>
          <a:xfrm>
            <a:off x="-198457" y="144052"/>
            <a:ext cx="9920307" cy="324036"/>
            <a:chOff x="-198457" y="144052"/>
            <a:chExt cx="9920307" cy="324036"/>
          </a:xfrm>
        </p:grpSpPr>
        <p:cxnSp>
          <p:nvCxnSpPr>
            <p:cNvPr id="93" name="直接连接符 92"/>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198457" y="144052"/>
              <a:ext cx="2066885" cy="319659"/>
              <a:chOff x="2559580" y="72044"/>
              <a:chExt cx="2066885" cy="319659"/>
            </a:xfrm>
          </p:grpSpPr>
          <p:sp>
            <p:nvSpPr>
              <p:cNvPr id="104" name="五边形 10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96" name="组合 95"/>
            <p:cNvGrpSpPr/>
            <p:nvPr/>
          </p:nvGrpSpPr>
          <p:grpSpPr>
            <a:xfrm>
              <a:off x="1273126" y="144052"/>
              <a:ext cx="2066885" cy="319659"/>
              <a:chOff x="4972411" y="72044"/>
              <a:chExt cx="2066885" cy="319659"/>
            </a:xfrm>
          </p:grpSpPr>
          <p:sp>
            <p:nvSpPr>
              <p:cNvPr id="101" name="五边形 100"/>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97" name="组合 96"/>
            <p:cNvGrpSpPr/>
            <p:nvPr/>
          </p:nvGrpSpPr>
          <p:grpSpPr>
            <a:xfrm>
              <a:off x="2753871" y="144052"/>
              <a:ext cx="2066885" cy="319659"/>
              <a:chOff x="7404958" y="72044"/>
              <a:chExt cx="2066885" cy="319659"/>
            </a:xfrm>
          </p:grpSpPr>
          <p:sp>
            <p:nvSpPr>
              <p:cNvPr id="98" name="五边形 97"/>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106" name="组合 105"/>
          <p:cNvGrpSpPr/>
          <p:nvPr/>
        </p:nvGrpSpPr>
        <p:grpSpPr>
          <a:xfrm>
            <a:off x="4284861" y="108049"/>
            <a:ext cx="2066885" cy="468053"/>
            <a:chOff x="121344" y="72044"/>
            <a:chExt cx="2066885" cy="468053"/>
          </a:xfrm>
        </p:grpSpPr>
        <p:sp>
          <p:nvSpPr>
            <p:cNvPr id="108" name="五边形 10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1316559259"/>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250" fill="hold"/>
                                        <p:tgtEl>
                                          <p:spTgt spid="92"/>
                                        </p:tgtEl>
                                        <p:attrNameLst>
                                          <p:attrName>ppt_x</p:attrName>
                                        </p:attrNameLst>
                                      </p:cBhvr>
                                      <p:tavLst>
                                        <p:tav tm="0">
                                          <p:val>
                                            <p:strVal val="1+#ppt_w/2"/>
                                          </p:val>
                                        </p:tav>
                                        <p:tav tm="100000">
                                          <p:val>
                                            <p:strVal val="#ppt_x"/>
                                          </p:val>
                                        </p:tav>
                                      </p:tavLst>
                                    </p:anim>
                                    <p:anim calcmode="lin" valueType="num">
                                      <p:cBhvr additive="base">
                                        <p:cTn id="8" dur="25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additive="base">
                                        <p:cTn id="12" dur="250" fill="hold"/>
                                        <p:tgtEl>
                                          <p:spTgt spid="106"/>
                                        </p:tgtEl>
                                        <p:attrNameLst>
                                          <p:attrName>ppt_x</p:attrName>
                                        </p:attrNameLst>
                                      </p:cBhvr>
                                      <p:tavLst>
                                        <p:tav tm="0">
                                          <p:val>
                                            <p:strVal val="#ppt_x"/>
                                          </p:val>
                                        </p:tav>
                                        <p:tav tm="100000">
                                          <p:val>
                                            <p:strVal val="#ppt_x"/>
                                          </p:val>
                                        </p:tav>
                                      </p:tavLst>
                                    </p:anim>
                                    <p:anim calcmode="lin" valueType="num">
                                      <p:cBhvr additive="base">
                                        <p:cTn id="13" dur="250" fill="hold"/>
                                        <p:tgtEl>
                                          <p:spTgt spid="106"/>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75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125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79357" y="2143425"/>
            <a:ext cx="1956336" cy="1468272"/>
            <a:chOff x="6179357" y="2143425"/>
            <a:chExt cx="1956336" cy="1468272"/>
          </a:xfrm>
        </p:grpSpPr>
        <p:sp>
          <p:nvSpPr>
            <p:cNvPr id="1105" name="Freeform 10"/>
            <p:cNvSpPr>
              <a:spLocks/>
            </p:cNvSpPr>
            <p:nvPr/>
          </p:nvSpPr>
          <p:spPr bwMode="auto">
            <a:xfrm>
              <a:off x="61793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6" name="Freeform 17"/>
            <p:cNvSpPr>
              <a:spLocks/>
            </p:cNvSpPr>
            <p:nvPr/>
          </p:nvSpPr>
          <p:spPr bwMode="auto">
            <a:xfrm>
              <a:off x="630021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32" name="Freeform 5"/>
            <p:cNvSpPr>
              <a:spLocks/>
            </p:cNvSpPr>
            <p:nvPr/>
          </p:nvSpPr>
          <p:spPr bwMode="auto">
            <a:xfrm>
              <a:off x="66117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33" name="文本框 1110"/>
            <p:cNvSpPr txBox="1">
              <a:spLocks noChangeArrowheads="1"/>
            </p:cNvSpPr>
            <p:nvPr/>
          </p:nvSpPr>
          <p:spPr bwMode="auto">
            <a:xfrm>
              <a:off x="6944806" y="2412305"/>
              <a:ext cx="651534" cy="90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a:solidFill>
                    <a:schemeClr val="bg1"/>
                  </a:solidFill>
                </a:rPr>
                <a:t>STEP</a:t>
              </a:r>
            </a:p>
            <a:p>
              <a:pPr algn="ctr"/>
              <a:r>
                <a:rPr lang="en-US" altLang="zh-CN" sz="3800" dirty="0" smtClean="0">
                  <a:solidFill>
                    <a:schemeClr val="bg1"/>
                  </a:solidFill>
                  <a:latin typeface="Impact" pitchFamily="34" charset="0"/>
                </a:rPr>
                <a:t>04</a:t>
              </a:r>
              <a:endParaRPr lang="zh-CN" altLang="en-US" sz="3800" dirty="0">
                <a:solidFill>
                  <a:schemeClr val="bg1"/>
                </a:solidFill>
                <a:latin typeface="Impact" pitchFamily="34" charset="0"/>
              </a:endParaRPr>
            </a:p>
          </p:txBody>
        </p:sp>
      </p:grpSp>
      <p:grpSp>
        <p:nvGrpSpPr>
          <p:cNvPr id="34" name="组合 98"/>
          <p:cNvGrpSpPr>
            <a:grpSpLocks/>
          </p:cNvGrpSpPr>
          <p:nvPr/>
        </p:nvGrpSpPr>
        <p:grpSpPr bwMode="auto">
          <a:xfrm>
            <a:off x="1614498" y="1188169"/>
            <a:ext cx="1919053" cy="830937"/>
            <a:chOff x="3508035" y="4207856"/>
            <a:chExt cx="2407376" cy="1055569"/>
          </a:xfrm>
        </p:grpSpPr>
        <p:sp>
          <p:nvSpPr>
            <p:cNvPr id="3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6"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7" name="组合 98"/>
          <p:cNvGrpSpPr>
            <a:grpSpLocks/>
          </p:cNvGrpSpPr>
          <p:nvPr/>
        </p:nvGrpSpPr>
        <p:grpSpPr bwMode="auto">
          <a:xfrm>
            <a:off x="3275746" y="3780457"/>
            <a:ext cx="1919053" cy="830937"/>
            <a:chOff x="3508035" y="4207856"/>
            <a:chExt cx="2407376" cy="1055569"/>
          </a:xfrm>
        </p:grpSpPr>
        <p:sp>
          <p:nvSpPr>
            <p:cNvPr id="38"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9"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a:grpSpLocks/>
          </p:cNvGrpSpPr>
          <p:nvPr/>
        </p:nvGrpSpPr>
        <p:grpSpPr bwMode="auto">
          <a:xfrm>
            <a:off x="4809016" y="1188169"/>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9" name="组合 98"/>
          <p:cNvGrpSpPr>
            <a:grpSpLocks/>
          </p:cNvGrpSpPr>
          <p:nvPr/>
        </p:nvGrpSpPr>
        <p:grpSpPr bwMode="auto">
          <a:xfrm>
            <a:off x="6470264" y="3780457"/>
            <a:ext cx="1919053" cy="830937"/>
            <a:chOff x="3508035" y="4207856"/>
            <a:chExt cx="2407376" cy="1055569"/>
          </a:xfrm>
        </p:grpSpPr>
        <p:sp>
          <p:nvSpPr>
            <p:cNvPr id="50"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1"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1" name="组合 30"/>
          <p:cNvGrpSpPr/>
          <p:nvPr/>
        </p:nvGrpSpPr>
        <p:grpSpPr>
          <a:xfrm>
            <a:off x="-198457" y="144052"/>
            <a:ext cx="9920307" cy="324036"/>
            <a:chOff x="-198457" y="144052"/>
            <a:chExt cx="9920307" cy="324036"/>
          </a:xfrm>
        </p:grpSpPr>
        <p:cxnSp>
          <p:nvCxnSpPr>
            <p:cNvPr id="40" name="直接连接符 39"/>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98457" y="144052"/>
              <a:ext cx="2066885" cy="319659"/>
              <a:chOff x="2559580" y="72044"/>
              <a:chExt cx="2066885" cy="319659"/>
            </a:xfrm>
          </p:grpSpPr>
          <p:sp>
            <p:nvSpPr>
              <p:cNvPr id="54" name="五边形 53"/>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42" name="组合 41"/>
            <p:cNvGrpSpPr/>
            <p:nvPr/>
          </p:nvGrpSpPr>
          <p:grpSpPr>
            <a:xfrm>
              <a:off x="1273126" y="144052"/>
              <a:ext cx="2066885" cy="319659"/>
              <a:chOff x="4972411" y="72044"/>
              <a:chExt cx="2066885" cy="319659"/>
            </a:xfrm>
          </p:grpSpPr>
          <p:sp>
            <p:nvSpPr>
              <p:cNvPr id="52" name="五边形 5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3" name="组合 42"/>
            <p:cNvGrpSpPr/>
            <p:nvPr/>
          </p:nvGrpSpPr>
          <p:grpSpPr>
            <a:xfrm>
              <a:off x="2753871" y="144052"/>
              <a:ext cx="2066885" cy="319659"/>
              <a:chOff x="7404958" y="72044"/>
              <a:chExt cx="2066885" cy="319659"/>
            </a:xfrm>
          </p:grpSpPr>
          <p:sp>
            <p:nvSpPr>
              <p:cNvPr id="44" name="五边形 4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grpSp>
        <p:nvGrpSpPr>
          <p:cNvPr id="56" name="组合 55"/>
          <p:cNvGrpSpPr/>
          <p:nvPr/>
        </p:nvGrpSpPr>
        <p:grpSpPr>
          <a:xfrm>
            <a:off x="4284861" y="108049"/>
            <a:ext cx="2066885" cy="468053"/>
            <a:chOff x="121344" y="72044"/>
            <a:chExt cx="2066885" cy="468053"/>
          </a:xfrm>
        </p:grpSpPr>
        <p:sp>
          <p:nvSpPr>
            <p:cNvPr id="57" name="五边形 56"/>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nvGrpSpPr>
          <p:cNvPr id="3" name="组合 2"/>
          <p:cNvGrpSpPr/>
          <p:nvPr/>
        </p:nvGrpSpPr>
        <p:grpSpPr>
          <a:xfrm>
            <a:off x="4648290" y="2143425"/>
            <a:ext cx="1956336" cy="1468272"/>
            <a:chOff x="4648290" y="2143425"/>
            <a:chExt cx="1956336" cy="1468272"/>
          </a:xfrm>
        </p:grpSpPr>
        <p:sp>
          <p:nvSpPr>
            <p:cNvPr id="1103" name="Freeform 10"/>
            <p:cNvSpPr>
              <a:spLocks/>
            </p:cNvSpPr>
            <p:nvPr/>
          </p:nvSpPr>
          <p:spPr bwMode="auto">
            <a:xfrm>
              <a:off x="4648290"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4" name="Freeform 17"/>
            <p:cNvSpPr>
              <a:spLocks/>
            </p:cNvSpPr>
            <p:nvPr/>
          </p:nvSpPr>
          <p:spPr bwMode="auto">
            <a:xfrm>
              <a:off x="4769783"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9" name="Freeform 5"/>
            <p:cNvSpPr>
              <a:spLocks/>
            </p:cNvSpPr>
            <p:nvPr/>
          </p:nvSpPr>
          <p:spPr bwMode="auto">
            <a:xfrm>
              <a:off x="50623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30" name="文本框 1110"/>
            <p:cNvSpPr txBox="1">
              <a:spLocks noChangeArrowheads="1"/>
            </p:cNvSpPr>
            <p:nvPr/>
          </p:nvSpPr>
          <p:spPr bwMode="auto">
            <a:xfrm>
              <a:off x="5388193" y="2412305"/>
              <a:ext cx="665961" cy="90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smtClean="0">
                  <a:solidFill>
                    <a:schemeClr val="bg1"/>
                  </a:solidFill>
                </a:rPr>
                <a:t>STEP</a:t>
              </a:r>
              <a:endParaRPr lang="en-US" altLang="zh-CN" sz="1600" dirty="0">
                <a:solidFill>
                  <a:schemeClr val="bg1"/>
                </a:solidFill>
              </a:endParaRPr>
            </a:p>
            <a:p>
              <a:pPr algn="ctr"/>
              <a:r>
                <a:rPr lang="en-US" altLang="zh-CN" sz="3800" dirty="0" smtClean="0">
                  <a:solidFill>
                    <a:schemeClr val="bg1"/>
                  </a:solidFill>
                  <a:latin typeface="Impact" pitchFamily="34" charset="0"/>
                </a:rPr>
                <a:t>03</a:t>
              </a:r>
              <a:endParaRPr lang="zh-CN" altLang="en-US" sz="3800" dirty="0">
                <a:solidFill>
                  <a:schemeClr val="bg1"/>
                </a:solidFill>
                <a:latin typeface="Impact" pitchFamily="34" charset="0"/>
              </a:endParaRPr>
            </a:p>
          </p:txBody>
        </p:sp>
      </p:grpSp>
      <p:grpSp>
        <p:nvGrpSpPr>
          <p:cNvPr id="4" name="组合 3"/>
          <p:cNvGrpSpPr/>
          <p:nvPr/>
        </p:nvGrpSpPr>
        <p:grpSpPr>
          <a:xfrm>
            <a:off x="3117224" y="2143425"/>
            <a:ext cx="1956336" cy="1468272"/>
            <a:chOff x="3117224" y="2143425"/>
            <a:chExt cx="1956336" cy="1468272"/>
          </a:xfrm>
        </p:grpSpPr>
        <p:sp>
          <p:nvSpPr>
            <p:cNvPr id="1101" name="Freeform 10"/>
            <p:cNvSpPr>
              <a:spLocks/>
            </p:cNvSpPr>
            <p:nvPr/>
          </p:nvSpPr>
          <p:spPr bwMode="auto">
            <a:xfrm>
              <a:off x="3117224"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2" name="Freeform 17"/>
            <p:cNvSpPr>
              <a:spLocks/>
            </p:cNvSpPr>
            <p:nvPr/>
          </p:nvSpPr>
          <p:spPr bwMode="auto">
            <a:xfrm>
              <a:off x="3238086"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7" name="Freeform 5"/>
            <p:cNvSpPr>
              <a:spLocks/>
            </p:cNvSpPr>
            <p:nvPr/>
          </p:nvSpPr>
          <p:spPr bwMode="auto">
            <a:xfrm>
              <a:off x="35764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28" name="文本框 1110"/>
            <p:cNvSpPr txBox="1">
              <a:spLocks noChangeArrowheads="1"/>
            </p:cNvSpPr>
            <p:nvPr/>
          </p:nvSpPr>
          <p:spPr bwMode="auto">
            <a:xfrm>
              <a:off x="3908705" y="2412305"/>
              <a:ext cx="653137" cy="904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a:solidFill>
                    <a:schemeClr val="bg1"/>
                  </a:solidFill>
                </a:rPr>
                <a:t>STEP</a:t>
              </a:r>
            </a:p>
            <a:p>
              <a:pPr algn="ctr"/>
              <a:r>
                <a:rPr lang="en-US" altLang="zh-CN" sz="3800" dirty="0" smtClean="0">
                  <a:solidFill>
                    <a:schemeClr val="bg1"/>
                  </a:solidFill>
                  <a:latin typeface="Impact" pitchFamily="34" charset="0"/>
                </a:rPr>
                <a:t>02</a:t>
              </a:r>
              <a:endParaRPr lang="zh-CN" altLang="en-US" sz="3800" dirty="0">
                <a:solidFill>
                  <a:schemeClr val="bg1"/>
                </a:solidFill>
                <a:latin typeface="Impact" pitchFamily="34" charset="0"/>
              </a:endParaRPr>
            </a:p>
          </p:txBody>
        </p:sp>
      </p:grpSp>
      <p:grpSp>
        <p:nvGrpSpPr>
          <p:cNvPr id="5" name="组合 4"/>
          <p:cNvGrpSpPr/>
          <p:nvPr/>
        </p:nvGrpSpPr>
        <p:grpSpPr>
          <a:xfrm>
            <a:off x="1586157" y="2143425"/>
            <a:ext cx="1956336" cy="1468272"/>
            <a:chOff x="1586157" y="2143425"/>
            <a:chExt cx="1956336" cy="1468272"/>
          </a:xfrm>
        </p:grpSpPr>
        <p:sp>
          <p:nvSpPr>
            <p:cNvPr id="1099" name="Freeform 10"/>
            <p:cNvSpPr>
              <a:spLocks/>
            </p:cNvSpPr>
            <p:nvPr/>
          </p:nvSpPr>
          <p:spPr bwMode="auto">
            <a:xfrm>
              <a:off x="1586157" y="2143425"/>
              <a:ext cx="1956336" cy="1468272"/>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1100" name="Freeform 17"/>
            <p:cNvSpPr>
              <a:spLocks/>
            </p:cNvSpPr>
            <p:nvPr/>
          </p:nvSpPr>
          <p:spPr bwMode="auto">
            <a:xfrm>
              <a:off x="1707654" y="2251532"/>
              <a:ext cx="1713982" cy="1251406"/>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71701" name="Freeform 5"/>
            <p:cNvSpPr>
              <a:spLocks/>
            </p:cNvSpPr>
            <p:nvPr/>
          </p:nvSpPr>
          <p:spPr bwMode="auto">
            <a:xfrm>
              <a:off x="1836589" y="2804611"/>
              <a:ext cx="434192" cy="331292"/>
            </a:xfrm>
            <a:custGeom>
              <a:avLst/>
              <a:gdLst>
                <a:gd name="T0" fmla="*/ 0 w 169"/>
                <a:gd name="T1" fmla="*/ 165039 h 130"/>
                <a:gd name="T2" fmla="*/ 364083 w 169"/>
                <a:gd name="T3" fmla="*/ 165039 h 130"/>
                <a:gd name="T4" fmla="*/ 286755 w 169"/>
                <a:gd name="T5" fmla="*/ 84138 h 130"/>
                <a:gd name="T6" fmla="*/ 286755 w 169"/>
                <a:gd name="T7" fmla="*/ 19416 h 130"/>
                <a:gd name="T8" fmla="*/ 351195 w 169"/>
                <a:gd name="T9" fmla="*/ 19416 h 130"/>
                <a:gd name="T10" fmla="*/ 544513 w 169"/>
                <a:gd name="T11" fmla="*/ 210344 h 130"/>
                <a:gd name="T12" fmla="*/ 351195 w 169"/>
                <a:gd name="T13" fmla="*/ 401272 h 130"/>
                <a:gd name="T14" fmla="*/ 286755 w 169"/>
                <a:gd name="T15" fmla="*/ 401272 h 130"/>
                <a:gd name="T16" fmla="*/ 286755 w 169"/>
                <a:gd name="T17" fmla="*/ 336550 h 130"/>
                <a:gd name="T18" fmla="*/ 364083 w 169"/>
                <a:gd name="T19" fmla="*/ 255649 h 130"/>
                <a:gd name="T20" fmla="*/ 0 w 169"/>
                <a:gd name="T21" fmla="*/ 255649 h 130"/>
                <a:gd name="T22" fmla="*/ 0 w 169"/>
                <a:gd name="T23" fmla="*/ 165039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130">
                  <a:moveTo>
                    <a:pt x="0" y="51"/>
                  </a:moveTo>
                  <a:cubicBezTo>
                    <a:pt x="113" y="51"/>
                    <a:pt x="113" y="51"/>
                    <a:pt x="113" y="51"/>
                  </a:cubicBezTo>
                  <a:cubicBezTo>
                    <a:pt x="89" y="26"/>
                    <a:pt x="89" y="26"/>
                    <a:pt x="89" y="26"/>
                  </a:cubicBezTo>
                  <a:cubicBezTo>
                    <a:pt x="83" y="21"/>
                    <a:pt x="83" y="11"/>
                    <a:pt x="89" y="6"/>
                  </a:cubicBezTo>
                  <a:cubicBezTo>
                    <a:pt x="95" y="0"/>
                    <a:pt x="104" y="0"/>
                    <a:pt x="109" y="6"/>
                  </a:cubicBezTo>
                  <a:cubicBezTo>
                    <a:pt x="169" y="65"/>
                    <a:pt x="169" y="65"/>
                    <a:pt x="169" y="65"/>
                  </a:cubicBezTo>
                  <a:cubicBezTo>
                    <a:pt x="109" y="124"/>
                    <a:pt x="109" y="124"/>
                    <a:pt x="109" y="124"/>
                  </a:cubicBezTo>
                  <a:cubicBezTo>
                    <a:pt x="104" y="130"/>
                    <a:pt x="95" y="130"/>
                    <a:pt x="89" y="124"/>
                  </a:cubicBezTo>
                  <a:cubicBezTo>
                    <a:pt x="83" y="119"/>
                    <a:pt x="83" y="110"/>
                    <a:pt x="89" y="104"/>
                  </a:cubicBezTo>
                  <a:cubicBezTo>
                    <a:pt x="113" y="79"/>
                    <a:pt x="113" y="79"/>
                    <a:pt x="113" y="79"/>
                  </a:cubicBezTo>
                  <a:cubicBezTo>
                    <a:pt x="0" y="79"/>
                    <a:pt x="0" y="79"/>
                    <a:pt x="0" y="79"/>
                  </a:cubicBezTo>
                  <a:lnTo>
                    <a:pt x="0" y="5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sp>
          <p:nvSpPr>
            <p:cNvPr id="71702" name="文本框 1110"/>
            <p:cNvSpPr txBox="1">
              <a:spLocks noChangeArrowheads="1"/>
            </p:cNvSpPr>
            <p:nvPr/>
          </p:nvSpPr>
          <p:spPr bwMode="auto">
            <a:xfrm>
              <a:off x="2196629" y="2412305"/>
              <a:ext cx="597489" cy="89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2585" tIns="36293" rIns="72585" bIns="36293">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a:r>
                <a:rPr lang="en-US" altLang="zh-CN" sz="1600" dirty="0">
                  <a:solidFill>
                    <a:schemeClr val="bg1"/>
                  </a:solidFill>
                </a:rPr>
                <a:t>STEP</a:t>
              </a:r>
            </a:p>
            <a:p>
              <a:pPr algn="ctr"/>
              <a:r>
                <a:rPr lang="en-US" altLang="zh-CN" sz="3800" dirty="0">
                  <a:solidFill>
                    <a:schemeClr val="bg1"/>
                  </a:solidFill>
                  <a:latin typeface="Impact" pitchFamily="34" charset="0"/>
                </a:rPr>
                <a:t>01</a:t>
              </a:r>
              <a:endParaRPr lang="zh-CN" altLang="en-US" sz="3800" dirty="0">
                <a:solidFill>
                  <a:schemeClr val="bg1"/>
                </a:solidFill>
                <a:latin typeface="Impact" pitchFamily="34" charset="0"/>
              </a:endParaRPr>
            </a:p>
          </p:txBody>
        </p:sp>
      </p:grpSp>
    </p:spTree>
    <p:extLst>
      <p:ext uri="{BB962C8B-B14F-4D97-AF65-F5344CB8AC3E}">
        <p14:creationId xmlns:p14="http://schemas.microsoft.com/office/powerpoint/2010/main" xmlns="" val="1265725664"/>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50" fill="hold"/>
                                        <p:tgtEl>
                                          <p:spTgt spid="56"/>
                                        </p:tgtEl>
                                        <p:attrNameLst>
                                          <p:attrName>ppt_x</p:attrName>
                                        </p:attrNameLst>
                                      </p:cBhvr>
                                      <p:tavLst>
                                        <p:tav tm="0">
                                          <p:val>
                                            <p:strVal val="#ppt_x"/>
                                          </p:val>
                                        </p:tav>
                                        <p:tav tm="100000">
                                          <p:val>
                                            <p:strVal val="#ppt_x"/>
                                          </p:val>
                                        </p:tav>
                                      </p:tavLst>
                                    </p:anim>
                                    <p:anim calcmode="lin" valueType="num">
                                      <p:cBhvr additive="base">
                                        <p:cTn id="13" dur="250" fill="hold"/>
                                        <p:tgtEl>
                                          <p:spTgt spid="5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35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48557" y="2980300"/>
            <a:ext cx="6321424" cy="760014"/>
            <a:chOff x="1548557" y="2980300"/>
            <a:chExt cx="6321424" cy="760014"/>
          </a:xfrm>
        </p:grpSpPr>
        <p:sp>
          <p:nvSpPr>
            <p:cNvPr id="197" name="圆角矩形 196"/>
            <p:cNvSpPr/>
            <p:nvPr/>
          </p:nvSpPr>
          <p:spPr>
            <a:xfrm>
              <a:off x="1548557" y="2980300"/>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2" name="椭圆 231"/>
            <p:cNvSpPr/>
            <p:nvPr/>
          </p:nvSpPr>
          <p:spPr bwMode="auto">
            <a:xfrm>
              <a:off x="1663839" y="3084972"/>
              <a:ext cx="556844" cy="550445"/>
            </a:xfrm>
            <a:prstGeom prst="ellipse">
              <a:avLst/>
            </a:prstGeom>
            <a:solidFill>
              <a:schemeClr val="accent3"/>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3" name="组合 22"/>
            <p:cNvGrpSpPr>
              <a:grpSpLocks/>
            </p:cNvGrpSpPr>
            <p:nvPr/>
          </p:nvGrpSpPr>
          <p:grpSpPr bwMode="auto">
            <a:xfrm>
              <a:off x="1825462" y="3239444"/>
              <a:ext cx="431240" cy="383921"/>
              <a:chOff x="4907450" y="5164672"/>
              <a:chExt cx="669956" cy="603376"/>
            </a:xfrm>
          </p:grpSpPr>
          <p:sp>
            <p:nvSpPr>
              <p:cNvPr id="234" name="Freeform 61"/>
              <p:cNvSpPr>
                <a:spLocks/>
              </p:cNvSpPr>
              <p:nvPr/>
            </p:nvSpPr>
            <p:spPr bwMode="auto">
              <a:xfrm>
                <a:off x="4932417" y="5172994"/>
                <a:ext cx="644989" cy="595054"/>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5" name="Freeform 62"/>
              <p:cNvSpPr>
                <a:spLocks noEditPoints="1"/>
              </p:cNvSpPr>
              <p:nvPr/>
            </p:nvSpPr>
            <p:spPr bwMode="auto">
              <a:xfrm>
                <a:off x="4907450" y="5164672"/>
                <a:ext cx="153965" cy="380752"/>
              </a:xfrm>
              <a:custGeom>
                <a:avLst/>
                <a:gdLst>
                  <a:gd name="T0" fmla="*/ 84432 w 31"/>
                  <a:gd name="T1" fmla="*/ 0 h 77"/>
                  <a:gd name="T2" fmla="*/ 144032 w 31"/>
                  <a:gd name="T3" fmla="*/ 24724 h 77"/>
                  <a:gd name="T4" fmla="*/ 153965 w 31"/>
                  <a:gd name="T5" fmla="*/ 89007 h 77"/>
                  <a:gd name="T6" fmla="*/ 153965 w 31"/>
                  <a:gd name="T7" fmla="*/ 306580 h 77"/>
                  <a:gd name="T8" fmla="*/ 134099 w 31"/>
                  <a:gd name="T9" fmla="*/ 360973 h 77"/>
                  <a:gd name="T10" fmla="*/ 79466 w 31"/>
                  <a:gd name="T11" fmla="*/ 380752 h 77"/>
                  <a:gd name="T12" fmla="*/ 14900 w 31"/>
                  <a:gd name="T13" fmla="*/ 356028 h 77"/>
                  <a:gd name="T14" fmla="*/ 0 w 31"/>
                  <a:gd name="T15" fmla="*/ 276911 h 77"/>
                  <a:gd name="T16" fmla="*/ 0 w 31"/>
                  <a:gd name="T17" fmla="*/ 103841 h 77"/>
                  <a:gd name="T18" fmla="*/ 14900 w 31"/>
                  <a:gd name="T19" fmla="*/ 24724 h 77"/>
                  <a:gd name="T20" fmla="*/ 84432 w 31"/>
                  <a:gd name="T21" fmla="*/ 0 h 77"/>
                  <a:gd name="T22" fmla="*/ 79466 w 31"/>
                  <a:gd name="T23" fmla="*/ 346138 h 77"/>
                  <a:gd name="T24" fmla="*/ 114232 w 31"/>
                  <a:gd name="T25" fmla="*/ 291745 h 77"/>
                  <a:gd name="T26" fmla="*/ 114232 w 31"/>
                  <a:gd name="T27" fmla="*/ 84062 h 77"/>
                  <a:gd name="T28" fmla="*/ 79466 w 31"/>
                  <a:gd name="T29" fmla="*/ 34614 h 77"/>
                  <a:gd name="T30" fmla="*/ 44700 w 31"/>
                  <a:gd name="T31" fmla="*/ 84062 h 77"/>
                  <a:gd name="T32" fmla="*/ 44700 w 31"/>
                  <a:gd name="T33" fmla="*/ 98897 h 77"/>
                  <a:gd name="T34" fmla="*/ 44700 w 31"/>
                  <a:gd name="T35" fmla="*/ 113731 h 77"/>
                  <a:gd name="T36" fmla="*/ 44700 w 31"/>
                  <a:gd name="T37" fmla="*/ 173069 h 77"/>
                  <a:gd name="T38" fmla="*/ 44700 w 31"/>
                  <a:gd name="T39" fmla="*/ 237352 h 77"/>
                  <a:gd name="T40" fmla="*/ 44700 w 31"/>
                  <a:gd name="T41" fmla="*/ 291745 h 77"/>
                  <a:gd name="T42" fmla="*/ 79466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36" name="Freeform 63"/>
              <p:cNvSpPr>
                <a:spLocks/>
              </p:cNvSpPr>
              <p:nvPr/>
            </p:nvSpPr>
            <p:spPr bwMode="auto">
              <a:xfrm>
                <a:off x="5090544" y="5164672"/>
                <a:ext cx="147724" cy="380752"/>
              </a:xfrm>
              <a:custGeom>
                <a:avLst/>
                <a:gdLst>
                  <a:gd name="T0" fmla="*/ 44317 w 30"/>
                  <a:gd name="T1" fmla="*/ 267021 h 77"/>
                  <a:gd name="T2" fmla="*/ 44317 w 30"/>
                  <a:gd name="T3" fmla="*/ 306580 h 77"/>
                  <a:gd name="T4" fmla="*/ 49241 w 30"/>
                  <a:gd name="T5" fmla="*/ 336249 h 77"/>
                  <a:gd name="T6" fmla="*/ 78786 w 30"/>
                  <a:gd name="T7" fmla="*/ 346138 h 77"/>
                  <a:gd name="T8" fmla="*/ 103407 w 30"/>
                  <a:gd name="T9" fmla="*/ 321414 h 77"/>
                  <a:gd name="T10" fmla="*/ 103407 w 30"/>
                  <a:gd name="T11" fmla="*/ 286800 h 77"/>
                  <a:gd name="T12" fmla="*/ 103407 w 30"/>
                  <a:gd name="T13" fmla="*/ 257131 h 77"/>
                  <a:gd name="T14" fmla="*/ 98483 w 30"/>
                  <a:gd name="T15" fmla="*/ 212628 h 77"/>
                  <a:gd name="T16" fmla="*/ 59090 w 30"/>
                  <a:gd name="T17" fmla="*/ 192848 h 77"/>
                  <a:gd name="T18" fmla="*/ 49241 w 30"/>
                  <a:gd name="T19" fmla="*/ 192848 h 77"/>
                  <a:gd name="T20" fmla="*/ 34469 w 30"/>
                  <a:gd name="T21" fmla="*/ 197793 h 77"/>
                  <a:gd name="T22" fmla="*/ 34469 w 30"/>
                  <a:gd name="T23" fmla="*/ 153290 h 77"/>
                  <a:gd name="T24" fmla="*/ 44317 w 30"/>
                  <a:gd name="T25" fmla="*/ 153290 h 77"/>
                  <a:gd name="T26" fmla="*/ 93559 w 30"/>
                  <a:gd name="T27" fmla="*/ 108786 h 77"/>
                  <a:gd name="T28" fmla="*/ 93559 w 30"/>
                  <a:gd name="T29" fmla="*/ 69228 h 77"/>
                  <a:gd name="T30" fmla="*/ 68938 w 30"/>
                  <a:gd name="T31" fmla="*/ 34614 h 77"/>
                  <a:gd name="T32" fmla="*/ 44317 w 30"/>
                  <a:gd name="T33" fmla="*/ 74172 h 77"/>
                  <a:gd name="T34" fmla="*/ 44317 w 30"/>
                  <a:gd name="T35" fmla="*/ 84062 h 77"/>
                  <a:gd name="T36" fmla="*/ 44317 w 30"/>
                  <a:gd name="T37" fmla="*/ 93952 h 77"/>
                  <a:gd name="T38" fmla="*/ 0 w 30"/>
                  <a:gd name="T39" fmla="*/ 93952 h 77"/>
                  <a:gd name="T40" fmla="*/ 0 w 30"/>
                  <a:gd name="T41" fmla="*/ 59338 h 77"/>
                  <a:gd name="T42" fmla="*/ 73862 w 30"/>
                  <a:gd name="T43" fmla="*/ 0 h 77"/>
                  <a:gd name="T44" fmla="*/ 142800 w 30"/>
                  <a:gd name="T45" fmla="*/ 64283 h 77"/>
                  <a:gd name="T46" fmla="*/ 142800 w 30"/>
                  <a:gd name="T47" fmla="*/ 84062 h 77"/>
                  <a:gd name="T48" fmla="*/ 142800 w 30"/>
                  <a:gd name="T49" fmla="*/ 98897 h 77"/>
                  <a:gd name="T50" fmla="*/ 108331 w 30"/>
                  <a:gd name="T51" fmla="*/ 168124 h 77"/>
                  <a:gd name="T52" fmla="*/ 137876 w 30"/>
                  <a:gd name="T53" fmla="*/ 192848 h 77"/>
                  <a:gd name="T54" fmla="*/ 147724 w 30"/>
                  <a:gd name="T55" fmla="*/ 237352 h 77"/>
                  <a:gd name="T56" fmla="*/ 147724 w 30"/>
                  <a:gd name="T57" fmla="*/ 316469 h 77"/>
                  <a:gd name="T58" fmla="*/ 68938 w 30"/>
                  <a:gd name="T59" fmla="*/ 380752 h 77"/>
                  <a:gd name="T60" fmla="*/ 0 w 30"/>
                  <a:gd name="T61" fmla="*/ 316469 h 77"/>
                  <a:gd name="T62" fmla="*/ 0 w 30"/>
                  <a:gd name="T63" fmla="*/ 267021 h 77"/>
                  <a:gd name="T64" fmla="*/ 44317 w 30"/>
                  <a:gd name="T65" fmla="*/ 267021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cxnSp>
          <p:nvCxnSpPr>
            <p:cNvPr id="205" name="直接连接符 204"/>
            <p:cNvCxnSpPr/>
            <p:nvPr/>
          </p:nvCxnSpPr>
          <p:spPr>
            <a:xfrm>
              <a:off x="2531241" y="3106008"/>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1" name="文本框 39"/>
            <p:cNvSpPr txBox="1"/>
            <p:nvPr/>
          </p:nvSpPr>
          <p:spPr>
            <a:xfrm>
              <a:off x="2706378" y="3077960"/>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2" name="TextBox 49"/>
            <p:cNvSpPr txBox="1"/>
            <p:nvPr/>
          </p:nvSpPr>
          <p:spPr>
            <a:xfrm>
              <a:off x="2706378" y="3361947"/>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9" name="Freeform 3843"/>
            <p:cNvSpPr>
              <a:spLocks/>
            </p:cNvSpPr>
            <p:nvPr/>
          </p:nvSpPr>
          <p:spPr bwMode="auto">
            <a:xfrm>
              <a:off x="7271002" y="3223659"/>
              <a:ext cx="145053" cy="206199"/>
            </a:xfrm>
            <a:custGeom>
              <a:avLst/>
              <a:gdLst>
                <a:gd name="T0" fmla="*/ 4 w 28"/>
                <a:gd name="T1" fmla="*/ 40 h 40"/>
                <a:gd name="T2" fmla="*/ 2 w 28"/>
                <a:gd name="T3" fmla="*/ 40 h 40"/>
                <a:gd name="T4" fmla="*/ 1 w 28"/>
                <a:gd name="T5" fmla="*/ 35 h 40"/>
                <a:gd name="T6" fmla="*/ 21 w 28"/>
                <a:gd name="T7" fmla="*/ 2 h 40"/>
                <a:gd name="T8" fmla="*/ 26 w 28"/>
                <a:gd name="T9" fmla="*/ 1 h 40"/>
                <a:gd name="T10" fmla="*/ 27 w 28"/>
                <a:gd name="T11" fmla="*/ 5 h 40"/>
                <a:gd name="T12" fmla="*/ 7 w 28"/>
                <a:gd name="T13" fmla="*/ 39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1" name="Freeform 3845"/>
            <p:cNvSpPr>
              <a:spLocks/>
            </p:cNvSpPr>
            <p:nvPr/>
          </p:nvSpPr>
          <p:spPr bwMode="auto">
            <a:xfrm>
              <a:off x="7053422" y="3178078"/>
              <a:ext cx="140658" cy="123720"/>
            </a:xfrm>
            <a:custGeom>
              <a:avLst/>
              <a:gdLst>
                <a:gd name="T0" fmla="*/ 10 w 27"/>
                <a:gd name="T1" fmla="*/ 24 h 24"/>
                <a:gd name="T2" fmla="*/ 7 w 27"/>
                <a:gd name="T3" fmla="*/ 22 h 24"/>
                <a:gd name="T4" fmla="*/ 1 w 27"/>
                <a:gd name="T5" fmla="*/ 9 h 24"/>
                <a:gd name="T6" fmla="*/ 1 w 27"/>
                <a:gd name="T7" fmla="*/ 6 h 24"/>
                <a:gd name="T8" fmla="*/ 3 w 27"/>
                <a:gd name="T9" fmla="*/ 4 h 24"/>
                <a:gd name="T10" fmla="*/ 22 w 27"/>
                <a:gd name="T11" fmla="*/ 1 h 24"/>
                <a:gd name="T12" fmla="*/ 26 w 27"/>
                <a:gd name="T13" fmla="*/ 3 h 24"/>
                <a:gd name="T14" fmla="*/ 24 w 27"/>
                <a:gd name="T15" fmla="*/ 7 h 24"/>
                <a:gd name="T16" fmla="*/ 9 w 27"/>
                <a:gd name="T17" fmla="*/ 10 h 24"/>
                <a:gd name="T18" fmla="*/ 13 w 27"/>
                <a:gd name="T19" fmla="*/ 19 h 24"/>
                <a:gd name="T20" fmla="*/ 11 w 27"/>
                <a:gd name="T21" fmla="*/ 23 h 24"/>
                <a:gd name="T22" fmla="*/ 10 w 2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2" name="Freeform 3846"/>
            <p:cNvSpPr>
              <a:spLocks noEditPoints="1"/>
            </p:cNvSpPr>
            <p:nvPr/>
          </p:nvSpPr>
          <p:spPr bwMode="auto">
            <a:xfrm>
              <a:off x="7343528" y="3351719"/>
              <a:ext cx="265932"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3" name="Freeform 3847"/>
            <p:cNvSpPr>
              <a:spLocks noEditPoints="1"/>
            </p:cNvSpPr>
            <p:nvPr/>
          </p:nvSpPr>
          <p:spPr bwMode="auto">
            <a:xfrm>
              <a:off x="6851226" y="3351719"/>
              <a:ext cx="263733" cy="262632"/>
            </a:xfrm>
            <a:custGeom>
              <a:avLst/>
              <a:gdLst>
                <a:gd name="T0" fmla="*/ 26 w 51"/>
                <a:gd name="T1" fmla="*/ 51 h 51"/>
                <a:gd name="T2" fmla="*/ 0 w 51"/>
                <a:gd name="T3" fmla="*/ 26 h 51"/>
                <a:gd name="T4" fmla="*/ 26 w 51"/>
                <a:gd name="T5" fmla="*/ 0 h 51"/>
                <a:gd name="T6" fmla="*/ 51 w 51"/>
                <a:gd name="T7" fmla="*/ 26 h 51"/>
                <a:gd name="T8" fmla="*/ 26 w 51"/>
                <a:gd name="T9" fmla="*/ 51 h 51"/>
                <a:gd name="T10" fmla="*/ 26 w 51"/>
                <a:gd name="T11" fmla="*/ 7 h 51"/>
                <a:gd name="T12" fmla="*/ 7 w 51"/>
                <a:gd name="T13" fmla="*/ 26 h 51"/>
                <a:gd name="T14" fmla="*/ 26 w 51"/>
                <a:gd name="T15" fmla="*/ 44 h 51"/>
                <a:gd name="T16" fmla="*/ 44 w 51"/>
                <a:gd name="T17" fmla="*/ 26 h 51"/>
                <a:gd name="T18" fmla="*/ 26 w 51"/>
                <a:gd name="T19"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4" name="Freeform 3848"/>
            <p:cNvSpPr>
              <a:spLocks/>
            </p:cNvSpPr>
            <p:nvPr/>
          </p:nvSpPr>
          <p:spPr bwMode="auto">
            <a:xfrm>
              <a:off x="6965510" y="3264898"/>
              <a:ext cx="534061" cy="240927"/>
            </a:xfrm>
            <a:custGeom>
              <a:avLst/>
              <a:gdLst>
                <a:gd name="T0" fmla="*/ 4 w 103"/>
                <a:gd name="T1" fmla="*/ 47 h 47"/>
                <a:gd name="T2" fmla="*/ 2 w 103"/>
                <a:gd name="T3" fmla="*/ 46 h 47"/>
                <a:gd name="T4" fmla="*/ 1 w 103"/>
                <a:gd name="T5" fmla="*/ 42 h 47"/>
                <a:gd name="T6" fmla="*/ 24 w 103"/>
                <a:gd name="T7" fmla="*/ 2 h 47"/>
                <a:gd name="T8" fmla="*/ 27 w 103"/>
                <a:gd name="T9" fmla="*/ 0 h 47"/>
                <a:gd name="T10" fmla="*/ 80 w 103"/>
                <a:gd name="T11" fmla="*/ 0 h 47"/>
                <a:gd name="T12" fmla="*/ 83 w 103"/>
                <a:gd name="T13" fmla="*/ 2 h 47"/>
                <a:gd name="T14" fmla="*/ 103 w 103"/>
                <a:gd name="T15" fmla="*/ 42 h 47"/>
                <a:gd name="T16" fmla="*/ 102 w 103"/>
                <a:gd name="T17" fmla="*/ 45 h 47"/>
                <a:gd name="T18" fmla="*/ 100 w 103"/>
                <a:gd name="T19" fmla="*/ 47 h 47"/>
                <a:gd name="T20" fmla="*/ 67 w 103"/>
                <a:gd name="T21" fmla="*/ 47 h 47"/>
                <a:gd name="T22" fmla="*/ 64 w 103"/>
                <a:gd name="T23" fmla="*/ 44 h 47"/>
                <a:gd name="T24" fmla="*/ 67 w 103"/>
                <a:gd name="T25" fmla="*/ 40 h 47"/>
                <a:gd name="T26" fmla="*/ 94 w 103"/>
                <a:gd name="T27" fmla="*/ 40 h 47"/>
                <a:gd name="T28" fmla="*/ 78 w 103"/>
                <a:gd name="T29" fmla="*/ 7 h 47"/>
                <a:gd name="T30" fmla="*/ 29 w 103"/>
                <a:gd name="T31" fmla="*/ 7 h 47"/>
                <a:gd name="T32" fmla="*/ 7 w 103"/>
                <a:gd name="T33" fmla="*/ 45 h 47"/>
                <a:gd name="T34" fmla="*/ 4 w 103"/>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5" name="Freeform 3849"/>
            <p:cNvSpPr>
              <a:spLocks/>
            </p:cNvSpPr>
            <p:nvPr/>
          </p:nvSpPr>
          <p:spPr bwMode="auto">
            <a:xfrm>
              <a:off x="7057817" y="3332185"/>
              <a:ext cx="156043" cy="123720"/>
            </a:xfrm>
            <a:custGeom>
              <a:avLst/>
              <a:gdLst>
                <a:gd name="T0" fmla="*/ 26 w 30"/>
                <a:gd name="T1" fmla="*/ 24 h 24"/>
                <a:gd name="T2" fmla="*/ 24 w 30"/>
                <a:gd name="T3" fmla="*/ 23 h 24"/>
                <a:gd name="T4" fmla="*/ 2 w 30"/>
                <a:gd name="T5" fmla="*/ 6 h 24"/>
                <a:gd name="T6" fmla="*/ 1 w 30"/>
                <a:gd name="T7" fmla="*/ 2 h 24"/>
                <a:gd name="T8" fmla="*/ 6 w 30"/>
                <a:gd name="T9" fmla="*/ 1 h 24"/>
                <a:gd name="T10" fmla="*/ 28 w 30"/>
                <a:gd name="T11" fmla="*/ 18 h 24"/>
                <a:gd name="T12" fmla="*/ 29 w 30"/>
                <a:gd name="T13" fmla="*/ 23 h 24"/>
                <a:gd name="T14" fmla="*/ 26 w 3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6" name="Freeform 3850"/>
            <p:cNvSpPr>
              <a:spLocks noEditPoints="1"/>
            </p:cNvSpPr>
            <p:nvPr/>
          </p:nvSpPr>
          <p:spPr bwMode="auto">
            <a:xfrm>
              <a:off x="7178696" y="3392959"/>
              <a:ext cx="145053" cy="149766"/>
            </a:xfrm>
            <a:custGeom>
              <a:avLst/>
              <a:gdLst>
                <a:gd name="T0" fmla="*/ 14 w 28"/>
                <a:gd name="T1" fmla="*/ 29 h 29"/>
                <a:gd name="T2" fmla="*/ 0 w 28"/>
                <a:gd name="T3" fmla="*/ 14 h 29"/>
                <a:gd name="T4" fmla="*/ 14 w 28"/>
                <a:gd name="T5" fmla="*/ 0 h 29"/>
                <a:gd name="T6" fmla="*/ 28 w 28"/>
                <a:gd name="T7" fmla="*/ 14 h 29"/>
                <a:gd name="T8" fmla="*/ 14 w 28"/>
                <a:gd name="T9" fmla="*/ 29 h 29"/>
                <a:gd name="T10" fmla="*/ 14 w 28"/>
                <a:gd name="T11" fmla="*/ 7 h 29"/>
                <a:gd name="T12" fmla="*/ 6 w 28"/>
                <a:gd name="T13" fmla="*/ 14 h 29"/>
                <a:gd name="T14" fmla="*/ 14 w 28"/>
                <a:gd name="T15" fmla="*/ 22 h 29"/>
                <a:gd name="T16" fmla="*/ 22 w 28"/>
                <a:gd name="T17" fmla="*/ 14 h 29"/>
                <a:gd name="T18" fmla="*/ 14 w 28"/>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nvGrpSpPr>
          <p:cNvPr id="2" name="组合 1"/>
          <p:cNvGrpSpPr/>
          <p:nvPr/>
        </p:nvGrpSpPr>
        <p:grpSpPr>
          <a:xfrm>
            <a:off x="1548557" y="1027806"/>
            <a:ext cx="6321424" cy="760014"/>
            <a:chOff x="1548557" y="1027806"/>
            <a:chExt cx="6321424" cy="760014"/>
          </a:xfrm>
        </p:grpSpPr>
        <p:sp>
          <p:nvSpPr>
            <p:cNvPr id="195" name="圆角矩形 194"/>
            <p:cNvSpPr/>
            <p:nvPr/>
          </p:nvSpPr>
          <p:spPr>
            <a:xfrm>
              <a:off x="1548557" y="1027806"/>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cxnSp>
          <p:nvCxnSpPr>
            <p:cNvPr id="199" name="直接连接符 198"/>
            <p:cNvCxnSpPr/>
            <p:nvPr/>
          </p:nvCxnSpPr>
          <p:spPr>
            <a:xfrm>
              <a:off x="2531241" y="1127445"/>
              <a:ext cx="0" cy="53174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2" name="椭圆 241"/>
            <p:cNvSpPr/>
            <p:nvPr/>
          </p:nvSpPr>
          <p:spPr bwMode="auto">
            <a:xfrm>
              <a:off x="1669756" y="1132120"/>
              <a:ext cx="557100" cy="550444"/>
            </a:xfrm>
            <a:prstGeom prst="ellipse">
              <a:avLst/>
            </a:prstGeom>
            <a:solidFill>
              <a:schemeClr val="accent1"/>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43" name="组合 10"/>
            <p:cNvGrpSpPr>
              <a:grpSpLocks/>
            </p:cNvGrpSpPr>
            <p:nvPr/>
          </p:nvGrpSpPr>
          <p:grpSpPr bwMode="auto">
            <a:xfrm>
              <a:off x="1829909" y="1274909"/>
              <a:ext cx="422059" cy="383919"/>
              <a:chOff x="5280229" y="2677954"/>
              <a:chExt cx="655391" cy="603376"/>
            </a:xfrm>
          </p:grpSpPr>
          <p:sp>
            <p:nvSpPr>
              <p:cNvPr id="244" name="Freeform 55"/>
              <p:cNvSpPr>
                <a:spLocks/>
              </p:cNvSpPr>
              <p:nvPr/>
            </p:nvSpPr>
            <p:spPr bwMode="auto">
              <a:xfrm>
                <a:off x="5305196" y="2682116"/>
                <a:ext cx="630424" cy="599214"/>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5" name="Freeform 56"/>
              <p:cNvSpPr>
                <a:spLocks noEditPoints="1"/>
              </p:cNvSpPr>
              <p:nvPr/>
            </p:nvSpPr>
            <p:spPr bwMode="auto">
              <a:xfrm>
                <a:off x="5280229" y="2677954"/>
                <a:ext cx="151885" cy="380752"/>
              </a:xfrm>
              <a:custGeom>
                <a:avLst/>
                <a:gdLst>
                  <a:gd name="T0" fmla="*/ 83292 w 31"/>
                  <a:gd name="T1" fmla="*/ 0 h 77"/>
                  <a:gd name="T2" fmla="*/ 137186 w 31"/>
                  <a:gd name="T3" fmla="*/ 24724 h 77"/>
                  <a:gd name="T4" fmla="*/ 151885 w 31"/>
                  <a:gd name="T5" fmla="*/ 89007 h 77"/>
                  <a:gd name="T6" fmla="*/ 151885 w 31"/>
                  <a:gd name="T7" fmla="*/ 311524 h 77"/>
                  <a:gd name="T8" fmla="*/ 132287 w 31"/>
                  <a:gd name="T9" fmla="*/ 365918 h 77"/>
                  <a:gd name="T10" fmla="*/ 78392 w 31"/>
                  <a:gd name="T11" fmla="*/ 380752 h 77"/>
                  <a:gd name="T12" fmla="*/ 9799 w 31"/>
                  <a:gd name="T13" fmla="*/ 356028 h 77"/>
                  <a:gd name="T14" fmla="*/ 0 w 31"/>
                  <a:gd name="T15" fmla="*/ 281855 h 77"/>
                  <a:gd name="T16" fmla="*/ 0 w 31"/>
                  <a:gd name="T17" fmla="*/ 103841 h 77"/>
                  <a:gd name="T18" fmla="*/ 14699 w 31"/>
                  <a:gd name="T19" fmla="*/ 29669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46" name="Freeform 57"/>
              <p:cNvSpPr>
                <a:spLocks/>
              </p:cNvSpPr>
              <p:nvPr/>
            </p:nvSpPr>
            <p:spPr bwMode="auto">
              <a:xfrm>
                <a:off x="5482048" y="2682116"/>
                <a:ext cx="89466" cy="376591"/>
              </a:xfrm>
              <a:custGeom>
                <a:avLst/>
                <a:gdLst>
                  <a:gd name="T0" fmla="*/ 0 w 18"/>
                  <a:gd name="T1" fmla="*/ 54507 h 76"/>
                  <a:gd name="T2" fmla="*/ 54674 w 18"/>
                  <a:gd name="T3" fmla="*/ 0 h 76"/>
                  <a:gd name="T4" fmla="*/ 89466 w 18"/>
                  <a:gd name="T5" fmla="*/ 0 h 76"/>
                  <a:gd name="T6" fmla="*/ 89466 w 18"/>
                  <a:gd name="T7" fmla="*/ 376591 h 76"/>
                  <a:gd name="T8" fmla="*/ 39763 w 18"/>
                  <a:gd name="T9" fmla="*/ 376591 h 76"/>
                  <a:gd name="T10" fmla="*/ 39763 w 18"/>
                  <a:gd name="T11" fmla="*/ 94148 h 76"/>
                  <a:gd name="T12" fmla="*/ 0 w 18"/>
                  <a:gd name="T13" fmla="*/ 94148 h 76"/>
                  <a:gd name="T14" fmla="*/ 0 w 18"/>
                  <a:gd name="T15" fmla="*/ 5450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sp>
          <p:nvSpPr>
            <p:cNvPr id="207" name="文本框 35"/>
            <p:cNvSpPr txBox="1"/>
            <p:nvPr/>
          </p:nvSpPr>
          <p:spPr>
            <a:xfrm>
              <a:off x="2706378" y="1127445"/>
              <a:ext cx="1612917" cy="340083"/>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08" name="TextBox 49"/>
            <p:cNvSpPr txBox="1"/>
            <p:nvPr/>
          </p:nvSpPr>
          <p:spPr>
            <a:xfrm>
              <a:off x="2706378" y="1410264"/>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6" name="Freeform 12"/>
            <p:cNvSpPr>
              <a:spLocks noEditPoints="1"/>
            </p:cNvSpPr>
            <p:nvPr/>
          </p:nvSpPr>
          <p:spPr bwMode="auto">
            <a:xfrm>
              <a:off x="6585426" y="1188216"/>
              <a:ext cx="1101706" cy="501361"/>
            </a:xfrm>
            <a:custGeom>
              <a:avLst/>
              <a:gdLst>
                <a:gd name="T0" fmla="*/ 1229499 w 387"/>
                <a:gd name="T1" fmla="*/ 543086 h 178"/>
                <a:gd name="T2" fmla="*/ 1302047 w 387"/>
                <a:gd name="T3" fmla="*/ 523963 h 178"/>
                <a:gd name="T4" fmla="*/ 1355504 w 387"/>
                <a:gd name="T5" fmla="*/ 405402 h 178"/>
                <a:gd name="T6" fmla="*/ 1340230 w 387"/>
                <a:gd name="T7" fmla="*/ 298315 h 178"/>
                <a:gd name="T8" fmla="*/ 1168406 w 387"/>
                <a:gd name="T9" fmla="*/ 0 h 178"/>
                <a:gd name="T10" fmla="*/ 794211 w 387"/>
                <a:gd name="T11" fmla="*/ 7649 h 178"/>
                <a:gd name="T12" fmla="*/ 0 w 387"/>
                <a:gd name="T13" fmla="*/ 225648 h 178"/>
                <a:gd name="T14" fmla="*/ 19092 w 387"/>
                <a:gd name="T15" fmla="*/ 260069 h 178"/>
                <a:gd name="T16" fmla="*/ 42002 w 387"/>
                <a:gd name="T17" fmla="*/ 267719 h 178"/>
                <a:gd name="T18" fmla="*/ 1275319 w 387"/>
                <a:gd name="T19" fmla="*/ 680770 h 178"/>
                <a:gd name="T20" fmla="*/ 1279137 w 387"/>
                <a:gd name="T21" fmla="*/ 661647 h 178"/>
                <a:gd name="T22" fmla="*/ 1168406 w 387"/>
                <a:gd name="T23" fmla="*/ 543086 h 178"/>
                <a:gd name="T24" fmla="*/ 1470053 w 387"/>
                <a:gd name="T25" fmla="*/ 646349 h 178"/>
                <a:gd name="T26" fmla="*/ 1470053 w 387"/>
                <a:gd name="T27" fmla="*/ 623402 h 178"/>
                <a:gd name="T28" fmla="*/ 34365 w 387"/>
                <a:gd name="T29" fmla="*/ 233298 h 178"/>
                <a:gd name="T30" fmla="*/ 34365 w 387"/>
                <a:gd name="T31" fmla="*/ 221824 h 178"/>
                <a:gd name="T32" fmla="*/ 76366 w 387"/>
                <a:gd name="T33" fmla="*/ 225648 h 178"/>
                <a:gd name="T34" fmla="*/ 148914 w 387"/>
                <a:gd name="T35" fmla="*/ 233298 h 178"/>
                <a:gd name="T36" fmla="*/ 87821 w 387"/>
                <a:gd name="T37" fmla="*/ 221824 h 178"/>
                <a:gd name="T38" fmla="*/ 148914 w 387"/>
                <a:gd name="T39" fmla="*/ 210350 h 178"/>
                <a:gd name="T40" fmla="*/ 148914 w 387"/>
                <a:gd name="T41" fmla="*/ 233298 h 178"/>
                <a:gd name="T42" fmla="*/ 290192 w 387"/>
                <a:gd name="T43" fmla="*/ 244771 h 178"/>
                <a:gd name="T44" fmla="*/ 187098 w 387"/>
                <a:gd name="T45" fmla="*/ 221824 h 178"/>
                <a:gd name="T46" fmla="*/ 290192 w 387"/>
                <a:gd name="T47" fmla="*/ 187403 h 178"/>
                <a:gd name="T48" fmla="*/ 313102 w 387"/>
                <a:gd name="T49" fmla="*/ 225648 h 178"/>
                <a:gd name="T50" fmla="*/ 656751 w 387"/>
                <a:gd name="T51" fmla="*/ 271543 h 178"/>
                <a:gd name="T52" fmla="*/ 336012 w 387"/>
                <a:gd name="T53" fmla="*/ 225648 h 178"/>
                <a:gd name="T54" fmla="*/ 358922 w 387"/>
                <a:gd name="T55" fmla="*/ 175929 h 178"/>
                <a:gd name="T56" fmla="*/ 679661 w 387"/>
                <a:gd name="T57" fmla="*/ 164456 h 178"/>
                <a:gd name="T58" fmla="*/ 1042401 w 387"/>
                <a:gd name="T59" fmla="*/ 290666 h 178"/>
                <a:gd name="T60" fmla="*/ 988945 w 387"/>
                <a:gd name="T61" fmla="*/ 313613 h 178"/>
                <a:gd name="T62" fmla="*/ 946943 w 387"/>
                <a:gd name="T63" fmla="*/ 290666 h 178"/>
                <a:gd name="T64" fmla="*/ 1019492 w 387"/>
                <a:gd name="T65" fmla="*/ 263894 h 178"/>
                <a:gd name="T66" fmla="*/ 1042401 w 387"/>
                <a:gd name="T67" fmla="*/ 290666 h 178"/>
                <a:gd name="T68" fmla="*/ 927852 w 387"/>
                <a:gd name="T69" fmla="*/ 210350 h 178"/>
                <a:gd name="T70" fmla="*/ 897305 w 387"/>
                <a:gd name="T71" fmla="*/ 49719 h 178"/>
                <a:gd name="T72" fmla="*/ 1183679 w 387"/>
                <a:gd name="T73" fmla="*/ 68842 h 178"/>
                <a:gd name="T74" fmla="*/ 1240954 w 387"/>
                <a:gd name="T75" fmla="*/ 225648 h 178"/>
                <a:gd name="T76" fmla="*/ 1183679 w 387"/>
                <a:gd name="T77" fmla="*/ 279192 h 178"/>
                <a:gd name="T78" fmla="*/ 1202771 w 387"/>
                <a:gd name="T79" fmla="*/ 252420 h 178"/>
                <a:gd name="T80" fmla="*/ 1271501 w 387"/>
                <a:gd name="T81" fmla="*/ 271543 h 178"/>
                <a:gd name="T82" fmla="*/ 1237136 w 387"/>
                <a:gd name="T83" fmla="*/ 298315 h 178"/>
                <a:gd name="T84" fmla="*/ 1183679 w 387"/>
                <a:gd name="T85" fmla="*/ 279192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7" h="178">
                  <a:moveTo>
                    <a:pt x="385" y="163"/>
                  </a:moveTo>
                  <a:cubicBezTo>
                    <a:pt x="322" y="142"/>
                    <a:pt x="322" y="142"/>
                    <a:pt x="322" y="142"/>
                  </a:cubicBezTo>
                  <a:cubicBezTo>
                    <a:pt x="332" y="142"/>
                    <a:pt x="332" y="142"/>
                    <a:pt x="332" y="142"/>
                  </a:cubicBezTo>
                  <a:cubicBezTo>
                    <a:pt x="336" y="142"/>
                    <a:pt x="340" y="140"/>
                    <a:pt x="341" y="137"/>
                  </a:cubicBezTo>
                  <a:cubicBezTo>
                    <a:pt x="353" y="117"/>
                    <a:pt x="353" y="117"/>
                    <a:pt x="353" y="117"/>
                  </a:cubicBezTo>
                  <a:cubicBezTo>
                    <a:pt x="355" y="114"/>
                    <a:pt x="356" y="109"/>
                    <a:pt x="355" y="106"/>
                  </a:cubicBezTo>
                  <a:cubicBezTo>
                    <a:pt x="354" y="89"/>
                    <a:pt x="354" y="89"/>
                    <a:pt x="354" y="89"/>
                  </a:cubicBezTo>
                  <a:cubicBezTo>
                    <a:pt x="354" y="86"/>
                    <a:pt x="352" y="81"/>
                    <a:pt x="351" y="78"/>
                  </a:cubicBezTo>
                  <a:cubicBezTo>
                    <a:pt x="314" y="5"/>
                    <a:pt x="314" y="5"/>
                    <a:pt x="314" y="5"/>
                  </a:cubicBezTo>
                  <a:cubicBezTo>
                    <a:pt x="313" y="3"/>
                    <a:pt x="309" y="0"/>
                    <a:pt x="306" y="0"/>
                  </a:cubicBezTo>
                  <a:cubicBezTo>
                    <a:pt x="219" y="0"/>
                    <a:pt x="219" y="0"/>
                    <a:pt x="219" y="0"/>
                  </a:cubicBezTo>
                  <a:cubicBezTo>
                    <a:pt x="216" y="0"/>
                    <a:pt x="211" y="1"/>
                    <a:pt x="208" y="2"/>
                  </a:cubicBezTo>
                  <a:cubicBezTo>
                    <a:pt x="6" y="52"/>
                    <a:pt x="6" y="52"/>
                    <a:pt x="6" y="52"/>
                  </a:cubicBezTo>
                  <a:cubicBezTo>
                    <a:pt x="2" y="52"/>
                    <a:pt x="0" y="56"/>
                    <a:pt x="0" y="59"/>
                  </a:cubicBezTo>
                  <a:cubicBezTo>
                    <a:pt x="0" y="60"/>
                    <a:pt x="0" y="60"/>
                    <a:pt x="0" y="60"/>
                  </a:cubicBezTo>
                  <a:cubicBezTo>
                    <a:pt x="0" y="63"/>
                    <a:pt x="2" y="67"/>
                    <a:pt x="5" y="68"/>
                  </a:cubicBezTo>
                  <a:cubicBezTo>
                    <a:pt x="10" y="69"/>
                    <a:pt x="10" y="69"/>
                    <a:pt x="10" y="69"/>
                  </a:cubicBezTo>
                  <a:cubicBezTo>
                    <a:pt x="10" y="70"/>
                    <a:pt x="11" y="70"/>
                    <a:pt x="11" y="70"/>
                  </a:cubicBezTo>
                  <a:cubicBezTo>
                    <a:pt x="333" y="178"/>
                    <a:pt x="333" y="178"/>
                    <a:pt x="333" y="178"/>
                  </a:cubicBezTo>
                  <a:cubicBezTo>
                    <a:pt x="333" y="178"/>
                    <a:pt x="334" y="178"/>
                    <a:pt x="334" y="178"/>
                  </a:cubicBezTo>
                  <a:cubicBezTo>
                    <a:pt x="335" y="178"/>
                    <a:pt x="336" y="178"/>
                    <a:pt x="336" y="177"/>
                  </a:cubicBezTo>
                  <a:cubicBezTo>
                    <a:pt x="337" y="175"/>
                    <a:pt x="336" y="174"/>
                    <a:pt x="335" y="173"/>
                  </a:cubicBezTo>
                  <a:cubicBezTo>
                    <a:pt x="242" y="142"/>
                    <a:pt x="242" y="142"/>
                    <a:pt x="242" y="142"/>
                  </a:cubicBezTo>
                  <a:cubicBezTo>
                    <a:pt x="306" y="142"/>
                    <a:pt x="306" y="142"/>
                    <a:pt x="306" y="142"/>
                  </a:cubicBezTo>
                  <a:cubicBezTo>
                    <a:pt x="384" y="168"/>
                    <a:pt x="384" y="168"/>
                    <a:pt x="384" y="168"/>
                  </a:cubicBezTo>
                  <a:cubicBezTo>
                    <a:pt x="384" y="169"/>
                    <a:pt x="384" y="169"/>
                    <a:pt x="385" y="169"/>
                  </a:cubicBezTo>
                  <a:cubicBezTo>
                    <a:pt x="386" y="169"/>
                    <a:pt x="387" y="168"/>
                    <a:pt x="387" y="167"/>
                  </a:cubicBezTo>
                  <a:cubicBezTo>
                    <a:pt x="387" y="165"/>
                    <a:pt x="387" y="164"/>
                    <a:pt x="385" y="163"/>
                  </a:cubicBezTo>
                  <a:close/>
                  <a:moveTo>
                    <a:pt x="14" y="61"/>
                  </a:moveTo>
                  <a:cubicBezTo>
                    <a:pt x="9" y="61"/>
                    <a:pt x="9" y="61"/>
                    <a:pt x="9" y="61"/>
                  </a:cubicBezTo>
                  <a:cubicBezTo>
                    <a:pt x="6" y="61"/>
                    <a:pt x="3" y="61"/>
                    <a:pt x="3" y="59"/>
                  </a:cubicBezTo>
                  <a:cubicBezTo>
                    <a:pt x="3" y="58"/>
                    <a:pt x="6" y="58"/>
                    <a:pt x="9" y="58"/>
                  </a:cubicBezTo>
                  <a:cubicBezTo>
                    <a:pt x="14" y="57"/>
                    <a:pt x="14" y="57"/>
                    <a:pt x="14" y="57"/>
                  </a:cubicBezTo>
                  <a:cubicBezTo>
                    <a:pt x="17" y="57"/>
                    <a:pt x="20" y="57"/>
                    <a:pt x="20" y="59"/>
                  </a:cubicBezTo>
                  <a:cubicBezTo>
                    <a:pt x="20" y="61"/>
                    <a:pt x="17" y="61"/>
                    <a:pt x="14" y="61"/>
                  </a:cubicBezTo>
                  <a:close/>
                  <a:moveTo>
                    <a:pt x="39" y="61"/>
                  </a:moveTo>
                  <a:cubicBezTo>
                    <a:pt x="29" y="61"/>
                    <a:pt x="29" y="61"/>
                    <a:pt x="29" y="61"/>
                  </a:cubicBezTo>
                  <a:cubicBezTo>
                    <a:pt x="26" y="61"/>
                    <a:pt x="23" y="61"/>
                    <a:pt x="23" y="58"/>
                  </a:cubicBezTo>
                  <a:cubicBezTo>
                    <a:pt x="23" y="56"/>
                    <a:pt x="26" y="56"/>
                    <a:pt x="29" y="56"/>
                  </a:cubicBezTo>
                  <a:cubicBezTo>
                    <a:pt x="39" y="55"/>
                    <a:pt x="39" y="55"/>
                    <a:pt x="39" y="55"/>
                  </a:cubicBezTo>
                  <a:cubicBezTo>
                    <a:pt x="42" y="54"/>
                    <a:pt x="45" y="54"/>
                    <a:pt x="45" y="57"/>
                  </a:cubicBezTo>
                  <a:cubicBezTo>
                    <a:pt x="45" y="62"/>
                    <a:pt x="42" y="61"/>
                    <a:pt x="39" y="61"/>
                  </a:cubicBezTo>
                  <a:close/>
                  <a:moveTo>
                    <a:pt x="82" y="59"/>
                  </a:moveTo>
                  <a:cubicBezTo>
                    <a:pt x="82" y="62"/>
                    <a:pt x="80" y="64"/>
                    <a:pt x="76" y="64"/>
                  </a:cubicBezTo>
                  <a:cubicBezTo>
                    <a:pt x="55" y="63"/>
                    <a:pt x="55" y="63"/>
                    <a:pt x="55" y="63"/>
                  </a:cubicBezTo>
                  <a:cubicBezTo>
                    <a:pt x="51" y="63"/>
                    <a:pt x="49" y="62"/>
                    <a:pt x="49" y="58"/>
                  </a:cubicBezTo>
                  <a:cubicBezTo>
                    <a:pt x="49" y="53"/>
                    <a:pt x="51" y="53"/>
                    <a:pt x="55" y="52"/>
                  </a:cubicBezTo>
                  <a:cubicBezTo>
                    <a:pt x="76" y="49"/>
                    <a:pt x="76" y="49"/>
                    <a:pt x="76" y="49"/>
                  </a:cubicBezTo>
                  <a:cubicBezTo>
                    <a:pt x="80" y="49"/>
                    <a:pt x="82" y="51"/>
                    <a:pt x="82" y="55"/>
                  </a:cubicBezTo>
                  <a:lnTo>
                    <a:pt x="82" y="59"/>
                  </a:lnTo>
                  <a:close/>
                  <a:moveTo>
                    <a:pt x="178" y="65"/>
                  </a:moveTo>
                  <a:cubicBezTo>
                    <a:pt x="178" y="69"/>
                    <a:pt x="175" y="71"/>
                    <a:pt x="172" y="71"/>
                  </a:cubicBezTo>
                  <a:cubicBezTo>
                    <a:pt x="94" y="65"/>
                    <a:pt x="94" y="65"/>
                    <a:pt x="94" y="65"/>
                  </a:cubicBezTo>
                  <a:cubicBezTo>
                    <a:pt x="91" y="65"/>
                    <a:pt x="88" y="62"/>
                    <a:pt x="88" y="59"/>
                  </a:cubicBezTo>
                  <a:cubicBezTo>
                    <a:pt x="88" y="53"/>
                    <a:pt x="88" y="53"/>
                    <a:pt x="88" y="53"/>
                  </a:cubicBezTo>
                  <a:cubicBezTo>
                    <a:pt x="88" y="50"/>
                    <a:pt x="91" y="47"/>
                    <a:pt x="94" y="46"/>
                  </a:cubicBezTo>
                  <a:cubicBezTo>
                    <a:pt x="172" y="38"/>
                    <a:pt x="172" y="38"/>
                    <a:pt x="172" y="38"/>
                  </a:cubicBezTo>
                  <a:cubicBezTo>
                    <a:pt x="175" y="37"/>
                    <a:pt x="178" y="40"/>
                    <a:pt x="178" y="43"/>
                  </a:cubicBezTo>
                  <a:lnTo>
                    <a:pt x="178" y="65"/>
                  </a:lnTo>
                  <a:close/>
                  <a:moveTo>
                    <a:pt x="273" y="76"/>
                  </a:moveTo>
                  <a:cubicBezTo>
                    <a:pt x="273" y="79"/>
                    <a:pt x="270" y="82"/>
                    <a:pt x="267" y="82"/>
                  </a:cubicBezTo>
                  <a:cubicBezTo>
                    <a:pt x="259" y="82"/>
                    <a:pt x="259" y="82"/>
                    <a:pt x="259" y="82"/>
                  </a:cubicBezTo>
                  <a:cubicBezTo>
                    <a:pt x="255" y="82"/>
                    <a:pt x="251" y="79"/>
                    <a:pt x="249" y="77"/>
                  </a:cubicBezTo>
                  <a:cubicBezTo>
                    <a:pt x="248" y="76"/>
                    <a:pt x="248" y="76"/>
                    <a:pt x="248" y="76"/>
                  </a:cubicBezTo>
                  <a:cubicBezTo>
                    <a:pt x="247" y="73"/>
                    <a:pt x="248" y="70"/>
                    <a:pt x="251" y="69"/>
                  </a:cubicBezTo>
                  <a:cubicBezTo>
                    <a:pt x="267" y="69"/>
                    <a:pt x="267" y="69"/>
                    <a:pt x="267" y="69"/>
                  </a:cubicBezTo>
                  <a:cubicBezTo>
                    <a:pt x="270" y="68"/>
                    <a:pt x="273" y="71"/>
                    <a:pt x="273" y="74"/>
                  </a:cubicBezTo>
                  <a:lnTo>
                    <a:pt x="273" y="76"/>
                  </a:lnTo>
                  <a:close/>
                  <a:moveTo>
                    <a:pt x="251" y="61"/>
                  </a:moveTo>
                  <a:cubicBezTo>
                    <a:pt x="247" y="61"/>
                    <a:pt x="244" y="58"/>
                    <a:pt x="243" y="55"/>
                  </a:cubicBezTo>
                  <a:cubicBezTo>
                    <a:pt x="231" y="19"/>
                    <a:pt x="231" y="19"/>
                    <a:pt x="231" y="19"/>
                  </a:cubicBezTo>
                  <a:cubicBezTo>
                    <a:pt x="230" y="16"/>
                    <a:pt x="232" y="13"/>
                    <a:pt x="235" y="13"/>
                  </a:cubicBezTo>
                  <a:cubicBezTo>
                    <a:pt x="302" y="13"/>
                    <a:pt x="302" y="13"/>
                    <a:pt x="302" y="13"/>
                  </a:cubicBezTo>
                  <a:cubicBezTo>
                    <a:pt x="305" y="13"/>
                    <a:pt x="309" y="15"/>
                    <a:pt x="310" y="18"/>
                  </a:cubicBezTo>
                  <a:cubicBezTo>
                    <a:pt x="328" y="53"/>
                    <a:pt x="328" y="53"/>
                    <a:pt x="328" y="53"/>
                  </a:cubicBezTo>
                  <a:cubicBezTo>
                    <a:pt x="330" y="56"/>
                    <a:pt x="328" y="59"/>
                    <a:pt x="325" y="59"/>
                  </a:cubicBezTo>
                  <a:lnTo>
                    <a:pt x="251" y="61"/>
                  </a:lnTo>
                  <a:close/>
                  <a:moveTo>
                    <a:pt x="310" y="73"/>
                  </a:moveTo>
                  <a:cubicBezTo>
                    <a:pt x="310" y="71"/>
                    <a:pt x="310" y="71"/>
                    <a:pt x="310" y="71"/>
                  </a:cubicBezTo>
                  <a:cubicBezTo>
                    <a:pt x="310" y="68"/>
                    <a:pt x="312" y="66"/>
                    <a:pt x="315" y="66"/>
                  </a:cubicBezTo>
                  <a:cubicBezTo>
                    <a:pt x="330" y="65"/>
                    <a:pt x="330" y="65"/>
                    <a:pt x="330" y="65"/>
                  </a:cubicBezTo>
                  <a:cubicBezTo>
                    <a:pt x="334" y="66"/>
                    <a:pt x="335" y="69"/>
                    <a:pt x="333" y="71"/>
                  </a:cubicBezTo>
                  <a:cubicBezTo>
                    <a:pt x="332" y="72"/>
                    <a:pt x="332" y="72"/>
                    <a:pt x="332" y="72"/>
                  </a:cubicBezTo>
                  <a:cubicBezTo>
                    <a:pt x="331" y="75"/>
                    <a:pt x="327" y="77"/>
                    <a:pt x="324" y="78"/>
                  </a:cubicBezTo>
                  <a:cubicBezTo>
                    <a:pt x="316" y="78"/>
                    <a:pt x="316" y="78"/>
                    <a:pt x="316" y="78"/>
                  </a:cubicBezTo>
                  <a:cubicBezTo>
                    <a:pt x="313" y="78"/>
                    <a:pt x="310" y="76"/>
                    <a:pt x="310" y="7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grpSp>
      <p:grpSp>
        <p:nvGrpSpPr>
          <p:cNvPr id="3" name="组合 2"/>
          <p:cNvGrpSpPr/>
          <p:nvPr/>
        </p:nvGrpSpPr>
        <p:grpSpPr>
          <a:xfrm>
            <a:off x="1548557" y="2004053"/>
            <a:ext cx="6321424" cy="1245652"/>
            <a:chOff x="1548557" y="2004053"/>
            <a:chExt cx="6321424" cy="1245652"/>
          </a:xfrm>
        </p:grpSpPr>
        <p:sp>
          <p:nvSpPr>
            <p:cNvPr id="196" name="圆角矩形 195"/>
            <p:cNvSpPr/>
            <p:nvPr/>
          </p:nvSpPr>
          <p:spPr>
            <a:xfrm>
              <a:off x="1548557" y="2004053"/>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37" name="椭圆 236"/>
            <p:cNvSpPr/>
            <p:nvPr/>
          </p:nvSpPr>
          <p:spPr bwMode="auto">
            <a:xfrm>
              <a:off x="1662656" y="2109130"/>
              <a:ext cx="557614" cy="550444"/>
            </a:xfrm>
            <a:prstGeom prst="ellipse">
              <a:avLst/>
            </a:prstGeom>
            <a:solidFill>
              <a:schemeClr val="accent2"/>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8" name="组合 16"/>
            <p:cNvGrpSpPr>
              <a:grpSpLocks/>
            </p:cNvGrpSpPr>
            <p:nvPr/>
          </p:nvGrpSpPr>
          <p:grpSpPr bwMode="auto">
            <a:xfrm>
              <a:off x="1827232" y="2275654"/>
              <a:ext cx="431836" cy="383920"/>
              <a:chOff x="4905105" y="3921313"/>
              <a:chExt cx="669956" cy="603376"/>
            </a:xfrm>
          </p:grpSpPr>
          <p:sp>
            <p:nvSpPr>
              <p:cNvPr id="239" name="Freeform 58"/>
              <p:cNvSpPr>
                <a:spLocks/>
              </p:cNvSpPr>
              <p:nvPr/>
            </p:nvSpPr>
            <p:spPr bwMode="auto">
              <a:xfrm>
                <a:off x="4930072" y="3931715"/>
                <a:ext cx="644989" cy="592974"/>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40" name="Freeform 59"/>
              <p:cNvSpPr>
                <a:spLocks noEditPoints="1"/>
              </p:cNvSpPr>
              <p:nvPr/>
            </p:nvSpPr>
            <p:spPr bwMode="auto">
              <a:xfrm>
                <a:off x="4905105" y="3921313"/>
                <a:ext cx="151885" cy="380752"/>
              </a:xfrm>
              <a:custGeom>
                <a:avLst/>
                <a:gdLst>
                  <a:gd name="T0" fmla="*/ 83292 w 31"/>
                  <a:gd name="T1" fmla="*/ 0 h 77"/>
                  <a:gd name="T2" fmla="*/ 137186 w 31"/>
                  <a:gd name="T3" fmla="*/ 24724 h 77"/>
                  <a:gd name="T4" fmla="*/ 151885 w 31"/>
                  <a:gd name="T5" fmla="*/ 89007 h 77"/>
                  <a:gd name="T6" fmla="*/ 151885 w 31"/>
                  <a:gd name="T7" fmla="*/ 306580 h 77"/>
                  <a:gd name="T8" fmla="*/ 132287 w 31"/>
                  <a:gd name="T9" fmla="*/ 360973 h 77"/>
                  <a:gd name="T10" fmla="*/ 78392 w 31"/>
                  <a:gd name="T11" fmla="*/ 380752 h 77"/>
                  <a:gd name="T12" fmla="*/ 14699 w 31"/>
                  <a:gd name="T13" fmla="*/ 351083 h 77"/>
                  <a:gd name="T14" fmla="*/ 0 w 31"/>
                  <a:gd name="T15" fmla="*/ 276911 h 77"/>
                  <a:gd name="T16" fmla="*/ 0 w 31"/>
                  <a:gd name="T17" fmla="*/ 103841 h 77"/>
                  <a:gd name="T18" fmla="*/ 14699 w 31"/>
                  <a:gd name="T19" fmla="*/ 24724 h 77"/>
                  <a:gd name="T20" fmla="*/ 83292 w 31"/>
                  <a:gd name="T21" fmla="*/ 0 h 77"/>
                  <a:gd name="T22" fmla="*/ 78392 w 31"/>
                  <a:gd name="T23" fmla="*/ 346138 h 77"/>
                  <a:gd name="T24" fmla="*/ 107789 w 31"/>
                  <a:gd name="T25" fmla="*/ 291745 h 77"/>
                  <a:gd name="T26" fmla="*/ 107789 w 31"/>
                  <a:gd name="T27" fmla="*/ 84062 h 77"/>
                  <a:gd name="T28" fmla="*/ 78392 w 31"/>
                  <a:gd name="T29" fmla="*/ 34614 h 77"/>
                  <a:gd name="T30" fmla="*/ 44096 w 31"/>
                  <a:gd name="T31" fmla="*/ 84062 h 77"/>
                  <a:gd name="T32" fmla="*/ 44096 w 31"/>
                  <a:gd name="T33" fmla="*/ 98897 h 77"/>
                  <a:gd name="T34" fmla="*/ 44096 w 31"/>
                  <a:gd name="T35" fmla="*/ 113731 h 77"/>
                  <a:gd name="T36" fmla="*/ 44096 w 31"/>
                  <a:gd name="T37" fmla="*/ 173069 h 77"/>
                  <a:gd name="T38" fmla="*/ 44096 w 31"/>
                  <a:gd name="T39" fmla="*/ 237352 h 77"/>
                  <a:gd name="T40" fmla="*/ 44096 w 31"/>
                  <a:gd name="T41" fmla="*/ 291745 h 77"/>
                  <a:gd name="T42" fmla="*/ 78392 w 31"/>
                  <a:gd name="T43" fmla="*/ 346138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41" name="Freeform 60"/>
              <p:cNvSpPr>
                <a:spLocks/>
              </p:cNvSpPr>
              <p:nvPr/>
            </p:nvSpPr>
            <p:spPr bwMode="auto">
              <a:xfrm>
                <a:off x="5086117" y="3921313"/>
                <a:ext cx="153965" cy="380752"/>
              </a:xfrm>
              <a:custGeom>
                <a:avLst/>
                <a:gdLst>
                  <a:gd name="T0" fmla="*/ 0 w 31"/>
                  <a:gd name="T1" fmla="*/ 79117 h 77"/>
                  <a:gd name="T2" fmla="*/ 19866 w 31"/>
                  <a:gd name="T3" fmla="*/ 19779 h 77"/>
                  <a:gd name="T4" fmla="*/ 79466 w 31"/>
                  <a:gd name="T5" fmla="*/ 0 h 77"/>
                  <a:gd name="T6" fmla="*/ 144032 w 31"/>
                  <a:gd name="T7" fmla="*/ 29669 h 77"/>
                  <a:gd name="T8" fmla="*/ 153965 w 31"/>
                  <a:gd name="T9" fmla="*/ 108786 h 77"/>
                  <a:gd name="T10" fmla="*/ 148998 w 31"/>
                  <a:gd name="T11" fmla="*/ 148345 h 77"/>
                  <a:gd name="T12" fmla="*/ 134099 w 31"/>
                  <a:gd name="T13" fmla="*/ 187904 h 77"/>
                  <a:gd name="T14" fmla="*/ 89399 w 31"/>
                  <a:gd name="T15" fmla="*/ 257131 h 77"/>
                  <a:gd name="T16" fmla="*/ 54633 w 31"/>
                  <a:gd name="T17" fmla="*/ 336249 h 77"/>
                  <a:gd name="T18" fmla="*/ 153965 w 31"/>
                  <a:gd name="T19" fmla="*/ 336249 h 77"/>
                  <a:gd name="T20" fmla="*/ 153965 w 31"/>
                  <a:gd name="T21" fmla="*/ 375807 h 77"/>
                  <a:gd name="T22" fmla="*/ 39733 w 31"/>
                  <a:gd name="T23" fmla="*/ 380752 h 77"/>
                  <a:gd name="T24" fmla="*/ 0 w 31"/>
                  <a:gd name="T25" fmla="*/ 375807 h 77"/>
                  <a:gd name="T26" fmla="*/ 0 w 31"/>
                  <a:gd name="T27" fmla="*/ 375807 h 77"/>
                  <a:gd name="T28" fmla="*/ 24833 w 31"/>
                  <a:gd name="T29" fmla="*/ 271966 h 77"/>
                  <a:gd name="T30" fmla="*/ 84432 w 31"/>
                  <a:gd name="T31" fmla="*/ 182959 h 77"/>
                  <a:gd name="T32" fmla="*/ 104299 w 31"/>
                  <a:gd name="T33" fmla="*/ 98897 h 77"/>
                  <a:gd name="T34" fmla="*/ 104299 w 31"/>
                  <a:gd name="T35" fmla="*/ 93952 h 77"/>
                  <a:gd name="T36" fmla="*/ 104299 w 31"/>
                  <a:gd name="T37" fmla="*/ 84062 h 77"/>
                  <a:gd name="T38" fmla="*/ 104299 w 31"/>
                  <a:gd name="T39" fmla="*/ 59338 h 77"/>
                  <a:gd name="T40" fmla="*/ 74499 w 31"/>
                  <a:gd name="T41" fmla="*/ 34614 h 77"/>
                  <a:gd name="T42" fmla="*/ 49666 w 31"/>
                  <a:gd name="T43" fmla="*/ 79117 h 77"/>
                  <a:gd name="T44" fmla="*/ 49666 w 31"/>
                  <a:gd name="T45" fmla="*/ 93952 h 77"/>
                  <a:gd name="T46" fmla="*/ 49666 w 31"/>
                  <a:gd name="T47" fmla="*/ 103841 h 77"/>
                  <a:gd name="T48" fmla="*/ 49666 w 31"/>
                  <a:gd name="T49" fmla="*/ 113731 h 77"/>
                  <a:gd name="T50" fmla="*/ 49666 w 31"/>
                  <a:gd name="T51" fmla="*/ 128566 h 77"/>
                  <a:gd name="T52" fmla="*/ 0 w 31"/>
                  <a:gd name="T53" fmla="*/ 128566 h 77"/>
                  <a:gd name="T54" fmla="*/ 0 w 31"/>
                  <a:gd name="T55" fmla="*/ 79117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cxnSp>
          <p:nvCxnSpPr>
            <p:cNvPr id="204" name="直接连接符 203"/>
            <p:cNvCxnSpPr/>
            <p:nvPr/>
          </p:nvCxnSpPr>
          <p:spPr>
            <a:xfrm>
              <a:off x="2531241" y="2116142"/>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9" name="文本框 37"/>
            <p:cNvSpPr txBox="1"/>
            <p:nvPr/>
          </p:nvSpPr>
          <p:spPr>
            <a:xfrm>
              <a:off x="2706378" y="2107961"/>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0" name="TextBox 49"/>
            <p:cNvSpPr txBox="1"/>
            <p:nvPr/>
          </p:nvSpPr>
          <p:spPr>
            <a:xfrm>
              <a:off x="2706378" y="2391949"/>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20" name="Freeform 3844"/>
            <p:cNvSpPr>
              <a:spLocks/>
            </p:cNvSpPr>
            <p:nvPr/>
          </p:nvSpPr>
          <p:spPr bwMode="auto">
            <a:xfrm>
              <a:off x="7312759" y="3214977"/>
              <a:ext cx="151647" cy="34728"/>
            </a:xfrm>
            <a:custGeom>
              <a:avLst/>
              <a:gdLst>
                <a:gd name="T0" fmla="*/ 26 w 29"/>
                <a:gd name="T1" fmla="*/ 7 h 7"/>
                <a:gd name="T2" fmla="*/ 4 w 29"/>
                <a:gd name="T3" fmla="*/ 7 h 7"/>
                <a:gd name="T4" fmla="*/ 0 w 29"/>
                <a:gd name="T5" fmla="*/ 4 h 7"/>
                <a:gd name="T6" fmla="*/ 4 w 29"/>
                <a:gd name="T7" fmla="*/ 0 h 7"/>
                <a:gd name="T8" fmla="*/ 26 w 29"/>
                <a:gd name="T9" fmla="*/ 0 h 7"/>
                <a:gd name="T10" fmla="*/ 29 w 29"/>
                <a:gd name="T11" fmla="*/ 4 h 7"/>
                <a:gd name="T12" fmla="*/ 26 w 29"/>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17" name="Freeform 28"/>
            <p:cNvSpPr>
              <a:spLocks noEditPoints="1"/>
            </p:cNvSpPr>
            <p:nvPr/>
          </p:nvSpPr>
          <p:spPr bwMode="auto">
            <a:xfrm>
              <a:off x="6690745" y="2137178"/>
              <a:ext cx="1025972" cy="531746"/>
            </a:xfrm>
            <a:custGeom>
              <a:avLst/>
              <a:gdLst>
                <a:gd name="T0" fmla="*/ 668040 w 443"/>
                <a:gd name="T1" fmla="*/ 93412 h 232"/>
                <a:gd name="T2" fmla="*/ 702219 w 443"/>
                <a:gd name="T3" fmla="*/ 99639 h 232"/>
                <a:gd name="T4" fmla="*/ 751934 w 443"/>
                <a:gd name="T5" fmla="*/ 137004 h 232"/>
                <a:gd name="T6" fmla="*/ 789220 w 443"/>
                <a:gd name="T7" fmla="*/ 227302 h 232"/>
                <a:gd name="T8" fmla="*/ 677362 w 443"/>
                <a:gd name="T9" fmla="*/ 227302 h 232"/>
                <a:gd name="T10" fmla="*/ 329359 w 443"/>
                <a:gd name="T11" fmla="*/ 49820 h 232"/>
                <a:gd name="T12" fmla="*/ 257895 w 443"/>
                <a:gd name="T13" fmla="*/ 0 h 232"/>
                <a:gd name="T14" fmla="*/ 329359 w 443"/>
                <a:gd name="T15" fmla="*/ 49820 h 232"/>
                <a:gd name="T16" fmla="*/ 257895 w 443"/>
                <a:gd name="T17" fmla="*/ 386102 h 232"/>
                <a:gd name="T18" fmla="*/ 450539 w 443"/>
                <a:gd name="T19" fmla="*/ 426580 h 232"/>
                <a:gd name="T20" fmla="*/ 450539 w 443"/>
                <a:gd name="T21" fmla="*/ 342510 h 232"/>
                <a:gd name="T22" fmla="*/ 1249080 w 443"/>
                <a:gd name="T23" fmla="*/ 367419 h 232"/>
                <a:gd name="T24" fmla="*/ 534432 w 443"/>
                <a:gd name="T25" fmla="*/ 267780 h 232"/>
                <a:gd name="T26" fmla="*/ 326252 w 443"/>
                <a:gd name="T27" fmla="*/ 96525 h 232"/>
                <a:gd name="T28" fmla="*/ 142930 w 443"/>
                <a:gd name="T29" fmla="*/ 49820 h 232"/>
                <a:gd name="T30" fmla="*/ 0 w 443"/>
                <a:gd name="T31" fmla="*/ 233529 h 232"/>
                <a:gd name="T32" fmla="*/ 205073 w 443"/>
                <a:gd name="T33" fmla="*/ 186823 h 232"/>
                <a:gd name="T34" fmla="*/ 397717 w 443"/>
                <a:gd name="T35" fmla="*/ 314486 h 232"/>
                <a:gd name="T36" fmla="*/ 497146 w 443"/>
                <a:gd name="T37" fmla="*/ 323827 h 232"/>
                <a:gd name="T38" fmla="*/ 497146 w 443"/>
                <a:gd name="T39" fmla="*/ 445263 h 232"/>
                <a:gd name="T40" fmla="*/ 407039 w 443"/>
                <a:gd name="T41" fmla="*/ 457717 h 232"/>
                <a:gd name="T42" fmla="*/ 220609 w 443"/>
                <a:gd name="T43" fmla="*/ 697474 h 232"/>
                <a:gd name="T44" fmla="*/ 139822 w 443"/>
                <a:gd name="T45" fmla="*/ 672564 h 232"/>
                <a:gd name="T46" fmla="*/ 276538 w 443"/>
                <a:gd name="T47" fmla="*/ 722384 h 232"/>
                <a:gd name="T48" fmla="*/ 748827 w 443"/>
                <a:gd name="T49" fmla="*/ 529333 h 232"/>
                <a:gd name="T50" fmla="*/ 1140329 w 443"/>
                <a:gd name="T51" fmla="*/ 504423 h 232"/>
                <a:gd name="T52" fmla="*/ 1249080 w 443"/>
                <a:gd name="T53" fmla="*/ 367419 h 232"/>
                <a:gd name="T54" fmla="*/ 705326 w 443"/>
                <a:gd name="T55" fmla="*/ 392329 h 232"/>
                <a:gd name="T56" fmla="*/ 677362 w 443"/>
                <a:gd name="T57" fmla="*/ 376761 h 232"/>
                <a:gd name="T58" fmla="*/ 692898 w 443"/>
                <a:gd name="T59" fmla="*/ 342510 h 232"/>
                <a:gd name="T60" fmla="*/ 720862 w 443"/>
                <a:gd name="T61" fmla="*/ 354965 h 232"/>
                <a:gd name="T62" fmla="*/ 817184 w 443"/>
                <a:gd name="T63" fmla="*/ 376761 h 232"/>
                <a:gd name="T64" fmla="*/ 789220 w 443"/>
                <a:gd name="T65" fmla="*/ 392329 h 232"/>
                <a:gd name="T66" fmla="*/ 773684 w 443"/>
                <a:gd name="T67" fmla="*/ 354965 h 232"/>
                <a:gd name="T68" fmla="*/ 801649 w 443"/>
                <a:gd name="T69" fmla="*/ 342510 h 232"/>
                <a:gd name="T70" fmla="*/ 817184 w 443"/>
                <a:gd name="T71" fmla="*/ 376761 h 232"/>
                <a:gd name="T72" fmla="*/ 897971 w 443"/>
                <a:gd name="T73" fmla="*/ 392329 h 232"/>
                <a:gd name="T74" fmla="*/ 870006 w 443"/>
                <a:gd name="T75" fmla="*/ 376761 h 232"/>
                <a:gd name="T76" fmla="*/ 885542 w 443"/>
                <a:gd name="T77" fmla="*/ 342510 h 232"/>
                <a:gd name="T78" fmla="*/ 913506 w 443"/>
                <a:gd name="T79" fmla="*/ 354965 h 232"/>
                <a:gd name="T80" fmla="*/ 1118579 w 443"/>
                <a:gd name="T81" fmla="*/ 395443 h 232"/>
                <a:gd name="T82" fmla="*/ 1000507 w 443"/>
                <a:gd name="T83" fmla="*/ 358078 h 232"/>
                <a:gd name="T84" fmla="*/ 1106151 w 443"/>
                <a:gd name="T85" fmla="*/ 317600 h 232"/>
                <a:gd name="T86" fmla="*/ 1118579 w 443"/>
                <a:gd name="T87" fmla="*/ 395443 h 232"/>
                <a:gd name="T88" fmla="*/ 466075 w 443"/>
                <a:gd name="T89" fmla="*/ 386102 h 232"/>
                <a:gd name="T90" fmla="*/ 506468 w 443"/>
                <a:gd name="T91" fmla="*/ 386102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grpSp>
      <p:grpSp>
        <p:nvGrpSpPr>
          <p:cNvPr id="6" name="组合 5"/>
          <p:cNvGrpSpPr/>
          <p:nvPr/>
        </p:nvGrpSpPr>
        <p:grpSpPr>
          <a:xfrm>
            <a:off x="1548557" y="3956547"/>
            <a:ext cx="6321424" cy="760014"/>
            <a:chOff x="1548557" y="3956547"/>
            <a:chExt cx="6321424" cy="760014"/>
          </a:xfrm>
        </p:grpSpPr>
        <p:sp>
          <p:nvSpPr>
            <p:cNvPr id="198" name="圆角矩形 197"/>
            <p:cNvSpPr/>
            <p:nvPr/>
          </p:nvSpPr>
          <p:spPr>
            <a:xfrm>
              <a:off x="1548557" y="3956547"/>
              <a:ext cx="6321424" cy="760014"/>
            </a:xfrm>
            <a:prstGeom prst="roundRect">
              <a:avLst>
                <a:gd name="adj" fmla="val 50000"/>
              </a:avLst>
            </a:prstGeom>
            <a:gradFill>
              <a:gsLst>
                <a:gs pos="100000">
                  <a:srgbClr val="DEDEDE"/>
                </a:gs>
                <a:gs pos="0">
                  <a:srgbClr val="FBFBFB"/>
                </a:gs>
              </a:gsLst>
              <a:lin ang="5400000" scaled="1"/>
            </a:gradFill>
            <a:ln w="19050" cap="flat">
              <a:gradFill>
                <a:gsLst>
                  <a:gs pos="0">
                    <a:schemeClr val="bg1"/>
                  </a:gs>
                  <a:gs pos="100000">
                    <a:srgbClr val="DDDDDD"/>
                  </a:gs>
                </a:gsLst>
                <a:lin ang="5400000" scaled="1"/>
              </a:gradFill>
              <a:prstDash val="solid"/>
              <a:miter lim="800000"/>
              <a:headEnd/>
              <a:tailEnd/>
            </a:ln>
            <a:effectLst>
              <a:outerShdw blurRad="228600" dist="101600" dir="5400000" algn="t" rotWithShape="0">
                <a:schemeClr val="tx1">
                  <a:lumMod val="85000"/>
                  <a:lumOff val="15000"/>
                  <a:alpha val="33000"/>
                </a:schemeClr>
              </a:outerShdw>
            </a:effectLst>
          </p:spPr>
          <p:txBody>
            <a:bodyPr lIns="72585" tIns="36293" rIns="72585" bIns="36293"/>
            <a:lstStyle/>
            <a:p>
              <a:pPr fontAlgn="auto">
                <a:spcBef>
                  <a:spcPts val="0"/>
                </a:spcBef>
                <a:spcAft>
                  <a:spcPts val="0"/>
                </a:spcAft>
                <a:defRPr/>
              </a:pPr>
              <a:endParaRPr lang="zh-CN" altLang="en-US">
                <a:solidFill>
                  <a:prstClr val="black"/>
                </a:solidFill>
                <a:latin typeface="+mn-lt"/>
                <a:ea typeface="+mn-ea"/>
              </a:endParaRPr>
            </a:p>
          </p:txBody>
        </p:sp>
        <p:sp>
          <p:nvSpPr>
            <p:cNvPr id="227" name="椭圆 226"/>
            <p:cNvSpPr/>
            <p:nvPr/>
          </p:nvSpPr>
          <p:spPr bwMode="auto">
            <a:xfrm>
              <a:off x="1681590" y="4060813"/>
              <a:ext cx="557361" cy="550444"/>
            </a:xfrm>
            <a:prstGeom prst="ellipse">
              <a:avLst/>
            </a:prstGeom>
            <a:solidFill>
              <a:schemeClr val="accent4"/>
            </a:solidFill>
            <a:ln w="123825">
              <a:gradFill flip="none" rotWithShape="1">
                <a:gsLst>
                  <a:gs pos="2000">
                    <a:srgbClr val="FDFDFD"/>
                  </a:gs>
                  <a:gs pos="100000">
                    <a:srgbClr val="CBCDCE"/>
                  </a:gs>
                </a:gsLst>
                <a:lin ang="16200000" scaled="0"/>
                <a:tileRect/>
              </a:gradFill>
            </a:ln>
            <a:effectLst>
              <a:innerShdw blurRad="190500" dist="508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28" name="组合 28"/>
            <p:cNvGrpSpPr>
              <a:grpSpLocks noChangeAspect="1"/>
            </p:cNvGrpSpPr>
            <p:nvPr/>
          </p:nvGrpSpPr>
          <p:grpSpPr bwMode="auto">
            <a:xfrm>
              <a:off x="1816818" y="4227337"/>
              <a:ext cx="422133" cy="370998"/>
              <a:chOff x="688976" y="7240588"/>
              <a:chExt cx="519113" cy="461963"/>
            </a:xfrm>
          </p:grpSpPr>
          <p:sp>
            <p:nvSpPr>
              <p:cNvPr id="229"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23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23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cxnSp>
          <p:nvCxnSpPr>
            <p:cNvPr id="206" name="直接连接符 205"/>
            <p:cNvCxnSpPr/>
            <p:nvPr/>
          </p:nvCxnSpPr>
          <p:spPr>
            <a:xfrm>
              <a:off x="2531241" y="4094704"/>
              <a:ext cx="0" cy="532914"/>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3" name="文本框 41"/>
            <p:cNvSpPr txBox="1"/>
            <p:nvPr/>
          </p:nvSpPr>
          <p:spPr>
            <a:xfrm>
              <a:off x="2706378" y="4047957"/>
              <a:ext cx="1612917" cy="340084"/>
            </a:xfrm>
            <a:prstGeom prst="rect">
              <a:avLst/>
            </a:prstGeom>
            <a:noFill/>
          </p:spPr>
          <p:txBody>
            <a:bodyPr wrap="none" lIns="72585" tIns="36293" rIns="72585" bIns="36293">
              <a:spAutoFit/>
            </a:bodyPr>
            <a:lstStyle/>
            <a:p>
              <a:pPr fontAlgn="auto">
                <a:spcBef>
                  <a:spcPts val="0"/>
                </a:spcBef>
                <a:spcAft>
                  <a:spcPts val="0"/>
                </a:spcAft>
                <a:defRPr/>
              </a:pPr>
              <a:r>
                <a:rPr lang="en-US" altLang="zh-CN" dirty="0">
                  <a:solidFill>
                    <a:schemeClr val="tx1">
                      <a:lumMod val="65000"/>
                      <a:lumOff val="35000"/>
                    </a:schemeClr>
                  </a:solidFill>
                  <a:latin typeface="Impact" panose="020B0806030902050204" pitchFamily="34" charset="0"/>
                  <a:ea typeface="+mn-ea"/>
                </a:rPr>
                <a:t>Some Title Here</a:t>
              </a:r>
              <a:endParaRPr lang="zh-CN" altLang="en-US" dirty="0">
                <a:solidFill>
                  <a:schemeClr val="tx1">
                    <a:lumMod val="65000"/>
                    <a:lumOff val="35000"/>
                  </a:schemeClr>
                </a:solidFill>
                <a:latin typeface="Impact" panose="020B0806030902050204" pitchFamily="34" charset="0"/>
                <a:ea typeface="+mn-ea"/>
              </a:endParaRPr>
            </a:p>
          </p:txBody>
        </p:sp>
        <p:sp>
          <p:nvSpPr>
            <p:cNvPr id="214" name="TextBox 49"/>
            <p:cNvSpPr txBox="1"/>
            <p:nvPr/>
          </p:nvSpPr>
          <p:spPr>
            <a:xfrm>
              <a:off x="2706378" y="4331946"/>
              <a:ext cx="3254235" cy="298690"/>
            </a:xfrm>
            <a:prstGeom prst="rect">
              <a:avLst/>
            </a:prstGeom>
            <a:noFill/>
            <a:ln w="3175">
              <a:noFill/>
            </a:ln>
          </p:spPr>
          <p:txBody>
            <a:bodyPr lIns="72585" tIns="36293" rIns="72585" bIns="36293">
              <a:spAutoFit/>
            </a:bodyPr>
            <a:lstStyle/>
            <a:p>
              <a:pPr fontAlgn="auto">
                <a:spcBef>
                  <a:spcPts val="0"/>
                </a:spcBef>
                <a:spcAft>
                  <a:spcPts val="0"/>
                </a:spcAft>
                <a:defRPr/>
              </a:pPr>
              <a:r>
                <a:rPr lang="en-US" altLang="zh-CN"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Batang"/>
                </a:rPr>
                <a:t>Click here to add your text.</a:t>
              </a:r>
            </a:p>
          </p:txBody>
        </p:sp>
        <p:sp>
          <p:nvSpPr>
            <p:cNvPr id="218" name="Freeform 16"/>
            <p:cNvSpPr>
              <a:spLocks noEditPoints="1"/>
            </p:cNvSpPr>
            <p:nvPr/>
          </p:nvSpPr>
          <p:spPr bwMode="auto">
            <a:xfrm>
              <a:off x="6760563" y="4161319"/>
              <a:ext cx="950236" cy="399686"/>
            </a:xfrm>
            <a:custGeom>
              <a:avLst/>
              <a:gdLst>
                <a:gd name="T0" fmla="*/ 1155065 w 373"/>
                <a:gd name="T1" fmla="*/ 54682 h 159"/>
                <a:gd name="T2" fmla="*/ 973945 w 373"/>
                <a:gd name="T3" fmla="*/ 0 h 159"/>
                <a:gd name="T4" fmla="*/ 0 w 373"/>
                <a:gd name="T5" fmla="*/ 187968 h 159"/>
                <a:gd name="T6" fmla="*/ 82016 w 373"/>
                <a:gd name="T7" fmla="*/ 481881 h 159"/>
                <a:gd name="T8" fmla="*/ 194789 w 373"/>
                <a:gd name="T9" fmla="*/ 362265 h 159"/>
                <a:gd name="T10" fmla="*/ 304144 w 373"/>
                <a:gd name="T11" fmla="*/ 481881 h 159"/>
                <a:gd name="T12" fmla="*/ 324648 w 373"/>
                <a:gd name="T13" fmla="*/ 475046 h 159"/>
                <a:gd name="T14" fmla="*/ 543359 w 373"/>
                <a:gd name="T15" fmla="*/ 475046 h 159"/>
                <a:gd name="T16" fmla="*/ 850920 w 373"/>
                <a:gd name="T17" fmla="*/ 481881 h 159"/>
                <a:gd name="T18" fmla="*/ 960276 w 373"/>
                <a:gd name="T19" fmla="*/ 362265 h 159"/>
                <a:gd name="T20" fmla="*/ 1069631 w 373"/>
                <a:gd name="T21" fmla="*/ 481881 h 159"/>
                <a:gd name="T22" fmla="*/ 1233664 w 373"/>
                <a:gd name="T23" fmla="*/ 396441 h 159"/>
                <a:gd name="T24" fmla="*/ 1127726 w 373"/>
                <a:gd name="T25" fmla="*/ 95693 h 159"/>
                <a:gd name="T26" fmla="*/ 1233664 w 373"/>
                <a:gd name="T27" fmla="*/ 160627 h 159"/>
                <a:gd name="T28" fmla="*/ 1261003 w 373"/>
                <a:gd name="T29" fmla="*/ 164045 h 159"/>
                <a:gd name="T30" fmla="*/ 799660 w 373"/>
                <a:gd name="T31" fmla="*/ 218726 h 159"/>
                <a:gd name="T32" fmla="*/ 54678 w 373"/>
                <a:gd name="T33" fmla="*/ 191385 h 159"/>
                <a:gd name="T34" fmla="*/ 92268 w 373"/>
                <a:gd name="T35" fmla="*/ 54682 h 159"/>
                <a:gd name="T36" fmla="*/ 799660 w 373"/>
                <a:gd name="T37" fmla="*/ 218726 h 159"/>
                <a:gd name="T38" fmla="*/ 1182404 w 373"/>
                <a:gd name="T39" fmla="*/ 410112 h 159"/>
                <a:gd name="T40" fmla="*/ 1185821 w 373"/>
                <a:gd name="T41" fmla="*/ 362265 h 159"/>
                <a:gd name="T42" fmla="*/ 1178986 w 373"/>
                <a:gd name="T43" fmla="*/ 314419 h 159"/>
                <a:gd name="T44" fmla="*/ 847503 w 373"/>
                <a:gd name="T45" fmla="*/ 218726 h 159"/>
                <a:gd name="T46" fmla="*/ 840668 w 373"/>
                <a:gd name="T47" fmla="*/ 54682 h 159"/>
                <a:gd name="T48" fmla="*/ 1178986 w 373"/>
                <a:gd name="T49" fmla="*/ 314419 h 159"/>
                <a:gd name="T50" fmla="*/ 123025 w 373"/>
                <a:gd name="T51" fmla="*/ 475046 h 159"/>
                <a:gd name="T52" fmla="*/ 263136 w 373"/>
                <a:gd name="T53" fmla="*/ 475046 h 159"/>
                <a:gd name="T54" fmla="*/ 194789 w 373"/>
                <a:gd name="T55" fmla="*/ 516057 h 159"/>
                <a:gd name="T56" fmla="*/ 194789 w 373"/>
                <a:gd name="T57" fmla="*/ 430617 h 159"/>
                <a:gd name="T58" fmla="*/ 194789 w 373"/>
                <a:gd name="T59" fmla="*/ 516057 h 159"/>
                <a:gd name="T60" fmla="*/ 362239 w 373"/>
                <a:gd name="T61" fmla="*/ 475046 h 159"/>
                <a:gd name="T62" fmla="*/ 505768 w 373"/>
                <a:gd name="T63" fmla="*/ 475046 h 159"/>
                <a:gd name="T64" fmla="*/ 434004 w 373"/>
                <a:gd name="T65" fmla="*/ 516057 h 159"/>
                <a:gd name="T66" fmla="*/ 434004 w 373"/>
                <a:gd name="T67" fmla="*/ 430617 h 159"/>
                <a:gd name="T68" fmla="*/ 434004 w 373"/>
                <a:gd name="T69" fmla="*/ 516057 h 159"/>
                <a:gd name="T70" fmla="*/ 888511 w 373"/>
                <a:gd name="T71" fmla="*/ 475046 h 159"/>
                <a:gd name="T72" fmla="*/ 1028623 w 373"/>
                <a:gd name="T73" fmla="*/ 475046 h 159"/>
                <a:gd name="T74" fmla="*/ 960276 w 373"/>
                <a:gd name="T75" fmla="*/ 516057 h 159"/>
                <a:gd name="T76" fmla="*/ 960276 w 373"/>
                <a:gd name="T77" fmla="*/ 430617 h 159"/>
                <a:gd name="T78" fmla="*/ 960276 w 373"/>
                <a:gd name="T79" fmla="*/ 516057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3" h="159">
                  <a:moveTo>
                    <a:pt x="371" y="40"/>
                  </a:moveTo>
                  <a:cubicBezTo>
                    <a:pt x="363" y="28"/>
                    <a:pt x="354" y="16"/>
                    <a:pt x="338" y="16"/>
                  </a:cubicBezTo>
                  <a:cubicBezTo>
                    <a:pt x="318" y="16"/>
                    <a:pt x="318" y="16"/>
                    <a:pt x="318"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1"/>
                    <a:pt x="24" y="141"/>
                  </a:cubicBezTo>
                  <a:cubicBezTo>
                    <a:pt x="24" y="140"/>
                    <a:pt x="24" y="139"/>
                    <a:pt x="24" y="139"/>
                  </a:cubicBezTo>
                  <a:cubicBezTo>
                    <a:pt x="24" y="121"/>
                    <a:pt x="39" y="106"/>
                    <a:pt x="57" y="106"/>
                  </a:cubicBezTo>
                  <a:cubicBezTo>
                    <a:pt x="74" y="106"/>
                    <a:pt x="89" y="121"/>
                    <a:pt x="89" y="139"/>
                  </a:cubicBezTo>
                  <a:cubicBezTo>
                    <a:pt x="89" y="139"/>
                    <a:pt x="89" y="140"/>
                    <a:pt x="89" y="141"/>
                  </a:cubicBezTo>
                  <a:cubicBezTo>
                    <a:pt x="95" y="141"/>
                    <a:pt x="95" y="141"/>
                    <a:pt x="95" y="141"/>
                  </a:cubicBezTo>
                  <a:cubicBezTo>
                    <a:pt x="95" y="140"/>
                    <a:pt x="95" y="139"/>
                    <a:pt x="95" y="139"/>
                  </a:cubicBezTo>
                  <a:cubicBezTo>
                    <a:pt x="95" y="121"/>
                    <a:pt x="109" y="106"/>
                    <a:pt x="127" y="106"/>
                  </a:cubicBezTo>
                  <a:cubicBezTo>
                    <a:pt x="145" y="106"/>
                    <a:pt x="159" y="121"/>
                    <a:pt x="159" y="139"/>
                  </a:cubicBezTo>
                  <a:cubicBezTo>
                    <a:pt x="159" y="139"/>
                    <a:pt x="159" y="140"/>
                    <a:pt x="159" y="141"/>
                  </a:cubicBezTo>
                  <a:cubicBezTo>
                    <a:pt x="249" y="141"/>
                    <a:pt x="249" y="141"/>
                    <a:pt x="249" y="141"/>
                  </a:cubicBezTo>
                  <a:cubicBezTo>
                    <a:pt x="249" y="140"/>
                    <a:pt x="249" y="139"/>
                    <a:pt x="249" y="139"/>
                  </a:cubicBezTo>
                  <a:cubicBezTo>
                    <a:pt x="249" y="121"/>
                    <a:pt x="263" y="106"/>
                    <a:pt x="281" y="106"/>
                  </a:cubicBezTo>
                  <a:cubicBezTo>
                    <a:pt x="299" y="106"/>
                    <a:pt x="313" y="121"/>
                    <a:pt x="313" y="139"/>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5"/>
                    <a:pt x="361" y="47"/>
                  </a:cubicBezTo>
                  <a:cubicBezTo>
                    <a:pt x="362" y="48"/>
                    <a:pt x="364" y="49"/>
                    <a:pt x="366" y="49"/>
                  </a:cubicBezTo>
                  <a:cubicBezTo>
                    <a:pt x="367" y="49"/>
                    <a:pt x="368" y="49"/>
                    <a:pt x="369" y="48"/>
                  </a:cubicBezTo>
                  <a:cubicBezTo>
                    <a:pt x="372" y="47"/>
                    <a:pt x="373" y="43"/>
                    <a:pt x="371" y="40"/>
                  </a:cubicBezTo>
                  <a:close/>
                  <a:moveTo>
                    <a:pt x="234" y="64"/>
                  </a:moveTo>
                  <a:cubicBezTo>
                    <a:pt x="16" y="64"/>
                    <a:pt x="16" y="64"/>
                    <a:pt x="16" y="64"/>
                  </a:cubicBezTo>
                  <a:cubicBezTo>
                    <a:pt x="16" y="56"/>
                    <a:pt x="16" y="56"/>
                    <a:pt x="16" y="56"/>
                  </a:cubicBezTo>
                  <a:cubicBezTo>
                    <a:pt x="17" y="53"/>
                    <a:pt x="18" y="49"/>
                    <a:pt x="18" y="45"/>
                  </a:cubicBezTo>
                  <a:cubicBezTo>
                    <a:pt x="20" y="36"/>
                    <a:pt x="23" y="20"/>
                    <a:pt x="27" y="16"/>
                  </a:cubicBezTo>
                  <a:cubicBezTo>
                    <a:pt x="234" y="16"/>
                    <a:pt x="234" y="16"/>
                    <a:pt x="234" y="16"/>
                  </a:cubicBezTo>
                  <a:lnTo>
                    <a:pt x="234" y="64"/>
                  </a:lnTo>
                  <a:close/>
                  <a:moveTo>
                    <a:pt x="347" y="116"/>
                  </a:moveTo>
                  <a:cubicBezTo>
                    <a:pt x="347" y="118"/>
                    <a:pt x="346" y="119"/>
                    <a:pt x="346" y="120"/>
                  </a:cubicBezTo>
                  <a:cubicBezTo>
                    <a:pt x="337" y="120"/>
                    <a:pt x="329" y="120"/>
                    <a:pt x="329" y="116"/>
                  </a:cubicBezTo>
                  <a:cubicBezTo>
                    <a:pt x="329" y="113"/>
                    <a:pt x="336" y="107"/>
                    <a:pt x="347" y="106"/>
                  </a:cubicBezTo>
                  <a:lnTo>
                    <a:pt x="347" y="116"/>
                  </a:lnTo>
                  <a:close/>
                  <a:moveTo>
                    <a:pt x="345" y="92"/>
                  </a:moveTo>
                  <a:cubicBezTo>
                    <a:pt x="345" y="95"/>
                    <a:pt x="345" y="95"/>
                    <a:pt x="345" y="95"/>
                  </a:cubicBezTo>
                  <a:cubicBezTo>
                    <a:pt x="316" y="87"/>
                    <a:pt x="280" y="64"/>
                    <a:pt x="248" y="64"/>
                  </a:cubicBezTo>
                  <a:cubicBezTo>
                    <a:pt x="246" y="64"/>
                    <a:pt x="246" y="64"/>
                    <a:pt x="246" y="64"/>
                  </a:cubicBezTo>
                  <a:cubicBezTo>
                    <a:pt x="246" y="16"/>
                    <a:pt x="246" y="16"/>
                    <a:pt x="246" y="16"/>
                  </a:cubicBezTo>
                  <a:cubicBezTo>
                    <a:pt x="285" y="16"/>
                    <a:pt x="285" y="16"/>
                    <a:pt x="285" y="16"/>
                  </a:cubicBezTo>
                  <a:cubicBezTo>
                    <a:pt x="303" y="16"/>
                    <a:pt x="336" y="48"/>
                    <a:pt x="345" y="92"/>
                  </a:cubicBezTo>
                  <a:close/>
                  <a:moveTo>
                    <a:pt x="57" y="118"/>
                  </a:moveTo>
                  <a:cubicBezTo>
                    <a:pt x="45" y="118"/>
                    <a:pt x="36" y="127"/>
                    <a:pt x="36" y="139"/>
                  </a:cubicBezTo>
                  <a:cubicBezTo>
                    <a:pt x="36" y="150"/>
                    <a:pt x="45" y="159"/>
                    <a:pt x="57" y="159"/>
                  </a:cubicBezTo>
                  <a:cubicBezTo>
                    <a:pt x="68" y="159"/>
                    <a:pt x="77" y="150"/>
                    <a:pt x="77" y="139"/>
                  </a:cubicBezTo>
                  <a:cubicBezTo>
                    <a:pt x="77" y="127"/>
                    <a:pt x="68" y="118"/>
                    <a:pt x="57" y="118"/>
                  </a:cubicBezTo>
                  <a:close/>
                  <a:moveTo>
                    <a:pt x="57" y="151"/>
                  </a:moveTo>
                  <a:cubicBezTo>
                    <a:pt x="50" y="151"/>
                    <a:pt x="45" y="145"/>
                    <a:pt x="45" y="139"/>
                  </a:cubicBezTo>
                  <a:cubicBezTo>
                    <a:pt x="45" y="132"/>
                    <a:pt x="50" y="126"/>
                    <a:pt x="57" y="126"/>
                  </a:cubicBezTo>
                  <a:cubicBezTo>
                    <a:pt x="63" y="126"/>
                    <a:pt x="69" y="132"/>
                    <a:pt x="69" y="139"/>
                  </a:cubicBezTo>
                  <a:cubicBezTo>
                    <a:pt x="69" y="145"/>
                    <a:pt x="63" y="151"/>
                    <a:pt x="57" y="151"/>
                  </a:cubicBezTo>
                  <a:close/>
                  <a:moveTo>
                    <a:pt x="127" y="118"/>
                  </a:moveTo>
                  <a:cubicBezTo>
                    <a:pt x="116" y="118"/>
                    <a:pt x="106" y="127"/>
                    <a:pt x="106" y="139"/>
                  </a:cubicBezTo>
                  <a:cubicBezTo>
                    <a:pt x="106" y="150"/>
                    <a:pt x="116" y="159"/>
                    <a:pt x="127" y="159"/>
                  </a:cubicBezTo>
                  <a:cubicBezTo>
                    <a:pt x="139" y="159"/>
                    <a:pt x="148" y="150"/>
                    <a:pt x="148" y="139"/>
                  </a:cubicBezTo>
                  <a:cubicBezTo>
                    <a:pt x="148" y="127"/>
                    <a:pt x="139" y="118"/>
                    <a:pt x="127" y="118"/>
                  </a:cubicBezTo>
                  <a:close/>
                  <a:moveTo>
                    <a:pt x="127" y="151"/>
                  </a:moveTo>
                  <a:cubicBezTo>
                    <a:pt x="120" y="151"/>
                    <a:pt x="115" y="145"/>
                    <a:pt x="115" y="139"/>
                  </a:cubicBezTo>
                  <a:cubicBezTo>
                    <a:pt x="115" y="132"/>
                    <a:pt x="120" y="126"/>
                    <a:pt x="127" y="126"/>
                  </a:cubicBezTo>
                  <a:cubicBezTo>
                    <a:pt x="134" y="126"/>
                    <a:pt x="139" y="132"/>
                    <a:pt x="139" y="139"/>
                  </a:cubicBezTo>
                  <a:cubicBezTo>
                    <a:pt x="139" y="145"/>
                    <a:pt x="134" y="151"/>
                    <a:pt x="127" y="151"/>
                  </a:cubicBezTo>
                  <a:close/>
                  <a:moveTo>
                    <a:pt x="281" y="118"/>
                  </a:moveTo>
                  <a:cubicBezTo>
                    <a:pt x="269" y="118"/>
                    <a:pt x="260" y="127"/>
                    <a:pt x="260" y="139"/>
                  </a:cubicBezTo>
                  <a:cubicBezTo>
                    <a:pt x="260" y="150"/>
                    <a:pt x="269" y="159"/>
                    <a:pt x="281" y="159"/>
                  </a:cubicBezTo>
                  <a:cubicBezTo>
                    <a:pt x="292" y="159"/>
                    <a:pt x="301" y="150"/>
                    <a:pt x="301" y="139"/>
                  </a:cubicBezTo>
                  <a:cubicBezTo>
                    <a:pt x="301" y="127"/>
                    <a:pt x="292" y="118"/>
                    <a:pt x="281" y="118"/>
                  </a:cubicBezTo>
                  <a:close/>
                  <a:moveTo>
                    <a:pt x="281" y="151"/>
                  </a:moveTo>
                  <a:cubicBezTo>
                    <a:pt x="274" y="151"/>
                    <a:pt x="269" y="145"/>
                    <a:pt x="269" y="139"/>
                  </a:cubicBezTo>
                  <a:cubicBezTo>
                    <a:pt x="269" y="132"/>
                    <a:pt x="274" y="126"/>
                    <a:pt x="281" y="126"/>
                  </a:cubicBezTo>
                  <a:cubicBezTo>
                    <a:pt x="287" y="126"/>
                    <a:pt x="293" y="132"/>
                    <a:pt x="293" y="139"/>
                  </a:cubicBezTo>
                  <a:cubicBezTo>
                    <a:pt x="293" y="145"/>
                    <a:pt x="287" y="151"/>
                    <a:pt x="281" y="15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lIns="72585" tIns="36293" rIns="72585" bIns="36293"/>
            <a:lstStyle/>
            <a:p>
              <a:endParaRPr lang="zh-CN" altLang="en-US"/>
            </a:p>
          </p:txBody>
        </p:sp>
      </p:grpSp>
    </p:spTree>
    <p:extLst>
      <p:ext uri="{BB962C8B-B14F-4D97-AF65-F5344CB8AC3E}">
        <p14:creationId xmlns:p14="http://schemas.microsoft.com/office/powerpoint/2010/main" xmlns="" val="1548406681"/>
      </p:ext>
    </p:extLst>
  </p:cSld>
  <p:clrMapOvr>
    <a:masterClrMapping/>
  </p:clrMapOvr>
  <p:transition spd="slow" advTm="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7.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560" b="1"/>
          <a:stretch/>
        </p:blipFill>
        <p:spPr bwMode="auto">
          <a:xfrm>
            <a:off x="0" y="0"/>
            <a:ext cx="9721850" cy="540067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欢快-背景音乐.wma">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4311165" y="5691137"/>
            <a:ext cx="472088" cy="609600"/>
          </a:xfrm>
          <a:prstGeom prst="rect">
            <a:avLst/>
          </a:prstGeom>
        </p:spPr>
      </p:pic>
      <p:sp>
        <p:nvSpPr>
          <p:cNvPr id="35" name="文本框 12"/>
          <p:cNvSpPr txBox="1">
            <a:spLocks noChangeArrowheads="1"/>
          </p:cNvSpPr>
          <p:nvPr/>
        </p:nvSpPr>
        <p:spPr bwMode="auto">
          <a:xfrm>
            <a:off x="1030514" y="2052265"/>
            <a:ext cx="7843880" cy="630942"/>
          </a:xfrm>
          <a:prstGeom prst="rect">
            <a:avLst/>
          </a:prstGeom>
          <a:noFill/>
          <a:ln w="9525">
            <a:noFill/>
            <a:miter lim="800000"/>
            <a:headEnd/>
            <a:tailEnd/>
          </a:ln>
        </p:spPr>
        <p:txBody>
          <a:bodyPr wrap="square">
            <a:spAutoFit/>
          </a:bodyPr>
          <a:lstStyle/>
          <a:p>
            <a:pPr algn="ctr"/>
            <a:r>
              <a:rPr lang="zh-CN" altLang="en-US" sz="3500" dirty="0" smtClean="0">
                <a:solidFill>
                  <a:schemeClr val="accent1"/>
                </a:solidFill>
                <a:latin typeface="微软雅黑" pitchFamily="34" charset="-122"/>
                <a:ea typeface="微软雅黑" pitchFamily="34" charset="-122"/>
              </a:rPr>
              <a:t>年终总结、工作报告、商业汇报</a:t>
            </a:r>
            <a:endParaRPr lang="zh-CN" altLang="en-US" sz="3500" dirty="0">
              <a:solidFill>
                <a:schemeClr val="accent1"/>
              </a:solidFill>
              <a:latin typeface="微软雅黑" pitchFamily="34" charset="-122"/>
              <a:ea typeface="微软雅黑" pitchFamily="34" charset="-122"/>
            </a:endParaRPr>
          </a:p>
        </p:txBody>
      </p:sp>
      <p:sp>
        <p:nvSpPr>
          <p:cNvPr id="36" name="矩形 35"/>
          <p:cNvSpPr/>
          <p:nvPr/>
        </p:nvSpPr>
        <p:spPr>
          <a:xfrm>
            <a:off x="2628677" y="2642437"/>
            <a:ext cx="4591156" cy="196397"/>
          </a:xfrm>
          <a:prstGeom prst="rect">
            <a:avLst/>
          </a:prstGeom>
          <a:noFill/>
        </p:spPr>
        <p:txBody>
          <a:bodyPr wrap="square" lIns="72578" tIns="36289" rIns="72578" bIns="36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a:t>
            </a:r>
            <a:r>
              <a:rPr lang="zh-CN" altLang="en-US"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这里更改文字</a:t>
            </a:r>
            <a:r>
              <a:rPr lang="zh-CN" altLang="en-US"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内容以上</a:t>
            </a:r>
            <a:r>
              <a:rPr lang="zh-CN" altLang="en-US"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文字没有实际</a:t>
            </a:r>
            <a:r>
              <a:rPr lang="zh-CN" altLang="en-US"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意义</a:t>
            </a:r>
            <a:r>
              <a:rPr lang="en-US" altLang="zh-CN" sz="800" dirty="0" smtClean="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a:t>
            </a:r>
            <a:r>
              <a:rPr lang="zh-CN" altLang="en-US"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点击这里更改文字内容以上文字没有实际意义</a:t>
            </a:r>
            <a:endParaRPr lang="en-US" altLang="zh-CN" sz="800" dirty="0">
              <a:solidFill>
                <a:schemeClr val="accent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文本框 12"/>
          <p:cNvSpPr txBox="1">
            <a:spLocks noChangeArrowheads="1"/>
          </p:cNvSpPr>
          <p:nvPr/>
        </p:nvSpPr>
        <p:spPr bwMode="auto">
          <a:xfrm>
            <a:off x="2188942" y="972145"/>
            <a:ext cx="5480295" cy="1107996"/>
          </a:xfrm>
          <a:prstGeom prst="rect">
            <a:avLst/>
          </a:prstGeom>
          <a:noFill/>
          <a:ln w="9525">
            <a:noFill/>
            <a:miter lim="800000"/>
            <a:headEnd/>
            <a:tailEnd/>
          </a:ln>
        </p:spPr>
        <p:txBody>
          <a:bodyPr wrap="square">
            <a:spAutoFit/>
          </a:bodyPr>
          <a:lstStyle/>
          <a:p>
            <a:pPr algn="ctr"/>
            <a:r>
              <a:rPr lang="en-US" altLang="zh-CN" sz="6600" dirty="0" smtClean="0">
                <a:solidFill>
                  <a:schemeClr val="accent1"/>
                </a:solidFill>
                <a:latin typeface="微软雅黑" pitchFamily="34" charset="-122"/>
                <a:ea typeface="微软雅黑" pitchFamily="34" charset="-122"/>
              </a:rPr>
              <a:t>THANK YOU</a:t>
            </a:r>
            <a:endParaRPr lang="zh-CN" altLang="en-US" sz="6600"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393146486"/>
      </p:ext>
    </p:extLst>
  </p:cSld>
  <p:clrMapOvr>
    <a:masterClrMapping/>
  </p:clrMapOvr>
  <mc:AlternateContent xmlns:mc="http://schemas.openxmlformats.org/markup-compatibility/2006">
    <mc:Choice xmlns:p14="http://schemas.microsoft.com/office/powerpoint/2010/main" xmlns="" Requires="p14">
      <p:transition spd="slow" p14:dur="2000" advTm="0">
        <p14:vortex dir="r"/>
        <p:sndAc>
          <p:stSnd>
            <p:snd r:embed="rId8" name="chimes.wav"/>
          </p:stSnd>
        </p:sndAc>
      </p:transition>
    </mc:Choice>
    <mc:Fallback>
      <p:transition spd="slow" advTm="0">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42"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1000"/>
                                        <p:tgtEl>
                                          <p:spTgt spid="1026"/>
                                        </p:tgtEl>
                                      </p:cBhvr>
                                    </p:animEffect>
                                    <p:anim calcmode="lin" valueType="num">
                                      <p:cBhvr>
                                        <p:cTn id="10" dur="1000" fill="hold"/>
                                        <p:tgtEl>
                                          <p:spTgt spid="1026"/>
                                        </p:tgtEl>
                                        <p:attrNameLst>
                                          <p:attrName>ppt_x</p:attrName>
                                        </p:attrNameLst>
                                      </p:cBhvr>
                                      <p:tavLst>
                                        <p:tav tm="0">
                                          <p:val>
                                            <p:strVal val="#ppt_x"/>
                                          </p:val>
                                        </p:tav>
                                        <p:tav tm="100000">
                                          <p:val>
                                            <p:strVal val="#ppt_x"/>
                                          </p:val>
                                        </p:tav>
                                      </p:tavLst>
                                    </p:anim>
                                    <p:anim calcmode="lin" valueType="num">
                                      <p:cBhvr>
                                        <p:cTn id="11" dur="1000" fill="hold"/>
                                        <p:tgtEl>
                                          <p:spTgt spid="102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750"/>
                                        <p:tgtEl>
                                          <p:spTgt spid="3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6" repeatCount="indefinite" fill="hold" display="0">
                  <p:stCondLst>
                    <p:cond delay="indefinite"/>
                  </p:stCondLst>
                  <p:endCondLst>
                    <p:cond evt="onStopAudio" delay="0">
                      <p:tgtEl>
                        <p:sldTgt/>
                      </p:tgtEl>
                    </p:cond>
                  </p:endCondLst>
                </p:cTn>
                <p:tgtEl>
                  <p:spTgt spid="20"/>
                </p:tgtEl>
              </p:cMediaNode>
            </p:video>
          </p:childTnLst>
        </p:cTn>
      </p:par>
    </p:tnLst>
    <p:bldLst>
      <p:bldP spid="35" grpId="0"/>
      <p:bldP spid="36"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7252" y="2742843"/>
            <a:ext cx="1858291" cy="1387673"/>
            <a:chOff x="1077252" y="2742843"/>
            <a:chExt cx="1858291" cy="1387673"/>
          </a:xfrm>
        </p:grpSpPr>
        <p:sp>
          <p:nvSpPr>
            <p:cNvPr id="44034" name="任意多边形 9"/>
            <p:cNvSpPr>
              <a:spLocks/>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a:extLst/>
          </p:spPr>
          <p:txBody>
            <a:bodyPr lIns="72585" tIns="36293" rIns="72585" bIns="36293"/>
            <a:lstStyle/>
            <a:p>
              <a:endParaRPr lang="zh-CN" altLang="en-US"/>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20" name="文本框 19"/>
            <p:cNvSpPr txBox="1"/>
            <p:nvPr/>
          </p:nvSpPr>
          <p:spPr>
            <a:xfrm>
              <a:off x="1421892"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01</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3" name="组合 2"/>
          <p:cNvGrpSpPr/>
          <p:nvPr/>
        </p:nvGrpSpPr>
        <p:grpSpPr>
          <a:xfrm>
            <a:off x="3034281" y="2742843"/>
            <a:ext cx="1859557" cy="1387673"/>
            <a:chOff x="3034281" y="2742843"/>
            <a:chExt cx="1859557" cy="1387673"/>
          </a:xfrm>
        </p:grpSpPr>
        <p:sp>
          <p:nvSpPr>
            <p:cNvPr id="44038" name="任意多边形 21"/>
            <p:cNvSpPr>
              <a:spLocks/>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a:extLst/>
          </p:spPr>
          <p:txBody>
            <a:bodyPr lIns="72585" tIns="36293" rIns="72585" bIns="36293"/>
            <a:lstStyle/>
            <a:p>
              <a:endParaRPr lang="zh-CN" altLang="en-US"/>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0" name="文本框 29"/>
            <p:cNvSpPr txBox="1"/>
            <p:nvPr/>
          </p:nvSpPr>
          <p:spPr>
            <a:xfrm>
              <a:off x="33605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02</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4" name="组合 3"/>
          <p:cNvGrpSpPr/>
          <p:nvPr/>
        </p:nvGrpSpPr>
        <p:grpSpPr>
          <a:xfrm>
            <a:off x="4991310" y="2742843"/>
            <a:ext cx="1859557" cy="1387673"/>
            <a:chOff x="4991310" y="2742843"/>
            <a:chExt cx="1859557" cy="1387673"/>
          </a:xfrm>
        </p:grpSpPr>
        <p:sp>
          <p:nvSpPr>
            <p:cNvPr id="44042" name="任意多边形 24"/>
            <p:cNvSpPr>
              <a:spLocks/>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a:extLst/>
          </p:spPr>
          <p:txBody>
            <a:bodyPr lIns="72585" tIns="36293" rIns="72585" bIns="36293"/>
            <a:lstStyle/>
            <a:p>
              <a:endParaRPr lang="zh-CN" altLang="en-US"/>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1" name="文本框 30"/>
            <p:cNvSpPr txBox="1"/>
            <p:nvPr/>
          </p:nvSpPr>
          <p:spPr>
            <a:xfrm>
              <a:off x="5337215"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03</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5" name="组合 4"/>
          <p:cNvGrpSpPr/>
          <p:nvPr/>
        </p:nvGrpSpPr>
        <p:grpSpPr>
          <a:xfrm>
            <a:off x="6949604" y="2742843"/>
            <a:ext cx="1858291" cy="1387673"/>
            <a:chOff x="6949604" y="2742843"/>
            <a:chExt cx="1858291" cy="1387673"/>
          </a:xfrm>
        </p:grpSpPr>
        <p:sp>
          <p:nvSpPr>
            <p:cNvPr id="44046" name="任意多边形 27"/>
            <p:cNvSpPr>
              <a:spLocks/>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a:extLst/>
          </p:spPr>
          <p:txBody>
            <a:bodyPr lIns="72585" tIns="36293" rIns="72585" bIns="36293"/>
            <a:lstStyle/>
            <a:p>
              <a:endParaRPr lang="zh-CN" altLang="en-US"/>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32" name="文本框 31"/>
            <p:cNvSpPr txBox="1"/>
            <p:nvPr/>
          </p:nvSpPr>
          <p:spPr>
            <a:xfrm>
              <a:off x="7311966" y="3020378"/>
              <a:ext cx="680388" cy="904292"/>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sz="1600" dirty="0">
                  <a:solidFill>
                    <a:schemeClr val="tx1">
                      <a:lumMod val="65000"/>
                      <a:lumOff val="35000"/>
                    </a:schemeClr>
                  </a:solidFill>
                  <a:latin typeface="+mn-lt"/>
                  <a:ea typeface="+mn-ea"/>
                </a:rPr>
                <a:t>STEP</a:t>
              </a:r>
            </a:p>
            <a:p>
              <a:pPr algn="ctr" fontAlgn="auto">
                <a:spcBef>
                  <a:spcPts val="0"/>
                </a:spcBef>
                <a:spcAft>
                  <a:spcPts val="0"/>
                </a:spcAft>
                <a:defRPr/>
              </a:pPr>
              <a:r>
                <a:rPr lang="en-US" altLang="zh-CN" sz="3800" dirty="0">
                  <a:solidFill>
                    <a:schemeClr val="tx1">
                      <a:lumMod val="65000"/>
                      <a:lumOff val="35000"/>
                    </a:schemeClr>
                  </a:solidFill>
                  <a:latin typeface="Impact" panose="020B0806030902050204" pitchFamily="34" charset="0"/>
                  <a:ea typeface="+mn-ea"/>
                </a:rPr>
                <a:t>04</a:t>
              </a:r>
              <a:endParaRPr lang="zh-CN" altLang="en-US" sz="3800" dirty="0">
                <a:solidFill>
                  <a:schemeClr val="tx1">
                    <a:lumMod val="65000"/>
                    <a:lumOff val="35000"/>
                  </a:schemeClr>
                </a:solidFill>
                <a:latin typeface="Impact" panose="020B0806030902050204" pitchFamily="34" charset="0"/>
                <a:ea typeface="+mn-ea"/>
              </a:endParaRPr>
            </a:p>
          </p:txBody>
        </p:sp>
      </p:grpSp>
      <p:grpSp>
        <p:nvGrpSpPr>
          <p:cNvPr id="24" name="组合 98"/>
          <p:cNvGrpSpPr>
            <a:grpSpLocks/>
          </p:cNvGrpSpPr>
          <p:nvPr/>
        </p:nvGrpSpPr>
        <p:grpSpPr bwMode="auto">
          <a:xfrm>
            <a:off x="1116509" y="1748644"/>
            <a:ext cx="1919053" cy="830937"/>
            <a:chOff x="3508035" y="4207856"/>
            <a:chExt cx="2407376" cy="1055569"/>
          </a:xfrm>
        </p:grpSpPr>
        <p:sp>
          <p:nvSpPr>
            <p:cNvPr id="25"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a:grpSpLocks/>
          </p:cNvGrpSpPr>
          <p:nvPr/>
        </p:nvGrpSpPr>
        <p:grpSpPr bwMode="auto">
          <a:xfrm>
            <a:off x="3064595" y="1748644"/>
            <a:ext cx="1919053" cy="830937"/>
            <a:chOff x="3508035" y="4207856"/>
            <a:chExt cx="2407376" cy="1055569"/>
          </a:xfrm>
        </p:grpSpPr>
        <p:sp>
          <p:nvSpPr>
            <p:cNvPr id="36"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a:grpSpLocks/>
          </p:cNvGrpSpPr>
          <p:nvPr/>
        </p:nvGrpSpPr>
        <p:grpSpPr bwMode="auto">
          <a:xfrm>
            <a:off x="5020395" y="1748644"/>
            <a:ext cx="1919053" cy="830937"/>
            <a:chOff x="3508035" y="4207856"/>
            <a:chExt cx="2407376" cy="1055569"/>
          </a:xfrm>
        </p:grpSpPr>
        <p:sp>
          <p:nvSpPr>
            <p:cNvPr id="39"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a:grpSpLocks/>
          </p:cNvGrpSpPr>
          <p:nvPr/>
        </p:nvGrpSpPr>
        <p:grpSpPr bwMode="auto">
          <a:xfrm>
            <a:off x="7052395" y="1748644"/>
            <a:ext cx="1919053" cy="830937"/>
            <a:chOff x="3508035" y="4207856"/>
            <a:chExt cx="2407376" cy="1055569"/>
          </a:xfrm>
        </p:grpSpPr>
        <p:sp>
          <p:nvSpPr>
            <p:cNvPr id="47" name="矩形 47"/>
            <p:cNvSpPr>
              <a:spLocks noChangeArrowheads="1"/>
            </p:cNvSpPr>
            <p:nvPr/>
          </p:nvSpPr>
          <p:spPr bwMode="auto">
            <a:xfrm>
              <a:off x="3508035" y="4716054"/>
              <a:ext cx="2407376" cy="547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en-US" sz="11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0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200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44052"/>
            <a:ext cx="9721850" cy="324036"/>
            <a:chOff x="0" y="144052"/>
            <a:chExt cx="9721850" cy="324036"/>
          </a:xfrm>
        </p:grpSpPr>
        <p:cxnSp>
          <p:nvCxnSpPr>
            <p:cNvPr id="34" name="直接连接符 33"/>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260525" y="144052"/>
              <a:ext cx="2066885" cy="319659"/>
              <a:chOff x="2559580" y="72044"/>
              <a:chExt cx="2066885" cy="319659"/>
            </a:xfrm>
          </p:grpSpPr>
          <p:sp>
            <p:nvSpPr>
              <p:cNvPr id="50" name="五边形 49"/>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1" name="组合 40"/>
            <p:cNvGrpSpPr/>
            <p:nvPr/>
          </p:nvGrpSpPr>
          <p:grpSpPr>
            <a:xfrm>
              <a:off x="2740163" y="144052"/>
              <a:ext cx="2066885" cy="319659"/>
              <a:chOff x="4972411" y="72044"/>
              <a:chExt cx="2066885" cy="319659"/>
            </a:xfrm>
          </p:grpSpPr>
          <p:sp>
            <p:nvSpPr>
              <p:cNvPr id="45" name="五边形 4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42" name="组合 41"/>
            <p:cNvGrpSpPr/>
            <p:nvPr/>
          </p:nvGrpSpPr>
          <p:grpSpPr>
            <a:xfrm>
              <a:off x="4212853" y="144052"/>
              <a:ext cx="2066885" cy="319659"/>
              <a:chOff x="7404958" y="72044"/>
              <a:chExt cx="2066885" cy="319659"/>
            </a:xfrm>
          </p:grpSpPr>
          <p:sp>
            <p:nvSpPr>
              <p:cNvPr id="43" name="五边形 4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2" name="组合 51"/>
          <p:cNvGrpSpPr/>
          <p:nvPr/>
        </p:nvGrpSpPr>
        <p:grpSpPr>
          <a:xfrm>
            <a:off x="-179635" y="108049"/>
            <a:ext cx="2066885" cy="468053"/>
            <a:chOff x="121344" y="72044"/>
            <a:chExt cx="2066885" cy="468053"/>
          </a:xfrm>
        </p:grpSpPr>
        <p:sp>
          <p:nvSpPr>
            <p:cNvPr id="53" name="五边形 52"/>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1476586372"/>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125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15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175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225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a:grpSpLocks/>
          </p:cNvGrpSpPr>
          <p:nvPr/>
        </p:nvGrpSpPr>
        <p:grpSpPr bwMode="auto">
          <a:xfrm>
            <a:off x="4308475" y="767110"/>
            <a:ext cx="2713038" cy="2592388"/>
            <a:chOff x="3792217" y="1160192"/>
            <a:chExt cx="2713480" cy="2592289"/>
          </a:xfrm>
        </p:grpSpPr>
        <p:grpSp>
          <p:nvGrpSpPr>
            <p:cNvPr id="31760" name="组合 26"/>
            <p:cNvGrpSpPr>
              <a:grpSpLocks/>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grpSp>
        </p:grpSp>
        <p:sp>
          <p:nvSpPr>
            <p:cNvPr id="31761" name="矩形 27"/>
            <p:cNvSpPr>
              <a:spLocks noChangeArrowheads="1"/>
            </p:cNvSpPr>
            <p:nvPr/>
          </p:nvSpPr>
          <p:spPr bwMode="auto">
            <a:xfrm>
              <a:off x="3792217" y="1695707"/>
              <a:ext cx="271348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pPr>
              <a:r>
                <a:rPr lang="zh-CN" altLang="en-US" sz="3600" b="1">
                  <a:solidFill>
                    <a:srgbClr val="F8F8F8"/>
                  </a:solidFill>
                  <a:latin typeface="微软雅黑" pitchFamily="34" charset="-122"/>
                  <a:ea typeface="微软雅黑" pitchFamily="34" charset="-122"/>
                </a:rPr>
                <a:t>① </a:t>
              </a:r>
              <a:endParaRPr lang="en-US" altLang="zh-CN" sz="3600" b="1">
                <a:solidFill>
                  <a:srgbClr val="F8F8F8"/>
                </a:solidFill>
                <a:latin typeface="微软雅黑" pitchFamily="34" charset="-122"/>
                <a:ea typeface="微软雅黑" pitchFamily="34" charset="-122"/>
              </a:endParaRPr>
            </a:p>
            <a:p>
              <a:pPr algn="ctr">
                <a:lnSpc>
                  <a:spcPct val="130000"/>
                </a:lnSpc>
              </a:pPr>
              <a:r>
                <a:rPr lang="zh-CN" altLang="en-US" sz="2400" b="1">
                  <a:solidFill>
                    <a:srgbClr val="F8F8F8"/>
                  </a:solidFill>
                  <a:latin typeface="微软雅黑" pitchFamily="34" charset="-122"/>
                  <a:ea typeface="微软雅黑" pitchFamily="34" charset="-122"/>
                </a:rPr>
                <a:t>您的标题</a:t>
              </a:r>
              <a:endParaRPr lang="zh-CN" altLang="en-US" sz="2400" b="1">
                <a:solidFill>
                  <a:srgbClr val="F8F8F8"/>
                </a:solidFill>
                <a:ea typeface="微软雅黑" pitchFamily="34" charset="-122"/>
              </a:endParaRPr>
            </a:p>
          </p:txBody>
        </p:sp>
      </p:grpSp>
      <p:grpSp>
        <p:nvGrpSpPr>
          <p:cNvPr id="5" name="组合 32"/>
          <p:cNvGrpSpPr>
            <a:grpSpLocks/>
          </p:cNvGrpSpPr>
          <p:nvPr/>
        </p:nvGrpSpPr>
        <p:grpSpPr bwMode="auto">
          <a:xfrm>
            <a:off x="3121026" y="2595910"/>
            <a:ext cx="2182813" cy="2085975"/>
            <a:chOff x="3792217" y="1160192"/>
            <a:chExt cx="2713479" cy="2592289"/>
          </a:xfrm>
        </p:grpSpPr>
        <p:grpSp>
          <p:nvGrpSpPr>
            <p:cNvPr id="31756" name="组合 33"/>
            <p:cNvGrpSpPr>
              <a:grpSpLocks/>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grpSp>
        </p:grpSp>
        <p:sp>
          <p:nvSpPr>
            <p:cNvPr id="31757" name="矩形 34"/>
            <p:cNvSpPr>
              <a:spLocks noChangeArrowheads="1"/>
            </p:cNvSpPr>
            <p:nvPr/>
          </p:nvSpPr>
          <p:spPr bwMode="auto">
            <a:xfrm>
              <a:off x="3792217" y="1695707"/>
              <a:ext cx="2713479" cy="125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pPr>
              <a:r>
                <a:rPr lang="zh-CN" altLang="en-US" sz="2800" b="1">
                  <a:solidFill>
                    <a:srgbClr val="F8F8F8"/>
                  </a:solidFill>
                  <a:latin typeface="微软雅黑" pitchFamily="34" charset="-122"/>
                  <a:ea typeface="微软雅黑" pitchFamily="34" charset="-122"/>
                </a:rPr>
                <a:t>② </a:t>
              </a:r>
              <a:endParaRPr lang="en-US" altLang="zh-CN" sz="2800" b="1">
                <a:solidFill>
                  <a:srgbClr val="F8F8F8"/>
                </a:solidFill>
                <a:latin typeface="微软雅黑" pitchFamily="34" charset="-122"/>
                <a:ea typeface="微软雅黑" pitchFamily="34" charset="-122"/>
              </a:endParaRPr>
            </a:p>
            <a:p>
              <a:pPr algn="ctr">
                <a:lnSpc>
                  <a:spcPct val="130000"/>
                </a:lnSpc>
              </a:pPr>
              <a:r>
                <a:rPr lang="zh-CN" altLang="en-US" sz="1800" b="1">
                  <a:solidFill>
                    <a:srgbClr val="F8F8F8"/>
                  </a:solidFill>
                  <a:latin typeface="微软雅黑" pitchFamily="34" charset="-122"/>
                  <a:ea typeface="微软雅黑" pitchFamily="34" charset="-122"/>
                </a:rPr>
                <a:t>您的标题</a:t>
              </a:r>
              <a:endParaRPr lang="zh-CN" altLang="en-US" sz="1800" b="1">
                <a:solidFill>
                  <a:srgbClr val="F8F8F8"/>
                </a:solidFill>
                <a:ea typeface="微软雅黑" pitchFamily="34" charset="-122"/>
              </a:endParaRPr>
            </a:p>
          </p:txBody>
        </p:sp>
      </p:grpSp>
      <p:grpSp>
        <p:nvGrpSpPr>
          <p:cNvPr id="8" name="组合 39"/>
          <p:cNvGrpSpPr>
            <a:grpSpLocks/>
          </p:cNvGrpSpPr>
          <p:nvPr/>
        </p:nvGrpSpPr>
        <p:grpSpPr bwMode="auto">
          <a:xfrm>
            <a:off x="2849563" y="1210022"/>
            <a:ext cx="1803400" cy="1720850"/>
            <a:chOff x="3792217" y="1160192"/>
            <a:chExt cx="2713479" cy="2592289"/>
          </a:xfrm>
        </p:grpSpPr>
        <p:grpSp>
          <p:nvGrpSpPr>
            <p:cNvPr id="31752" name="组合 62"/>
            <p:cNvGrpSpPr>
              <a:grpSpLocks/>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753" fontAlgn="auto">
                    <a:spcBef>
                      <a:spcPts val="0"/>
                    </a:spcBef>
                    <a:spcAft>
                      <a:spcPts val="0"/>
                    </a:spcAft>
                    <a:defRPr/>
                  </a:pPr>
                  <a:endParaRPr lang="zh-CN" altLang="en-US">
                    <a:solidFill>
                      <a:schemeClr val="tx1"/>
                    </a:solidFill>
                  </a:endParaRPr>
                </a:p>
              </p:txBody>
            </p:sp>
          </p:grpSp>
        </p:grpSp>
        <p:sp>
          <p:nvSpPr>
            <p:cNvPr id="31753" name="矩形 63"/>
            <p:cNvSpPr>
              <a:spLocks noChangeArrowheads="1"/>
            </p:cNvSpPr>
            <p:nvPr/>
          </p:nvSpPr>
          <p:spPr bwMode="auto">
            <a:xfrm>
              <a:off x="3792217" y="1512117"/>
              <a:ext cx="2713479" cy="1524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pPr>
              <a:r>
                <a:rPr lang="zh-CN" altLang="en-US" sz="2800" b="1" dirty="0">
                  <a:solidFill>
                    <a:srgbClr val="F8F8F8"/>
                  </a:solidFill>
                  <a:latin typeface="微软雅黑" pitchFamily="34" charset="-122"/>
                  <a:ea typeface="微软雅黑" pitchFamily="34" charset="-122"/>
                </a:rPr>
                <a:t>③ </a:t>
              </a:r>
              <a:endParaRPr lang="en-US" altLang="zh-CN" sz="2800" b="1" dirty="0">
                <a:solidFill>
                  <a:srgbClr val="F8F8F8"/>
                </a:solidFill>
                <a:latin typeface="微软雅黑" pitchFamily="34" charset="-122"/>
                <a:ea typeface="微软雅黑" pitchFamily="34" charset="-122"/>
              </a:endParaRPr>
            </a:p>
            <a:p>
              <a:pPr algn="ctr">
                <a:lnSpc>
                  <a:spcPct val="130000"/>
                </a:lnSpc>
              </a:pPr>
              <a:r>
                <a:rPr lang="zh-CN" altLang="en-US" sz="1800" b="1" dirty="0">
                  <a:solidFill>
                    <a:srgbClr val="F8F8F8"/>
                  </a:solidFill>
                  <a:latin typeface="微软雅黑" pitchFamily="34" charset="-122"/>
                  <a:ea typeface="微软雅黑" pitchFamily="34" charset="-122"/>
                </a:rPr>
                <a:t>您的标题</a:t>
              </a:r>
              <a:endParaRPr lang="zh-CN" altLang="en-US" sz="1800" b="1" dirty="0">
                <a:solidFill>
                  <a:srgbClr val="F8F8F8"/>
                </a:solidFill>
                <a:ea typeface="微软雅黑" pitchFamily="34" charset="-122"/>
              </a:endParaRPr>
            </a:p>
          </p:txBody>
        </p:sp>
      </p:grpSp>
      <p:sp>
        <p:nvSpPr>
          <p:cNvPr id="69" name="矩形 68"/>
          <p:cNvSpPr/>
          <p:nvPr/>
        </p:nvSpPr>
        <p:spPr>
          <a:xfrm>
            <a:off x="5311775" y="3935759"/>
            <a:ext cx="3365500" cy="1312661"/>
          </a:xfrm>
          <a:prstGeom prst="rect">
            <a:avLst/>
          </a:prstGeom>
        </p:spPr>
        <p:txBody>
          <a:bodyPr lIns="91435" tIns="45717" rIns="91435" bIns="45717">
            <a:spAutoFit/>
          </a:bodyPr>
          <a:lstStyle/>
          <a:p>
            <a:pPr defTabSz="967753" fontAlgn="auto">
              <a:lnSpc>
                <a:spcPct val="130000"/>
              </a:lnSpc>
              <a:spcBef>
                <a:spcPts val="0"/>
              </a:spcBef>
              <a:spcAft>
                <a:spcPts val="0"/>
              </a:spcAft>
              <a:defRPr/>
            </a:pPr>
            <a:r>
              <a:rPr lang="zh-CN" altLang="en-US" sz="1800" dirty="0">
                <a:solidFill>
                  <a:schemeClr val="tx1">
                    <a:lumMod val="65000"/>
                    <a:lumOff val="35000"/>
                  </a:schemeClr>
                </a:solidFill>
                <a:latin typeface="微软雅黑" pitchFamily="34" charset="-122"/>
                <a:ea typeface="微软雅黑" pitchFamily="34" charset="-122"/>
              </a:rPr>
              <a:t>单击填加标题</a:t>
            </a:r>
            <a:endParaRPr lang="en-US" altLang="zh-CN" sz="1800" dirty="0">
              <a:solidFill>
                <a:schemeClr val="tx1">
                  <a:lumMod val="65000"/>
                  <a:lumOff val="35000"/>
                </a:schemeClr>
              </a:solidFill>
              <a:latin typeface="微软雅黑" pitchFamily="34" charset="-122"/>
              <a:ea typeface="微软雅黑" pitchFamily="34" charset="-122"/>
            </a:endParaRPr>
          </a:p>
          <a:p>
            <a:pPr defTabSz="967753" fontAlgn="auto">
              <a:lnSpc>
                <a:spcPct val="130000"/>
              </a:lnSpc>
              <a:spcBef>
                <a:spcPts val="0"/>
              </a:spcBef>
              <a:spcAft>
                <a:spcPts val="0"/>
              </a:spcAft>
              <a:defRPr/>
            </a:pPr>
            <a:r>
              <a:rPr lang="zh-CN" altLang="en-US" sz="1200" dirty="0">
                <a:solidFill>
                  <a:schemeClr val="tx1">
                    <a:lumMod val="65000"/>
                    <a:lumOff val="35000"/>
                  </a:schemeClr>
                </a:solidFill>
                <a:latin typeface="微软雅黑" pitchFamily="34" charset="-122"/>
                <a:ea typeface="微软雅黑" pitchFamily="34" charset="-122"/>
              </a:rPr>
              <a:t>这里输入文字这里输入文字这里输入文字这里输入文字这里输入文字这里输入文字</a:t>
            </a:r>
          </a:p>
          <a:p>
            <a:pPr defTabSz="967753" fontAlgn="auto">
              <a:lnSpc>
                <a:spcPct val="130000"/>
              </a:lnSpc>
              <a:spcBef>
                <a:spcPts val="0"/>
              </a:spcBef>
              <a:spcAft>
                <a:spcPts val="0"/>
              </a:spcAft>
              <a:defRPr/>
            </a:pPr>
            <a:endParaRPr lang="zh-CN" altLang="en-US" dirty="0">
              <a:solidFill>
                <a:schemeClr val="tx1">
                  <a:lumMod val="65000"/>
                  <a:lumOff val="35000"/>
                </a:schemeClr>
              </a:solidFill>
              <a:latin typeface="微软雅黑" pitchFamily="34" charset="-122"/>
              <a:ea typeface="微软雅黑" pitchFamily="34" charset="-122"/>
            </a:endParaRPr>
          </a:p>
        </p:txBody>
      </p:sp>
      <p:sp>
        <p:nvSpPr>
          <p:cNvPr id="70" name="矩形 69"/>
          <p:cNvSpPr/>
          <p:nvPr/>
        </p:nvSpPr>
        <p:spPr>
          <a:xfrm>
            <a:off x="7021514" y="1459259"/>
            <a:ext cx="2447925" cy="1552727"/>
          </a:xfrm>
          <a:prstGeom prst="rect">
            <a:avLst/>
          </a:prstGeom>
        </p:spPr>
        <p:txBody>
          <a:bodyPr lIns="91435" tIns="45717" rIns="91435" bIns="45717">
            <a:spAutoFit/>
          </a:bodyPr>
          <a:lstStyle/>
          <a:p>
            <a:pPr defTabSz="967753" fontAlgn="auto">
              <a:lnSpc>
                <a:spcPct val="130000"/>
              </a:lnSpc>
              <a:spcBef>
                <a:spcPts val="0"/>
              </a:spcBef>
              <a:spcAft>
                <a:spcPts val="0"/>
              </a:spcAft>
              <a:defRPr/>
            </a:pPr>
            <a:r>
              <a:rPr lang="zh-CN" altLang="en-US" sz="1800" dirty="0">
                <a:solidFill>
                  <a:schemeClr val="tx1">
                    <a:lumMod val="65000"/>
                    <a:lumOff val="35000"/>
                  </a:schemeClr>
                </a:solidFill>
                <a:latin typeface="微软雅黑" pitchFamily="34" charset="-122"/>
                <a:ea typeface="微软雅黑" pitchFamily="34" charset="-122"/>
              </a:rPr>
              <a:t>单击填加标题</a:t>
            </a:r>
            <a:endParaRPr lang="en-US" altLang="zh-CN" sz="1800" dirty="0">
              <a:solidFill>
                <a:schemeClr val="tx1">
                  <a:lumMod val="65000"/>
                  <a:lumOff val="35000"/>
                </a:schemeClr>
              </a:solidFill>
              <a:latin typeface="微软雅黑" pitchFamily="34" charset="-122"/>
              <a:ea typeface="微软雅黑" pitchFamily="34" charset="-122"/>
            </a:endParaRPr>
          </a:p>
          <a:p>
            <a:pPr defTabSz="967753" fontAlgn="auto">
              <a:lnSpc>
                <a:spcPct val="130000"/>
              </a:lnSpc>
              <a:spcBef>
                <a:spcPts val="0"/>
              </a:spcBef>
              <a:spcAft>
                <a:spcPts val="0"/>
              </a:spcAft>
              <a:defRPr/>
            </a:pPr>
            <a:r>
              <a:rPr lang="zh-CN" altLang="en-US" sz="1200" dirty="0">
                <a:solidFill>
                  <a:schemeClr val="tx1">
                    <a:lumMod val="65000"/>
                    <a:lumOff val="35000"/>
                  </a:schemeClr>
                </a:solidFill>
                <a:latin typeface="微软雅黑" pitchFamily="34" charset="-122"/>
                <a:ea typeface="微软雅黑" pitchFamily="34" charset="-122"/>
              </a:rPr>
              <a:t>这里输入文字这里输入文字这里输入文字这里输入文字这里输入文字这里输入文字</a:t>
            </a:r>
          </a:p>
          <a:p>
            <a:pPr defTabSz="967753" fontAlgn="auto">
              <a:lnSpc>
                <a:spcPct val="130000"/>
              </a:lnSpc>
              <a:spcBef>
                <a:spcPts val="0"/>
              </a:spcBef>
              <a:spcAft>
                <a:spcPts val="0"/>
              </a:spcAft>
              <a:defRPr/>
            </a:pPr>
            <a:endParaRPr lang="zh-CN" altLang="en-US" dirty="0">
              <a:solidFill>
                <a:schemeClr val="tx1">
                  <a:lumMod val="65000"/>
                  <a:lumOff val="35000"/>
                </a:schemeClr>
              </a:solidFill>
              <a:latin typeface="微软雅黑" pitchFamily="34" charset="-122"/>
              <a:ea typeface="微软雅黑" pitchFamily="34" charset="-122"/>
            </a:endParaRPr>
          </a:p>
        </p:txBody>
      </p:sp>
      <p:sp>
        <p:nvSpPr>
          <p:cNvPr id="71" name="矩形 70"/>
          <p:cNvSpPr/>
          <p:nvPr/>
        </p:nvSpPr>
        <p:spPr>
          <a:xfrm>
            <a:off x="539751" y="2267297"/>
            <a:ext cx="2449513" cy="1552727"/>
          </a:xfrm>
          <a:prstGeom prst="rect">
            <a:avLst/>
          </a:prstGeom>
        </p:spPr>
        <p:txBody>
          <a:bodyPr lIns="91435" tIns="45717" rIns="91435" bIns="45717">
            <a:spAutoFit/>
          </a:bodyPr>
          <a:lstStyle/>
          <a:p>
            <a:pPr defTabSz="967753" fontAlgn="auto">
              <a:lnSpc>
                <a:spcPct val="130000"/>
              </a:lnSpc>
              <a:spcBef>
                <a:spcPts val="0"/>
              </a:spcBef>
              <a:spcAft>
                <a:spcPts val="0"/>
              </a:spcAft>
              <a:defRPr/>
            </a:pPr>
            <a:r>
              <a:rPr lang="zh-CN" altLang="en-US" sz="1800" dirty="0">
                <a:solidFill>
                  <a:schemeClr val="tx1">
                    <a:lumMod val="65000"/>
                    <a:lumOff val="35000"/>
                  </a:schemeClr>
                </a:solidFill>
                <a:latin typeface="微软雅黑" pitchFamily="34" charset="-122"/>
                <a:ea typeface="微软雅黑" pitchFamily="34" charset="-122"/>
              </a:rPr>
              <a:t>单击填加标题</a:t>
            </a:r>
            <a:endParaRPr lang="en-US" altLang="zh-CN" sz="1800" dirty="0">
              <a:solidFill>
                <a:schemeClr val="tx1">
                  <a:lumMod val="65000"/>
                  <a:lumOff val="35000"/>
                </a:schemeClr>
              </a:solidFill>
              <a:latin typeface="微软雅黑" pitchFamily="34" charset="-122"/>
              <a:ea typeface="微软雅黑" pitchFamily="34" charset="-122"/>
            </a:endParaRPr>
          </a:p>
          <a:p>
            <a:pPr defTabSz="967753" fontAlgn="auto">
              <a:lnSpc>
                <a:spcPct val="130000"/>
              </a:lnSpc>
              <a:spcBef>
                <a:spcPts val="0"/>
              </a:spcBef>
              <a:spcAft>
                <a:spcPts val="0"/>
              </a:spcAft>
              <a:defRPr/>
            </a:pPr>
            <a:r>
              <a:rPr lang="zh-CN" altLang="en-US" sz="1200" dirty="0">
                <a:solidFill>
                  <a:schemeClr val="tx1">
                    <a:lumMod val="65000"/>
                    <a:lumOff val="35000"/>
                  </a:schemeClr>
                </a:solidFill>
                <a:latin typeface="微软雅黑" pitchFamily="34" charset="-122"/>
                <a:ea typeface="微软雅黑" pitchFamily="34" charset="-122"/>
              </a:rPr>
              <a:t>这里输入文字这里输入文字这里输入文字这里输入文字这里输入文字这里输入文字</a:t>
            </a:r>
          </a:p>
          <a:p>
            <a:pPr defTabSz="967753" fontAlgn="auto">
              <a:lnSpc>
                <a:spcPct val="130000"/>
              </a:lnSpc>
              <a:spcBef>
                <a:spcPts val="0"/>
              </a:spcBef>
              <a:spcAft>
                <a:spcPts val="0"/>
              </a:spcAft>
              <a:defRPr/>
            </a:pPr>
            <a:endParaRPr lang="zh-CN" altLang="en-US" dirty="0">
              <a:solidFill>
                <a:schemeClr val="tx1">
                  <a:lumMod val="65000"/>
                  <a:lumOff val="35000"/>
                </a:schemeClr>
              </a:solidFill>
              <a:latin typeface="微软雅黑" pitchFamily="34" charset="-122"/>
              <a:ea typeface="微软雅黑" pitchFamily="34" charset="-122"/>
            </a:endParaRPr>
          </a:p>
        </p:txBody>
      </p:sp>
      <p:grpSp>
        <p:nvGrpSpPr>
          <p:cNvPr id="26" name="组合 25"/>
          <p:cNvGrpSpPr/>
          <p:nvPr/>
        </p:nvGrpSpPr>
        <p:grpSpPr>
          <a:xfrm>
            <a:off x="0" y="144052"/>
            <a:ext cx="9721850" cy="324036"/>
            <a:chOff x="0" y="144052"/>
            <a:chExt cx="9721850" cy="324036"/>
          </a:xfrm>
        </p:grpSpPr>
        <p:cxnSp>
          <p:nvCxnSpPr>
            <p:cNvPr id="27" name="直接连接符 2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260525" y="144052"/>
              <a:ext cx="2066885" cy="319659"/>
              <a:chOff x="2559580" y="72044"/>
              <a:chExt cx="2066885" cy="319659"/>
            </a:xfrm>
          </p:grpSpPr>
          <p:sp>
            <p:nvSpPr>
              <p:cNvPr id="41" name="五边形 4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30" name="组合 29"/>
            <p:cNvGrpSpPr/>
            <p:nvPr/>
          </p:nvGrpSpPr>
          <p:grpSpPr>
            <a:xfrm>
              <a:off x="2740163" y="144052"/>
              <a:ext cx="2066885" cy="319659"/>
              <a:chOff x="4972411" y="72044"/>
              <a:chExt cx="2066885" cy="319659"/>
            </a:xfrm>
          </p:grpSpPr>
          <p:sp>
            <p:nvSpPr>
              <p:cNvPr id="37" name="五边形 36"/>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33" name="组合 32"/>
            <p:cNvGrpSpPr/>
            <p:nvPr/>
          </p:nvGrpSpPr>
          <p:grpSpPr>
            <a:xfrm>
              <a:off x="4212853" y="144052"/>
              <a:ext cx="2066885" cy="319659"/>
              <a:chOff x="7404958" y="72044"/>
              <a:chExt cx="2066885" cy="319659"/>
            </a:xfrm>
          </p:grpSpPr>
          <p:sp>
            <p:nvSpPr>
              <p:cNvPr id="34" name="五边形 33"/>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43" name="组合 42"/>
          <p:cNvGrpSpPr/>
          <p:nvPr/>
        </p:nvGrpSpPr>
        <p:grpSpPr>
          <a:xfrm>
            <a:off x="-179635" y="108049"/>
            <a:ext cx="2066885" cy="468053"/>
            <a:chOff x="121344" y="72044"/>
            <a:chExt cx="2066885" cy="468053"/>
          </a:xfrm>
        </p:grpSpPr>
        <p:sp>
          <p:nvSpPr>
            <p:cNvPr id="44" name="五边形 4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3470761410"/>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nodeType="afterGroup">
                            <p:stCondLst>
                              <p:cond delay="75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nodeType="afterGroup">
                            <p:stCondLst>
                              <p:cond delay="125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a:spLocks/>
          </p:cNvSpPr>
          <p:nvPr/>
        </p:nvSpPr>
        <p:spPr bwMode="auto">
          <a:xfrm>
            <a:off x="4590030" y="3377638"/>
            <a:ext cx="1955763" cy="16989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52" name="Freeform 5"/>
          <p:cNvSpPr>
            <a:spLocks/>
          </p:cNvSpPr>
          <p:nvPr/>
        </p:nvSpPr>
        <p:spPr bwMode="auto">
          <a:xfrm>
            <a:off x="3088713" y="814817"/>
            <a:ext cx="1791201" cy="155644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40964" name="组合 1"/>
          <p:cNvGrpSpPr>
            <a:grpSpLocks/>
          </p:cNvGrpSpPr>
          <p:nvPr/>
        </p:nvGrpSpPr>
        <p:grpSpPr bwMode="auto">
          <a:xfrm>
            <a:off x="6030585" y="893577"/>
            <a:ext cx="1725376" cy="1500188"/>
            <a:chOff x="7562320" y="897326"/>
            <a:chExt cx="2164994" cy="1905223"/>
          </a:xfrm>
        </p:grpSpPr>
        <p:sp>
          <p:nvSpPr>
            <p:cNvPr id="110" name="Freeform 5"/>
            <p:cNvSpPr>
              <a:spLocks/>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3" name="Freeform 5"/>
            <p:cNvSpPr>
              <a:spLocks/>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1024" name="组合 72"/>
            <p:cNvGrpSpPr>
              <a:grpSpLocks/>
            </p:cNvGrpSpPr>
            <p:nvPr/>
          </p:nvGrpSpPr>
          <p:grpSpPr bwMode="auto">
            <a:xfrm>
              <a:off x="8227424" y="1384273"/>
              <a:ext cx="1328649" cy="1223201"/>
              <a:chOff x="5722963" y="2742165"/>
              <a:chExt cx="500063" cy="460375"/>
            </a:xfrm>
          </p:grpSpPr>
          <p:sp>
            <p:nvSpPr>
              <p:cNvPr id="86" name="Freeform 55"/>
              <p:cNvSpPr>
                <a:spLocks/>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1029" name="Freeform 57"/>
              <p:cNvSpPr>
                <a:spLocks/>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0965" name="组合 2"/>
          <p:cNvGrpSpPr>
            <a:grpSpLocks/>
          </p:cNvGrpSpPr>
          <p:nvPr/>
        </p:nvGrpSpPr>
        <p:grpSpPr bwMode="auto">
          <a:xfrm>
            <a:off x="4628006" y="1721181"/>
            <a:ext cx="1725376" cy="1500188"/>
            <a:chOff x="5803300" y="1948400"/>
            <a:chExt cx="2164994" cy="1905223"/>
          </a:xfrm>
        </p:grpSpPr>
        <p:sp>
          <p:nvSpPr>
            <p:cNvPr id="111" name="Freeform 5"/>
            <p:cNvSpPr>
              <a:spLocks/>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2" name="Freeform 5"/>
            <p:cNvSpPr>
              <a:spLocks/>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headEnd/>
              <a:tailEnd/>
            </a:ln>
          </p:spPr>
          <p:txBody>
            <a:bodyPr/>
            <a:lstStyle/>
            <a:p>
              <a:pPr fontAlgn="auto">
                <a:spcBef>
                  <a:spcPts val="0"/>
                </a:spcBef>
                <a:spcAft>
                  <a:spcPts val="0"/>
                </a:spcAft>
                <a:defRPr/>
              </a:pPr>
              <a:endParaRPr lang="zh-CN" altLang="en-US">
                <a:latin typeface="+mn-lt"/>
                <a:ea typeface="+mn-ea"/>
              </a:endParaRPr>
            </a:p>
          </p:txBody>
        </p:sp>
        <p:grpSp>
          <p:nvGrpSpPr>
            <p:cNvPr id="41012" name="组合 73"/>
            <p:cNvGrpSpPr>
              <a:grpSpLocks/>
            </p:cNvGrpSpPr>
            <p:nvPr/>
          </p:nvGrpSpPr>
          <p:grpSpPr bwMode="auto">
            <a:xfrm>
              <a:off x="6481655" y="2517630"/>
              <a:ext cx="1339125" cy="1206045"/>
              <a:chOff x="952501" y="6013451"/>
              <a:chExt cx="511175" cy="460375"/>
            </a:xfrm>
          </p:grpSpPr>
          <p:sp>
            <p:nvSpPr>
              <p:cNvPr id="83" name="Freeform 58"/>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1017" name="Freeform 60"/>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0966" name="组合 3"/>
          <p:cNvGrpSpPr>
            <a:grpSpLocks/>
          </p:cNvGrpSpPr>
          <p:nvPr/>
        </p:nvGrpSpPr>
        <p:grpSpPr bwMode="auto">
          <a:xfrm>
            <a:off x="3225426" y="2548785"/>
            <a:ext cx="1725376" cy="1501437"/>
            <a:chOff x="4044280" y="2999474"/>
            <a:chExt cx="2164994" cy="1905223"/>
          </a:xfrm>
        </p:grpSpPr>
        <p:sp>
          <p:nvSpPr>
            <p:cNvPr id="112" name="Freeform 5"/>
            <p:cNvSpPr>
              <a:spLocks/>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4" name="Freeform 5"/>
            <p:cNvSpPr>
              <a:spLocks/>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headEnd/>
              <a:tailEnd/>
            </a:ln>
          </p:spPr>
          <p:txBody>
            <a:bodyPr/>
            <a:lstStyle/>
            <a:p>
              <a:pPr fontAlgn="auto">
                <a:spcBef>
                  <a:spcPts val="0"/>
                </a:spcBef>
                <a:spcAft>
                  <a:spcPts val="0"/>
                </a:spcAft>
                <a:defRPr/>
              </a:pPr>
              <a:endParaRPr lang="zh-CN" altLang="en-US">
                <a:latin typeface="+mn-lt"/>
                <a:ea typeface="+mn-ea"/>
              </a:endParaRPr>
            </a:p>
          </p:txBody>
        </p:sp>
        <p:grpSp>
          <p:nvGrpSpPr>
            <p:cNvPr id="41000" name="组合 74"/>
            <p:cNvGrpSpPr>
              <a:grpSpLocks/>
            </p:cNvGrpSpPr>
            <p:nvPr/>
          </p:nvGrpSpPr>
          <p:grpSpPr bwMode="auto">
            <a:xfrm>
              <a:off x="4742518" y="3572999"/>
              <a:ext cx="1329665" cy="1197525"/>
              <a:chOff x="5405438" y="6815138"/>
              <a:chExt cx="511175" cy="460375"/>
            </a:xfrm>
          </p:grpSpPr>
          <p:sp>
            <p:nvSpPr>
              <p:cNvPr id="80" name="Freeform 61"/>
              <p:cNvSpPr>
                <a:spLocks/>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1005" name="Freeform 63"/>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grpSp>
        <p:nvGrpSpPr>
          <p:cNvPr id="40967" name="组合 4"/>
          <p:cNvGrpSpPr>
            <a:grpSpLocks/>
          </p:cNvGrpSpPr>
          <p:nvPr/>
        </p:nvGrpSpPr>
        <p:grpSpPr bwMode="auto">
          <a:xfrm>
            <a:off x="1822847" y="3377638"/>
            <a:ext cx="1725376" cy="1500188"/>
            <a:chOff x="2285260" y="4050548"/>
            <a:chExt cx="2164994" cy="1905223"/>
          </a:xfrm>
        </p:grpSpPr>
        <p:sp>
          <p:nvSpPr>
            <p:cNvPr id="113" name="Freeform 5"/>
            <p:cNvSpPr>
              <a:spLocks/>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fontAlgn="auto">
                <a:spcBef>
                  <a:spcPts val="0"/>
                </a:spcBef>
                <a:spcAft>
                  <a:spcPts val="0"/>
                </a:spcAft>
                <a:defRPr/>
              </a:pPr>
              <a:endParaRPr lang="zh-CN" altLang="en-US" kern="0">
                <a:solidFill>
                  <a:prstClr val="white"/>
                </a:solidFill>
                <a:latin typeface="Calibri" panose="020F0502020204030204"/>
              </a:endParaRPr>
            </a:p>
          </p:txBody>
        </p:sp>
        <p:sp>
          <p:nvSpPr>
            <p:cNvPr id="105" name="Freeform 5"/>
            <p:cNvSpPr>
              <a:spLocks/>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0988" name="组合 75"/>
            <p:cNvGrpSpPr>
              <a:grpSpLocks/>
            </p:cNvGrpSpPr>
            <p:nvPr/>
          </p:nvGrpSpPr>
          <p:grpSpPr bwMode="auto">
            <a:xfrm>
              <a:off x="2970142" y="4598630"/>
              <a:ext cx="1348095" cy="1199681"/>
              <a:chOff x="688976" y="7240588"/>
              <a:chExt cx="519113" cy="461963"/>
            </a:xfrm>
          </p:grpSpPr>
          <p:sp>
            <p:nvSpPr>
              <p:cNvPr id="77" name="Freeform 64"/>
              <p:cNvSpPr>
                <a:spLocks/>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fontAlgn="auto">
                  <a:spcBef>
                    <a:spcPts val="0"/>
                  </a:spcBef>
                  <a:spcAft>
                    <a:spcPts val="0"/>
                  </a:spcAft>
                  <a:defRPr/>
                </a:pPr>
                <a:endParaRPr lang="zh-CN" altLang="en-US">
                  <a:latin typeface="+mn-lt"/>
                  <a:ea typeface="+mn-ea"/>
                </a:endParaRPr>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xmlns="" w="15875" cap="flat">
                    <a:solidFill>
                      <a:srgbClr val="000000"/>
                    </a:solidFill>
                    <a:prstDash val="solid"/>
                    <a:miter lim="800000"/>
                    <a:headEnd/>
                    <a:tailEnd/>
                  </a14:hiddenLine>
                </a:ext>
              </a:extLst>
            </p:spPr>
            <p:txBody>
              <a:bodyPr/>
              <a:lstStyle/>
              <a:p>
                <a:endParaRPr lang="zh-CN" altLang="en-US"/>
              </a:p>
            </p:txBody>
          </p:sp>
        </p:grpSp>
      </p:grpSp>
      <p:sp>
        <p:nvSpPr>
          <p:cNvPr id="114" name="Freeform 5"/>
          <p:cNvSpPr>
            <a:spLocks/>
          </p:cNvSpPr>
          <p:nvPr/>
        </p:nvSpPr>
        <p:spPr bwMode="auto">
          <a:xfrm>
            <a:off x="3478600" y="4177738"/>
            <a:ext cx="1035478" cy="89886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5" name="Freeform 5"/>
          <p:cNvSpPr>
            <a:spLocks/>
          </p:cNvSpPr>
          <p:nvPr/>
        </p:nvSpPr>
        <p:spPr bwMode="auto">
          <a:xfrm>
            <a:off x="5243217" y="842321"/>
            <a:ext cx="875979" cy="76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119" name="矩形 47"/>
          <p:cNvSpPr>
            <a:spLocks noChangeArrowheads="1"/>
          </p:cNvSpPr>
          <p:nvPr/>
        </p:nvSpPr>
        <p:spPr bwMode="auto">
          <a:xfrm>
            <a:off x="1336754" y="2408768"/>
            <a:ext cx="2121591" cy="47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0" name="文本框 48"/>
          <p:cNvSpPr>
            <a:spLocks noChangeArrowheads="1"/>
          </p:cNvSpPr>
          <p:nvPr/>
        </p:nvSpPr>
        <p:spPr bwMode="auto">
          <a:xfrm>
            <a:off x="1351945" y="2064004"/>
            <a:ext cx="2017790"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smtClean="0">
                <a:solidFill>
                  <a:schemeClr val="tx1">
                    <a:lumMod val="65000"/>
                    <a:lumOff val="35000"/>
                  </a:schemeClr>
                </a:solidFill>
                <a:ea typeface="+mn-ea"/>
                <a:sym typeface="宋体" panose="02010600030101010101" pitchFamily="2" charset="-122"/>
              </a:rPr>
              <a:t>添加标题</a:t>
            </a:r>
            <a:endParaRPr lang="zh-CN" altLang="en-US" sz="1600" dirty="0">
              <a:solidFill>
                <a:schemeClr val="tx1">
                  <a:lumMod val="65000"/>
                  <a:lumOff val="35000"/>
                </a:schemeClr>
              </a:solidFill>
              <a:ea typeface="+mn-ea"/>
              <a:sym typeface="宋体" panose="02010600030101010101" pitchFamily="2" charset="-122"/>
            </a:endParaRPr>
          </a:p>
        </p:txBody>
      </p:sp>
      <p:sp>
        <p:nvSpPr>
          <p:cNvPr id="121" name="Freeform 21"/>
          <p:cNvSpPr>
            <a:spLocks/>
          </p:cNvSpPr>
          <p:nvPr/>
        </p:nvSpPr>
        <p:spPr bwMode="auto">
          <a:xfrm flipH="1" flipV="1">
            <a:off x="1808923" y="2377513"/>
            <a:ext cx="2069690"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2" name="矩形 47"/>
          <p:cNvSpPr>
            <a:spLocks noChangeArrowheads="1"/>
          </p:cNvSpPr>
          <p:nvPr/>
        </p:nvSpPr>
        <p:spPr bwMode="auto">
          <a:xfrm>
            <a:off x="75952" y="3312629"/>
            <a:ext cx="2121591" cy="47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3" name="文本框 48"/>
          <p:cNvSpPr>
            <a:spLocks noChangeArrowheads="1"/>
          </p:cNvSpPr>
          <p:nvPr/>
        </p:nvSpPr>
        <p:spPr bwMode="auto">
          <a:xfrm>
            <a:off x="89877" y="3000108"/>
            <a:ext cx="2019056"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algn="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a:spLocks/>
          </p:cNvSpPr>
          <p:nvPr/>
        </p:nvSpPr>
        <p:spPr bwMode="auto">
          <a:xfrm flipH="1" flipV="1">
            <a:off x="546855" y="3281376"/>
            <a:ext cx="2069691" cy="495062"/>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5" name="矩形 47"/>
          <p:cNvSpPr>
            <a:spLocks noChangeArrowheads="1"/>
          </p:cNvSpPr>
          <p:nvPr/>
        </p:nvSpPr>
        <p:spPr bwMode="auto">
          <a:xfrm>
            <a:off x="7505319" y="2560036"/>
            <a:ext cx="2121591" cy="47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6" name="文本框 48"/>
          <p:cNvSpPr>
            <a:spLocks noChangeArrowheads="1"/>
          </p:cNvSpPr>
          <p:nvPr/>
        </p:nvSpPr>
        <p:spPr bwMode="auto">
          <a:xfrm>
            <a:off x="7520510" y="2208020"/>
            <a:ext cx="2017790"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a:spLocks/>
          </p:cNvSpPr>
          <p:nvPr/>
        </p:nvSpPr>
        <p:spPr bwMode="auto">
          <a:xfrm flipV="1">
            <a:off x="7031886" y="2067474"/>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sp>
        <p:nvSpPr>
          <p:cNvPr id="128" name="矩形 47"/>
          <p:cNvSpPr>
            <a:spLocks noChangeArrowheads="1"/>
          </p:cNvSpPr>
          <p:nvPr/>
        </p:nvSpPr>
        <p:spPr bwMode="auto">
          <a:xfrm>
            <a:off x="6290088" y="3335132"/>
            <a:ext cx="2121591" cy="47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9" name="文本框 48"/>
          <p:cNvSpPr>
            <a:spLocks noChangeArrowheads="1"/>
          </p:cNvSpPr>
          <p:nvPr/>
        </p:nvSpPr>
        <p:spPr bwMode="auto">
          <a:xfrm>
            <a:off x="6305279" y="3000108"/>
            <a:ext cx="2017790" cy="319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2585" tIns="36293" rIns="72585" bIns="36293">
            <a:spAutoFit/>
          </a:bodyPr>
          <a:lstStyle/>
          <a:p>
            <a:pPr fontAlgn="auto">
              <a:spcBef>
                <a:spcPts val="0"/>
              </a:spcBef>
              <a:spcAft>
                <a:spcPts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a:spLocks/>
          </p:cNvSpPr>
          <p:nvPr/>
        </p:nvSpPr>
        <p:spPr bwMode="auto">
          <a:xfrm flipV="1">
            <a:off x="5816654" y="2841321"/>
            <a:ext cx="2069690" cy="495062"/>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a:extLst/>
        </p:spPr>
        <p:txBody>
          <a:bodyPr lIns="72585" tIns="36293" rIns="72585" bIns="36293"/>
          <a:lstStyle/>
          <a:p>
            <a:pPr fontAlgn="auto">
              <a:spcBef>
                <a:spcPts val="0"/>
              </a:spcBef>
              <a:spcAft>
                <a:spcPts val="0"/>
              </a:spcAft>
              <a:defRPr/>
            </a:pPr>
            <a:endParaRPr lang="zh-CN" altLang="en-US">
              <a:latin typeface="+mn-lt"/>
              <a:ea typeface="+mn-ea"/>
            </a:endParaRPr>
          </a:p>
        </p:txBody>
      </p:sp>
      <p:grpSp>
        <p:nvGrpSpPr>
          <p:cNvPr id="46" name="组合 45"/>
          <p:cNvGrpSpPr/>
          <p:nvPr/>
        </p:nvGrpSpPr>
        <p:grpSpPr>
          <a:xfrm>
            <a:off x="0" y="144052"/>
            <a:ext cx="9721850" cy="324036"/>
            <a:chOff x="0" y="144052"/>
            <a:chExt cx="9721850" cy="324036"/>
          </a:xfrm>
        </p:grpSpPr>
        <p:cxnSp>
          <p:nvCxnSpPr>
            <p:cNvPr id="47" name="直接连接符 46"/>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260525"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9" name="组合 48"/>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0" name="组合 49"/>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79635"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928699184"/>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175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225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25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3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325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a:spLocks/>
          </p:cNvSpPr>
          <p:nvPr/>
        </p:nvSpPr>
        <p:spPr bwMode="auto">
          <a:xfrm>
            <a:off x="2245522" y="4539283"/>
            <a:ext cx="1013563" cy="681334"/>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38" name="Freeform 8"/>
          <p:cNvSpPr>
            <a:spLocks/>
          </p:cNvSpPr>
          <p:nvPr/>
        </p:nvSpPr>
        <p:spPr bwMode="auto">
          <a:xfrm>
            <a:off x="1231959" y="828129"/>
            <a:ext cx="3081180" cy="3602950"/>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39" name="Freeform 9"/>
          <p:cNvSpPr>
            <a:spLocks/>
          </p:cNvSpPr>
          <p:nvPr/>
        </p:nvSpPr>
        <p:spPr bwMode="auto">
          <a:xfrm>
            <a:off x="2015225" y="828130"/>
            <a:ext cx="2108109" cy="130141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40" name="Freeform 10"/>
          <p:cNvSpPr>
            <a:spLocks/>
          </p:cNvSpPr>
          <p:nvPr/>
        </p:nvSpPr>
        <p:spPr bwMode="auto">
          <a:xfrm>
            <a:off x="3126221" y="1565720"/>
            <a:ext cx="1186919" cy="1880235"/>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sp>
        <p:nvSpPr>
          <p:cNvPr id="41" name="Freeform 11"/>
          <p:cNvSpPr>
            <a:spLocks/>
          </p:cNvSpPr>
          <p:nvPr/>
        </p:nvSpPr>
        <p:spPr bwMode="auto">
          <a:xfrm>
            <a:off x="1216773" y="1025653"/>
            <a:ext cx="1302068" cy="1917740"/>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a:extLst/>
        </p:spPr>
        <p:txBody>
          <a:bodyPr lIns="72556" tIns="36277" rIns="72556" bIns="36277"/>
          <a:lstStyle/>
          <a:p>
            <a:pPr defTabSz="967801" fontAlgn="auto">
              <a:spcBef>
                <a:spcPts val="0"/>
              </a:spcBef>
              <a:spcAft>
                <a:spcPts val="0"/>
              </a:spcAft>
              <a:defRPr/>
            </a:pPr>
            <a:endParaRPr lang="zh-CN" altLang="en-US" sz="1600">
              <a:latin typeface="+mn-lt"/>
              <a:ea typeface="+mn-ea"/>
            </a:endParaRPr>
          </a:p>
        </p:txBody>
      </p:sp>
      <p:grpSp>
        <p:nvGrpSpPr>
          <p:cNvPr id="2" name="组合 41"/>
          <p:cNvGrpSpPr>
            <a:grpSpLocks/>
          </p:cNvGrpSpPr>
          <p:nvPr/>
        </p:nvGrpSpPr>
        <p:grpSpPr bwMode="auto">
          <a:xfrm>
            <a:off x="1327150" y="1554163"/>
            <a:ext cx="919163" cy="1239837"/>
            <a:chOff x="1681435" y="1637023"/>
            <a:chExt cx="1152128" cy="1575808"/>
          </a:xfrm>
        </p:grpSpPr>
        <p:sp>
          <p:nvSpPr>
            <p:cNvPr id="43" name="TextBox 42"/>
            <p:cNvSpPr txBox="1"/>
            <p:nvPr/>
          </p:nvSpPr>
          <p:spPr>
            <a:xfrm>
              <a:off x="2007772" y="1637023"/>
              <a:ext cx="509403" cy="663816"/>
            </a:xfrm>
            <a:prstGeom prst="rect">
              <a:avLst/>
            </a:prstGeom>
            <a:no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sp>
          <p:nvSpPr>
            <p:cNvPr id="44" name="TextBox 43"/>
            <p:cNvSpPr txBox="1"/>
            <p:nvPr/>
          </p:nvSpPr>
          <p:spPr>
            <a:xfrm>
              <a:off x="1681435" y="2157585"/>
              <a:ext cx="1152128" cy="1055246"/>
            </a:xfrm>
            <a:prstGeom prst="rect">
              <a:avLst/>
            </a:prstGeom>
            <a:noFill/>
          </p:spPr>
          <p:txBody>
            <a:bodyPr>
              <a:spAutoFit/>
            </a:bodyPr>
            <a:lstStyle/>
            <a:p>
              <a:pPr algn="ctr" defTabSz="967801"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3" name="组合 44"/>
          <p:cNvGrpSpPr>
            <a:grpSpLocks/>
          </p:cNvGrpSpPr>
          <p:nvPr/>
        </p:nvGrpSpPr>
        <p:grpSpPr bwMode="auto">
          <a:xfrm>
            <a:off x="2633663" y="911225"/>
            <a:ext cx="917575" cy="949325"/>
            <a:chOff x="3362324" y="871906"/>
            <a:chExt cx="1152128" cy="1206619"/>
          </a:xfrm>
        </p:grpSpPr>
        <p:sp>
          <p:nvSpPr>
            <p:cNvPr id="46" name="TextBox 45"/>
            <p:cNvSpPr txBox="1"/>
            <p:nvPr/>
          </p:nvSpPr>
          <p:spPr>
            <a:xfrm>
              <a:off x="3615473" y="871906"/>
              <a:ext cx="470419" cy="587168"/>
            </a:xfrm>
            <a:prstGeom prst="rect">
              <a:avLst/>
            </a:prstGeom>
            <a:noFill/>
          </p:spPr>
          <p:txBody>
            <a:bodyPr wrap="none">
              <a:spAutoFit/>
            </a:bodyPr>
            <a:lstStyle/>
            <a:p>
              <a:pPr defTabSz="967801" fontAlgn="auto">
                <a:spcBef>
                  <a:spcPts val="0"/>
                </a:spcBef>
                <a:spcAft>
                  <a:spcPts val="0"/>
                </a:spcAft>
                <a:defRPr/>
              </a:pPr>
              <a:r>
                <a:rPr lang="en-US" altLang="zh-CN" sz="2400" b="1" dirty="0">
                  <a:solidFill>
                    <a:srgbClr val="F8F8F8"/>
                  </a:solidFill>
                  <a:latin typeface="+mj-ea"/>
                  <a:ea typeface="+mj-ea"/>
                </a:rPr>
                <a:t>2</a:t>
              </a:r>
              <a:endParaRPr lang="zh-CN" altLang="en-US" sz="2400" b="1" dirty="0">
                <a:solidFill>
                  <a:srgbClr val="F8F8F8"/>
                </a:solidFill>
                <a:latin typeface="+mj-ea"/>
                <a:ea typeface="+mj-ea"/>
              </a:endParaRPr>
            </a:p>
          </p:txBody>
        </p:sp>
        <p:sp>
          <p:nvSpPr>
            <p:cNvPr id="47" name="TextBox 46"/>
            <p:cNvSpPr txBox="1"/>
            <p:nvPr/>
          </p:nvSpPr>
          <p:spPr>
            <a:xfrm>
              <a:off x="3362324" y="1414683"/>
              <a:ext cx="1152128" cy="663842"/>
            </a:xfrm>
            <a:prstGeom prst="rect">
              <a:avLst/>
            </a:prstGeom>
            <a:noFill/>
          </p:spPr>
          <p:txBody>
            <a:bodyPr>
              <a:spAutoFit/>
            </a:bodyPr>
            <a:lstStyle/>
            <a:p>
              <a:pPr algn="ctr" defTabSz="967801" fontAlgn="auto">
                <a:spcBef>
                  <a:spcPts val="0"/>
                </a:spcBef>
                <a:spcAft>
                  <a:spcPts val="0"/>
                </a:spcAft>
                <a:defRPr/>
              </a:pPr>
              <a:r>
                <a:rPr lang="zh-CN" altLang="en-US" sz="1400" dirty="0">
                  <a:solidFill>
                    <a:srgbClr val="F8F8F8"/>
                  </a:solidFill>
                  <a:latin typeface="+mn-ea"/>
                  <a:ea typeface="+mn-ea"/>
                </a:rPr>
                <a:t>请输入您的文字</a:t>
              </a:r>
            </a:p>
          </p:txBody>
        </p:sp>
      </p:grpSp>
      <p:grpSp>
        <p:nvGrpSpPr>
          <p:cNvPr id="4" name="组合 47"/>
          <p:cNvGrpSpPr>
            <a:grpSpLocks/>
          </p:cNvGrpSpPr>
          <p:nvPr/>
        </p:nvGrpSpPr>
        <p:grpSpPr bwMode="auto">
          <a:xfrm>
            <a:off x="3284538" y="1971675"/>
            <a:ext cx="919162" cy="1314450"/>
            <a:chOff x="4138032" y="2168050"/>
            <a:chExt cx="1152128" cy="1668483"/>
          </a:xfrm>
        </p:grpSpPr>
        <p:sp>
          <p:nvSpPr>
            <p:cNvPr id="49" name="TextBox 48"/>
            <p:cNvSpPr txBox="1"/>
            <p:nvPr/>
          </p:nvSpPr>
          <p:spPr>
            <a:xfrm>
              <a:off x="4464369" y="2168050"/>
              <a:ext cx="509404" cy="664975"/>
            </a:xfrm>
            <a:prstGeom prst="rect">
              <a:avLst/>
            </a:prstGeom>
            <a:no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3</a:t>
              </a:r>
              <a:endParaRPr lang="zh-CN" altLang="en-US" sz="2800" b="1" dirty="0">
                <a:solidFill>
                  <a:srgbClr val="F8F8F8"/>
                </a:solidFill>
                <a:latin typeface="+mj-ea"/>
                <a:ea typeface="+mj-ea"/>
              </a:endParaRPr>
            </a:p>
          </p:txBody>
        </p:sp>
        <p:sp>
          <p:nvSpPr>
            <p:cNvPr id="50" name="TextBox 49"/>
            <p:cNvSpPr txBox="1"/>
            <p:nvPr/>
          </p:nvSpPr>
          <p:spPr>
            <a:xfrm>
              <a:off x="4138032" y="2780633"/>
              <a:ext cx="1152128" cy="1055900"/>
            </a:xfrm>
            <a:prstGeom prst="rect">
              <a:avLst/>
            </a:prstGeom>
            <a:noFill/>
          </p:spPr>
          <p:txBody>
            <a:bodyPr>
              <a:spAutoFit/>
            </a:bodyPr>
            <a:lstStyle/>
            <a:p>
              <a:pPr algn="ctr" defTabSz="967801" fontAlgn="auto">
                <a:spcBef>
                  <a:spcPts val="0"/>
                </a:spcBef>
                <a:spcAft>
                  <a:spcPts val="0"/>
                </a:spcAft>
                <a:defRPr/>
              </a:pPr>
              <a:r>
                <a:rPr lang="zh-CN" altLang="en-US" sz="1600" dirty="0">
                  <a:solidFill>
                    <a:srgbClr val="F8F8F8"/>
                  </a:solidFill>
                  <a:latin typeface="+mn-ea"/>
                  <a:ea typeface="+mn-ea"/>
                </a:rPr>
                <a:t>请输入您的文字</a:t>
              </a:r>
            </a:p>
          </p:txBody>
        </p:sp>
      </p:grpSp>
      <p:grpSp>
        <p:nvGrpSpPr>
          <p:cNvPr id="5" name="组合 50"/>
          <p:cNvGrpSpPr>
            <a:grpSpLocks/>
          </p:cNvGrpSpPr>
          <p:nvPr/>
        </p:nvGrpSpPr>
        <p:grpSpPr bwMode="auto">
          <a:xfrm>
            <a:off x="2322513" y="3152775"/>
            <a:ext cx="919162" cy="1235075"/>
            <a:chOff x="2930276" y="3668024"/>
            <a:chExt cx="1152128" cy="1568147"/>
          </a:xfrm>
        </p:grpSpPr>
        <p:sp>
          <p:nvSpPr>
            <p:cNvPr id="52" name="TextBox 51"/>
            <p:cNvSpPr txBox="1"/>
            <p:nvPr/>
          </p:nvSpPr>
          <p:spPr>
            <a:xfrm>
              <a:off x="3256613" y="3668024"/>
              <a:ext cx="509404" cy="665152"/>
            </a:xfrm>
            <a:prstGeom prst="rect">
              <a:avLst/>
            </a:prstGeom>
            <a:no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4</a:t>
              </a:r>
              <a:endParaRPr lang="zh-CN" altLang="en-US" sz="2800" b="1" dirty="0">
                <a:solidFill>
                  <a:srgbClr val="F8F8F8"/>
                </a:solidFill>
                <a:latin typeface="+mj-ea"/>
                <a:ea typeface="+mj-ea"/>
              </a:endParaRPr>
            </a:p>
          </p:txBody>
        </p:sp>
        <p:sp>
          <p:nvSpPr>
            <p:cNvPr id="53" name="TextBox 52"/>
            <p:cNvSpPr txBox="1"/>
            <p:nvPr/>
          </p:nvSpPr>
          <p:spPr>
            <a:xfrm>
              <a:off x="2930276" y="4179990"/>
              <a:ext cx="1152128" cy="1056181"/>
            </a:xfrm>
            <a:prstGeom prst="rect">
              <a:avLst/>
            </a:prstGeom>
            <a:noFill/>
          </p:spPr>
          <p:txBody>
            <a:bodyPr>
              <a:spAutoFit/>
            </a:bodyPr>
            <a:lstStyle/>
            <a:p>
              <a:pPr algn="ctr" defTabSz="967801" fontAlgn="auto">
                <a:spcBef>
                  <a:spcPts val="0"/>
                </a:spcBef>
                <a:spcAft>
                  <a:spcPts val="0"/>
                </a:spcAft>
                <a:defRPr/>
              </a:pPr>
              <a:r>
                <a:rPr lang="zh-CN" altLang="en-US" sz="1600" dirty="0">
                  <a:solidFill>
                    <a:srgbClr val="F8F8F8"/>
                  </a:solidFill>
                  <a:latin typeface="+mn-ea"/>
                  <a:ea typeface="+mn-ea"/>
                </a:rPr>
                <a:t>请输入您的文字</a:t>
              </a:r>
            </a:p>
          </p:txBody>
        </p:sp>
      </p:grpSp>
      <p:sp>
        <p:nvSpPr>
          <p:cNvPr id="54" name="TextBox 53"/>
          <p:cNvSpPr txBox="1"/>
          <p:nvPr/>
        </p:nvSpPr>
        <p:spPr>
          <a:xfrm>
            <a:off x="2279650" y="4684713"/>
            <a:ext cx="917575" cy="319087"/>
          </a:xfrm>
          <a:prstGeom prst="rect">
            <a:avLst/>
          </a:prstGeom>
          <a:noFill/>
        </p:spPr>
        <p:txBody>
          <a:bodyPr lIns="72556" tIns="36277" rIns="72556" bIns="36277">
            <a:spAutoFit/>
          </a:bodyPr>
          <a:lstStyle/>
          <a:p>
            <a:pPr algn="ctr" defTabSz="967801" fontAlgn="auto">
              <a:spcBef>
                <a:spcPts val="0"/>
              </a:spcBef>
              <a:spcAft>
                <a:spcPts val="0"/>
              </a:spcAft>
              <a:defRPr/>
            </a:pPr>
            <a:r>
              <a:rPr lang="zh-CN" altLang="en-US" sz="1600" b="1" dirty="0">
                <a:solidFill>
                  <a:srgbClr val="F8F8F8"/>
                </a:solidFill>
                <a:latin typeface="+mn-ea"/>
                <a:ea typeface="+mn-ea"/>
              </a:rPr>
              <a:t>标题</a:t>
            </a:r>
          </a:p>
        </p:txBody>
      </p:sp>
      <p:sp>
        <p:nvSpPr>
          <p:cNvPr id="55" name="TextBox 54"/>
          <p:cNvSpPr txBox="1"/>
          <p:nvPr/>
        </p:nvSpPr>
        <p:spPr>
          <a:xfrm>
            <a:off x="5751513" y="1146175"/>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6" name="组合 55"/>
          <p:cNvGrpSpPr/>
          <p:nvPr/>
        </p:nvGrpSpPr>
        <p:grpSpPr>
          <a:xfrm>
            <a:off x="4793783" y="1146798"/>
            <a:ext cx="766864" cy="757641"/>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58" name="TextBox 57"/>
            <p:cNvSpPr txBox="1"/>
            <p:nvPr/>
          </p:nvSpPr>
          <p:spPr>
            <a:xfrm>
              <a:off x="6653352" y="1318965"/>
              <a:ext cx="509206" cy="664406"/>
            </a:xfrm>
            <a:prstGeom prst="rect">
              <a:avLst/>
            </a:prstGeom>
            <a:grpFill/>
          </p:spPr>
          <p:txBody>
            <a:bodyPr wrap="none">
              <a:spAutoFit/>
            </a:bodyPr>
            <a:lstStyle/>
            <a:p>
              <a:pPr defTabSz="967801" fontAlgn="auto">
                <a:spcBef>
                  <a:spcPts val="0"/>
                </a:spcBef>
                <a:spcAft>
                  <a:spcPts val="0"/>
                </a:spcAft>
                <a:defRPr/>
              </a:pPr>
              <a:r>
                <a:rPr lang="en-US" altLang="zh-CN" sz="2800" b="1" dirty="0">
                  <a:solidFill>
                    <a:srgbClr val="F8F8F8"/>
                  </a:solidFill>
                  <a:latin typeface="+mj-ea"/>
                  <a:ea typeface="+mj-ea"/>
                </a:rPr>
                <a:t>1</a:t>
              </a:r>
              <a:endParaRPr lang="zh-CN" altLang="en-US" sz="2800" b="1" dirty="0">
                <a:solidFill>
                  <a:srgbClr val="F8F8F8"/>
                </a:solidFill>
                <a:latin typeface="+mj-ea"/>
                <a:ea typeface="+mj-ea"/>
              </a:endParaRPr>
            </a:p>
          </p:txBody>
        </p:sp>
      </p:grpSp>
      <p:grpSp>
        <p:nvGrpSpPr>
          <p:cNvPr id="7" name="组合 58"/>
          <p:cNvGrpSpPr/>
          <p:nvPr/>
        </p:nvGrpSpPr>
        <p:grpSpPr>
          <a:xfrm>
            <a:off x="4793783" y="2108559"/>
            <a:ext cx="766864" cy="757641"/>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61" name="TextBox 60"/>
            <p:cNvSpPr txBox="1"/>
            <p:nvPr/>
          </p:nvSpPr>
          <p:spPr>
            <a:xfrm>
              <a:off x="6635866" y="2536282"/>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t>2</a:t>
              </a:r>
              <a:endParaRPr lang="zh-CN" altLang="en-US" dirty="0"/>
            </a:p>
          </p:txBody>
        </p:sp>
      </p:grpSp>
      <p:grpSp>
        <p:nvGrpSpPr>
          <p:cNvPr id="8" name="组合 61"/>
          <p:cNvGrpSpPr/>
          <p:nvPr/>
        </p:nvGrpSpPr>
        <p:grpSpPr>
          <a:xfrm>
            <a:off x="4793780" y="3032450"/>
            <a:ext cx="766864" cy="757641"/>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64" name="TextBox 63"/>
            <p:cNvSpPr txBox="1"/>
            <p:nvPr/>
          </p:nvSpPr>
          <p:spPr>
            <a:xfrm>
              <a:off x="6635869" y="3702117"/>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t>3</a:t>
              </a:r>
              <a:endParaRPr lang="zh-CN" altLang="en-US" dirty="0"/>
            </a:p>
          </p:txBody>
        </p:sp>
      </p:grpSp>
      <p:grpSp>
        <p:nvGrpSpPr>
          <p:cNvPr id="9" name="组合 64"/>
          <p:cNvGrpSpPr/>
          <p:nvPr/>
        </p:nvGrpSpPr>
        <p:grpSpPr>
          <a:xfrm>
            <a:off x="4793783" y="4057031"/>
            <a:ext cx="766864" cy="757641"/>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a:extLst/>
          </p:spPr>
          <p:txBody>
            <a:bodyPr/>
            <a:lstStyle/>
            <a:p>
              <a:pPr defTabSz="967801" fontAlgn="auto">
                <a:spcBef>
                  <a:spcPts val="0"/>
                </a:spcBef>
                <a:spcAft>
                  <a:spcPts val="0"/>
                </a:spcAft>
                <a:defRPr/>
              </a:pPr>
              <a:endParaRPr lang="zh-CN" altLang="en-US" sz="1600">
                <a:latin typeface="+mn-lt"/>
                <a:ea typeface="+mn-ea"/>
              </a:endParaRPr>
            </a:p>
          </p:txBody>
        </p:sp>
        <p:sp>
          <p:nvSpPr>
            <p:cNvPr id="67" name="TextBox 66"/>
            <p:cNvSpPr txBox="1"/>
            <p:nvPr/>
          </p:nvSpPr>
          <p:spPr>
            <a:xfrm>
              <a:off x="6616829" y="5005505"/>
              <a:ext cx="509206" cy="664406"/>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67801" fontAlgn="auto">
                <a:spcBef>
                  <a:spcPts val="0"/>
                </a:spcBef>
                <a:spcAft>
                  <a:spcPts val="0"/>
                </a:spcAft>
                <a:defRPr/>
              </a:pPr>
              <a:r>
                <a:rPr lang="en-US" altLang="zh-CN" dirty="0"/>
                <a:t>4</a:t>
              </a:r>
              <a:endParaRPr lang="zh-CN" altLang="en-US" dirty="0"/>
            </a:p>
          </p:txBody>
        </p:sp>
      </p:grpSp>
      <p:sp>
        <p:nvSpPr>
          <p:cNvPr id="68" name="TextBox 67"/>
          <p:cNvSpPr txBox="1"/>
          <p:nvPr/>
        </p:nvSpPr>
        <p:spPr>
          <a:xfrm>
            <a:off x="5751513" y="2081213"/>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69" name="TextBox 68"/>
          <p:cNvSpPr txBox="1"/>
          <p:nvPr/>
        </p:nvSpPr>
        <p:spPr>
          <a:xfrm>
            <a:off x="5751513" y="3016250"/>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sp>
        <p:nvSpPr>
          <p:cNvPr id="70" name="TextBox 69"/>
          <p:cNvSpPr txBox="1"/>
          <p:nvPr/>
        </p:nvSpPr>
        <p:spPr>
          <a:xfrm>
            <a:off x="5751513" y="4048125"/>
            <a:ext cx="3213100" cy="719593"/>
          </a:xfrm>
          <a:prstGeom prst="rect">
            <a:avLst/>
          </a:prstGeom>
          <a:noFill/>
        </p:spPr>
        <p:txBody>
          <a:bodyPr lIns="72556" tIns="36277" rIns="72556" bIns="36277">
            <a:spAutoFit/>
          </a:bodyPr>
          <a:lstStyle/>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endParaRPr lang="en-US" altLang="zh-CN" sz="1400" dirty="0">
              <a:solidFill>
                <a:schemeClr val="bg1">
                  <a:lumMod val="50000"/>
                </a:schemeClr>
              </a:solidFill>
              <a:latin typeface="+mn-ea"/>
              <a:ea typeface="+mn-ea"/>
            </a:endParaRPr>
          </a:p>
          <a:p>
            <a:pPr defTabSz="967801" fontAlgn="auto">
              <a:lnSpc>
                <a:spcPct val="150000"/>
              </a:lnSpc>
              <a:spcBef>
                <a:spcPts val="0"/>
              </a:spcBef>
              <a:spcAft>
                <a:spcPts val="0"/>
              </a:spcAft>
              <a:defRPr/>
            </a:pPr>
            <a:r>
              <a:rPr lang="zh-CN" altLang="en-US" sz="1400" dirty="0">
                <a:solidFill>
                  <a:schemeClr val="bg1">
                    <a:lumMod val="50000"/>
                  </a:schemeClr>
                </a:solidFill>
                <a:latin typeface="+mn-ea"/>
                <a:ea typeface="+mn-ea"/>
              </a:rPr>
              <a:t>请输入您的文字请输入您的文字</a:t>
            </a:r>
          </a:p>
        </p:txBody>
      </p:sp>
      <p:grpSp>
        <p:nvGrpSpPr>
          <p:cNvPr id="36" name="组合 35"/>
          <p:cNvGrpSpPr/>
          <p:nvPr/>
        </p:nvGrpSpPr>
        <p:grpSpPr>
          <a:xfrm>
            <a:off x="0" y="144052"/>
            <a:ext cx="9721850" cy="324036"/>
            <a:chOff x="0" y="144052"/>
            <a:chExt cx="9721850" cy="324036"/>
          </a:xfrm>
        </p:grpSpPr>
        <p:cxnSp>
          <p:nvCxnSpPr>
            <p:cNvPr id="42" name="直接连接符 41"/>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260525" y="144052"/>
              <a:ext cx="2066885" cy="319659"/>
              <a:chOff x="2559580" y="72044"/>
              <a:chExt cx="2066885" cy="319659"/>
            </a:xfrm>
          </p:grpSpPr>
          <p:sp>
            <p:nvSpPr>
              <p:cNvPr id="71" name="五边形 70"/>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48" name="组合 47"/>
            <p:cNvGrpSpPr/>
            <p:nvPr/>
          </p:nvGrpSpPr>
          <p:grpSpPr>
            <a:xfrm>
              <a:off x="2740163" y="144052"/>
              <a:ext cx="2066885" cy="319659"/>
              <a:chOff x="4972411" y="72044"/>
              <a:chExt cx="2066885" cy="319659"/>
            </a:xfrm>
          </p:grpSpPr>
          <p:sp>
            <p:nvSpPr>
              <p:cNvPr id="62" name="五边形 61"/>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1" name="组合 50"/>
            <p:cNvGrpSpPr/>
            <p:nvPr/>
          </p:nvGrpSpPr>
          <p:grpSpPr>
            <a:xfrm>
              <a:off x="4212853" y="144052"/>
              <a:ext cx="2066885" cy="319659"/>
              <a:chOff x="7404958" y="72044"/>
              <a:chExt cx="2066885" cy="319659"/>
            </a:xfrm>
          </p:grpSpPr>
          <p:sp>
            <p:nvSpPr>
              <p:cNvPr id="56" name="五边形 55"/>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73" name="组合 72"/>
          <p:cNvGrpSpPr/>
          <p:nvPr/>
        </p:nvGrpSpPr>
        <p:grpSpPr>
          <a:xfrm>
            <a:off x="-179635" y="108049"/>
            <a:ext cx="2066885" cy="468053"/>
            <a:chOff x="121344" y="72044"/>
            <a:chExt cx="2066885" cy="468053"/>
          </a:xfrm>
        </p:grpSpPr>
        <p:sp>
          <p:nvSpPr>
            <p:cNvPr id="74" name="五边形 73"/>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nodeType="afterGroup">
                            <p:stCondLst>
                              <p:cond delay="75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nodeType="afterGroup">
                            <p:stCondLst>
                              <p:cond delay="1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nodeType="afterGroup">
                            <p:stCondLst>
                              <p:cond delay="125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nodeType="afterGroup">
                            <p:stCondLst>
                              <p:cond delay="15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nodeType="afterGroup">
                            <p:stCondLst>
                              <p:cond delay="175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2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nodeType="afterGroup">
                            <p:stCondLst>
                              <p:cond delay="225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nodeType="afterGroup">
                            <p:stCondLst>
                              <p:cond delay="25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nodeType="afterGroup">
                            <p:stCondLst>
                              <p:cond delay="275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nodeType="afterGroup">
                            <p:stCondLst>
                              <p:cond delay="3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nodeType="afterGroup">
                            <p:stCondLst>
                              <p:cond delay="325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nodeType="afterGroup">
                            <p:stCondLst>
                              <p:cond delay="35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nodeType="afterGroup">
                            <p:stCondLst>
                              <p:cond delay="375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p:cNvGrpSpPr>
          <p:nvPr/>
        </p:nvGrpSpPr>
        <p:grpSpPr bwMode="auto">
          <a:xfrm>
            <a:off x="5275263" y="2771775"/>
            <a:ext cx="1800225" cy="1552575"/>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pic>
          <p:nvPicPr>
            <p:cNvPr id="34" name="Picture 2"/>
            <p:cNvPicPr>
              <a:picLocks noChangeAspect="1" noChangeArrowheads="1"/>
            </p:cNvPicPr>
            <p:nvPr/>
          </p:nvPicPr>
          <p:blipFill>
            <a:blip r:embed="rId3" cstate="print">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p:spPr>
        </p:pic>
      </p:grpSp>
      <p:grpSp>
        <p:nvGrpSpPr>
          <p:cNvPr id="3" name="组合 34"/>
          <p:cNvGrpSpPr>
            <a:grpSpLocks/>
          </p:cNvGrpSpPr>
          <p:nvPr/>
        </p:nvGrpSpPr>
        <p:grpSpPr bwMode="auto">
          <a:xfrm>
            <a:off x="2316163" y="1147763"/>
            <a:ext cx="1800225" cy="1550987"/>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pic>
          <p:nvPicPr>
            <p:cNvPr id="37" name="Picture 2"/>
            <p:cNvPicPr>
              <a:picLocks noChangeAspect="1" noChangeArrowheads="1"/>
            </p:cNvPicPr>
            <p:nvPr/>
          </p:nvPicPr>
          <p:blipFill>
            <a:blip r:embed="rId4" cstate="print">
              <a:extLst/>
            </a:blip>
            <a:stretch>
              <a:fillRect/>
            </a:stretch>
          </p:blipFill>
          <p:spPr bwMode="auto">
            <a:xfrm>
              <a:off x="2569012" y="1231901"/>
              <a:ext cx="1600197" cy="1382886"/>
            </a:xfrm>
            <a:prstGeom prst="rect">
              <a:avLst/>
            </a:prstGeom>
            <a:noFill/>
            <a:effectLst>
              <a:innerShdw blurRad="50800" dir="13500000">
                <a:prstClr val="black">
                  <a:alpha val="50000"/>
                </a:prstClr>
              </a:innerShdw>
            </a:effectLst>
            <a:extLst/>
          </p:spPr>
        </p:pic>
      </p:grpSp>
      <p:grpSp>
        <p:nvGrpSpPr>
          <p:cNvPr id="4" name="组合 37"/>
          <p:cNvGrpSpPr>
            <a:grpSpLocks/>
          </p:cNvGrpSpPr>
          <p:nvPr/>
        </p:nvGrpSpPr>
        <p:grpSpPr bwMode="auto">
          <a:xfrm>
            <a:off x="828675" y="1931988"/>
            <a:ext cx="1800225" cy="1552575"/>
            <a:chOff x="828477" y="1932254"/>
            <a:chExt cx="1800200" cy="1551897"/>
          </a:xfrm>
        </p:grpSpPr>
        <p:grpSp>
          <p:nvGrpSpPr>
            <p:cNvPr id="8220" name="组合 38"/>
            <p:cNvGrpSpPr>
              <a:grpSpLocks/>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21" name="TextBox 39"/>
            <p:cNvSpPr txBox="1">
              <a:spLocks noChangeArrowheads="1"/>
            </p:cNvSpPr>
            <p:nvPr/>
          </p:nvSpPr>
          <p:spPr bwMode="auto">
            <a:xfrm flipH="1">
              <a:off x="1225322" y="2301388"/>
              <a:ext cx="104331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grpSp>
        <p:nvGrpSpPr>
          <p:cNvPr id="6" name="组合 72"/>
          <p:cNvGrpSpPr>
            <a:grpSpLocks/>
          </p:cNvGrpSpPr>
          <p:nvPr/>
        </p:nvGrpSpPr>
        <p:grpSpPr bwMode="auto">
          <a:xfrm>
            <a:off x="3794125" y="1960563"/>
            <a:ext cx="1800225" cy="1550987"/>
            <a:chOff x="3794088" y="1960081"/>
            <a:chExt cx="1800200" cy="1551897"/>
          </a:xfrm>
        </p:grpSpPr>
        <p:grpSp>
          <p:nvGrpSpPr>
            <p:cNvPr id="8214" name="组合 73"/>
            <p:cNvGrpSpPr>
              <a:grpSpLocks/>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15" name="TextBox 74"/>
            <p:cNvSpPr txBox="1">
              <a:spLocks noChangeArrowheads="1"/>
            </p:cNvSpPr>
            <p:nvPr/>
          </p:nvSpPr>
          <p:spPr bwMode="auto">
            <a:xfrm flipH="1">
              <a:off x="4172530" y="2301388"/>
              <a:ext cx="104331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grpSp>
        <p:nvGrpSpPr>
          <p:cNvPr id="8" name="组合 77"/>
          <p:cNvGrpSpPr>
            <a:grpSpLocks/>
          </p:cNvGrpSpPr>
          <p:nvPr/>
        </p:nvGrpSpPr>
        <p:grpSpPr bwMode="auto">
          <a:xfrm>
            <a:off x="6767513" y="1960563"/>
            <a:ext cx="1800225" cy="1550987"/>
            <a:chOff x="6768011" y="1960080"/>
            <a:chExt cx="1800200" cy="1551897"/>
          </a:xfrm>
        </p:grpSpPr>
        <p:grpSp>
          <p:nvGrpSpPr>
            <p:cNvPr id="8208" name="组合 78"/>
            <p:cNvGrpSpPr>
              <a:grpSpLocks/>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09" name="TextBox 79"/>
            <p:cNvSpPr txBox="1">
              <a:spLocks noChangeArrowheads="1"/>
            </p:cNvSpPr>
            <p:nvPr/>
          </p:nvSpPr>
          <p:spPr bwMode="auto">
            <a:xfrm flipH="1">
              <a:off x="7146453" y="2301388"/>
              <a:ext cx="104331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grpSp>
        <p:nvGrpSpPr>
          <p:cNvPr id="10" name="组合 82"/>
          <p:cNvGrpSpPr>
            <a:grpSpLocks/>
          </p:cNvGrpSpPr>
          <p:nvPr/>
        </p:nvGrpSpPr>
        <p:grpSpPr bwMode="auto">
          <a:xfrm>
            <a:off x="5275263" y="1147763"/>
            <a:ext cx="1800225" cy="1550987"/>
            <a:chOff x="5276006" y="1147394"/>
            <a:chExt cx="1800200" cy="1551897"/>
          </a:xfrm>
        </p:grpSpPr>
        <p:grpSp>
          <p:nvGrpSpPr>
            <p:cNvPr id="8202" name="组合 83"/>
            <p:cNvGrpSpPr>
              <a:grpSpLocks/>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a:p>
            </p:txBody>
          </p:sp>
        </p:grpSp>
        <p:sp>
          <p:nvSpPr>
            <p:cNvPr id="8203" name="TextBox 84"/>
            <p:cNvSpPr txBox="1">
              <a:spLocks noChangeArrowheads="1"/>
            </p:cNvSpPr>
            <p:nvPr/>
          </p:nvSpPr>
          <p:spPr bwMode="auto">
            <a:xfrm flipH="1">
              <a:off x="5653013" y="1476201"/>
              <a:ext cx="104331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algn="ctr"/>
              <a:r>
                <a:rPr lang="zh-CN" altLang="en-US" sz="2400" b="1">
                  <a:solidFill>
                    <a:schemeClr val="bg1"/>
                  </a:solidFill>
                  <a:latin typeface="Arial Rounded MT Bold" pitchFamily="34" charset="0"/>
                  <a:cs typeface="Times New Roman" pitchFamily="18" charset="0"/>
                </a:rPr>
                <a:t>添加</a:t>
              </a:r>
              <a:endParaRPr lang="en-US" altLang="zh-CN" sz="2400" b="1">
                <a:solidFill>
                  <a:schemeClr val="bg1"/>
                </a:solidFill>
                <a:latin typeface="Arial Rounded MT Bold" pitchFamily="34" charset="0"/>
                <a:cs typeface="Times New Roman" pitchFamily="18" charset="0"/>
              </a:endParaRPr>
            </a:p>
            <a:p>
              <a:pPr algn="ctr"/>
              <a:r>
                <a:rPr lang="zh-CN" altLang="en-US" sz="2400" b="1">
                  <a:solidFill>
                    <a:schemeClr val="bg1"/>
                  </a:solidFill>
                  <a:latin typeface="Arial Rounded MT Bold" pitchFamily="34" charset="0"/>
                  <a:cs typeface="Times New Roman" pitchFamily="18" charset="0"/>
                </a:rPr>
                <a:t>文本</a:t>
              </a:r>
            </a:p>
          </p:txBody>
        </p:sp>
      </p:grpSp>
      <p:sp>
        <p:nvSpPr>
          <p:cNvPr id="88" name="Title 3"/>
          <p:cNvSpPr txBox="1">
            <a:spLocks/>
          </p:cNvSpPr>
          <p:nvPr/>
        </p:nvSpPr>
        <p:spPr bwMode="auto">
          <a:xfrm>
            <a:off x="1995488" y="3708400"/>
            <a:ext cx="2840037" cy="24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1800" b="1">
                <a:latin typeface="微软雅黑" pitchFamily="34" charset="-122"/>
              </a:rPr>
              <a:t>单击填加标题</a:t>
            </a:r>
            <a:endParaRPr lang="en-US" sz="1800" b="1">
              <a:latin typeface="微软雅黑" pitchFamily="34" charset="-122"/>
            </a:endParaRPr>
          </a:p>
        </p:txBody>
      </p:sp>
      <p:sp>
        <p:nvSpPr>
          <p:cNvPr id="89" name="Title 3"/>
          <p:cNvSpPr txBox="1">
            <a:spLocks/>
          </p:cNvSpPr>
          <p:nvPr/>
        </p:nvSpPr>
        <p:spPr>
          <a:xfrm>
            <a:off x="2093913" y="4102100"/>
            <a:ext cx="2838450" cy="830263"/>
          </a:xfrm>
          <a:prstGeom prst="rect">
            <a:avLst/>
          </a:prstGeom>
        </p:spPr>
        <p:txBody>
          <a:bodyPr lIns="0" tIns="0" rIns="0" bIns="0">
            <a:spAutoFit/>
          </a:bodyPr>
          <a:lstStyle>
            <a:lvl1pPr algn="l" defTabSz="685487"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fontAlgn="auto">
              <a:lnSpc>
                <a:spcPct val="150000"/>
              </a:lnSpc>
              <a:spcAft>
                <a:spcPts val="0"/>
              </a:spcAft>
              <a:defRPr/>
            </a:pPr>
            <a:r>
              <a:rPr lang="zh-CN" altLang="en-US" sz="1200" dirty="0">
                <a:solidFill>
                  <a:schemeClr val="tx1"/>
                </a:solidFill>
                <a:latin typeface="微软雅黑" pitchFamily="34" charset="-122"/>
              </a:rPr>
              <a:t>单击填加文字内容单击填加文字内容</a:t>
            </a:r>
            <a:endParaRPr altLang="zh-CN" sz="1200" dirty="0">
              <a:solidFill>
                <a:schemeClr val="tx1"/>
              </a:solidFill>
              <a:latin typeface="微软雅黑" pitchFamily="34" charset="-122"/>
            </a:endParaRPr>
          </a:p>
          <a:p>
            <a:pPr fontAlgn="auto">
              <a:lnSpc>
                <a:spcPct val="150000"/>
              </a:lnSpc>
              <a:spcAft>
                <a:spcPts val="0"/>
              </a:spcAft>
              <a:defRPr/>
            </a:pPr>
            <a:r>
              <a:rPr lang="zh-CN" altLang="en-US" sz="1200" dirty="0" smtClean="0">
                <a:solidFill>
                  <a:schemeClr val="tx1"/>
                </a:solidFill>
                <a:latin typeface="微软雅黑" pitchFamily="34" charset="-122"/>
              </a:rPr>
              <a:t>单击</a:t>
            </a:r>
            <a:r>
              <a:rPr lang="zh-CN" altLang="en-US" sz="1200" dirty="0">
                <a:solidFill>
                  <a:schemeClr val="tx1"/>
                </a:solidFill>
                <a:latin typeface="微软雅黑" pitchFamily="34" charset="-122"/>
              </a:rPr>
              <a:t>填加文字</a:t>
            </a:r>
            <a:r>
              <a:rPr lang="zh-CN" altLang="en-US" sz="1200" dirty="0" smtClean="0">
                <a:solidFill>
                  <a:schemeClr val="tx1"/>
                </a:solidFill>
                <a:latin typeface="微软雅黑" pitchFamily="34" charset="-122"/>
              </a:rPr>
              <a:t>内容单击</a:t>
            </a:r>
            <a:r>
              <a:rPr lang="zh-CN" altLang="en-US" sz="1200" dirty="0">
                <a:solidFill>
                  <a:schemeClr val="tx1"/>
                </a:solidFill>
                <a:latin typeface="微软雅黑" pitchFamily="34" charset="-122"/>
              </a:rPr>
              <a:t>填加文字内容</a:t>
            </a:r>
          </a:p>
          <a:p>
            <a:pPr fontAlgn="auto">
              <a:lnSpc>
                <a:spcPct val="150000"/>
              </a:lnSpc>
              <a:spcAft>
                <a:spcPts val="0"/>
              </a:spcAft>
              <a:defRPr/>
            </a:pPr>
            <a:endParaRPr lang="zh-CN" altLang="en-US" sz="1200" dirty="0">
              <a:solidFill>
                <a:schemeClr val="tx1"/>
              </a:solidFill>
              <a:latin typeface="微软雅黑" pitchFamily="34" charset="-122"/>
            </a:endParaRPr>
          </a:p>
        </p:txBody>
      </p:sp>
      <p:grpSp>
        <p:nvGrpSpPr>
          <p:cNvPr id="30" name="组合 29"/>
          <p:cNvGrpSpPr/>
          <p:nvPr/>
        </p:nvGrpSpPr>
        <p:grpSpPr>
          <a:xfrm>
            <a:off x="0" y="144052"/>
            <a:ext cx="9721850" cy="324036"/>
            <a:chOff x="0" y="144052"/>
            <a:chExt cx="9721850" cy="324036"/>
          </a:xfrm>
        </p:grpSpPr>
        <p:cxnSp>
          <p:nvCxnSpPr>
            <p:cNvPr id="31" name="直接连接符 30"/>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260525" y="144052"/>
              <a:ext cx="2066885" cy="319659"/>
              <a:chOff x="2559580" y="72044"/>
              <a:chExt cx="2066885" cy="319659"/>
            </a:xfrm>
          </p:grpSpPr>
          <p:sp>
            <p:nvSpPr>
              <p:cNvPr id="45" name="五边形 44"/>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grpSp>
          <p:nvGrpSpPr>
            <p:cNvPr id="35" name="组合 34"/>
            <p:cNvGrpSpPr/>
            <p:nvPr/>
          </p:nvGrpSpPr>
          <p:grpSpPr>
            <a:xfrm>
              <a:off x="2740163" y="144052"/>
              <a:ext cx="2066885" cy="319659"/>
              <a:chOff x="4972411" y="72044"/>
              <a:chExt cx="2066885" cy="319659"/>
            </a:xfrm>
          </p:grpSpPr>
          <p:sp>
            <p:nvSpPr>
              <p:cNvPr id="43" name="五边形 42"/>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38" name="组合 37"/>
            <p:cNvGrpSpPr/>
            <p:nvPr/>
          </p:nvGrpSpPr>
          <p:grpSpPr>
            <a:xfrm>
              <a:off x="4212853" y="144052"/>
              <a:ext cx="2066885" cy="319659"/>
              <a:chOff x="7404958" y="72044"/>
              <a:chExt cx="2066885" cy="319659"/>
            </a:xfrm>
          </p:grpSpPr>
          <p:sp>
            <p:nvSpPr>
              <p:cNvPr id="39" name="五边形 38"/>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47" name="组合 46"/>
          <p:cNvGrpSpPr/>
          <p:nvPr/>
        </p:nvGrpSpPr>
        <p:grpSpPr>
          <a:xfrm>
            <a:off x="-179635" y="108049"/>
            <a:ext cx="2066885" cy="468053"/>
            <a:chOff x="121344" y="72044"/>
            <a:chExt cx="2066885" cy="468053"/>
          </a:xfrm>
        </p:grpSpPr>
        <p:sp>
          <p:nvSpPr>
            <p:cNvPr id="48" name="五边形 47"/>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750"/>
                            </p:stCondLst>
                            <p:childTnLst>
                              <p:par>
                                <p:cTn id="23" presetID="53" presetClass="entr" presetSubtype="52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anim calcmode="lin" valueType="num">
                                      <p:cBhvr>
                                        <p:cTn id="28" dur="250" fill="hold"/>
                                        <p:tgtEl>
                                          <p:spTgt spid="3"/>
                                        </p:tgtEl>
                                        <p:attrNameLst>
                                          <p:attrName>ppt_x</p:attrName>
                                        </p:attrNameLst>
                                      </p:cBhvr>
                                      <p:tavLst>
                                        <p:tav tm="0">
                                          <p:val>
                                            <p:fltVal val="0.5"/>
                                          </p:val>
                                        </p:tav>
                                        <p:tav tm="100000">
                                          <p:val>
                                            <p:strVal val="#ppt_x"/>
                                          </p:val>
                                        </p:tav>
                                      </p:tavLst>
                                    </p:anim>
                                    <p:anim calcmode="lin" valueType="num">
                                      <p:cBhvr>
                                        <p:cTn id="29" dur="250" fill="hold"/>
                                        <p:tgtEl>
                                          <p:spTgt spid="3"/>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1000"/>
                            </p:stCondLst>
                            <p:childTnLst>
                              <p:par>
                                <p:cTn id="31" presetID="53" presetClass="entr" presetSubtype="52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anim calcmode="lin" valueType="num">
                                      <p:cBhvr>
                                        <p:cTn id="36" dur="250" fill="hold"/>
                                        <p:tgtEl>
                                          <p:spTgt spid="6"/>
                                        </p:tgtEl>
                                        <p:attrNameLst>
                                          <p:attrName>ppt_x</p:attrName>
                                        </p:attrNameLst>
                                      </p:cBhvr>
                                      <p:tavLst>
                                        <p:tav tm="0">
                                          <p:val>
                                            <p:fltVal val="0.5"/>
                                          </p:val>
                                        </p:tav>
                                        <p:tav tm="100000">
                                          <p:val>
                                            <p:strVal val="#ppt_x"/>
                                          </p:val>
                                        </p:tav>
                                      </p:tavLst>
                                    </p:anim>
                                    <p:anim calcmode="lin" valueType="num">
                                      <p:cBhvr>
                                        <p:cTn id="37" dur="250" fill="hold"/>
                                        <p:tgtEl>
                                          <p:spTgt spid="6"/>
                                        </p:tgtEl>
                                        <p:attrNameLst>
                                          <p:attrName>ppt_y</p:attrName>
                                        </p:attrNameLst>
                                      </p:cBhvr>
                                      <p:tavLst>
                                        <p:tav tm="0">
                                          <p:val>
                                            <p:fltVal val="0.5"/>
                                          </p:val>
                                        </p:tav>
                                        <p:tav tm="100000">
                                          <p:val>
                                            <p:strVal val="#ppt_y"/>
                                          </p:val>
                                        </p:tav>
                                      </p:tavLst>
                                    </p:anim>
                                  </p:childTnLst>
                                </p:cTn>
                              </p:par>
                            </p:childTnLst>
                          </p:cTn>
                        </p:par>
                        <p:par>
                          <p:cTn id="38" fill="hold" nodeType="afterGroup">
                            <p:stCondLst>
                              <p:cond delay="1250"/>
                            </p:stCondLst>
                            <p:childTnLst>
                              <p:par>
                                <p:cTn id="39" presetID="53" presetClass="entr" presetSubtype="52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fltVal val="0.5"/>
                                          </p:val>
                                        </p:tav>
                                        <p:tav tm="100000">
                                          <p:val>
                                            <p:strVal val="#ppt_x"/>
                                          </p:val>
                                        </p:tav>
                                      </p:tavLst>
                                    </p:anim>
                                    <p:anim calcmode="lin" valueType="num">
                                      <p:cBhvr>
                                        <p:cTn id="45" dur="250" fill="hold"/>
                                        <p:tgtEl>
                                          <p:spTgt spid="10"/>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1500"/>
                            </p:stCondLst>
                            <p:childTnLst>
                              <p:par>
                                <p:cTn id="47" presetID="53" presetClass="entr" presetSubtype="52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50" fill="hold"/>
                                        <p:tgtEl>
                                          <p:spTgt spid="2"/>
                                        </p:tgtEl>
                                        <p:attrNameLst>
                                          <p:attrName>ppt_w</p:attrName>
                                        </p:attrNameLst>
                                      </p:cBhvr>
                                      <p:tavLst>
                                        <p:tav tm="0">
                                          <p:val>
                                            <p:fltVal val="0"/>
                                          </p:val>
                                        </p:tav>
                                        <p:tav tm="100000">
                                          <p:val>
                                            <p:strVal val="#ppt_w"/>
                                          </p:val>
                                        </p:tav>
                                      </p:tavLst>
                                    </p:anim>
                                    <p:anim calcmode="lin" valueType="num">
                                      <p:cBhvr>
                                        <p:cTn id="50" dur="250" fill="hold"/>
                                        <p:tgtEl>
                                          <p:spTgt spid="2"/>
                                        </p:tgtEl>
                                        <p:attrNameLst>
                                          <p:attrName>ppt_h</p:attrName>
                                        </p:attrNameLst>
                                      </p:cBhvr>
                                      <p:tavLst>
                                        <p:tav tm="0">
                                          <p:val>
                                            <p:fltVal val="0"/>
                                          </p:val>
                                        </p:tav>
                                        <p:tav tm="100000">
                                          <p:val>
                                            <p:strVal val="#ppt_h"/>
                                          </p:val>
                                        </p:tav>
                                      </p:tavLst>
                                    </p:anim>
                                    <p:animEffect transition="in" filter="fade">
                                      <p:cBhvr>
                                        <p:cTn id="51" dur="250"/>
                                        <p:tgtEl>
                                          <p:spTgt spid="2"/>
                                        </p:tgtEl>
                                      </p:cBhvr>
                                    </p:animEffect>
                                    <p:anim calcmode="lin" valueType="num">
                                      <p:cBhvr>
                                        <p:cTn id="52" dur="250" fill="hold"/>
                                        <p:tgtEl>
                                          <p:spTgt spid="2"/>
                                        </p:tgtEl>
                                        <p:attrNameLst>
                                          <p:attrName>ppt_x</p:attrName>
                                        </p:attrNameLst>
                                      </p:cBhvr>
                                      <p:tavLst>
                                        <p:tav tm="0">
                                          <p:val>
                                            <p:fltVal val="0.5"/>
                                          </p:val>
                                        </p:tav>
                                        <p:tav tm="100000">
                                          <p:val>
                                            <p:strVal val="#ppt_x"/>
                                          </p:val>
                                        </p:tav>
                                      </p:tavLst>
                                    </p:anim>
                                    <p:anim calcmode="lin" valueType="num">
                                      <p:cBhvr>
                                        <p:cTn id="53" dur="250" fill="hold"/>
                                        <p:tgtEl>
                                          <p:spTgt spid="2"/>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1750"/>
                            </p:stCondLst>
                            <p:childTnLst>
                              <p:par>
                                <p:cTn id="55" presetID="53" presetClass="entr" presetSubtype="52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Effect transition="in" filter="fade">
                                      <p:cBhvr>
                                        <p:cTn id="59" dur="250"/>
                                        <p:tgtEl>
                                          <p:spTgt spid="8"/>
                                        </p:tgtEl>
                                      </p:cBhvr>
                                    </p:animEffect>
                                    <p:anim calcmode="lin" valueType="num">
                                      <p:cBhvr>
                                        <p:cTn id="60" dur="250" fill="hold"/>
                                        <p:tgtEl>
                                          <p:spTgt spid="8"/>
                                        </p:tgtEl>
                                        <p:attrNameLst>
                                          <p:attrName>ppt_x</p:attrName>
                                        </p:attrNameLst>
                                      </p:cBhvr>
                                      <p:tavLst>
                                        <p:tav tm="0">
                                          <p:val>
                                            <p:fltVal val="0.5"/>
                                          </p:val>
                                        </p:tav>
                                        <p:tav tm="100000">
                                          <p:val>
                                            <p:strVal val="#ppt_x"/>
                                          </p:val>
                                        </p:tav>
                                      </p:tavLst>
                                    </p:anim>
                                    <p:anim calcmode="lin" valueType="num">
                                      <p:cBhvr>
                                        <p:cTn id="61" dur="250" fill="hold"/>
                                        <p:tgtEl>
                                          <p:spTgt spid="8"/>
                                        </p:tgtEl>
                                        <p:attrNameLst>
                                          <p:attrName>ppt_y</p:attrName>
                                        </p:attrNameLst>
                                      </p:cBhvr>
                                      <p:tavLst>
                                        <p:tav tm="0">
                                          <p:val>
                                            <p:fltVal val="0.5"/>
                                          </p:val>
                                        </p:tav>
                                        <p:tav tm="100000">
                                          <p:val>
                                            <p:strVal val="#ppt_y"/>
                                          </p:val>
                                        </p:tav>
                                      </p:tavLst>
                                    </p:anim>
                                  </p:childTnLst>
                                </p:cTn>
                              </p:par>
                            </p:childTnLst>
                          </p:cTn>
                        </p:par>
                        <p:par>
                          <p:cTn id="62" fill="hold" nodeType="afterGroup">
                            <p:stCondLst>
                              <p:cond delay="2000"/>
                            </p:stCondLst>
                            <p:childTnLst>
                              <p:par>
                                <p:cTn id="63" presetID="16" presetClass="entr" presetSubtype="2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inVertical)">
                                      <p:cBhvr>
                                        <p:cTn id="65" dur="250"/>
                                        <p:tgtEl>
                                          <p:spTgt spid="88"/>
                                        </p:tgtEl>
                                      </p:cBhvr>
                                    </p:animEffect>
                                  </p:childTnLst>
                                </p:cTn>
                              </p:par>
                            </p:childTnLst>
                          </p:cTn>
                        </p:par>
                        <p:par>
                          <p:cTn id="66" fill="hold" nodeType="afterGroup">
                            <p:stCondLst>
                              <p:cond delay="2250"/>
                            </p:stCondLst>
                            <p:childTnLst>
                              <p:par>
                                <p:cTn id="67" presetID="10" presetClass="entr" presetSubtype="0"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30187" y="1260157"/>
            <a:ext cx="3954407" cy="3903651"/>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fr-FR"/>
            </a:p>
          </p:txBody>
        </p:sp>
        <p:sp>
          <p:nvSpPr>
            <p:cNvPr id="44" name="文本框 43"/>
            <p:cNvSpPr txBox="1"/>
            <p:nvPr/>
          </p:nvSpPr>
          <p:spPr>
            <a:xfrm>
              <a:off x="4296349" y="2796600"/>
              <a:ext cx="1278308" cy="919680"/>
            </a:xfrm>
            <a:prstGeom prst="rect">
              <a:avLst/>
            </a:prstGeom>
            <a:noFill/>
          </p:spPr>
          <p:txBody>
            <a:bodyPr wrap="none" lIns="72585" tIns="36293" rIns="72585" bIns="36293">
              <a:spAutoFit/>
            </a:bodyPr>
            <a:lstStyle/>
            <a:p>
              <a:pPr fontAlgn="auto">
                <a:spcBef>
                  <a:spcPts val="0"/>
                </a:spcBef>
                <a:spcAft>
                  <a:spcPts val="0"/>
                </a:spcAft>
                <a:defRPr/>
              </a:pPr>
              <a:r>
                <a:rPr lang="en-US" altLang="zh-CN" sz="2600" dirty="0">
                  <a:solidFill>
                    <a:schemeClr val="tx1">
                      <a:lumMod val="65000"/>
                      <a:lumOff val="35000"/>
                    </a:schemeClr>
                  </a:solidFill>
                  <a:latin typeface="+mn-lt"/>
                  <a:ea typeface="+mn-ea"/>
                </a:rPr>
                <a:t>Sample</a:t>
              </a:r>
            </a:p>
            <a:p>
              <a:pPr fontAlgn="auto">
                <a:spcBef>
                  <a:spcPts val="0"/>
                </a:spcBef>
                <a:spcAft>
                  <a:spcPts val="0"/>
                </a:spcAft>
                <a:defRPr/>
              </a:pPr>
              <a:r>
                <a:rPr lang="en-US" altLang="zh-CN" sz="2900" dirty="0">
                  <a:solidFill>
                    <a:schemeClr val="tx1">
                      <a:lumMod val="65000"/>
                      <a:lumOff val="35000"/>
                    </a:schemeClr>
                  </a:solidFill>
                  <a:latin typeface="Arial Black" panose="020B0A04020102020204" pitchFamily="34" charset="0"/>
                  <a:ea typeface="+mn-ea"/>
                </a:rPr>
                <a:t>TEXT</a:t>
              </a:r>
              <a:endParaRPr lang="zh-CN" altLang="en-US" sz="2900" dirty="0">
                <a:solidFill>
                  <a:schemeClr val="tx1">
                    <a:lumMod val="65000"/>
                    <a:lumOff val="35000"/>
                  </a:schemeClr>
                </a:solidFill>
                <a:latin typeface="Arial Black" panose="020B0A04020102020204" pitchFamily="34" charset="0"/>
                <a:ea typeface="+mn-ea"/>
              </a:endParaRPr>
            </a:p>
          </p:txBody>
        </p:sp>
      </p:grpSp>
      <p:grpSp>
        <p:nvGrpSpPr>
          <p:cNvPr id="5" name="组合 4"/>
          <p:cNvGrpSpPr/>
          <p:nvPr/>
        </p:nvGrpSpPr>
        <p:grpSpPr>
          <a:xfrm>
            <a:off x="3034281" y="1381423"/>
            <a:ext cx="1443087" cy="142517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a:spLocks/>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1" name="Freeform 49"/>
              <p:cNvSpPr>
                <a:spLocks/>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2" name="Freeform 50"/>
              <p:cNvSpPr>
                <a:spLocks/>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3" name="Freeform 51"/>
              <p:cNvSpPr>
                <a:spLocks/>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4" name="Freeform 52"/>
              <p:cNvSpPr>
                <a:spLocks/>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5" name="Freeform 53"/>
              <p:cNvSpPr>
                <a:spLocks/>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6" name="Freeform 54"/>
              <p:cNvSpPr>
                <a:spLocks/>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7" name="Freeform 55"/>
              <p:cNvSpPr>
                <a:spLocks/>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8" name="Freeform 56"/>
              <p:cNvSpPr>
                <a:spLocks/>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29" name="Freeform 57"/>
              <p:cNvSpPr>
                <a:spLocks/>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0" name="Freeform 58"/>
              <p:cNvSpPr>
                <a:spLocks/>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1" name="Freeform 59"/>
              <p:cNvSpPr>
                <a:spLocks/>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9" name="组合 8"/>
          <p:cNvGrpSpPr/>
          <p:nvPr/>
        </p:nvGrpSpPr>
        <p:grpSpPr>
          <a:xfrm>
            <a:off x="5321700" y="3619203"/>
            <a:ext cx="1443087" cy="142517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72585" tIns="36293" rIns="72585" bIns="36293"/>
            <a:lstStyle/>
            <a:p>
              <a:endParaRPr lang="zh-CN" altLang="en-US"/>
            </a:p>
          </p:txBody>
        </p:sp>
      </p:grpSp>
      <p:grpSp>
        <p:nvGrpSpPr>
          <p:cNvPr id="7" name="组合 6"/>
          <p:cNvGrpSpPr/>
          <p:nvPr/>
        </p:nvGrpSpPr>
        <p:grpSpPr>
          <a:xfrm>
            <a:off x="5321700" y="1381423"/>
            <a:ext cx="1443087" cy="142517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72585" tIns="36293" rIns="72585" bIns="36293"/>
            <a:lstStyle/>
            <a:p>
              <a:endParaRPr lang="zh-CN" altLang="en-US"/>
            </a:p>
          </p:txBody>
        </p:sp>
      </p:grpSp>
      <p:grpSp>
        <p:nvGrpSpPr>
          <p:cNvPr id="11" name="组合 10"/>
          <p:cNvGrpSpPr/>
          <p:nvPr/>
        </p:nvGrpSpPr>
        <p:grpSpPr>
          <a:xfrm>
            <a:off x="3034281" y="3619203"/>
            <a:ext cx="1443087" cy="142517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72585" tIns="36293" rIns="72585" bIns="36293"/>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endParaRPr lang="zh-CN" altLang="en-US"/>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72585" tIns="36293" rIns="72585" bIns="36293"/>
            <a:lstStyle/>
            <a:p>
              <a:endParaRPr lang="zh-CN" altLang="en-US"/>
            </a:p>
          </p:txBody>
        </p:sp>
      </p:grpSp>
      <p:sp>
        <p:nvSpPr>
          <p:cNvPr id="36" name="TextBox 49"/>
          <p:cNvSpPr txBox="1"/>
          <p:nvPr/>
        </p:nvSpPr>
        <p:spPr>
          <a:xfrm>
            <a:off x="7021165" y="2020253"/>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692573"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610147" y="2020253"/>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988846" y="4438055"/>
            <a:ext cx="3482397" cy="504182"/>
          </a:xfrm>
          <a:prstGeom prst="rect">
            <a:avLst/>
          </a:prstGeom>
          <a:noFill/>
          <a:ln w="3175">
            <a:noFill/>
          </a:ln>
        </p:spPr>
        <p:txBody>
          <a:bodyPr lIns="72585" tIns="36293" rIns="72585" bIns="36293">
            <a:spAutoFit/>
          </a:bodyPr>
          <a:lstStyle/>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610147" y="4438055"/>
            <a:ext cx="3482397" cy="504182"/>
          </a:xfrm>
          <a:prstGeom prst="rect">
            <a:avLst/>
          </a:prstGeom>
          <a:noFill/>
          <a:ln w="3175">
            <a:noFill/>
          </a:ln>
        </p:spPr>
        <p:txBody>
          <a:bodyPr lIns="72585" tIns="36293" rIns="72585" bIns="36293">
            <a:spAutoFit/>
          </a:bodyPr>
          <a:lstStyle/>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fontAlgn="auto">
              <a:spcBef>
                <a:spcPts val="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692573"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7021165" y="1620217"/>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7021165" y="4021968"/>
            <a:ext cx="1172511" cy="381071"/>
          </a:xfrm>
          <a:prstGeom prst="rect">
            <a:avLst/>
          </a:prstGeom>
          <a:noFill/>
        </p:spPr>
        <p:txBody>
          <a:bodyPr wrap="none" lIns="72585" tIns="36293" rIns="72585" bIns="36293">
            <a:spAutoFit/>
          </a:bodyPr>
          <a:lstStyle/>
          <a:p>
            <a:pPr algn="ctr" fontAlgn="auto">
              <a:spcBef>
                <a:spcPts val="0"/>
              </a:spcBef>
              <a:spcAft>
                <a:spcPts val="0"/>
              </a:spcAft>
              <a:defRPr/>
            </a:pPr>
            <a:r>
              <a:rPr lang="zh-CN" altLang="en-US" sz="200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98457" y="144052"/>
            <a:ext cx="9920307" cy="324036"/>
            <a:chOff x="-198457" y="144052"/>
            <a:chExt cx="9920307" cy="324036"/>
          </a:xfrm>
        </p:grpSpPr>
        <p:cxnSp>
          <p:nvCxnSpPr>
            <p:cNvPr id="49" name="直接连接符 48"/>
            <p:cNvCxnSpPr/>
            <p:nvPr/>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98457" y="144052"/>
              <a:ext cx="2066885" cy="319659"/>
              <a:chOff x="2559580" y="72044"/>
              <a:chExt cx="2066885" cy="319659"/>
            </a:xfrm>
          </p:grpSpPr>
          <p:sp>
            <p:nvSpPr>
              <p:cNvPr id="57" name="五边形 56"/>
              <p:cNvSpPr/>
              <p:nvPr/>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KSO_GT1.1.1"/>
              <p:cNvSpPr txBox="1"/>
              <p:nvPr/>
            </p:nvSpPr>
            <p:spPr>
              <a:xfrm>
                <a:off x="2559580"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①更改文字内容</a:t>
                </a:r>
                <a:endParaRPr lang="en-US" altLang="zh-CN" sz="1200" dirty="0">
                  <a:solidFill>
                    <a:schemeClr val="bg1"/>
                  </a:solidFill>
                </a:endParaRPr>
              </a:p>
            </p:txBody>
          </p:sp>
        </p:grpSp>
        <p:grpSp>
          <p:nvGrpSpPr>
            <p:cNvPr id="51" name="组合 50"/>
            <p:cNvGrpSpPr/>
            <p:nvPr/>
          </p:nvGrpSpPr>
          <p:grpSpPr>
            <a:xfrm>
              <a:off x="2740163" y="144052"/>
              <a:ext cx="2066885" cy="319659"/>
              <a:chOff x="4972411" y="72044"/>
              <a:chExt cx="2066885" cy="319659"/>
            </a:xfrm>
          </p:grpSpPr>
          <p:sp>
            <p:nvSpPr>
              <p:cNvPr id="55" name="五边形 54"/>
              <p:cNvSpPr/>
              <p:nvPr/>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KSO_GT1.1.1"/>
              <p:cNvSpPr txBox="1"/>
              <p:nvPr/>
            </p:nvSpPr>
            <p:spPr>
              <a:xfrm>
                <a:off x="4972411"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③更改文字内容</a:t>
                </a:r>
                <a:endParaRPr lang="en-US" altLang="zh-CN" sz="1200" dirty="0">
                  <a:solidFill>
                    <a:schemeClr val="bg1"/>
                  </a:solidFill>
                </a:endParaRPr>
              </a:p>
            </p:txBody>
          </p:sp>
        </p:grpSp>
        <p:grpSp>
          <p:nvGrpSpPr>
            <p:cNvPr id="52" name="组合 51"/>
            <p:cNvGrpSpPr/>
            <p:nvPr/>
          </p:nvGrpSpPr>
          <p:grpSpPr>
            <a:xfrm>
              <a:off x="4212853" y="144052"/>
              <a:ext cx="2066885" cy="319659"/>
              <a:chOff x="7404958" y="72044"/>
              <a:chExt cx="2066885" cy="319659"/>
            </a:xfrm>
          </p:grpSpPr>
          <p:sp>
            <p:nvSpPr>
              <p:cNvPr id="53" name="五边形 52"/>
              <p:cNvSpPr/>
              <p:nvPr/>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KSO_GT1.1.1"/>
              <p:cNvSpPr txBox="1"/>
              <p:nvPr/>
            </p:nvSpPr>
            <p:spPr>
              <a:xfrm>
                <a:off x="7404958"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④更改文字内容</a:t>
                </a:r>
                <a:endParaRPr lang="en-US" altLang="zh-CN" sz="1200" dirty="0">
                  <a:solidFill>
                    <a:schemeClr val="bg1"/>
                  </a:solidFill>
                </a:endParaRPr>
              </a:p>
            </p:txBody>
          </p:sp>
        </p:grpSp>
      </p:grpSp>
      <p:grpSp>
        <p:nvGrpSpPr>
          <p:cNvPr id="59" name="组合 58"/>
          <p:cNvGrpSpPr/>
          <p:nvPr/>
        </p:nvGrpSpPr>
        <p:grpSpPr>
          <a:xfrm>
            <a:off x="1273126" y="108049"/>
            <a:ext cx="2066885" cy="468053"/>
            <a:chOff x="121344" y="72044"/>
            <a:chExt cx="2066885" cy="468053"/>
          </a:xfrm>
        </p:grpSpPr>
        <p:sp>
          <p:nvSpPr>
            <p:cNvPr id="60" name="五边形 59"/>
            <p:cNvSpPr/>
            <p:nvPr/>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KSO_GT1.1.1"/>
            <p:cNvSpPr txBox="1"/>
            <p:nvPr/>
          </p:nvSpPr>
          <p:spPr>
            <a:xfrm>
              <a:off x="121344" y="144052"/>
              <a:ext cx="2066885" cy="247650"/>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eaLnBrk="1" fontAlgn="base" hangingPunct="1">
                <a:lnSpc>
                  <a:spcPct val="120000"/>
                </a:lnSpc>
                <a:buClrTx/>
                <a:buSzTx/>
                <a:buFontTx/>
                <a:buNone/>
              </a:pPr>
              <a:r>
                <a:rPr lang="zh-CN" altLang="en-US" sz="1200" dirty="0" smtClean="0">
                  <a:solidFill>
                    <a:schemeClr val="bg1"/>
                  </a:solidFill>
                </a:rPr>
                <a:t>②更改文字内容</a:t>
              </a:r>
              <a:endParaRPr lang="en-US" altLang="zh-CN" sz="1200" dirty="0">
                <a:solidFill>
                  <a:schemeClr val="bg1"/>
                </a:solidFill>
              </a:endParaRPr>
            </a:p>
          </p:txBody>
        </p:sp>
      </p:grpSp>
    </p:spTree>
    <p:extLst>
      <p:ext uri="{BB962C8B-B14F-4D97-AF65-F5344CB8AC3E}">
        <p14:creationId xmlns:p14="http://schemas.microsoft.com/office/powerpoint/2010/main" xmlns="" val="4042128542"/>
      </p:ext>
    </p:extLst>
  </p:cSld>
  <p:clrMapOvr>
    <a:masterClrMapping/>
  </p:clrMapOvr>
  <mc:AlternateContent xmlns:mc="http://schemas.openxmlformats.org/markup-compatibility/2006">
    <mc:Choice xmlns:p14="http://schemas.microsoft.com/office/powerpoint/2010/main" xmlns=""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75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125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15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Lst>
</file>

<file path=ppt/theme/theme1.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3905</Words>
  <Application>Microsoft Office PowerPoint</Application>
  <PresentationFormat>自定义</PresentationFormat>
  <Paragraphs>567</Paragraphs>
  <Slides>37</Slides>
  <Notes>37</Notes>
  <HiddenSlides>0</HiddenSlides>
  <MMClips>2</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jjj</dc:creator>
  <cp:lastModifiedBy>Administrator</cp:lastModifiedBy>
  <cp:revision>361</cp:revision>
  <dcterms:created xsi:type="dcterms:W3CDTF">2013-07-25T03:25:48Z</dcterms:created>
  <dcterms:modified xsi:type="dcterms:W3CDTF">2017-07-06T13:24:45Z</dcterms:modified>
</cp:coreProperties>
</file>